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49" r:id="rId1"/>
  </p:sldMasterIdLst>
  <p:notesMasterIdLst>
    <p:notesMasterId r:id="rId19"/>
  </p:notesMasterIdLst>
  <p:handoutMasterIdLst>
    <p:handoutMasterId r:id="rId20"/>
  </p:handoutMasterIdLst>
  <p:sldIdLst>
    <p:sldId id="388" r:id="rId2"/>
    <p:sldId id="389" r:id="rId3"/>
    <p:sldId id="373" r:id="rId4"/>
    <p:sldId id="376" r:id="rId5"/>
    <p:sldId id="372" r:id="rId6"/>
    <p:sldId id="377" r:id="rId7"/>
    <p:sldId id="258" r:id="rId8"/>
    <p:sldId id="379" r:id="rId9"/>
    <p:sldId id="386" r:id="rId10"/>
    <p:sldId id="337" r:id="rId11"/>
    <p:sldId id="324" r:id="rId12"/>
    <p:sldId id="387" r:id="rId13"/>
    <p:sldId id="291" r:id="rId14"/>
    <p:sldId id="343" r:id="rId15"/>
    <p:sldId id="367" r:id="rId16"/>
    <p:sldId id="368" r:id="rId17"/>
    <p:sldId id="369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37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5" autoAdjust="0"/>
    <p:restoredTop sz="82915" autoAdjust="0"/>
  </p:normalViewPr>
  <p:slideViewPr>
    <p:cSldViewPr snapToGrid="0">
      <p:cViewPr varScale="1">
        <p:scale>
          <a:sx n="60" d="100"/>
          <a:sy n="60" d="100"/>
        </p:scale>
        <p:origin x="-109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905F0-B533-483B-B332-39EDE45689B6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E5AF6-6926-45B9-894D-5C1DBB07FB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247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2BDC7C1-A1FA-3EB5-FA8B-E84870B13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98359AE6-5D80-2A39-EA0E-4AB65C230F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331EC05B-D802-9AD6-F996-A2B9C26B0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78E491D-3EE4-0CA2-3937-A7AE08B7AD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E5AF6-6926-45B9-894D-5C1DBB07FB8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2277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E5AF6-6926-45B9-894D-5C1DBB07FB8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942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E5AF6-6926-45B9-894D-5C1DBB07FB8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857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E5AF6-6926-45B9-894D-5C1DBB07FB8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559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E5AF6-6926-45B9-894D-5C1DBB07FB8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9000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E5AF6-6926-45B9-894D-5C1DBB07FB8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478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E5AF6-6926-45B9-894D-5C1DBB07FB8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426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E5AF6-6926-45B9-894D-5C1DBB07FB8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431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E5AF6-6926-45B9-894D-5C1DBB07FB8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644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DA65E962-A5B1-492A-953A-52C9DB33B05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387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6709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A65E962-A5B1-492A-953A-52C9DB33B05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206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A65E962-A5B1-492A-953A-52C9DB33B05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7463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A65E962-A5B1-492A-953A-52C9DB33B05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124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7733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6528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9579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A65E962-A5B1-492A-953A-52C9DB33B05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9796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0395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A65E962-A5B1-492A-953A-52C9DB33B05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40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054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371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4773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0250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511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292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5E962-A5B1-492A-953A-52C9DB33B05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3589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  <p:sldLayoutId id="2147483866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.png"/><Relationship Id="rId5" Type="http://schemas.microsoft.com/office/2007/relationships/media" Target="../media/media3.mp3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0" Type="http://schemas.openxmlformats.org/officeDocument/2006/relationships/notesSlide" Target="../notesSlides/notesSlide2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.png"/><Relationship Id="rId5" Type="http://schemas.microsoft.com/office/2007/relationships/media" Target="../media/media3.mp3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6B43F7E-8520-9E5A-637E-D330BF346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ultidocument 1">
            <a:extLst>
              <a:ext uri="{FF2B5EF4-FFF2-40B4-BE49-F238E27FC236}">
                <a16:creationId xmlns:a16="http://schemas.microsoft.com/office/drawing/2014/main" xmlns="" id="{6BEDC5CA-4612-CF7C-5053-B4B96310057C}"/>
              </a:ext>
            </a:extLst>
          </p:cNvPr>
          <p:cNvSpPr/>
          <p:nvPr/>
        </p:nvSpPr>
        <p:spPr>
          <a:xfrm>
            <a:off x="436101" y="67377"/>
            <a:ext cx="11338560" cy="4658627"/>
          </a:xfrm>
          <a:prstGeom prst="flowChartMultidocumen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InflateBottom">
              <a:avLst/>
            </a:prstTxWarp>
          </a:bodyPr>
          <a:lstStyle/>
          <a:p>
            <a:pPr algn="ctr"/>
            <a:r>
              <a:rPr lang="vi-VN" sz="4000" b="1" dirty="0">
                <a:ln w="12700">
                  <a:solidFill>
                    <a:schemeClr val="accent5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 3</a:t>
            </a:r>
            <a:r>
              <a:rPr lang="en-US" sz="4000" b="1" dirty="0">
                <a:ln w="12700">
                  <a:solidFill>
                    <a:schemeClr val="accent5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vi-VN" sz="4000" b="1" dirty="0">
                <a:ln w="12700">
                  <a:solidFill>
                    <a:schemeClr val="accent5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4000" b="1" dirty="0">
                <a:ln w="12700">
                  <a:solidFill>
                    <a:schemeClr val="accent5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vi-VN" sz="4000" b="1" dirty="0">
                <a:ln w="12700">
                  <a:solidFill>
                    <a:schemeClr val="accent5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hương hiệu và sản phẩm</a:t>
            </a:r>
          </a:p>
          <a:p>
            <a:pPr algn="ctr"/>
            <a:r>
              <a:rPr lang="vi-VN" sz="4000" b="1" dirty="0">
                <a:ln w="12700">
                  <a:solidFill>
                    <a:schemeClr val="accent5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 11 – </a:t>
            </a:r>
            <a:r>
              <a:rPr lang="en-US" sz="4000" b="1" dirty="0">
                <a:ln w="12700">
                  <a:solidFill>
                    <a:schemeClr val="accent5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vi-VN" sz="4000" b="1" dirty="0">
                <a:ln w="12700">
                  <a:solidFill>
                    <a:schemeClr val="accent5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ài 6</a:t>
            </a:r>
            <a:r>
              <a:rPr lang="en-US" sz="4000" b="1" dirty="0">
                <a:ln w="12700">
                  <a:solidFill>
                    <a:schemeClr val="accent5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vi-VN" sz="4000" b="1" dirty="0">
              <a:ln w="12700">
                <a:solidFill>
                  <a:schemeClr val="accent5"/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vi-VN" sz="4000" b="1" dirty="0">
                <a:ln w="12700">
                  <a:solidFill>
                    <a:schemeClr val="accent5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THIẾT KẾ ĐỒ LƯU NIỆM 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248B8B1C-5DFD-D55F-E3D0-854CAA301963}"/>
              </a:ext>
            </a:extLst>
          </p:cNvPr>
          <p:cNvSpPr/>
          <p:nvPr/>
        </p:nvSpPr>
        <p:spPr>
          <a:xfrm>
            <a:off x="1873926" y="5991526"/>
            <a:ext cx="9777046" cy="87922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74C29AE4-D160-D761-0DBD-D8E933875885}"/>
              </a:ext>
            </a:extLst>
          </p:cNvPr>
          <p:cNvSpPr/>
          <p:nvPr/>
        </p:nvSpPr>
        <p:spPr>
          <a:xfrm flipH="1">
            <a:off x="11398331" y="2663729"/>
            <a:ext cx="84406" cy="412455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rved Right Arrow 9">
            <a:extLst>
              <a:ext uri="{FF2B5EF4-FFF2-40B4-BE49-F238E27FC236}">
                <a16:creationId xmlns:a16="http://schemas.microsoft.com/office/drawing/2014/main" xmlns="" id="{0A9FF58D-0A05-AB54-157E-E231B1263F0A}"/>
              </a:ext>
            </a:extLst>
          </p:cNvPr>
          <p:cNvSpPr/>
          <p:nvPr/>
        </p:nvSpPr>
        <p:spPr>
          <a:xfrm rot="19640348">
            <a:off x="998736" y="4248810"/>
            <a:ext cx="770364" cy="2115281"/>
          </a:xfrm>
          <a:prstGeom prst="curvedRightArrow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urved Right Arrow 11">
            <a:extLst>
              <a:ext uri="{FF2B5EF4-FFF2-40B4-BE49-F238E27FC236}">
                <a16:creationId xmlns:a16="http://schemas.microsoft.com/office/drawing/2014/main" xmlns="" id="{60711719-C5E5-39F7-ACCF-493C9B34523E}"/>
              </a:ext>
            </a:extLst>
          </p:cNvPr>
          <p:cNvSpPr/>
          <p:nvPr/>
        </p:nvSpPr>
        <p:spPr>
          <a:xfrm rot="19640348">
            <a:off x="1151136" y="4401210"/>
            <a:ext cx="770364" cy="2115281"/>
          </a:xfrm>
          <a:prstGeom prst="curvedRightArrow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urved Right Arrow 12">
            <a:extLst>
              <a:ext uri="{FF2B5EF4-FFF2-40B4-BE49-F238E27FC236}">
                <a16:creationId xmlns:a16="http://schemas.microsoft.com/office/drawing/2014/main" xmlns="" id="{DF72A8FF-B892-4CAE-F201-7F94D52061D6}"/>
              </a:ext>
            </a:extLst>
          </p:cNvPr>
          <p:cNvSpPr/>
          <p:nvPr/>
        </p:nvSpPr>
        <p:spPr>
          <a:xfrm rot="19640348">
            <a:off x="1303536" y="4553610"/>
            <a:ext cx="770364" cy="2115281"/>
          </a:xfrm>
          <a:prstGeom prst="curvedRightArrow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FA2279C8-28DE-FABB-5D5F-FDC4A0DFE3CB}"/>
              </a:ext>
            </a:extLst>
          </p:cNvPr>
          <p:cNvSpPr/>
          <p:nvPr/>
        </p:nvSpPr>
        <p:spPr>
          <a:xfrm>
            <a:off x="1383918" y="6306565"/>
            <a:ext cx="10412437" cy="87922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p an a">
            <a:extLst>
              <a:ext uri="{FF2B5EF4-FFF2-40B4-BE49-F238E27FC236}">
                <a16:creationId xmlns:a16="http://schemas.microsoft.com/office/drawing/2014/main" xmlns="" id="{29E249AA-0F43-A20A-49F0-5694802FC425}"/>
              </a:ext>
            </a:extLst>
          </p:cNvPr>
          <p:cNvSpPr txBox="1"/>
          <p:nvPr/>
        </p:nvSpPr>
        <p:spPr>
          <a:xfrm>
            <a:off x="4542429" y="4537955"/>
            <a:ext cx="68981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8373E"/>
                </a:highlight>
              </a:rPr>
              <a:t>Giáo viên giảng dạy: Vàng Thị Yến</a:t>
            </a:r>
          </a:p>
          <a:p>
            <a:r>
              <a:rPr lang="vi-VN" sz="28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8373E"/>
                </a:highlight>
              </a:rPr>
              <a:t>Môn Nghệ thuật 9 ( phân môn Mĩ thuật)</a:t>
            </a:r>
          </a:p>
          <a:p>
            <a:pPr>
              <a:buClr>
                <a:schemeClr val="bg1"/>
              </a:buClr>
            </a:pPr>
            <a:r>
              <a:rPr lang="vi-VN" sz="2800" b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38373E"/>
                </a:highlight>
                <a:ea typeface="Tahoma" panose="020B0604030504040204" pitchFamily="34" charset="0"/>
                <a:cs typeface="Tahoma" panose="020B0604030504040204" pitchFamily="34" charset="0"/>
              </a:rPr>
              <a:t>Sách </a:t>
            </a:r>
            <a:r>
              <a:rPr lang="en-US" sz="2800" b="1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38373E"/>
                </a:highlight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lang="vi-VN" sz="2800" b="1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38373E"/>
                </a:highlight>
                <a:ea typeface="Tahoma" panose="020B0604030504040204" pitchFamily="34" charset="0"/>
                <a:cs typeface="Tahoma" panose="020B0604030504040204" pitchFamily="34" charset="0"/>
              </a:rPr>
              <a:t>ân </a:t>
            </a:r>
            <a:r>
              <a:rPr lang="vi-VN" sz="28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38373E"/>
                </a:highlight>
                <a:ea typeface="Tahoma" panose="020B0604030504040204" pitchFamily="34" charset="0"/>
                <a:cs typeface="Tahoma" panose="020B0604030504040204" pitchFamily="34" charset="0"/>
              </a:rPr>
              <a:t>trời sáng tạo bản 1</a:t>
            </a:r>
            <a:endParaRPr lang="en-US" sz="2800" b="1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highlight>
                <a:srgbClr val="38373E"/>
              </a:highligh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0323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7" grpId="3"/>
      <p:bldP spid="7" grpId="4"/>
      <p:bldP spid="7" grpId="5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triped Right Arrow 28"/>
          <p:cNvSpPr/>
          <p:nvPr/>
        </p:nvSpPr>
        <p:spPr>
          <a:xfrm>
            <a:off x="3054198" y="2478142"/>
            <a:ext cx="10449530" cy="4316323"/>
          </a:xfrm>
          <a:prstGeom prst="stripedRightArrow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l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A_图片 10">
            <a:extLst>
              <a:ext uri="{FF2B5EF4-FFF2-40B4-BE49-F238E27FC236}">
                <a16:creationId xmlns:a16="http://schemas.microsoft.com/office/drawing/2014/main" xmlns="" id="{48EA6A12-38DB-4F66-80A8-F4600D02F12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7" t="28496" r="44121" b="35356"/>
          <a:stretch/>
        </p:blipFill>
        <p:spPr>
          <a:xfrm rot="16200000">
            <a:off x="6493529" y="963565"/>
            <a:ext cx="1700464" cy="1328690"/>
          </a:xfrm>
          <a:prstGeom prst="rect">
            <a:avLst/>
          </a:prstGeom>
        </p:spPr>
      </p:pic>
      <p:sp>
        <p:nvSpPr>
          <p:cNvPr id="20" name="文本框 2"/>
          <p:cNvSpPr txBox="1"/>
          <p:nvPr/>
        </p:nvSpPr>
        <p:spPr>
          <a:xfrm>
            <a:off x="0" y="15297"/>
            <a:ext cx="12192000" cy="52322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vi-VN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QUAN SÁT – NHẬN THỨC VỀ ĐỒ LƯU NIỆM  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5405" y="914392"/>
            <a:ext cx="3066282" cy="5640915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endParaRPr lang="vi-V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 sát  hình và cho biết:</a:t>
            </a:r>
          </a:p>
          <a:p>
            <a:pPr algn="just"/>
            <a:r>
              <a:rPr lang="vi-V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-Nét đặc trưng về văn hóa, địa lí được thể hiện qua sản phẩm.</a:t>
            </a:r>
          </a:p>
          <a:p>
            <a:pPr algn="just"/>
            <a:r>
              <a:rPr lang="vi-V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-Cách kết hợp hình, khối, màu sắc trong sản phẩm.</a:t>
            </a:r>
          </a:p>
          <a:p>
            <a:pPr algn="just"/>
            <a:r>
              <a:rPr lang="vi-V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-Giá trị của sản phẩm lưu niệm trong cuộc sống. 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8809" y="603852"/>
            <a:ext cx="7895085" cy="62122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2073" y="647818"/>
            <a:ext cx="8222356" cy="61794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5173" y="558466"/>
            <a:ext cx="8222356" cy="6208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3790" y="558466"/>
            <a:ext cx="6297333" cy="6249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8349" y="578333"/>
            <a:ext cx="6164269" cy="6545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Rounded Rectangle 7"/>
          <p:cNvSpPr/>
          <p:nvPr/>
        </p:nvSpPr>
        <p:spPr>
          <a:xfrm>
            <a:off x="3798808" y="647818"/>
            <a:ext cx="7696505" cy="6119497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0601" y="614997"/>
            <a:ext cx="3189461" cy="2863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2744" y="578333"/>
            <a:ext cx="3278724" cy="2799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9629" y="3554546"/>
            <a:ext cx="3104942" cy="3272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5799" y="2550545"/>
            <a:ext cx="2582548" cy="4259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85061" y="3440925"/>
            <a:ext cx="3190920" cy="33880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8" name="PA_图片 10">
            <a:extLst>
              <a:ext uri="{FF2B5EF4-FFF2-40B4-BE49-F238E27FC236}">
                <a16:creationId xmlns:a16="http://schemas.microsoft.com/office/drawing/2014/main" xmlns="" id="{48EA6A12-38DB-4F66-80A8-F4600D02F12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7" t="28496" r="44121" b="35356"/>
          <a:stretch/>
        </p:blipFill>
        <p:spPr>
          <a:xfrm rot="1122744">
            <a:off x="6768550" y="815838"/>
            <a:ext cx="1700464" cy="132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502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/>
        </p:nvSpPr>
        <p:spPr>
          <a:xfrm>
            <a:off x="0" y="15297"/>
            <a:ext cx="12192000" cy="52322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</a:t>
            </a:r>
            <a:r>
              <a:rPr lang="vi-VN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CÁCH THIẾT KẾ TẠO DÁNG ĐỒ LƯU NIỆM 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416740" y="1299092"/>
            <a:ext cx="5248958" cy="1619189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rgbClr val="FF0000"/>
                </a:solidFill>
              </a:rPr>
              <a:t>-BƯỚC 1:              -BƯỚC 2:</a:t>
            </a:r>
          </a:p>
          <a:p>
            <a:endParaRPr lang="vi-VN" sz="2400" b="1" dirty="0"/>
          </a:p>
          <a:p>
            <a:r>
              <a:rPr lang="vi-VN" sz="2400" b="1" dirty="0">
                <a:solidFill>
                  <a:srgbClr val="FF0000"/>
                </a:solidFill>
              </a:rPr>
              <a:t>-BƯỚC 3:              -BƯỚC 4: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7821638" y="1428624"/>
            <a:ext cx="717452" cy="653396"/>
          </a:xfrm>
          <a:prstGeom prst="wedgeEllipseCallout">
            <a:avLst>
              <a:gd name="adj1" fmla="val -95343"/>
              <a:gd name="adj2" fmla="val 1302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A</a:t>
            </a:r>
            <a:endParaRPr lang="en-US" sz="2800" b="1" dirty="0"/>
          </a:p>
        </p:txBody>
      </p:sp>
      <p:sp>
        <p:nvSpPr>
          <p:cNvPr id="27" name="Oval Callout 26"/>
          <p:cNvSpPr/>
          <p:nvPr/>
        </p:nvSpPr>
        <p:spPr>
          <a:xfrm>
            <a:off x="5187471" y="2153453"/>
            <a:ext cx="717452" cy="653396"/>
          </a:xfrm>
          <a:prstGeom prst="wedgeEllipseCallout">
            <a:avLst>
              <a:gd name="adj1" fmla="val -95343"/>
              <a:gd name="adj2" fmla="val 1302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C</a:t>
            </a:r>
            <a:endParaRPr lang="en-US" sz="2800" b="1" dirty="0"/>
          </a:p>
        </p:txBody>
      </p:sp>
      <p:sp>
        <p:nvSpPr>
          <p:cNvPr id="28" name="Oval Callout 27"/>
          <p:cNvSpPr/>
          <p:nvPr/>
        </p:nvSpPr>
        <p:spPr>
          <a:xfrm>
            <a:off x="7816573" y="2155280"/>
            <a:ext cx="717452" cy="653396"/>
          </a:xfrm>
          <a:prstGeom prst="wedgeEllipseCallout">
            <a:avLst>
              <a:gd name="adj1" fmla="val -95343"/>
              <a:gd name="adj2" fmla="val 1302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B</a:t>
            </a:r>
            <a:endParaRPr lang="en-US" sz="2800" b="1" dirty="0"/>
          </a:p>
        </p:txBody>
      </p:sp>
      <p:sp>
        <p:nvSpPr>
          <p:cNvPr id="29" name="Oval Callout 28"/>
          <p:cNvSpPr/>
          <p:nvPr/>
        </p:nvSpPr>
        <p:spPr>
          <a:xfrm>
            <a:off x="5237716" y="1441223"/>
            <a:ext cx="717452" cy="653396"/>
          </a:xfrm>
          <a:prstGeom prst="wedgeEllipseCallout">
            <a:avLst>
              <a:gd name="adj1" fmla="val -95343"/>
              <a:gd name="adj2" fmla="val 1302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D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3030" y="689742"/>
            <a:ext cx="2920800" cy="38742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2380" y="3783241"/>
            <a:ext cx="4619892" cy="30071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92" y="667188"/>
            <a:ext cx="2782916" cy="369688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0574" y="3771740"/>
            <a:ext cx="4430799" cy="30728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Oval 12"/>
          <p:cNvSpPr/>
          <p:nvPr/>
        </p:nvSpPr>
        <p:spPr>
          <a:xfrm>
            <a:off x="11219543" y="3908199"/>
            <a:ext cx="750753" cy="45587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D</a:t>
            </a:r>
            <a:endParaRPr lang="en-US" sz="2800" b="1" dirty="0"/>
          </a:p>
        </p:txBody>
      </p:sp>
      <p:sp>
        <p:nvSpPr>
          <p:cNvPr id="11" name="Oval 10"/>
          <p:cNvSpPr/>
          <p:nvPr/>
        </p:nvSpPr>
        <p:spPr>
          <a:xfrm>
            <a:off x="3416740" y="6280127"/>
            <a:ext cx="819528" cy="564423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A</a:t>
            </a:r>
            <a:endParaRPr lang="en-US" sz="2800" b="1" dirty="0"/>
          </a:p>
        </p:txBody>
      </p:sp>
      <p:sp>
        <p:nvSpPr>
          <p:cNvPr id="10" name="Oval 9"/>
          <p:cNvSpPr/>
          <p:nvPr/>
        </p:nvSpPr>
        <p:spPr>
          <a:xfrm>
            <a:off x="7841266" y="6280127"/>
            <a:ext cx="824432" cy="513926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C</a:t>
            </a:r>
            <a:endParaRPr lang="en-US" sz="2800" b="1" dirty="0"/>
          </a:p>
        </p:txBody>
      </p:sp>
      <p:sp>
        <p:nvSpPr>
          <p:cNvPr id="12" name="Oval 11"/>
          <p:cNvSpPr/>
          <p:nvPr/>
        </p:nvSpPr>
        <p:spPr>
          <a:xfrm>
            <a:off x="650183" y="3839758"/>
            <a:ext cx="856857" cy="592752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B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846676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23" grpId="0" animBg="1"/>
      <p:bldP spid="27" grpId="0" animBg="1"/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/>
        </p:nvSpPr>
        <p:spPr>
          <a:xfrm>
            <a:off x="0" y="15297"/>
            <a:ext cx="12192000" cy="52322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</a:t>
            </a:r>
            <a:r>
              <a:rPr lang="vi-VN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CÁCH THIẾT KẾ TẠO DÁNG ĐỒ LƯU NIỆM 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8289"/>
            <a:ext cx="2920800" cy="38742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500" y="570443"/>
            <a:ext cx="2782916" cy="369688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4220" y="4124241"/>
            <a:ext cx="4807912" cy="27337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6698" y="4180113"/>
            <a:ext cx="4945688" cy="28377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Rounded Rectangular Callout 2"/>
          <p:cNvSpPr/>
          <p:nvPr/>
        </p:nvSpPr>
        <p:spPr>
          <a:xfrm>
            <a:off x="3135086" y="841829"/>
            <a:ext cx="2844800" cy="1683657"/>
          </a:xfrm>
          <a:prstGeom prst="wedgeRoundRectCallout">
            <a:avLst>
              <a:gd name="adj1" fmla="val -79154"/>
              <a:gd name="adj2" fmla="val 9052"/>
              <a:gd name="adj3" fmla="val 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B1: Vẽ phác để xác định hình dạng, kích thước đồ lưu niệm.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6227413" y="841829"/>
            <a:ext cx="2452129" cy="1683657"/>
          </a:xfrm>
          <a:prstGeom prst="wedgeRoundRectCallout">
            <a:avLst>
              <a:gd name="adj1" fmla="val 86196"/>
              <a:gd name="adj2" fmla="val 12129"/>
              <a:gd name="adj3" fmla="val 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B4: Lắp ráp các hình khối, hoàn thiện các sản phẩm.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849259" y="2699657"/>
            <a:ext cx="3306613" cy="1320800"/>
          </a:xfrm>
          <a:prstGeom prst="wedgeRoundRectCallout">
            <a:avLst>
              <a:gd name="adj1" fmla="val 32881"/>
              <a:gd name="adj2" fmla="val 85577"/>
              <a:gd name="adj3" fmla="val 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B3: Tạo hình chi tiết và đăc điểm riêng của đồ lưu niệm.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3250418" y="2699657"/>
            <a:ext cx="2468213" cy="1204686"/>
          </a:xfrm>
          <a:prstGeom prst="wedgeRoundRectCallout">
            <a:avLst>
              <a:gd name="adj1" fmla="val -39063"/>
              <a:gd name="adj2" fmla="val 104669"/>
              <a:gd name="adj3" fmla="val 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B2: Tạo hình khối chính của đồ lưu niệm.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03340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9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flipH="1">
            <a:off x="8186263" y="2297962"/>
            <a:ext cx="3315045" cy="4560038"/>
            <a:chOff x="4273550" y="536575"/>
            <a:chExt cx="1779587" cy="2447926"/>
          </a:xfrm>
        </p:grpSpPr>
        <p:sp>
          <p:nvSpPr>
            <p:cNvPr id="10" name="Freeform 71"/>
            <p:cNvSpPr/>
            <p:nvPr/>
          </p:nvSpPr>
          <p:spPr bwMode="auto">
            <a:xfrm>
              <a:off x="4641850" y="2887663"/>
              <a:ext cx="180975" cy="96838"/>
            </a:xfrm>
            <a:custGeom>
              <a:avLst/>
              <a:gdLst>
                <a:gd name="T0" fmla="*/ 18 w 48"/>
                <a:gd name="T1" fmla="*/ 2 h 26"/>
                <a:gd name="T2" fmla="*/ 18 w 48"/>
                <a:gd name="T3" fmla="*/ 12 h 26"/>
                <a:gd name="T4" fmla="*/ 48 w 48"/>
                <a:gd name="T5" fmla="*/ 26 h 26"/>
                <a:gd name="T6" fmla="*/ 0 w 48"/>
                <a:gd name="T7" fmla="*/ 26 h 26"/>
                <a:gd name="T8" fmla="*/ 6 w 48"/>
                <a:gd name="T9" fmla="*/ 4 h 26"/>
                <a:gd name="T10" fmla="*/ 12 w 48"/>
                <a:gd name="T11" fmla="*/ 0 h 26"/>
                <a:gd name="T12" fmla="*/ 18 w 48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7" y="14"/>
                    <a:pt x="48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72"/>
            <p:cNvSpPr/>
            <p:nvPr/>
          </p:nvSpPr>
          <p:spPr bwMode="auto">
            <a:xfrm>
              <a:off x="4849813" y="2887663"/>
              <a:ext cx="176212" cy="96838"/>
            </a:xfrm>
            <a:custGeom>
              <a:avLst/>
              <a:gdLst>
                <a:gd name="T0" fmla="*/ 18 w 47"/>
                <a:gd name="T1" fmla="*/ 2 h 26"/>
                <a:gd name="T2" fmla="*/ 18 w 47"/>
                <a:gd name="T3" fmla="*/ 12 h 26"/>
                <a:gd name="T4" fmla="*/ 47 w 47"/>
                <a:gd name="T5" fmla="*/ 26 h 26"/>
                <a:gd name="T6" fmla="*/ 0 w 47"/>
                <a:gd name="T7" fmla="*/ 26 h 26"/>
                <a:gd name="T8" fmla="*/ 6 w 47"/>
                <a:gd name="T9" fmla="*/ 4 h 26"/>
                <a:gd name="T10" fmla="*/ 12 w 47"/>
                <a:gd name="T11" fmla="*/ 0 h 26"/>
                <a:gd name="T12" fmla="*/ 18 w 47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6" y="14"/>
                    <a:pt x="47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73"/>
            <p:cNvSpPr/>
            <p:nvPr/>
          </p:nvSpPr>
          <p:spPr bwMode="auto">
            <a:xfrm>
              <a:off x="5232400" y="1041400"/>
              <a:ext cx="166687" cy="244475"/>
            </a:xfrm>
            <a:custGeom>
              <a:avLst/>
              <a:gdLst>
                <a:gd name="T0" fmla="*/ 44 w 44"/>
                <a:gd name="T1" fmla="*/ 27 h 65"/>
                <a:gd name="T2" fmla="*/ 24 w 44"/>
                <a:gd name="T3" fmla="*/ 65 h 65"/>
                <a:gd name="T4" fmla="*/ 1 w 44"/>
                <a:gd name="T5" fmla="*/ 37 h 65"/>
                <a:gd name="T6" fmla="*/ 0 w 44"/>
                <a:gd name="T7" fmla="*/ 4 h 65"/>
                <a:gd name="T8" fmla="*/ 17 w 44"/>
                <a:gd name="T9" fmla="*/ 2 h 65"/>
                <a:gd name="T10" fmla="*/ 44 w 44"/>
                <a:gd name="T11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65">
                  <a:moveTo>
                    <a:pt x="44" y="27"/>
                  </a:moveTo>
                  <a:cubicBezTo>
                    <a:pt x="24" y="65"/>
                    <a:pt x="24" y="65"/>
                    <a:pt x="24" y="6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2" y="0"/>
                    <a:pt x="17" y="2"/>
                  </a:cubicBezTo>
                  <a:cubicBezTo>
                    <a:pt x="22" y="4"/>
                    <a:pt x="44" y="27"/>
                    <a:pt x="44" y="27"/>
                  </a:cubicBezTo>
                  <a:close/>
                </a:path>
              </a:pathLst>
            </a:custGeom>
            <a:solidFill>
              <a:srgbClr val="352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74"/>
            <p:cNvSpPr/>
            <p:nvPr/>
          </p:nvSpPr>
          <p:spPr bwMode="auto">
            <a:xfrm>
              <a:off x="4627563" y="2457450"/>
              <a:ext cx="217487" cy="474663"/>
            </a:xfrm>
            <a:custGeom>
              <a:avLst/>
              <a:gdLst>
                <a:gd name="T0" fmla="*/ 45 w 58"/>
                <a:gd name="T1" fmla="*/ 21 h 126"/>
                <a:gd name="T2" fmla="*/ 26 w 58"/>
                <a:gd name="T3" fmla="*/ 126 h 126"/>
                <a:gd name="T4" fmla="*/ 4 w 58"/>
                <a:gd name="T5" fmla="*/ 124 h 126"/>
                <a:gd name="T6" fmla="*/ 2 w 58"/>
                <a:gd name="T7" fmla="*/ 33 h 126"/>
                <a:gd name="T8" fmla="*/ 2 w 58"/>
                <a:gd name="T9" fmla="*/ 0 h 126"/>
                <a:gd name="T10" fmla="*/ 45 w 58"/>
                <a:gd name="T11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26">
                  <a:moveTo>
                    <a:pt x="45" y="21"/>
                  </a:moveTo>
                  <a:cubicBezTo>
                    <a:pt x="41" y="53"/>
                    <a:pt x="58" y="90"/>
                    <a:pt x="26" y="126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25" y="103"/>
                    <a:pt x="9" y="60"/>
                    <a:pt x="2" y="33"/>
                  </a:cubicBezTo>
                  <a:cubicBezTo>
                    <a:pt x="0" y="21"/>
                    <a:pt x="8" y="13"/>
                    <a:pt x="2" y="0"/>
                  </a:cubicBezTo>
                  <a:cubicBezTo>
                    <a:pt x="14" y="0"/>
                    <a:pt x="31" y="1"/>
                    <a:pt x="45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Rectangle 75"/>
            <p:cNvSpPr>
              <a:spLocks noChangeArrowheads="1"/>
            </p:cNvSpPr>
            <p:nvPr/>
          </p:nvSpPr>
          <p:spPr bwMode="auto">
            <a:xfrm>
              <a:off x="4627563" y="1944688"/>
              <a:ext cx="371475" cy="531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5262563" y="1741488"/>
              <a:ext cx="263525" cy="339725"/>
            </a:xfrm>
            <a:custGeom>
              <a:avLst/>
              <a:gdLst>
                <a:gd name="T0" fmla="*/ 0 w 70"/>
                <a:gd name="T1" fmla="*/ 81 h 90"/>
                <a:gd name="T2" fmla="*/ 26 w 70"/>
                <a:gd name="T3" fmla="*/ 34 h 90"/>
                <a:gd name="T4" fmla="*/ 37 w 70"/>
                <a:gd name="T5" fmla="*/ 4 h 90"/>
                <a:gd name="T6" fmla="*/ 70 w 70"/>
                <a:gd name="T7" fmla="*/ 1 h 90"/>
                <a:gd name="T8" fmla="*/ 46 w 70"/>
                <a:gd name="T9" fmla="*/ 22 h 90"/>
                <a:gd name="T10" fmla="*/ 68 w 70"/>
                <a:gd name="T11" fmla="*/ 22 h 90"/>
                <a:gd name="T12" fmla="*/ 63 w 70"/>
                <a:gd name="T13" fmla="*/ 62 h 90"/>
                <a:gd name="T14" fmla="*/ 13 w 70"/>
                <a:gd name="T15" fmla="*/ 90 h 90"/>
                <a:gd name="T16" fmla="*/ 0 w 70"/>
                <a:gd name="T17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90">
                  <a:moveTo>
                    <a:pt x="0" y="81"/>
                  </a:moveTo>
                  <a:cubicBezTo>
                    <a:pt x="0" y="81"/>
                    <a:pt x="25" y="43"/>
                    <a:pt x="26" y="34"/>
                  </a:cubicBezTo>
                  <a:cubicBezTo>
                    <a:pt x="27" y="29"/>
                    <a:pt x="30" y="15"/>
                    <a:pt x="37" y="4"/>
                  </a:cubicBezTo>
                  <a:cubicBezTo>
                    <a:pt x="39" y="0"/>
                    <a:pt x="69" y="1"/>
                    <a:pt x="70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13" y="90"/>
                    <a:pt x="13" y="90"/>
                    <a:pt x="13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77"/>
            <p:cNvSpPr/>
            <p:nvPr/>
          </p:nvSpPr>
          <p:spPr bwMode="auto">
            <a:xfrm>
              <a:off x="5029200" y="1922463"/>
              <a:ext cx="381000" cy="257175"/>
            </a:xfrm>
            <a:custGeom>
              <a:avLst/>
              <a:gdLst>
                <a:gd name="T0" fmla="*/ 0 w 101"/>
                <a:gd name="T1" fmla="*/ 0 h 68"/>
                <a:gd name="T2" fmla="*/ 39 w 101"/>
                <a:gd name="T3" fmla="*/ 35 h 68"/>
                <a:gd name="T4" fmla="*/ 73 w 101"/>
                <a:gd name="T5" fmla="*/ 4 h 68"/>
                <a:gd name="T6" fmla="*/ 101 w 101"/>
                <a:gd name="T7" fmla="*/ 39 h 68"/>
                <a:gd name="T8" fmla="*/ 40 w 101"/>
                <a:gd name="T9" fmla="*/ 67 h 68"/>
                <a:gd name="T10" fmla="*/ 1 w 101"/>
                <a:gd name="T11" fmla="*/ 47 h 68"/>
                <a:gd name="T12" fmla="*/ 0 w 101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8">
                  <a:moveTo>
                    <a:pt x="0" y="0"/>
                  </a:moveTo>
                  <a:cubicBezTo>
                    <a:pt x="0" y="0"/>
                    <a:pt x="27" y="38"/>
                    <a:pt x="39" y="35"/>
                  </a:cubicBezTo>
                  <a:cubicBezTo>
                    <a:pt x="52" y="32"/>
                    <a:pt x="67" y="7"/>
                    <a:pt x="73" y="4"/>
                  </a:cubicBezTo>
                  <a:cubicBezTo>
                    <a:pt x="75" y="13"/>
                    <a:pt x="101" y="39"/>
                    <a:pt x="101" y="39"/>
                  </a:cubicBezTo>
                  <a:cubicBezTo>
                    <a:pt x="101" y="39"/>
                    <a:pt x="56" y="66"/>
                    <a:pt x="40" y="67"/>
                  </a:cubicBezTo>
                  <a:cubicBezTo>
                    <a:pt x="24" y="68"/>
                    <a:pt x="1" y="47"/>
                    <a:pt x="1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Rectangle 78"/>
            <p:cNvSpPr>
              <a:spLocks noChangeArrowheads="1"/>
            </p:cNvSpPr>
            <p:nvPr/>
          </p:nvSpPr>
          <p:spPr bwMode="auto">
            <a:xfrm>
              <a:off x="4635500" y="2435225"/>
              <a:ext cx="357187" cy="142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79"/>
            <p:cNvSpPr/>
            <p:nvPr/>
          </p:nvSpPr>
          <p:spPr bwMode="auto">
            <a:xfrm>
              <a:off x="4438650" y="1873250"/>
              <a:ext cx="354012" cy="652463"/>
            </a:xfrm>
            <a:custGeom>
              <a:avLst/>
              <a:gdLst>
                <a:gd name="T0" fmla="*/ 94 w 94"/>
                <a:gd name="T1" fmla="*/ 4 h 173"/>
                <a:gd name="T2" fmla="*/ 71 w 94"/>
                <a:gd name="T3" fmla="*/ 173 h 173"/>
                <a:gd name="T4" fmla="*/ 0 w 94"/>
                <a:gd name="T5" fmla="*/ 150 h 173"/>
                <a:gd name="T6" fmla="*/ 56 w 94"/>
                <a:gd name="T7" fmla="*/ 5 h 173"/>
                <a:gd name="T8" fmla="*/ 94 w 94"/>
                <a:gd name="T9" fmla="*/ 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73">
                  <a:moveTo>
                    <a:pt x="94" y="4"/>
                  </a:moveTo>
                  <a:cubicBezTo>
                    <a:pt x="93" y="68"/>
                    <a:pt x="84" y="134"/>
                    <a:pt x="71" y="173"/>
                  </a:cubicBezTo>
                  <a:cubicBezTo>
                    <a:pt x="47" y="166"/>
                    <a:pt x="24" y="158"/>
                    <a:pt x="0" y="150"/>
                  </a:cubicBezTo>
                  <a:cubicBezTo>
                    <a:pt x="25" y="111"/>
                    <a:pt x="46" y="65"/>
                    <a:pt x="56" y="5"/>
                  </a:cubicBezTo>
                  <a:cubicBezTo>
                    <a:pt x="66" y="4"/>
                    <a:pt x="82" y="0"/>
                    <a:pt x="94" y="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80"/>
            <p:cNvSpPr/>
            <p:nvPr/>
          </p:nvSpPr>
          <p:spPr bwMode="auto">
            <a:xfrm>
              <a:off x="4943475" y="1881188"/>
              <a:ext cx="222250" cy="644525"/>
            </a:xfrm>
            <a:custGeom>
              <a:avLst/>
              <a:gdLst>
                <a:gd name="T0" fmla="*/ 0 w 59"/>
                <a:gd name="T1" fmla="*/ 3 h 171"/>
                <a:gd name="T2" fmla="*/ 14 w 59"/>
                <a:gd name="T3" fmla="*/ 171 h 171"/>
                <a:gd name="T4" fmla="*/ 59 w 59"/>
                <a:gd name="T5" fmla="*/ 157 h 171"/>
                <a:gd name="T6" fmla="*/ 23 w 59"/>
                <a:gd name="T7" fmla="*/ 5 h 171"/>
                <a:gd name="T8" fmla="*/ 0 w 59"/>
                <a:gd name="T9" fmla="*/ 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71">
                  <a:moveTo>
                    <a:pt x="0" y="3"/>
                  </a:moveTo>
                  <a:cubicBezTo>
                    <a:pt x="1" y="67"/>
                    <a:pt x="6" y="130"/>
                    <a:pt x="14" y="171"/>
                  </a:cubicBezTo>
                  <a:cubicBezTo>
                    <a:pt x="29" y="166"/>
                    <a:pt x="44" y="162"/>
                    <a:pt x="59" y="157"/>
                  </a:cubicBezTo>
                  <a:cubicBezTo>
                    <a:pt x="43" y="114"/>
                    <a:pt x="30" y="66"/>
                    <a:pt x="23" y="5"/>
                  </a:cubicBezTo>
                  <a:cubicBezTo>
                    <a:pt x="15" y="5"/>
                    <a:pt x="7" y="0"/>
                    <a:pt x="0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81"/>
            <p:cNvSpPr/>
            <p:nvPr/>
          </p:nvSpPr>
          <p:spPr bwMode="auto">
            <a:xfrm>
              <a:off x="4503738" y="2336800"/>
              <a:ext cx="131762" cy="87313"/>
            </a:xfrm>
            <a:custGeom>
              <a:avLst/>
              <a:gdLst>
                <a:gd name="T0" fmla="*/ 16 w 83"/>
                <a:gd name="T1" fmla="*/ 0 h 55"/>
                <a:gd name="T2" fmla="*/ 0 w 83"/>
                <a:gd name="T3" fmla="*/ 19 h 55"/>
                <a:gd name="T4" fmla="*/ 73 w 83"/>
                <a:gd name="T5" fmla="*/ 55 h 55"/>
                <a:gd name="T6" fmla="*/ 83 w 83"/>
                <a:gd name="T7" fmla="*/ 12 h 55"/>
                <a:gd name="T8" fmla="*/ 16 w 8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5">
                  <a:moveTo>
                    <a:pt x="16" y="0"/>
                  </a:moveTo>
                  <a:lnTo>
                    <a:pt x="0" y="19"/>
                  </a:lnTo>
                  <a:lnTo>
                    <a:pt x="73" y="55"/>
                  </a:lnTo>
                  <a:lnTo>
                    <a:pt x="83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82"/>
            <p:cNvSpPr/>
            <p:nvPr/>
          </p:nvSpPr>
          <p:spPr bwMode="auto">
            <a:xfrm>
              <a:off x="4784725" y="1716088"/>
              <a:ext cx="244475" cy="214313"/>
            </a:xfrm>
            <a:custGeom>
              <a:avLst/>
              <a:gdLst>
                <a:gd name="T0" fmla="*/ 0 w 154"/>
                <a:gd name="T1" fmla="*/ 9 h 135"/>
                <a:gd name="T2" fmla="*/ 147 w 154"/>
                <a:gd name="T3" fmla="*/ 0 h 135"/>
                <a:gd name="T4" fmla="*/ 154 w 154"/>
                <a:gd name="T5" fmla="*/ 125 h 135"/>
                <a:gd name="T6" fmla="*/ 7 w 154"/>
                <a:gd name="T7" fmla="*/ 135 h 135"/>
                <a:gd name="T8" fmla="*/ 0 w 154"/>
                <a:gd name="T9" fmla="*/ 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35">
                  <a:moveTo>
                    <a:pt x="0" y="9"/>
                  </a:moveTo>
                  <a:lnTo>
                    <a:pt x="147" y="0"/>
                  </a:lnTo>
                  <a:lnTo>
                    <a:pt x="154" y="125"/>
                  </a:lnTo>
                  <a:lnTo>
                    <a:pt x="7" y="13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83"/>
            <p:cNvSpPr/>
            <p:nvPr/>
          </p:nvSpPr>
          <p:spPr bwMode="auto">
            <a:xfrm>
              <a:off x="4699000" y="1922463"/>
              <a:ext cx="274637" cy="471488"/>
            </a:xfrm>
            <a:custGeom>
              <a:avLst/>
              <a:gdLst>
                <a:gd name="T0" fmla="*/ 46 w 73"/>
                <a:gd name="T1" fmla="*/ 0 h 125"/>
                <a:gd name="T2" fmla="*/ 36 w 73"/>
                <a:gd name="T3" fmla="*/ 22 h 125"/>
                <a:gd name="T4" fmla="*/ 46 w 73"/>
                <a:gd name="T5" fmla="*/ 33 h 125"/>
                <a:gd name="T6" fmla="*/ 0 w 73"/>
                <a:gd name="T7" fmla="*/ 105 h 125"/>
                <a:gd name="T8" fmla="*/ 21 w 73"/>
                <a:gd name="T9" fmla="*/ 125 h 125"/>
                <a:gd name="T10" fmla="*/ 40 w 73"/>
                <a:gd name="T11" fmla="*/ 114 h 125"/>
                <a:gd name="T12" fmla="*/ 62 w 73"/>
                <a:gd name="T13" fmla="*/ 33 h 125"/>
                <a:gd name="T14" fmla="*/ 73 w 73"/>
                <a:gd name="T15" fmla="*/ 22 h 125"/>
                <a:gd name="T16" fmla="*/ 62 w 73"/>
                <a:gd name="T17" fmla="*/ 0 h 125"/>
                <a:gd name="T18" fmla="*/ 54 w 73"/>
                <a:gd name="T19" fmla="*/ 1 h 125"/>
                <a:gd name="T20" fmla="*/ 46 w 7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25">
                  <a:moveTo>
                    <a:pt x="46" y="0"/>
                  </a:moveTo>
                  <a:cubicBezTo>
                    <a:pt x="43" y="7"/>
                    <a:pt x="39" y="15"/>
                    <a:pt x="36" y="22"/>
                  </a:cubicBezTo>
                  <a:cubicBezTo>
                    <a:pt x="39" y="25"/>
                    <a:pt x="43" y="29"/>
                    <a:pt x="46" y="33"/>
                  </a:cubicBezTo>
                  <a:cubicBezTo>
                    <a:pt x="26" y="54"/>
                    <a:pt x="2" y="72"/>
                    <a:pt x="0" y="105"/>
                  </a:cubicBezTo>
                  <a:cubicBezTo>
                    <a:pt x="7" y="112"/>
                    <a:pt x="14" y="119"/>
                    <a:pt x="21" y="125"/>
                  </a:cubicBezTo>
                  <a:cubicBezTo>
                    <a:pt x="27" y="122"/>
                    <a:pt x="34" y="118"/>
                    <a:pt x="40" y="114"/>
                  </a:cubicBezTo>
                  <a:cubicBezTo>
                    <a:pt x="35" y="90"/>
                    <a:pt x="50" y="61"/>
                    <a:pt x="62" y="33"/>
                  </a:cubicBezTo>
                  <a:cubicBezTo>
                    <a:pt x="66" y="29"/>
                    <a:pt x="69" y="25"/>
                    <a:pt x="73" y="22"/>
                  </a:cubicBezTo>
                  <a:cubicBezTo>
                    <a:pt x="69" y="15"/>
                    <a:pt x="66" y="7"/>
                    <a:pt x="62" y="0"/>
                  </a:cubicBezTo>
                  <a:cubicBezTo>
                    <a:pt x="60" y="1"/>
                    <a:pt x="57" y="1"/>
                    <a:pt x="54" y="1"/>
                  </a:cubicBezTo>
                  <a:cubicBezTo>
                    <a:pt x="52" y="1"/>
                    <a:pt x="49" y="1"/>
                    <a:pt x="46" y="0"/>
                  </a:cubicBez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84"/>
            <p:cNvSpPr/>
            <p:nvPr/>
          </p:nvSpPr>
          <p:spPr bwMode="auto">
            <a:xfrm>
              <a:off x="4897438" y="1776413"/>
              <a:ext cx="180975" cy="225425"/>
            </a:xfrm>
            <a:custGeom>
              <a:avLst/>
              <a:gdLst>
                <a:gd name="T0" fmla="*/ 39 w 48"/>
                <a:gd name="T1" fmla="*/ 0 h 60"/>
                <a:gd name="T2" fmla="*/ 0 w 48"/>
                <a:gd name="T3" fmla="*/ 40 h 60"/>
                <a:gd name="T4" fmla="*/ 18 w 48"/>
                <a:gd name="T5" fmla="*/ 60 h 60"/>
                <a:gd name="T6" fmla="*/ 48 w 48"/>
                <a:gd name="T7" fmla="*/ 7 h 60"/>
                <a:gd name="T8" fmla="*/ 39 w 4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39" y="0"/>
                  </a:moveTo>
                  <a:cubicBezTo>
                    <a:pt x="26" y="12"/>
                    <a:pt x="16" y="33"/>
                    <a:pt x="0" y="4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48" y="58"/>
                    <a:pt x="46" y="37"/>
                    <a:pt x="48" y="7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85"/>
            <p:cNvSpPr/>
            <p:nvPr/>
          </p:nvSpPr>
          <p:spPr bwMode="auto">
            <a:xfrm>
              <a:off x="4830763" y="2413000"/>
              <a:ext cx="192087" cy="519113"/>
            </a:xfrm>
            <a:custGeom>
              <a:avLst/>
              <a:gdLst>
                <a:gd name="T0" fmla="*/ 26 w 51"/>
                <a:gd name="T1" fmla="*/ 138 h 138"/>
                <a:gd name="T2" fmla="*/ 5 w 51"/>
                <a:gd name="T3" fmla="*/ 136 h 138"/>
                <a:gd name="T4" fmla="*/ 3 w 51"/>
                <a:gd name="T5" fmla="*/ 45 h 138"/>
                <a:gd name="T6" fmla="*/ 3 w 51"/>
                <a:gd name="T7" fmla="*/ 12 h 138"/>
                <a:gd name="T8" fmla="*/ 45 w 51"/>
                <a:gd name="T9" fmla="*/ 14 h 138"/>
                <a:gd name="T10" fmla="*/ 26 w 51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38">
                  <a:moveTo>
                    <a:pt x="26" y="138"/>
                  </a:moveTo>
                  <a:cubicBezTo>
                    <a:pt x="5" y="136"/>
                    <a:pt x="5" y="136"/>
                    <a:pt x="5" y="136"/>
                  </a:cubicBezTo>
                  <a:cubicBezTo>
                    <a:pt x="25" y="115"/>
                    <a:pt x="9" y="72"/>
                    <a:pt x="3" y="45"/>
                  </a:cubicBezTo>
                  <a:cubicBezTo>
                    <a:pt x="0" y="33"/>
                    <a:pt x="8" y="25"/>
                    <a:pt x="3" y="12"/>
                  </a:cubicBezTo>
                  <a:cubicBezTo>
                    <a:pt x="13" y="12"/>
                    <a:pt x="32" y="0"/>
                    <a:pt x="45" y="14"/>
                  </a:cubicBezTo>
                  <a:cubicBezTo>
                    <a:pt x="51" y="21"/>
                    <a:pt x="45" y="117"/>
                    <a:pt x="26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86"/>
            <p:cNvSpPr/>
            <p:nvPr/>
          </p:nvSpPr>
          <p:spPr bwMode="auto">
            <a:xfrm>
              <a:off x="4383088" y="2328863"/>
              <a:ext cx="206375" cy="295275"/>
            </a:xfrm>
            <a:custGeom>
              <a:avLst/>
              <a:gdLst>
                <a:gd name="T0" fmla="*/ 16 w 55"/>
                <a:gd name="T1" fmla="*/ 1 h 78"/>
                <a:gd name="T2" fmla="*/ 3 w 55"/>
                <a:gd name="T3" fmla="*/ 60 h 78"/>
                <a:gd name="T4" fmla="*/ 29 w 55"/>
                <a:gd name="T5" fmla="*/ 77 h 78"/>
                <a:gd name="T6" fmla="*/ 50 w 55"/>
                <a:gd name="T7" fmla="*/ 66 h 78"/>
                <a:gd name="T8" fmla="*/ 33 w 55"/>
                <a:gd name="T9" fmla="*/ 51 h 78"/>
                <a:gd name="T10" fmla="*/ 40 w 55"/>
                <a:gd name="T11" fmla="*/ 43 h 78"/>
                <a:gd name="T12" fmla="*/ 45 w 55"/>
                <a:gd name="T13" fmla="*/ 57 h 78"/>
                <a:gd name="T14" fmla="*/ 53 w 55"/>
                <a:gd name="T15" fmla="*/ 54 h 78"/>
                <a:gd name="T16" fmla="*/ 48 w 55"/>
                <a:gd name="T17" fmla="*/ 29 h 78"/>
                <a:gd name="T18" fmla="*/ 34 w 55"/>
                <a:gd name="T19" fmla="*/ 0 h 78"/>
                <a:gd name="T20" fmla="*/ 16 w 55"/>
                <a:gd name="T21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78">
                  <a:moveTo>
                    <a:pt x="16" y="1"/>
                  </a:moveTo>
                  <a:cubicBezTo>
                    <a:pt x="16" y="1"/>
                    <a:pt x="0" y="48"/>
                    <a:pt x="3" y="60"/>
                  </a:cubicBezTo>
                  <a:cubicBezTo>
                    <a:pt x="7" y="71"/>
                    <a:pt x="22" y="76"/>
                    <a:pt x="29" y="77"/>
                  </a:cubicBezTo>
                  <a:cubicBezTo>
                    <a:pt x="36" y="78"/>
                    <a:pt x="50" y="66"/>
                    <a:pt x="50" y="66"/>
                  </a:cubicBezTo>
                  <a:cubicBezTo>
                    <a:pt x="50" y="66"/>
                    <a:pt x="32" y="54"/>
                    <a:pt x="33" y="51"/>
                  </a:cubicBezTo>
                  <a:cubicBezTo>
                    <a:pt x="33" y="48"/>
                    <a:pt x="39" y="42"/>
                    <a:pt x="40" y="43"/>
                  </a:cubicBezTo>
                  <a:cubicBezTo>
                    <a:pt x="42" y="44"/>
                    <a:pt x="45" y="57"/>
                    <a:pt x="45" y="57"/>
                  </a:cubicBezTo>
                  <a:cubicBezTo>
                    <a:pt x="45" y="57"/>
                    <a:pt x="50" y="60"/>
                    <a:pt x="53" y="54"/>
                  </a:cubicBezTo>
                  <a:cubicBezTo>
                    <a:pt x="55" y="47"/>
                    <a:pt x="48" y="29"/>
                    <a:pt x="48" y="2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87"/>
            <p:cNvSpPr/>
            <p:nvPr/>
          </p:nvSpPr>
          <p:spPr bwMode="auto">
            <a:xfrm>
              <a:off x="4432300" y="2446338"/>
              <a:ext cx="138112" cy="153988"/>
            </a:xfrm>
            <a:custGeom>
              <a:avLst/>
              <a:gdLst>
                <a:gd name="T0" fmla="*/ 29 w 37"/>
                <a:gd name="T1" fmla="*/ 41 h 41"/>
                <a:gd name="T2" fmla="*/ 37 w 37"/>
                <a:gd name="T3" fmla="*/ 35 h 41"/>
                <a:gd name="T4" fmla="*/ 20 w 37"/>
                <a:gd name="T5" fmla="*/ 20 h 41"/>
                <a:gd name="T6" fmla="*/ 27 w 37"/>
                <a:gd name="T7" fmla="*/ 12 h 41"/>
                <a:gd name="T8" fmla="*/ 11 w 37"/>
                <a:gd name="T9" fmla="*/ 0 h 41"/>
                <a:gd name="T10" fmla="*/ 3 w 37"/>
                <a:gd name="T11" fmla="*/ 24 h 41"/>
                <a:gd name="T12" fmla="*/ 29 w 3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1">
                  <a:moveTo>
                    <a:pt x="29" y="41"/>
                  </a:moveTo>
                  <a:cubicBezTo>
                    <a:pt x="34" y="38"/>
                    <a:pt x="37" y="35"/>
                    <a:pt x="37" y="35"/>
                  </a:cubicBezTo>
                  <a:cubicBezTo>
                    <a:pt x="37" y="35"/>
                    <a:pt x="19" y="23"/>
                    <a:pt x="20" y="20"/>
                  </a:cubicBezTo>
                  <a:cubicBezTo>
                    <a:pt x="20" y="17"/>
                    <a:pt x="26" y="11"/>
                    <a:pt x="27" y="12"/>
                  </a:cubicBezTo>
                  <a:cubicBezTo>
                    <a:pt x="27" y="12"/>
                    <a:pt x="15" y="0"/>
                    <a:pt x="11" y="0"/>
                  </a:cubicBezTo>
                  <a:cubicBezTo>
                    <a:pt x="7" y="0"/>
                    <a:pt x="0" y="16"/>
                    <a:pt x="3" y="24"/>
                  </a:cubicBezTo>
                  <a:cubicBezTo>
                    <a:pt x="6" y="30"/>
                    <a:pt x="21" y="38"/>
                    <a:pt x="29" y="41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88"/>
            <p:cNvSpPr/>
            <p:nvPr/>
          </p:nvSpPr>
          <p:spPr bwMode="auto">
            <a:xfrm>
              <a:off x="4646613" y="1809750"/>
              <a:ext cx="263525" cy="203200"/>
            </a:xfrm>
            <a:custGeom>
              <a:avLst/>
              <a:gdLst>
                <a:gd name="T0" fmla="*/ 11 w 70"/>
                <a:gd name="T1" fmla="*/ 0 h 54"/>
                <a:gd name="T2" fmla="*/ 70 w 70"/>
                <a:gd name="T3" fmla="*/ 31 h 54"/>
                <a:gd name="T4" fmla="*/ 50 w 70"/>
                <a:gd name="T5" fmla="*/ 54 h 54"/>
                <a:gd name="T6" fmla="*/ 0 w 70"/>
                <a:gd name="T7" fmla="*/ 9 h 54"/>
                <a:gd name="T8" fmla="*/ 11 w 7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4">
                  <a:moveTo>
                    <a:pt x="11" y="0"/>
                  </a:moveTo>
                  <a:cubicBezTo>
                    <a:pt x="30" y="9"/>
                    <a:pt x="47" y="27"/>
                    <a:pt x="70" y="31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29" y="53"/>
                    <a:pt x="10" y="38"/>
                    <a:pt x="0" y="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89"/>
            <p:cNvSpPr/>
            <p:nvPr/>
          </p:nvSpPr>
          <p:spPr bwMode="auto">
            <a:xfrm>
              <a:off x="4367213" y="942975"/>
              <a:ext cx="982662" cy="976313"/>
            </a:xfrm>
            <a:custGeom>
              <a:avLst/>
              <a:gdLst>
                <a:gd name="T0" fmla="*/ 1 w 261"/>
                <a:gd name="T1" fmla="*/ 22 h 259"/>
                <a:gd name="T2" fmla="*/ 31 w 261"/>
                <a:gd name="T3" fmla="*/ 214 h 259"/>
                <a:gd name="T4" fmla="*/ 216 w 261"/>
                <a:gd name="T5" fmla="*/ 224 h 259"/>
                <a:gd name="T6" fmla="*/ 261 w 261"/>
                <a:gd name="T7" fmla="*/ 26 h 259"/>
                <a:gd name="T8" fmla="*/ 148 w 261"/>
                <a:gd name="T9" fmla="*/ 6 h 259"/>
                <a:gd name="T10" fmla="*/ 148 w 261"/>
                <a:gd name="T11" fmla="*/ 1 h 259"/>
                <a:gd name="T12" fmla="*/ 132 w 261"/>
                <a:gd name="T13" fmla="*/ 3 h 259"/>
                <a:gd name="T14" fmla="*/ 115 w 261"/>
                <a:gd name="T15" fmla="*/ 0 h 259"/>
                <a:gd name="T16" fmla="*/ 115 w 261"/>
                <a:gd name="T17" fmla="*/ 6 h 259"/>
                <a:gd name="T18" fmla="*/ 1 w 261"/>
                <a:gd name="T19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" y="22"/>
                  </a:moveTo>
                  <a:cubicBezTo>
                    <a:pt x="1" y="22"/>
                    <a:pt x="0" y="181"/>
                    <a:pt x="31" y="214"/>
                  </a:cubicBezTo>
                  <a:cubicBezTo>
                    <a:pt x="64" y="249"/>
                    <a:pt x="182" y="259"/>
                    <a:pt x="216" y="224"/>
                  </a:cubicBezTo>
                  <a:cubicBezTo>
                    <a:pt x="248" y="192"/>
                    <a:pt x="261" y="26"/>
                    <a:pt x="261" y="26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lnTo>
                    <a:pt x="1" y="22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90"/>
            <p:cNvSpPr/>
            <p:nvPr/>
          </p:nvSpPr>
          <p:spPr bwMode="auto">
            <a:xfrm>
              <a:off x="4551363" y="942975"/>
              <a:ext cx="798512" cy="414338"/>
            </a:xfrm>
            <a:custGeom>
              <a:avLst/>
              <a:gdLst>
                <a:gd name="T0" fmla="*/ 209 w 212"/>
                <a:gd name="T1" fmla="*/ 61 h 110"/>
                <a:gd name="T2" fmla="*/ 212 w 212"/>
                <a:gd name="T3" fmla="*/ 26 h 110"/>
                <a:gd name="T4" fmla="*/ 99 w 212"/>
                <a:gd name="T5" fmla="*/ 6 h 110"/>
                <a:gd name="T6" fmla="*/ 99 w 212"/>
                <a:gd name="T7" fmla="*/ 1 h 110"/>
                <a:gd name="T8" fmla="*/ 83 w 212"/>
                <a:gd name="T9" fmla="*/ 3 h 110"/>
                <a:gd name="T10" fmla="*/ 66 w 212"/>
                <a:gd name="T11" fmla="*/ 0 h 110"/>
                <a:gd name="T12" fmla="*/ 66 w 212"/>
                <a:gd name="T13" fmla="*/ 6 h 110"/>
                <a:gd name="T14" fmla="*/ 6 w 212"/>
                <a:gd name="T15" fmla="*/ 14 h 110"/>
                <a:gd name="T16" fmla="*/ 3 w 212"/>
                <a:gd name="T17" fmla="*/ 19 h 110"/>
                <a:gd name="T18" fmla="*/ 3 w 212"/>
                <a:gd name="T19" fmla="*/ 59 h 110"/>
                <a:gd name="T20" fmla="*/ 14 w 212"/>
                <a:gd name="T21" fmla="*/ 110 h 110"/>
                <a:gd name="T22" fmla="*/ 25 w 212"/>
                <a:gd name="T23" fmla="*/ 110 h 110"/>
                <a:gd name="T24" fmla="*/ 45 w 212"/>
                <a:gd name="T25" fmla="*/ 38 h 110"/>
                <a:gd name="T26" fmla="*/ 209 w 212"/>
                <a:gd name="T27" fmla="*/ 6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110">
                  <a:moveTo>
                    <a:pt x="209" y="61"/>
                  </a:moveTo>
                  <a:cubicBezTo>
                    <a:pt x="211" y="40"/>
                    <a:pt x="212" y="26"/>
                    <a:pt x="212" y="26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6"/>
                    <a:pt x="3" y="18"/>
                    <a:pt x="3" y="19"/>
                  </a:cubicBezTo>
                  <a:cubicBezTo>
                    <a:pt x="3" y="26"/>
                    <a:pt x="0" y="51"/>
                    <a:pt x="3" y="59"/>
                  </a:cubicBezTo>
                  <a:cubicBezTo>
                    <a:pt x="6" y="67"/>
                    <a:pt x="14" y="110"/>
                    <a:pt x="14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17" y="59"/>
                    <a:pt x="45" y="38"/>
                  </a:cubicBezTo>
                  <a:cubicBezTo>
                    <a:pt x="72" y="18"/>
                    <a:pt x="196" y="57"/>
                    <a:pt x="209" y="61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91"/>
            <p:cNvSpPr/>
            <p:nvPr/>
          </p:nvSpPr>
          <p:spPr bwMode="auto">
            <a:xfrm>
              <a:off x="4273550" y="536575"/>
              <a:ext cx="1238250" cy="858838"/>
            </a:xfrm>
            <a:custGeom>
              <a:avLst/>
              <a:gdLst>
                <a:gd name="T0" fmla="*/ 26 w 329"/>
                <a:gd name="T1" fmla="*/ 228 h 228"/>
                <a:gd name="T2" fmla="*/ 92 w 329"/>
                <a:gd name="T3" fmla="*/ 225 h 228"/>
                <a:gd name="T4" fmla="*/ 120 w 329"/>
                <a:gd name="T5" fmla="*/ 128 h 228"/>
                <a:gd name="T6" fmla="*/ 299 w 329"/>
                <a:gd name="T7" fmla="*/ 161 h 228"/>
                <a:gd name="T8" fmla="*/ 1 w 329"/>
                <a:gd name="T9" fmla="*/ 114 h 228"/>
                <a:gd name="T10" fmla="*/ 26 w 329"/>
                <a:gd name="T1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" h="228">
                  <a:moveTo>
                    <a:pt x="26" y="228"/>
                  </a:moveTo>
                  <a:cubicBezTo>
                    <a:pt x="92" y="225"/>
                    <a:pt x="92" y="225"/>
                    <a:pt x="92" y="225"/>
                  </a:cubicBezTo>
                  <a:cubicBezTo>
                    <a:pt x="92" y="225"/>
                    <a:pt x="89" y="139"/>
                    <a:pt x="120" y="128"/>
                  </a:cubicBezTo>
                  <a:cubicBezTo>
                    <a:pt x="180" y="106"/>
                    <a:pt x="281" y="151"/>
                    <a:pt x="299" y="161"/>
                  </a:cubicBezTo>
                  <a:cubicBezTo>
                    <a:pt x="329" y="0"/>
                    <a:pt x="0" y="22"/>
                    <a:pt x="1" y="114"/>
                  </a:cubicBezTo>
                  <a:cubicBezTo>
                    <a:pt x="1" y="144"/>
                    <a:pt x="26" y="228"/>
                    <a:pt x="26" y="228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92"/>
            <p:cNvSpPr/>
            <p:nvPr/>
          </p:nvSpPr>
          <p:spPr bwMode="auto">
            <a:xfrm>
              <a:off x="4800600" y="1590675"/>
              <a:ext cx="360362" cy="177800"/>
            </a:xfrm>
            <a:custGeom>
              <a:avLst/>
              <a:gdLst>
                <a:gd name="T0" fmla="*/ 92 w 96"/>
                <a:gd name="T1" fmla="*/ 12 h 47"/>
                <a:gd name="T2" fmla="*/ 0 w 96"/>
                <a:gd name="T3" fmla="*/ 0 h 47"/>
                <a:gd name="T4" fmla="*/ 17 w 96"/>
                <a:gd name="T5" fmla="*/ 41 h 47"/>
                <a:gd name="T6" fmla="*/ 82 w 96"/>
                <a:gd name="T7" fmla="*/ 34 h 47"/>
                <a:gd name="T8" fmla="*/ 92 w 96"/>
                <a:gd name="T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7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1" y="34"/>
                    <a:pt x="17" y="41"/>
                  </a:cubicBezTo>
                  <a:cubicBezTo>
                    <a:pt x="34" y="47"/>
                    <a:pt x="69" y="43"/>
                    <a:pt x="82" y="34"/>
                  </a:cubicBezTo>
                  <a:cubicBezTo>
                    <a:pt x="96" y="25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93"/>
            <p:cNvSpPr/>
            <p:nvPr/>
          </p:nvSpPr>
          <p:spPr bwMode="auto">
            <a:xfrm>
              <a:off x="4924425" y="1719263"/>
              <a:ext cx="139700" cy="41275"/>
            </a:xfrm>
            <a:custGeom>
              <a:avLst/>
              <a:gdLst>
                <a:gd name="T0" fmla="*/ 0 w 37"/>
                <a:gd name="T1" fmla="*/ 10 h 11"/>
                <a:gd name="T2" fmla="*/ 37 w 37"/>
                <a:gd name="T3" fmla="*/ 6 h 11"/>
                <a:gd name="T4" fmla="*/ 26 w 37"/>
                <a:gd name="T5" fmla="*/ 1 h 11"/>
                <a:gd name="T6" fmla="*/ 20 w 37"/>
                <a:gd name="T7" fmla="*/ 3 h 11"/>
                <a:gd name="T8" fmla="*/ 11 w 37"/>
                <a:gd name="T9" fmla="*/ 1 h 11"/>
                <a:gd name="T10" fmla="*/ 0 w 3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1">
                  <a:moveTo>
                    <a:pt x="0" y="10"/>
                  </a:moveTo>
                  <a:cubicBezTo>
                    <a:pt x="12" y="11"/>
                    <a:pt x="26" y="9"/>
                    <a:pt x="37" y="6"/>
                  </a:cubicBezTo>
                  <a:cubicBezTo>
                    <a:pt x="33" y="3"/>
                    <a:pt x="28" y="0"/>
                    <a:pt x="26" y="1"/>
                  </a:cubicBezTo>
                  <a:cubicBezTo>
                    <a:pt x="22" y="2"/>
                    <a:pt x="20" y="3"/>
                    <a:pt x="20" y="3"/>
                  </a:cubicBezTo>
                  <a:cubicBezTo>
                    <a:pt x="20" y="3"/>
                    <a:pt x="17" y="0"/>
                    <a:pt x="11" y="1"/>
                  </a:cubicBezTo>
                  <a:cubicBezTo>
                    <a:pt x="7" y="1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94"/>
            <p:cNvSpPr/>
            <p:nvPr/>
          </p:nvSpPr>
          <p:spPr bwMode="auto">
            <a:xfrm>
              <a:off x="4800600" y="1590675"/>
              <a:ext cx="349250" cy="95250"/>
            </a:xfrm>
            <a:custGeom>
              <a:avLst/>
              <a:gdLst>
                <a:gd name="T0" fmla="*/ 92 w 93"/>
                <a:gd name="T1" fmla="*/ 12 h 25"/>
                <a:gd name="T2" fmla="*/ 0 w 93"/>
                <a:gd name="T3" fmla="*/ 0 h 25"/>
                <a:gd name="T4" fmla="*/ 3 w 93"/>
                <a:gd name="T5" fmla="*/ 20 h 25"/>
                <a:gd name="T6" fmla="*/ 31 w 93"/>
                <a:gd name="T7" fmla="*/ 24 h 25"/>
                <a:gd name="T8" fmla="*/ 92 w 93"/>
                <a:gd name="T9" fmla="*/ 20 h 25"/>
                <a:gd name="T10" fmla="*/ 92 w 93"/>
                <a:gd name="T1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25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0" y="10"/>
                    <a:pt x="3" y="20"/>
                  </a:cubicBezTo>
                  <a:cubicBezTo>
                    <a:pt x="11" y="22"/>
                    <a:pt x="21" y="24"/>
                    <a:pt x="31" y="24"/>
                  </a:cubicBezTo>
                  <a:cubicBezTo>
                    <a:pt x="52" y="25"/>
                    <a:pt x="81" y="22"/>
                    <a:pt x="92" y="20"/>
                  </a:cubicBezTo>
                  <a:cubicBezTo>
                    <a:pt x="93" y="16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95"/>
            <p:cNvSpPr/>
            <p:nvPr/>
          </p:nvSpPr>
          <p:spPr bwMode="auto">
            <a:xfrm>
              <a:off x="4748213" y="1222375"/>
              <a:ext cx="187325" cy="192088"/>
            </a:xfrm>
            <a:custGeom>
              <a:avLst/>
              <a:gdLst>
                <a:gd name="T0" fmla="*/ 3 w 50"/>
                <a:gd name="T1" fmla="*/ 51 h 51"/>
                <a:gd name="T2" fmla="*/ 50 w 50"/>
                <a:gd name="T3" fmla="*/ 47 h 51"/>
                <a:gd name="T4" fmla="*/ 39 w 50"/>
                <a:gd name="T5" fmla="*/ 5 h 51"/>
                <a:gd name="T6" fmla="*/ 4 w 50"/>
                <a:gd name="T7" fmla="*/ 16 h 51"/>
                <a:gd name="T8" fmla="*/ 3 w 5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3" y="51"/>
                  </a:move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10"/>
                    <a:pt x="39" y="5"/>
                  </a:cubicBezTo>
                  <a:cubicBezTo>
                    <a:pt x="28" y="0"/>
                    <a:pt x="8" y="6"/>
                    <a:pt x="4" y="16"/>
                  </a:cubicBezTo>
                  <a:cubicBezTo>
                    <a:pt x="0" y="26"/>
                    <a:pt x="3" y="51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96"/>
            <p:cNvSpPr/>
            <p:nvPr/>
          </p:nvSpPr>
          <p:spPr bwMode="auto">
            <a:xfrm>
              <a:off x="5059363" y="1230313"/>
              <a:ext cx="188912" cy="195263"/>
            </a:xfrm>
            <a:custGeom>
              <a:avLst/>
              <a:gdLst>
                <a:gd name="T0" fmla="*/ 47 w 50"/>
                <a:gd name="T1" fmla="*/ 52 h 52"/>
                <a:gd name="T2" fmla="*/ 0 w 50"/>
                <a:gd name="T3" fmla="*/ 47 h 52"/>
                <a:gd name="T4" fmla="*/ 13 w 50"/>
                <a:gd name="T5" fmla="*/ 5 h 52"/>
                <a:gd name="T6" fmla="*/ 47 w 50"/>
                <a:gd name="T7" fmla="*/ 17 h 52"/>
                <a:gd name="T8" fmla="*/ 47 w 5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2">
                  <a:moveTo>
                    <a:pt x="47" y="52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2" y="9"/>
                    <a:pt x="13" y="5"/>
                  </a:cubicBezTo>
                  <a:cubicBezTo>
                    <a:pt x="23" y="0"/>
                    <a:pt x="43" y="6"/>
                    <a:pt x="47" y="17"/>
                  </a:cubicBezTo>
                  <a:cubicBezTo>
                    <a:pt x="50" y="27"/>
                    <a:pt x="47" y="52"/>
                    <a:pt x="47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97"/>
            <p:cNvSpPr/>
            <p:nvPr/>
          </p:nvSpPr>
          <p:spPr bwMode="auto">
            <a:xfrm>
              <a:off x="4808538" y="1277938"/>
              <a:ext cx="112712" cy="133350"/>
            </a:xfrm>
            <a:custGeom>
              <a:avLst/>
              <a:gdLst>
                <a:gd name="T0" fmla="*/ 15 w 30"/>
                <a:gd name="T1" fmla="*/ 0 h 35"/>
                <a:gd name="T2" fmla="*/ 30 w 30"/>
                <a:gd name="T3" fmla="*/ 20 h 35"/>
                <a:gd name="T4" fmla="*/ 26 w 30"/>
                <a:gd name="T5" fmla="*/ 33 h 35"/>
                <a:gd name="T6" fmla="*/ 5 w 30"/>
                <a:gd name="T7" fmla="*/ 35 h 35"/>
                <a:gd name="T8" fmla="*/ 0 w 30"/>
                <a:gd name="T9" fmla="*/ 20 h 35"/>
                <a:gd name="T10" fmla="*/ 15 w 3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15" y="0"/>
                  </a:moveTo>
                  <a:cubicBezTo>
                    <a:pt x="24" y="0"/>
                    <a:pt x="30" y="9"/>
                    <a:pt x="30" y="20"/>
                  </a:cubicBezTo>
                  <a:cubicBezTo>
                    <a:pt x="30" y="25"/>
                    <a:pt x="29" y="29"/>
                    <a:pt x="26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2" y="31"/>
                    <a:pt x="0" y="26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98"/>
            <p:cNvSpPr/>
            <p:nvPr/>
          </p:nvSpPr>
          <p:spPr bwMode="auto">
            <a:xfrm>
              <a:off x="5116513" y="1290638"/>
              <a:ext cx="112712" cy="131763"/>
            </a:xfrm>
            <a:custGeom>
              <a:avLst/>
              <a:gdLst>
                <a:gd name="T0" fmla="*/ 25 w 30"/>
                <a:gd name="T1" fmla="*/ 35 h 35"/>
                <a:gd name="T2" fmla="*/ 3 w 30"/>
                <a:gd name="T3" fmla="*/ 33 h 35"/>
                <a:gd name="T4" fmla="*/ 0 w 30"/>
                <a:gd name="T5" fmla="*/ 20 h 35"/>
                <a:gd name="T6" fmla="*/ 15 w 30"/>
                <a:gd name="T7" fmla="*/ 0 h 35"/>
                <a:gd name="T8" fmla="*/ 30 w 30"/>
                <a:gd name="T9" fmla="*/ 20 h 35"/>
                <a:gd name="T10" fmla="*/ 25 w 3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25" y="35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29"/>
                    <a:pt x="0" y="25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ubicBezTo>
                    <a:pt x="24" y="0"/>
                    <a:pt x="30" y="9"/>
                    <a:pt x="30" y="20"/>
                  </a:cubicBezTo>
                  <a:cubicBezTo>
                    <a:pt x="30" y="26"/>
                    <a:pt x="28" y="31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99"/>
            <p:cNvSpPr/>
            <p:nvPr/>
          </p:nvSpPr>
          <p:spPr bwMode="auto">
            <a:xfrm>
              <a:off x="4784725" y="1320800"/>
              <a:ext cx="65087" cy="33338"/>
            </a:xfrm>
            <a:custGeom>
              <a:avLst/>
              <a:gdLst>
                <a:gd name="T0" fmla="*/ 0 w 17"/>
                <a:gd name="T1" fmla="*/ 2 h 9"/>
                <a:gd name="T2" fmla="*/ 17 w 17"/>
                <a:gd name="T3" fmla="*/ 2 h 9"/>
                <a:gd name="T4" fmla="*/ 17 w 17"/>
                <a:gd name="T5" fmla="*/ 9 h 9"/>
                <a:gd name="T6" fmla="*/ 0 w 17"/>
                <a:gd name="T7" fmla="*/ 9 h 9"/>
                <a:gd name="T8" fmla="*/ 0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0" y="2"/>
                  </a:moveTo>
                  <a:cubicBezTo>
                    <a:pt x="6" y="1"/>
                    <a:pt x="12" y="0"/>
                    <a:pt x="17" y="2"/>
                  </a:cubicBezTo>
                  <a:cubicBezTo>
                    <a:pt x="17" y="5"/>
                    <a:pt x="17" y="7"/>
                    <a:pt x="17" y="9"/>
                  </a:cubicBezTo>
                  <a:cubicBezTo>
                    <a:pt x="10" y="7"/>
                    <a:pt x="5" y="7"/>
                    <a:pt x="0" y="9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100"/>
            <p:cNvSpPr/>
            <p:nvPr/>
          </p:nvSpPr>
          <p:spPr bwMode="auto">
            <a:xfrm>
              <a:off x="5097463" y="1323975"/>
              <a:ext cx="63500" cy="38100"/>
            </a:xfrm>
            <a:custGeom>
              <a:avLst/>
              <a:gdLst>
                <a:gd name="T0" fmla="*/ 0 w 17"/>
                <a:gd name="T1" fmla="*/ 2 h 10"/>
                <a:gd name="T2" fmla="*/ 17 w 17"/>
                <a:gd name="T3" fmla="*/ 3 h 10"/>
                <a:gd name="T4" fmla="*/ 17 w 17"/>
                <a:gd name="T5" fmla="*/ 10 h 10"/>
                <a:gd name="T6" fmla="*/ 0 w 17"/>
                <a:gd name="T7" fmla="*/ 10 h 10"/>
                <a:gd name="T8" fmla="*/ 0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2"/>
                  </a:moveTo>
                  <a:cubicBezTo>
                    <a:pt x="6" y="1"/>
                    <a:pt x="12" y="0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0" y="8"/>
                    <a:pt x="4" y="8"/>
                    <a:pt x="0" y="10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101"/>
            <p:cNvSpPr/>
            <p:nvPr/>
          </p:nvSpPr>
          <p:spPr bwMode="auto">
            <a:xfrm>
              <a:off x="4935538" y="1477963"/>
              <a:ext cx="30162" cy="41275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5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Oval 102"/>
            <p:cNvSpPr>
              <a:spLocks noChangeArrowheads="1"/>
            </p:cNvSpPr>
            <p:nvPr/>
          </p:nvSpPr>
          <p:spPr bwMode="auto">
            <a:xfrm>
              <a:off x="5003800" y="1482725"/>
              <a:ext cx="30162" cy="36513"/>
            </a:xfrm>
            <a:prstGeom prst="ellipse">
              <a:avLst/>
            </a:pr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103"/>
            <p:cNvSpPr/>
            <p:nvPr/>
          </p:nvSpPr>
          <p:spPr bwMode="auto">
            <a:xfrm>
              <a:off x="4339086" y="1937666"/>
              <a:ext cx="323850" cy="441325"/>
            </a:xfrm>
            <a:custGeom>
              <a:avLst/>
              <a:gdLst>
                <a:gd name="T0" fmla="*/ 80 w 86"/>
                <a:gd name="T1" fmla="*/ 0 h 117"/>
                <a:gd name="T2" fmla="*/ 15 w 86"/>
                <a:gd name="T3" fmla="*/ 117 h 117"/>
                <a:gd name="T4" fmla="*/ 51 w 86"/>
                <a:gd name="T5" fmla="*/ 115 h 117"/>
                <a:gd name="T6" fmla="*/ 78 w 86"/>
                <a:gd name="T7" fmla="*/ 36 h 117"/>
                <a:gd name="T8" fmla="*/ 80 w 8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17">
                  <a:moveTo>
                    <a:pt x="80" y="0"/>
                  </a:moveTo>
                  <a:cubicBezTo>
                    <a:pt x="32" y="15"/>
                    <a:pt x="0" y="64"/>
                    <a:pt x="15" y="117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44" y="87"/>
                    <a:pt x="55" y="48"/>
                    <a:pt x="78" y="36"/>
                  </a:cubicBezTo>
                  <a:cubicBezTo>
                    <a:pt x="85" y="23"/>
                    <a:pt x="86" y="11"/>
                    <a:pt x="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104"/>
            <p:cNvSpPr/>
            <p:nvPr/>
          </p:nvSpPr>
          <p:spPr bwMode="auto">
            <a:xfrm>
              <a:off x="5037138" y="2344738"/>
              <a:ext cx="131762" cy="68263"/>
            </a:xfrm>
            <a:custGeom>
              <a:avLst/>
              <a:gdLst>
                <a:gd name="T0" fmla="*/ 71 w 83"/>
                <a:gd name="T1" fmla="*/ 36 h 43"/>
                <a:gd name="T2" fmla="*/ 83 w 83"/>
                <a:gd name="T3" fmla="*/ 12 h 43"/>
                <a:gd name="T4" fmla="*/ 0 w 83"/>
                <a:gd name="T5" fmla="*/ 0 h 43"/>
                <a:gd name="T6" fmla="*/ 5 w 83"/>
                <a:gd name="T7" fmla="*/ 43 h 43"/>
                <a:gd name="T8" fmla="*/ 71 w 83"/>
                <a:gd name="T9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3">
                  <a:moveTo>
                    <a:pt x="71" y="36"/>
                  </a:moveTo>
                  <a:lnTo>
                    <a:pt x="83" y="12"/>
                  </a:lnTo>
                  <a:lnTo>
                    <a:pt x="0" y="0"/>
                  </a:lnTo>
                  <a:lnTo>
                    <a:pt x="5" y="43"/>
                  </a:lnTo>
                  <a:lnTo>
                    <a:pt x="7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105"/>
            <p:cNvSpPr/>
            <p:nvPr/>
          </p:nvSpPr>
          <p:spPr bwMode="auto">
            <a:xfrm>
              <a:off x="4314825" y="1301750"/>
              <a:ext cx="236537" cy="258763"/>
            </a:xfrm>
            <a:custGeom>
              <a:avLst/>
              <a:gdLst>
                <a:gd name="T0" fmla="*/ 17 w 63"/>
                <a:gd name="T1" fmla="*/ 6 h 69"/>
                <a:gd name="T2" fmla="*/ 31 w 63"/>
                <a:gd name="T3" fmla="*/ 2 h 69"/>
                <a:gd name="T4" fmla="*/ 55 w 63"/>
                <a:gd name="T5" fmla="*/ 17 h 69"/>
                <a:gd name="T6" fmla="*/ 61 w 63"/>
                <a:gd name="T7" fmla="*/ 39 h 69"/>
                <a:gd name="T8" fmla="*/ 46 w 63"/>
                <a:gd name="T9" fmla="*/ 63 h 69"/>
                <a:gd name="T10" fmla="*/ 32 w 63"/>
                <a:gd name="T11" fmla="*/ 66 h 69"/>
                <a:gd name="T12" fmla="*/ 8 w 63"/>
                <a:gd name="T13" fmla="*/ 52 h 69"/>
                <a:gd name="T14" fmla="*/ 3 w 63"/>
                <a:gd name="T15" fmla="*/ 30 h 69"/>
                <a:gd name="T16" fmla="*/ 17 w 63"/>
                <a:gd name="T1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69">
                  <a:moveTo>
                    <a:pt x="17" y="6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42" y="0"/>
                    <a:pt x="53" y="6"/>
                    <a:pt x="55" y="17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3" y="49"/>
                    <a:pt x="57" y="60"/>
                    <a:pt x="46" y="63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22" y="69"/>
                    <a:pt x="11" y="62"/>
                    <a:pt x="8" y="5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19"/>
                    <a:pt x="6" y="8"/>
                    <a:pt x="17" y="6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106"/>
            <p:cNvSpPr/>
            <p:nvPr/>
          </p:nvSpPr>
          <p:spPr bwMode="auto">
            <a:xfrm>
              <a:off x="4360863" y="1350963"/>
              <a:ext cx="77787" cy="161925"/>
            </a:xfrm>
            <a:custGeom>
              <a:avLst/>
              <a:gdLst>
                <a:gd name="T0" fmla="*/ 11 w 21"/>
                <a:gd name="T1" fmla="*/ 2 h 43"/>
                <a:gd name="T2" fmla="*/ 20 w 21"/>
                <a:gd name="T3" fmla="*/ 0 h 43"/>
                <a:gd name="T4" fmla="*/ 21 w 21"/>
                <a:gd name="T5" fmla="*/ 0 h 43"/>
                <a:gd name="T6" fmla="*/ 21 w 21"/>
                <a:gd name="T7" fmla="*/ 41 h 43"/>
                <a:gd name="T8" fmla="*/ 21 w 21"/>
                <a:gd name="T9" fmla="*/ 41 h 43"/>
                <a:gd name="T10" fmla="*/ 5 w 21"/>
                <a:gd name="T11" fmla="*/ 32 h 43"/>
                <a:gd name="T12" fmla="*/ 1 w 21"/>
                <a:gd name="T13" fmla="*/ 18 h 43"/>
                <a:gd name="T14" fmla="*/ 11 w 21"/>
                <a:gd name="T1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3">
                  <a:moveTo>
                    <a:pt x="11" y="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4" y="43"/>
                    <a:pt x="7" y="39"/>
                    <a:pt x="5" y="3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1"/>
                    <a:pt x="4" y="4"/>
                    <a:pt x="11" y="2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107"/>
            <p:cNvSpPr/>
            <p:nvPr/>
          </p:nvSpPr>
          <p:spPr bwMode="auto">
            <a:xfrm>
              <a:off x="4341813" y="788988"/>
              <a:ext cx="330200" cy="309563"/>
            </a:xfrm>
            <a:custGeom>
              <a:avLst/>
              <a:gdLst>
                <a:gd name="T0" fmla="*/ 13 w 88"/>
                <a:gd name="T1" fmla="*/ 82 h 82"/>
                <a:gd name="T2" fmla="*/ 10 w 88"/>
                <a:gd name="T3" fmla="*/ 26 h 82"/>
                <a:gd name="T4" fmla="*/ 88 w 88"/>
                <a:gd name="T5" fmla="*/ 0 h 82"/>
                <a:gd name="T6" fmla="*/ 29 w 88"/>
                <a:gd name="T7" fmla="*/ 40 h 82"/>
                <a:gd name="T8" fmla="*/ 34 w 88"/>
                <a:gd name="T9" fmla="*/ 79 h 82"/>
                <a:gd name="T10" fmla="*/ 13 w 88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2">
                  <a:moveTo>
                    <a:pt x="13" y="82"/>
                  </a:moveTo>
                  <a:cubicBezTo>
                    <a:pt x="13" y="82"/>
                    <a:pt x="0" y="40"/>
                    <a:pt x="10" y="26"/>
                  </a:cubicBezTo>
                  <a:cubicBezTo>
                    <a:pt x="21" y="11"/>
                    <a:pt x="88" y="0"/>
                    <a:pt x="88" y="0"/>
                  </a:cubicBezTo>
                  <a:cubicBezTo>
                    <a:pt x="88" y="0"/>
                    <a:pt x="32" y="15"/>
                    <a:pt x="29" y="40"/>
                  </a:cubicBezTo>
                  <a:cubicBezTo>
                    <a:pt x="26" y="65"/>
                    <a:pt x="34" y="79"/>
                    <a:pt x="34" y="79"/>
                  </a:cubicBezTo>
                  <a:lnTo>
                    <a:pt x="13" y="82"/>
                  </a:ln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108"/>
            <p:cNvSpPr/>
            <p:nvPr/>
          </p:nvSpPr>
          <p:spPr bwMode="auto">
            <a:xfrm>
              <a:off x="5289550" y="1512888"/>
              <a:ext cx="763587" cy="436563"/>
            </a:xfrm>
            <a:custGeom>
              <a:avLst/>
              <a:gdLst>
                <a:gd name="T0" fmla="*/ 28 w 481"/>
                <a:gd name="T1" fmla="*/ 275 h 275"/>
                <a:gd name="T2" fmla="*/ 481 w 481"/>
                <a:gd name="T3" fmla="*/ 9 h 275"/>
                <a:gd name="T4" fmla="*/ 478 w 481"/>
                <a:gd name="T5" fmla="*/ 0 h 275"/>
                <a:gd name="T6" fmla="*/ 0 w 481"/>
                <a:gd name="T7" fmla="*/ 227 h 275"/>
                <a:gd name="T8" fmla="*/ 28 w 481"/>
                <a:gd name="T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275">
                  <a:moveTo>
                    <a:pt x="28" y="275"/>
                  </a:moveTo>
                  <a:lnTo>
                    <a:pt x="481" y="9"/>
                  </a:lnTo>
                  <a:lnTo>
                    <a:pt x="478" y="0"/>
                  </a:lnTo>
                  <a:lnTo>
                    <a:pt x="0" y="227"/>
                  </a:lnTo>
                  <a:lnTo>
                    <a:pt x="28" y="27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109"/>
            <p:cNvSpPr/>
            <p:nvPr/>
          </p:nvSpPr>
          <p:spPr bwMode="auto">
            <a:xfrm>
              <a:off x="5465763" y="1779588"/>
              <a:ext cx="150812" cy="225425"/>
            </a:xfrm>
            <a:custGeom>
              <a:avLst/>
              <a:gdLst>
                <a:gd name="T0" fmla="*/ 33 w 40"/>
                <a:gd name="T1" fmla="*/ 0 h 60"/>
                <a:gd name="T2" fmla="*/ 10 w 40"/>
                <a:gd name="T3" fmla="*/ 8 h 60"/>
                <a:gd name="T4" fmla="*/ 5 w 40"/>
                <a:gd name="T5" fmla="*/ 21 h 60"/>
                <a:gd name="T6" fmla="*/ 5 w 40"/>
                <a:gd name="T7" fmla="*/ 49 h 60"/>
                <a:gd name="T8" fmla="*/ 34 w 40"/>
                <a:gd name="T9" fmla="*/ 37 h 60"/>
                <a:gd name="T10" fmla="*/ 35 w 40"/>
                <a:gd name="T11" fmla="*/ 26 h 60"/>
                <a:gd name="T12" fmla="*/ 36 w 40"/>
                <a:gd name="T13" fmla="*/ 15 h 60"/>
                <a:gd name="T14" fmla="*/ 33 w 4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0">
                  <a:moveTo>
                    <a:pt x="33" y="0"/>
                  </a:moveTo>
                  <a:cubicBezTo>
                    <a:pt x="25" y="5"/>
                    <a:pt x="21" y="3"/>
                    <a:pt x="10" y="8"/>
                  </a:cubicBezTo>
                  <a:cubicBezTo>
                    <a:pt x="0" y="12"/>
                    <a:pt x="4" y="18"/>
                    <a:pt x="5" y="21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60"/>
                    <a:pt x="36" y="45"/>
                    <a:pt x="34" y="37"/>
                  </a:cubicBezTo>
                  <a:cubicBezTo>
                    <a:pt x="38" y="33"/>
                    <a:pt x="37" y="28"/>
                    <a:pt x="35" y="26"/>
                  </a:cubicBezTo>
                  <a:cubicBezTo>
                    <a:pt x="39" y="21"/>
                    <a:pt x="37" y="17"/>
                    <a:pt x="36" y="15"/>
                  </a:cubicBezTo>
                  <a:cubicBezTo>
                    <a:pt x="40" y="10"/>
                    <a:pt x="37" y="2"/>
                    <a:pt x="33" y="0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110"/>
            <p:cNvSpPr/>
            <p:nvPr/>
          </p:nvSpPr>
          <p:spPr bwMode="auto">
            <a:xfrm>
              <a:off x="4729163" y="1068388"/>
              <a:ext cx="198437" cy="96838"/>
            </a:xfrm>
            <a:custGeom>
              <a:avLst/>
              <a:gdLst>
                <a:gd name="T0" fmla="*/ 0 w 53"/>
                <a:gd name="T1" fmla="*/ 23 h 26"/>
                <a:gd name="T2" fmla="*/ 53 w 53"/>
                <a:gd name="T3" fmla="*/ 23 h 26"/>
                <a:gd name="T4" fmla="*/ 50 w 53"/>
                <a:gd name="T5" fmla="*/ 25 h 26"/>
                <a:gd name="T6" fmla="*/ 3 w 53"/>
                <a:gd name="T7" fmla="*/ 26 h 26"/>
                <a:gd name="T8" fmla="*/ 0 w 53"/>
                <a:gd name="T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6">
                  <a:moveTo>
                    <a:pt x="0" y="23"/>
                  </a:moveTo>
                  <a:cubicBezTo>
                    <a:pt x="10" y="0"/>
                    <a:pt x="43" y="1"/>
                    <a:pt x="53" y="23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2" y="10"/>
                    <a:pt x="13" y="9"/>
                    <a:pt x="3" y="26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111"/>
            <p:cNvSpPr/>
            <p:nvPr/>
          </p:nvSpPr>
          <p:spPr bwMode="auto">
            <a:xfrm>
              <a:off x="5097463" y="1090613"/>
              <a:ext cx="176212" cy="128588"/>
            </a:xfrm>
            <a:custGeom>
              <a:avLst/>
              <a:gdLst>
                <a:gd name="T0" fmla="*/ 0 w 47"/>
                <a:gd name="T1" fmla="*/ 20 h 34"/>
                <a:gd name="T2" fmla="*/ 47 w 47"/>
                <a:gd name="T3" fmla="*/ 33 h 34"/>
                <a:gd name="T4" fmla="*/ 43 w 47"/>
                <a:gd name="T5" fmla="*/ 34 h 34"/>
                <a:gd name="T6" fmla="*/ 2 w 47"/>
                <a:gd name="T7" fmla="*/ 23 h 34"/>
                <a:gd name="T8" fmla="*/ 0 w 47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4">
                  <a:moveTo>
                    <a:pt x="0" y="20"/>
                  </a:moveTo>
                  <a:cubicBezTo>
                    <a:pt x="16" y="0"/>
                    <a:pt x="44" y="9"/>
                    <a:pt x="47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18"/>
                    <a:pt x="16" y="9"/>
                    <a:pt x="2" y="23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112"/>
            <p:cNvSpPr/>
            <p:nvPr/>
          </p:nvSpPr>
          <p:spPr bwMode="auto">
            <a:xfrm>
              <a:off x="5416550" y="1716088"/>
              <a:ext cx="155575" cy="71438"/>
            </a:xfrm>
            <a:custGeom>
              <a:avLst/>
              <a:gdLst>
                <a:gd name="T0" fmla="*/ 0 w 41"/>
                <a:gd name="T1" fmla="*/ 9 h 19"/>
                <a:gd name="T2" fmla="*/ 39 w 41"/>
                <a:gd name="T3" fmla="*/ 0 h 19"/>
                <a:gd name="T4" fmla="*/ 34 w 41"/>
                <a:gd name="T5" fmla="*/ 15 h 19"/>
                <a:gd name="T6" fmla="*/ 6 w 41"/>
                <a:gd name="T7" fmla="*/ 17 h 19"/>
                <a:gd name="T8" fmla="*/ 0 w 41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9">
                  <a:moveTo>
                    <a:pt x="0" y="9"/>
                  </a:moveTo>
                  <a:cubicBezTo>
                    <a:pt x="17" y="8"/>
                    <a:pt x="28" y="1"/>
                    <a:pt x="39" y="0"/>
                  </a:cubicBezTo>
                  <a:cubicBezTo>
                    <a:pt x="39" y="0"/>
                    <a:pt x="41" y="11"/>
                    <a:pt x="34" y="15"/>
                  </a:cubicBezTo>
                  <a:cubicBezTo>
                    <a:pt x="27" y="19"/>
                    <a:pt x="6" y="17"/>
                    <a:pt x="6" y="17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113"/>
            <p:cNvSpPr/>
            <p:nvPr/>
          </p:nvSpPr>
          <p:spPr bwMode="auto">
            <a:xfrm>
              <a:off x="5446713" y="1828800"/>
              <a:ext cx="125412" cy="150813"/>
            </a:xfrm>
            <a:custGeom>
              <a:avLst/>
              <a:gdLst>
                <a:gd name="T0" fmla="*/ 9 w 33"/>
                <a:gd name="T1" fmla="*/ 3 h 40"/>
                <a:gd name="T2" fmla="*/ 12 w 33"/>
                <a:gd name="T3" fmla="*/ 5 h 40"/>
                <a:gd name="T4" fmla="*/ 13 w 33"/>
                <a:gd name="T5" fmla="*/ 5 h 40"/>
                <a:gd name="T6" fmla="*/ 32 w 33"/>
                <a:gd name="T7" fmla="*/ 0 h 40"/>
                <a:gd name="T8" fmla="*/ 32 w 33"/>
                <a:gd name="T9" fmla="*/ 0 h 40"/>
                <a:gd name="T10" fmla="*/ 33 w 33"/>
                <a:gd name="T11" fmla="*/ 1 h 40"/>
                <a:gd name="T12" fmla="*/ 15 w 33"/>
                <a:gd name="T13" fmla="*/ 8 h 40"/>
                <a:gd name="T14" fmla="*/ 13 w 33"/>
                <a:gd name="T15" fmla="*/ 9 h 40"/>
                <a:gd name="T16" fmla="*/ 13 w 33"/>
                <a:gd name="T17" fmla="*/ 9 h 40"/>
                <a:gd name="T18" fmla="*/ 13 w 33"/>
                <a:gd name="T19" fmla="*/ 9 h 40"/>
                <a:gd name="T20" fmla="*/ 4 w 33"/>
                <a:gd name="T21" fmla="*/ 12 h 40"/>
                <a:gd name="T22" fmla="*/ 4 w 33"/>
                <a:gd name="T23" fmla="*/ 15 h 40"/>
                <a:gd name="T24" fmla="*/ 5 w 33"/>
                <a:gd name="T25" fmla="*/ 18 h 40"/>
                <a:gd name="T26" fmla="*/ 14 w 33"/>
                <a:gd name="T27" fmla="*/ 16 h 40"/>
                <a:gd name="T28" fmla="*/ 14 w 33"/>
                <a:gd name="T29" fmla="*/ 16 h 40"/>
                <a:gd name="T30" fmla="*/ 33 w 33"/>
                <a:gd name="T31" fmla="*/ 13 h 40"/>
                <a:gd name="T32" fmla="*/ 33 w 33"/>
                <a:gd name="T33" fmla="*/ 13 h 40"/>
                <a:gd name="T34" fmla="*/ 14 w 33"/>
                <a:gd name="T35" fmla="*/ 20 h 40"/>
                <a:gd name="T36" fmla="*/ 14 w 33"/>
                <a:gd name="T37" fmla="*/ 20 h 40"/>
                <a:gd name="T38" fmla="*/ 7 w 33"/>
                <a:gd name="T39" fmla="*/ 22 h 40"/>
                <a:gd name="T40" fmla="*/ 7 w 33"/>
                <a:gd name="T41" fmla="*/ 23 h 40"/>
                <a:gd name="T42" fmla="*/ 6 w 33"/>
                <a:gd name="T43" fmla="*/ 27 h 40"/>
                <a:gd name="T44" fmla="*/ 7 w 33"/>
                <a:gd name="T45" fmla="*/ 29 h 40"/>
                <a:gd name="T46" fmla="*/ 8 w 33"/>
                <a:gd name="T47" fmla="*/ 29 h 40"/>
                <a:gd name="T48" fmla="*/ 14 w 33"/>
                <a:gd name="T49" fmla="*/ 28 h 40"/>
                <a:gd name="T50" fmla="*/ 14 w 33"/>
                <a:gd name="T51" fmla="*/ 28 h 40"/>
                <a:gd name="T52" fmla="*/ 15 w 33"/>
                <a:gd name="T53" fmla="*/ 27 h 40"/>
                <a:gd name="T54" fmla="*/ 33 w 33"/>
                <a:gd name="T55" fmla="*/ 23 h 40"/>
                <a:gd name="T56" fmla="*/ 33 w 33"/>
                <a:gd name="T57" fmla="*/ 23 h 40"/>
                <a:gd name="T58" fmla="*/ 15 w 33"/>
                <a:gd name="T59" fmla="*/ 31 h 40"/>
                <a:gd name="T60" fmla="*/ 16 w 33"/>
                <a:gd name="T61" fmla="*/ 38 h 40"/>
                <a:gd name="T62" fmla="*/ 15 w 33"/>
                <a:gd name="T63" fmla="*/ 40 h 40"/>
                <a:gd name="T64" fmla="*/ 10 w 33"/>
                <a:gd name="T65" fmla="*/ 36 h 40"/>
                <a:gd name="T66" fmla="*/ 11 w 33"/>
                <a:gd name="T67" fmla="*/ 32 h 40"/>
                <a:gd name="T68" fmla="*/ 10 w 33"/>
                <a:gd name="T69" fmla="*/ 32 h 40"/>
                <a:gd name="T70" fmla="*/ 7 w 33"/>
                <a:gd name="T71" fmla="*/ 32 h 40"/>
                <a:gd name="T72" fmla="*/ 4 w 33"/>
                <a:gd name="T73" fmla="*/ 31 h 40"/>
                <a:gd name="T74" fmla="*/ 3 w 33"/>
                <a:gd name="T75" fmla="*/ 27 h 40"/>
                <a:gd name="T76" fmla="*/ 4 w 33"/>
                <a:gd name="T77" fmla="*/ 21 h 40"/>
                <a:gd name="T78" fmla="*/ 4 w 33"/>
                <a:gd name="T79" fmla="*/ 21 h 40"/>
                <a:gd name="T80" fmla="*/ 4 w 33"/>
                <a:gd name="T81" fmla="*/ 21 h 40"/>
                <a:gd name="T82" fmla="*/ 3 w 33"/>
                <a:gd name="T83" fmla="*/ 20 h 40"/>
                <a:gd name="T84" fmla="*/ 1 w 33"/>
                <a:gd name="T85" fmla="*/ 16 h 40"/>
                <a:gd name="T86" fmla="*/ 1 w 33"/>
                <a:gd name="T87" fmla="*/ 16 h 40"/>
                <a:gd name="T88" fmla="*/ 1 w 33"/>
                <a:gd name="T89" fmla="*/ 16 h 40"/>
                <a:gd name="T90" fmla="*/ 2 w 33"/>
                <a:gd name="T91" fmla="*/ 11 h 40"/>
                <a:gd name="T92" fmla="*/ 9 w 33"/>
                <a:gd name="T93" fmla="*/ 7 h 40"/>
                <a:gd name="T94" fmla="*/ 8 w 33"/>
                <a:gd name="T95" fmla="*/ 3 h 40"/>
                <a:gd name="T96" fmla="*/ 9 w 33"/>
                <a:gd name="T9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40">
                  <a:moveTo>
                    <a:pt x="9" y="3"/>
                  </a:moveTo>
                  <a:cubicBezTo>
                    <a:pt x="9" y="3"/>
                    <a:pt x="11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2"/>
                    <a:pt x="20" y="6"/>
                    <a:pt x="15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9"/>
                    <a:pt x="5" y="11"/>
                    <a:pt x="4" y="12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6" y="26"/>
                    <a:pt x="6" y="27"/>
                  </a:cubicBezTo>
                  <a:cubicBezTo>
                    <a:pt x="7" y="28"/>
                    <a:pt x="7" y="28"/>
                    <a:pt x="7" y="29"/>
                  </a:cubicBezTo>
                  <a:cubicBezTo>
                    <a:pt x="7" y="29"/>
                    <a:pt x="7" y="29"/>
                    <a:pt x="8" y="29"/>
                  </a:cubicBezTo>
                  <a:cubicBezTo>
                    <a:pt x="8" y="29"/>
                    <a:pt x="12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3"/>
                    <a:pt x="14" y="38"/>
                    <a:pt x="16" y="3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1" y="40"/>
                    <a:pt x="10" y="36"/>
                  </a:cubicBezTo>
                  <a:cubicBezTo>
                    <a:pt x="10" y="35"/>
                    <a:pt x="10" y="33"/>
                    <a:pt x="11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8" y="32"/>
                    <a:pt x="7" y="32"/>
                  </a:cubicBezTo>
                  <a:cubicBezTo>
                    <a:pt x="6" y="32"/>
                    <a:pt x="5" y="32"/>
                    <a:pt x="4" y="31"/>
                  </a:cubicBezTo>
                  <a:cubicBezTo>
                    <a:pt x="4" y="30"/>
                    <a:pt x="4" y="29"/>
                    <a:pt x="3" y="27"/>
                  </a:cubicBezTo>
                  <a:cubicBezTo>
                    <a:pt x="3" y="25"/>
                    <a:pt x="3" y="23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0" y="13"/>
                    <a:pt x="2" y="11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8" y="6"/>
                    <a:pt x="8" y="3"/>
                    <a:pt x="8" y="3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114"/>
            <p:cNvSpPr>
              <a:spLocks noEditPoints="1"/>
            </p:cNvSpPr>
            <p:nvPr/>
          </p:nvSpPr>
          <p:spPr bwMode="auto">
            <a:xfrm>
              <a:off x="4435475" y="2540000"/>
              <a:ext cx="134937" cy="76200"/>
            </a:xfrm>
            <a:custGeom>
              <a:avLst/>
              <a:gdLst>
                <a:gd name="T0" fmla="*/ 21 w 36"/>
                <a:gd name="T1" fmla="*/ 20 h 20"/>
                <a:gd name="T2" fmla="*/ 25 w 36"/>
                <a:gd name="T3" fmla="*/ 18 h 20"/>
                <a:gd name="T4" fmla="*/ 22 w 36"/>
                <a:gd name="T5" fmla="*/ 17 h 20"/>
                <a:gd name="T6" fmla="*/ 2 w 36"/>
                <a:gd name="T7" fmla="*/ 2 h 20"/>
                <a:gd name="T8" fmla="*/ 0 w 36"/>
                <a:gd name="T9" fmla="*/ 2 h 20"/>
                <a:gd name="T10" fmla="*/ 20 w 36"/>
                <a:gd name="T11" fmla="*/ 19 h 20"/>
                <a:gd name="T12" fmla="*/ 21 w 36"/>
                <a:gd name="T13" fmla="*/ 20 h 20"/>
                <a:gd name="T14" fmla="*/ 29 w 36"/>
                <a:gd name="T15" fmla="*/ 16 h 20"/>
                <a:gd name="T16" fmla="*/ 8 w 36"/>
                <a:gd name="T17" fmla="*/ 2 h 20"/>
                <a:gd name="T18" fmla="*/ 10 w 36"/>
                <a:gd name="T19" fmla="*/ 1 h 20"/>
                <a:gd name="T20" fmla="*/ 32 w 36"/>
                <a:gd name="T21" fmla="*/ 13 h 20"/>
                <a:gd name="T22" fmla="*/ 32 w 36"/>
                <a:gd name="T23" fmla="*/ 13 h 20"/>
                <a:gd name="T24" fmla="*/ 29 w 36"/>
                <a:gd name="T25" fmla="*/ 16 h 20"/>
                <a:gd name="T26" fmla="*/ 33 w 36"/>
                <a:gd name="T27" fmla="*/ 12 h 20"/>
                <a:gd name="T28" fmla="*/ 18 w 36"/>
                <a:gd name="T29" fmla="*/ 1 h 20"/>
                <a:gd name="T30" fmla="*/ 19 w 36"/>
                <a:gd name="T31" fmla="*/ 0 h 20"/>
                <a:gd name="T32" fmla="*/ 36 w 36"/>
                <a:gd name="T33" fmla="*/ 10 h 20"/>
                <a:gd name="T34" fmla="*/ 33 w 36"/>
                <a:gd name="T3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20">
                  <a:moveTo>
                    <a:pt x="21" y="20"/>
                  </a:moveTo>
                  <a:cubicBezTo>
                    <a:pt x="22" y="19"/>
                    <a:pt x="24" y="19"/>
                    <a:pt x="25" y="18"/>
                  </a:cubicBezTo>
                  <a:cubicBezTo>
                    <a:pt x="24" y="17"/>
                    <a:pt x="22" y="17"/>
                    <a:pt x="22" y="17"/>
                  </a:cubicBezTo>
                  <a:cubicBezTo>
                    <a:pt x="14" y="13"/>
                    <a:pt x="5" y="9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11"/>
                    <a:pt x="12" y="15"/>
                    <a:pt x="20" y="19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29" y="16"/>
                  </a:moveTo>
                  <a:cubicBezTo>
                    <a:pt x="21" y="13"/>
                    <a:pt x="13" y="9"/>
                    <a:pt x="8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4" y="8"/>
                    <a:pt x="24" y="10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0" y="15"/>
                    <a:pt x="29" y="16"/>
                  </a:cubicBezTo>
                  <a:close/>
                  <a:moveTo>
                    <a:pt x="33" y="12"/>
                  </a:moveTo>
                  <a:cubicBezTo>
                    <a:pt x="27" y="10"/>
                    <a:pt x="21" y="7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6"/>
                    <a:pt x="29" y="8"/>
                    <a:pt x="36" y="10"/>
                  </a:cubicBezTo>
                  <a:cubicBezTo>
                    <a:pt x="35" y="11"/>
                    <a:pt x="34" y="12"/>
                    <a:pt x="33" y="12"/>
                  </a:cubicBezTo>
                  <a:close/>
                </a:path>
              </a:pathLst>
            </a:custGeom>
            <a:solidFill>
              <a:srgbClr val="B99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122"/>
            <p:cNvSpPr/>
            <p:nvPr/>
          </p:nvSpPr>
          <p:spPr bwMode="auto">
            <a:xfrm>
              <a:off x="4729163" y="635000"/>
              <a:ext cx="123825" cy="120650"/>
            </a:xfrm>
            <a:custGeom>
              <a:avLst/>
              <a:gdLst>
                <a:gd name="T0" fmla="*/ 66 w 78"/>
                <a:gd name="T1" fmla="*/ 76 h 76"/>
                <a:gd name="T2" fmla="*/ 0 w 78"/>
                <a:gd name="T3" fmla="*/ 23 h 76"/>
                <a:gd name="T4" fmla="*/ 21 w 78"/>
                <a:gd name="T5" fmla="*/ 4 h 76"/>
                <a:gd name="T6" fmla="*/ 54 w 78"/>
                <a:gd name="T7" fmla="*/ 42 h 76"/>
                <a:gd name="T8" fmla="*/ 50 w 78"/>
                <a:gd name="T9" fmla="*/ 0 h 76"/>
                <a:gd name="T10" fmla="*/ 78 w 78"/>
                <a:gd name="T11" fmla="*/ 2 h 76"/>
                <a:gd name="T12" fmla="*/ 66 w 7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6">
                  <a:moveTo>
                    <a:pt x="66" y="76"/>
                  </a:moveTo>
                  <a:lnTo>
                    <a:pt x="0" y="23"/>
                  </a:lnTo>
                  <a:lnTo>
                    <a:pt x="21" y="4"/>
                  </a:lnTo>
                  <a:lnTo>
                    <a:pt x="54" y="42"/>
                  </a:lnTo>
                  <a:lnTo>
                    <a:pt x="50" y="0"/>
                  </a:lnTo>
                  <a:lnTo>
                    <a:pt x="78" y="2"/>
                  </a:lnTo>
                  <a:lnTo>
                    <a:pt x="66" y="76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123"/>
            <p:cNvSpPr/>
            <p:nvPr/>
          </p:nvSpPr>
          <p:spPr bwMode="auto">
            <a:xfrm>
              <a:off x="4864100" y="600075"/>
              <a:ext cx="76200" cy="98425"/>
            </a:xfrm>
            <a:custGeom>
              <a:avLst/>
              <a:gdLst>
                <a:gd name="T0" fmla="*/ 0 w 48"/>
                <a:gd name="T1" fmla="*/ 57 h 62"/>
                <a:gd name="T2" fmla="*/ 17 w 48"/>
                <a:gd name="T3" fmla="*/ 0 h 62"/>
                <a:gd name="T4" fmla="*/ 48 w 48"/>
                <a:gd name="T5" fmla="*/ 15 h 62"/>
                <a:gd name="T6" fmla="*/ 7 w 48"/>
                <a:gd name="T7" fmla="*/ 62 h 62"/>
                <a:gd name="T8" fmla="*/ 0 w 48"/>
                <a:gd name="T9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2">
                  <a:moveTo>
                    <a:pt x="0" y="57"/>
                  </a:moveTo>
                  <a:lnTo>
                    <a:pt x="17" y="0"/>
                  </a:lnTo>
                  <a:lnTo>
                    <a:pt x="48" y="15"/>
                  </a:lnTo>
                  <a:lnTo>
                    <a:pt x="7" y="62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561515" y="1241155"/>
            <a:ext cx="7627518" cy="4526013"/>
          </a:xfrm>
          <a:prstGeom prst="round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4000" dirty="0"/>
              <a:t>        Sử dụng hình khối thể hiện hình ảnh đặc trưng của cảnh vật về văn hóa, xã hội của địa phương có thể tạo được đồ lưu niệm. 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0483" y="84686"/>
            <a:ext cx="2042337" cy="181066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10">
            <a:extLst>
              <a:ext uri="{FF2B5EF4-FFF2-40B4-BE49-F238E27FC236}">
                <a16:creationId xmlns:a16="http://schemas.microsoft.com/office/drawing/2014/main" xmlns="" id="{48EA6A12-38DB-4F66-80A8-F4600D02F12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7" t="28496" r="44121" b="35356"/>
          <a:stretch/>
        </p:blipFill>
        <p:spPr>
          <a:xfrm rot="1122744">
            <a:off x="9581113" y="947466"/>
            <a:ext cx="1700464" cy="1328690"/>
          </a:xfrm>
          <a:prstGeom prst="rect">
            <a:avLst/>
          </a:prstGeom>
        </p:spPr>
      </p:pic>
      <p:sp>
        <p:nvSpPr>
          <p:cNvPr id="14" name="Striped Right Arrow 13"/>
          <p:cNvSpPr/>
          <p:nvPr/>
        </p:nvSpPr>
        <p:spPr>
          <a:xfrm>
            <a:off x="130627" y="538517"/>
            <a:ext cx="3209331" cy="1595298"/>
          </a:xfrm>
          <a:prstGeom prst="stripedRightArrow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THAM KHẢO </a:t>
            </a:r>
          </a:p>
          <a:p>
            <a:pPr algn="ctr"/>
            <a:r>
              <a:rPr lang="vi-VN" sz="2400" b="1" dirty="0"/>
              <a:t>BÀI HỌC SINH  </a:t>
            </a:r>
            <a:endParaRPr lang="en-US" sz="2400" b="1" dirty="0"/>
          </a:p>
        </p:txBody>
      </p:sp>
      <p:sp>
        <p:nvSpPr>
          <p:cNvPr id="8" name="文本框 2"/>
          <p:cNvSpPr txBox="1"/>
          <p:nvPr/>
        </p:nvSpPr>
        <p:spPr>
          <a:xfrm>
            <a:off x="0" y="15297"/>
            <a:ext cx="12192000" cy="52322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vi-VN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vi-VN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 KẾ TẠO DÁNG ĐỒ LƯU NIỆM CỦA QUÊ HƯƠNG EM.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6466" y="935693"/>
            <a:ext cx="2633514" cy="5393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3710" y="935693"/>
            <a:ext cx="3114656" cy="5393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3170" y="923694"/>
            <a:ext cx="3092428" cy="5405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25" y="3106057"/>
            <a:ext cx="3410333" cy="3223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3451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/>
        </p:nvSpPr>
        <p:spPr>
          <a:xfrm>
            <a:off x="-35347" y="22440"/>
            <a:ext cx="12192000" cy="55399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vi-VN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4. TRƯNG BÀY SẢN PHẨM VÀ CHIA SẺ </a:t>
            </a:r>
            <a:r>
              <a: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endParaRPr lang="en-US" altLang="zh-CN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Display 6"/>
          <p:cNvSpPr/>
          <p:nvPr/>
        </p:nvSpPr>
        <p:spPr>
          <a:xfrm>
            <a:off x="145140" y="1169117"/>
            <a:ext cx="11901714" cy="4463554"/>
          </a:xfrm>
          <a:prstGeom prst="flowChartDisplay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-Nêu cảm nhận và phân tích về:</a:t>
            </a:r>
          </a:p>
          <a:p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+Sản phẩm em yêu thích.</a:t>
            </a:r>
          </a:p>
          <a:p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+Hình khối , màu sắc tạo nên sản phẩm.</a:t>
            </a:r>
          </a:p>
          <a:p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+Kĩ thuật tạo hình sản phẩm.</a:t>
            </a:r>
          </a:p>
          <a:p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+Nét văn hóa vùng miền thể hiện ở sản phẩm.</a:t>
            </a:r>
          </a:p>
          <a:p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+Ý tưởng điều chỉnh để sản phẩm hoàn thiện hơn .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hevron 7"/>
          <p:cNvSpPr/>
          <p:nvPr/>
        </p:nvSpPr>
        <p:spPr>
          <a:xfrm>
            <a:off x="1358901" y="2138136"/>
            <a:ext cx="963386" cy="2628899"/>
          </a:xfrm>
          <a:prstGeom prst="chevron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63048" y="2921206"/>
            <a:ext cx="1121432" cy="1069675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70859" y="3194168"/>
            <a:ext cx="500332" cy="505878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oon 5"/>
          <p:cNvSpPr/>
          <p:nvPr/>
        </p:nvSpPr>
        <p:spPr>
          <a:xfrm flipH="1">
            <a:off x="9409500" y="1762008"/>
            <a:ext cx="1913206" cy="3277772"/>
          </a:xfrm>
          <a:prstGeom prst="moon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334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iped Right Arrow 4"/>
          <p:cNvSpPr/>
          <p:nvPr/>
        </p:nvSpPr>
        <p:spPr>
          <a:xfrm>
            <a:off x="0" y="723396"/>
            <a:ext cx="12192000" cy="6028583"/>
          </a:xfrm>
          <a:prstGeom prst="striped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文本框 2"/>
          <p:cNvSpPr txBox="1"/>
          <p:nvPr/>
        </p:nvSpPr>
        <p:spPr>
          <a:xfrm>
            <a:off x="-35347" y="22440"/>
            <a:ext cx="12227348" cy="52322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vi-VN" altLang="zh-CN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5. TÌM HIỂU MỘT SỐ ĐỒ LƯU NIỆM CỦA MỘT THƯƠNG HIỆU </a:t>
            </a:r>
            <a:r>
              <a:rPr lang="en-US" altLang="zh-CN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A_图片 10">
            <a:extLst>
              <a:ext uri="{FF2B5EF4-FFF2-40B4-BE49-F238E27FC236}">
                <a16:creationId xmlns:a16="http://schemas.microsoft.com/office/drawing/2014/main" xmlns="" id="{48EA6A12-38DB-4F66-80A8-F4600D02F12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7" t="28496" r="44121" b="35356"/>
          <a:stretch/>
        </p:blipFill>
        <p:spPr>
          <a:xfrm rot="1122744">
            <a:off x="9240166" y="1360499"/>
            <a:ext cx="2580739" cy="20165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963" y="607284"/>
            <a:ext cx="8468666" cy="614469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92153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eart 2"/>
          <p:cNvSpPr/>
          <p:nvPr/>
        </p:nvSpPr>
        <p:spPr>
          <a:xfrm>
            <a:off x="-211512" y="1139730"/>
            <a:ext cx="5617029" cy="5355772"/>
          </a:xfrm>
          <a:prstGeom prst="hear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/>
              <a:t>.</a:t>
            </a:r>
            <a:r>
              <a:rPr lang="vi-VN" sz="8000" dirty="0"/>
              <a:t>/</a:t>
            </a:r>
            <a:r>
              <a:rPr lang="en-US" sz="8000" dirty="0"/>
              <a:t>.</a:t>
            </a:r>
          </a:p>
        </p:txBody>
      </p:sp>
      <p:sp>
        <p:nvSpPr>
          <p:cNvPr id="4" name="Heart 3"/>
          <p:cNvSpPr/>
          <p:nvPr/>
        </p:nvSpPr>
        <p:spPr>
          <a:xfrm>
            <a:off x="4523514" y="849086"/>
            <a:ext cx="5551714" cy="5829300"/>
          </a:xfrm>
          <a:prstGeom prst="hear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9600" dirty="0"/>
              <a:t>./.</a:t>
            </a:r>
            <a:endParaRPr lang="en-US" sz="9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29" y="1543050"/>
            <a:ext cx="11173630" cy="44413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4504098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A7E2524-147C-7331-4DDC-7254062E3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iped Right Arrow 1">
            <a:extLst>
              <a:ext uri="{FF2B5EF4-FFF2-40B4-BE49-F238E27FC236}">
                <a16:creationId xmlns:a16="http://schemas.microsoft.com/office/drawing/2014/main" xmlns="" id="{33E59A36-3158-2DB2-33C6-E689D0D064D3}"/>
              </a:ext>
            </a:extLst>
          </p:cNvPr>
          <p:cNvSpPr/>
          <p:nvPr/>
        </p:nvSpPr>
        <p:spPr>
          <a:xfrm>
            <a:off x="422032" y="196952"/>
            <a:ext cx="11268220" cy="6457070"/>
          </a:xfrm>
          <a:prstGeom prst="striped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 chơi AI LÀ TRIỆU PHÚ </a:t>
            </a:r>
          </a:p>
          <a:p>
            <a:r>
              <a:rPr lang="vi-VN" sz="28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Chọn đúng được Đ+++, mỗi câu được chọn 2 lượt, màu xanh là đúng, màu đỏ là sai 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Chevron 2">
            <a:extLst>
              <a:ext uri="{FF2B5EF4-FFF2-40B4-BE49-F238E27FC236}">
                <a16:creationId xmlns:a16="http://schemas.microsoft.com/office/drawing/2014/main" xmlns="" id="{C985BD39-D018-3254-C9DE-657AB44E4372}"/>
              </a:ext>
            </a:extLst>
          </p:cNvPr>
          <p:cNvSpPr/>
          <p:nvPr/>
        </p:nvSpPr>
        <p:spPr>
          <a:xfrm>
            <a:off x="9439422" y="1983545"/>
            <a:ext cx="998806" cy="2897944"/>
          </a:xfrm>
          <a:prstGeom prst="chevron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19466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513478" y="3419289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hỏi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: </a:t>
            </a:r>
            <a:r>
              <a:rPr lang="vi-V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Cắt sản phẩm theo hình đã phác.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Đây là bước thức mấy?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6435571" y="5202784"/>
            <a:ext cx="4950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vi-VN" sz="24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Bước thứ 2</a:t>
            </a:r>
            <a:endParaRPr lang="en-US" sz="2400" dirty="0">
              <a:solidFill>
                <a:prstClr val="white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196421" y="6093945"/>
            <a:ext cx="4650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Bước thứ 3</a:t>
            </a:r>
            <a:endParaRPr lang="en-US" sz="2400" dirty="0">
              <a:solidFill>
                <a:prstClr val="white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vi-VN" sz="240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Bước thứ 1</a:t>
            </a:r>
            <a:endParaRPr lang="en-US" sz="2400" dirty="0">
              <a:solidFill>
                <a:prstClr val="white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435570" y="6060425"/>
            <a:ext cx="5223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vi-VN" sz="240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Bước thứ 4</a:t>
            </a:r>
            <a:endParaRPr lang="en-US" sz="2400" dirty="0">
              <a:solidFill>
                <a:prstClr val="white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581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hỏi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2: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lang="vi-V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Trang trí họa tiết cho các bộ phận đã cắt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.</a:t>
            </a:r>
            <a:r>
              <a:rPr lang="vi-V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Đây là bước vẽ thứ mấy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1104285" y="6063493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vi-VN" sz="240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Bước thứ 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6435571" y="5197162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vi-VN" sz="240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Bước thứ 2</a:t>
            </a:r>
            <a:endParaRPr lang="en-US" sz="2400" dirty="0">
              <a:solidFill>
                <a:prstClr val="white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104285" y="5197162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vi-VN" sz="240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Bước thứ 4</a:t>
            </a:r>
            <a:endParaRPr lang="en-US" sz="2400" dirty="0">
              <a:solidFill>
                <a:prstClr val="white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vi-VN" sz="240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Bước thứ 1</a:t>
            </a:r>
            <a:endParaRPr lang="en-US" sz="2400" dirty="0">
              <a:solidFill>
                <a:prstClr val="white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362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106009" y="3743158"/>
            <a:ext cx="10279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Xây dựng ý tưởng từ trang phục đã qua sử dụng và vẽ phác hình sản phẩm mới. Đây là bước thứ mấy?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1106008" y="519716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vi-V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Bước thứ 1</a:t>
            </a:r>
            <a:endParaRPr lang="en-US" sz="2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vi-V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Bước thứ 3</a:t>
            </a:r>
            <a:endParaRPr lang="en-US" sz="2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endParaRPr lang="en-US" sz="2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6435571" y="519716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vi-V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Bước thứ 2</a:t>
            </a:r>
            <a:endParaRPr lang="en-US" sz="2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vi-V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Bước thứ 4</a:t>
            </a:r>
            <a:endParaRPr lang="en-US" sz="2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364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spc="50" normalizeH="0" baseline="0" noProof="0" dirty="0" err="1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Câu</a:t>
            </a:r>
            <a:r>
              <a:rPr kumimoji="0" lang="en-US" sz="3200" b="1" i="0" u="none" strike="noStrike" kern="1200" spc="50" normalizeH="0" baseline="0" noProof="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1" i="0" u="none" strike="noStrike" kern="1200" spc="50" normalizeH="0" baseline="0" noProof="0" dirty="0" err="1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hỏi</a:t>
            </a:r>
            <a:r>
              <a:rPr kumimoji="0" lang="en-US" sz="3200" b="1" i="0" u="none" strike="noStrike" kern="1200" spc="50" normalizeH="0" baseline="0" noProof="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vi-VN" sz="3200" b="1" i="0" u="none" strike="noStrike" kern="1200" spc="50" normalizeH="0" baseline="0" noProof="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4</a:t>
            </a:r>
            <a:r>
              <a:rPr kumimoji="0" lang="en-US" sz="3200" b="1" i="0" u="none" strike="noStrike" kern="1200" spc="50" normalizeH="0" baseline="0" noProof="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: </a:t>
            </a:r>
            <a:r>
              <a:rPr lang="vi-VN" sz="32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Tận dụng trang phục đã qua sử dụng để tạo ra sản phẩm thời trang mới có ý nghĩa gì</a:t>
            </a:r>
            <a:r>
              <a:rPr kumimoji="0" lang="en-US" sz="3200" b="1" i="0" u="none" strike="noStrike" kern="1200" spc="50" normalizeH="0" baseline="0" noProof="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?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6435571" y="6060424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vi-VN" sz="2400" b="1" noProof="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Cả A, B, C đều đúng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6435571" y="5028346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vi-VN" sz="2000" b="1" noProof="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Phù hợp với xu hướng thời trang hiện nay.</a:t>
            </a:r>
            <a:r>
              <a:rPr lang="vi-VN" sz="2000" b="1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000" b="1" dirty="0">
              <a:solidFill>
                <a:prstClr val="white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106008" y="5028346"/>
            <a:ext cx="4950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vi-VN" sz="2000" b="1" noProof="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Đáp ứng được nhu cầu sử dụng của con người.</a:t>
            </a:r>
            <a:r>
              <a:rPr lang="vi-VN" sz="2000" b="1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000" b="1" dirty="0">
              <a:solidFill>
                <a:prstClr val="white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1106008" y="5919744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vi-VN" sz="2000" b="1" noProof="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Càng phổ biến, thịnh hành trong lĩnh vực thiết kế thời trang</a:t>
            </a:r>
            <a:endParaRPr lang="en-US" sz="2000" b="1" dirty="0">
              <a:solidFill>
                <a:prstClr val="white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8061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ultidocument 1"/>
          <p:cNvSpPr/>
          <p:nvPr/>
        </p:nvSpPr>
        <p:spPr>
          <a:xfrm>
            <a:off x="436101" y="728804"/>
            <a:ext cx="11338560" cy="5864478"/>
          </a:xfrm>
          <a:prstGeom prst="flowChartMultidocumen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InflateBottom">
              <a:avLst/>
            </a:prstTxWarp>
          </a:bodyPr>
          <a:lstStyle/>
          <a:p>
            <a:pPr algn="ctr"/>
            <a:r>
              <a:rPr lang="vi-VN" sz="4000" b="1" dirty="0">
                <a:ln w="12700">
                  <a:solidFill>
                    <a:schemeClr val="accent5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 3</a:t>
            </a:r>
            <a:r>
              <a:rPr lang="en-US" sz="4000" b="1" dirty="0">
                <a:ln w="12700">
                  <a:solidFill>
                    <a:schemeClr val="accent5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vi-VN" sz="4000" b="1" dirty="0">
                <a:ln w="12700">
                  <a:solidFill>
                    <a:schemeClr val="accent5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4000" b="1" dirty="0">
                <a:ln w="12700">
                  <a:solidFill>
                    <a:schemeClr val="accent5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vi-VN" sz="4000" b="1" dirty="0">
                <a:ln w="12700">
                  <a:solidFill>
                    <a:schemeClr val="accent5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hương hiệu và sản phẩm</a:t>
            </a:r>
          </a:p>
          <a:p>
            <a:pPr algn="ctr"/>
            <a:r>
              <a:rPr lang="vi-VN" sz="4000" b="1" dirty="0">
                <a:ln w="12700">
                  <a:solidFill>
                    <a:schemeClr val="accent5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 11 – </a:t>
            </a:r>
            <a:r>
              <a:rPr lang="en-US" sz="4000" b="1" dirty="0">
                <a:ln w="12700">
                  <a:solidFill>
                    <a:schemeClr val="accent5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vi-VN" sz="4000" b="1" dirty="0">
                <a:ln w="12700">
                  <a:solidFill>
                    <a:schemeClr val="accent5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ài 6</a:t>
            </a:r>
            <a:r>
              <a:rPr lang="en-US" sz="4000" b="1" dirty="0">
                <a:ln w="12700">
                  <a:solidFill>
                    <a:schemeClr val="accent5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vi-VN" sz="4000" b="1" dirty="0">
              <a:ln w="12700">
                <a:solidFill>
                  <a:schemeClr val="accent5"/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vi-VN" sz="4000" b="1" dirty="0">
                <a:ln w="12700">
                  <a:solidFill>
                    <a:schemeClr val="accent5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THIẾT KẾ ĐỒ LƯU NIỆM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011680" y="1192238"/>
            <a:ext cx="9777046" cy="87922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 flipH="1">
            <a:off x="10803987" y="827279"/>
            <a:ext cx="84406" cy="412455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rved Right Arrow 9"/>
          <p:cNvSpPr/>
          <p:nvPr/>
        </p:nvSpPr>
        <p:spPr>
          <a:xfrm rot="19640348">
            <a:off x="998736" y="4248810"/>
            <a:ext cx="770364" cy="2115281"/>
          </a:xfrm>
          <a:prstGeom prst="curvedRightArrow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urved Right Arrow 11"/>
          <p:cNvSpPr/>
          <p:nvPr/>
        </p:nvSpPr>
        <p:spPr>
          <a:xfrm rot="19640348">
            <a:off x="1151136" y="4401210"/>
            <a:ext cx="770364" cy="2115281"/>
          </a:xfrm>
          <a:prstGeom prst="curvedRightArrow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urved Right Arrow 12"/>
          <p:cNvSpPr/>
          <p:nvPr/>
        </p:nvSpPr>
        <p:spPr>
          <a:xfrm rot="19640348">
            <a:off x="1303536" y="4553610"/>
            <a:ext cx="770364" cy="2115281"/>
          </a:xfrm>
          <a:prstGeom prst="curvedRightArrow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376288" y="1683807"/>
            <a:ext cx="10412437" cy="87922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330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3" y="6737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272235"/>
      </p:ext>
    </p:extLst>
  </p:cSld>
  <p:clrMapOvr>
    <a:masterClrMapping/>
  </p:clrMapOvr>
  <p:transition spd="slow">
    <p:wipe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Vapor Trail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16705</TotalTime>
  <Words>616</Words>
  <Application>Microsoft Office PowerPoint</Application>
  <PresentationFormat>Custom</PresentationFormat>
  <Paragraphs>77</Paragraphs>
  <Slides>17</Slides>
  <Notes>9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Vapor Trail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Administrator</cp:lastModifiedBy>
  <cp:revision>339</cp:revision>
  <dcterms:created xsi:type="dcterms:W3CDTF">2017-02-15T08:28:00Z</dcterms:created>
  <dcterms:modified xsi:type="dcterms:W3CDTF">2025-12-25T07:40:07Z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1033-11.2.0.11537</vt:lpwstr>
  </property>
  <property fmtid="{D5CDD505-2E9C-101B-9397-08002B2CF9AE}" pid="3" name="ICV">
    <vt:lpwstr>F6AE0F8D0CDA4C6C97080607310EFFA3</vt:lpwstr>
  </property>
</Properties>
</file>