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40" r:id="rId3"/>
    <p:sldMasterId id="2147483752" r:id="rId4"/>
    <p:sldMasterId id="2147483764" r:id="rId5"/>
    <p:sldMasterId id="2147483769" r:id="rId6"/>
  </p:sldMasterIdLst>
  <p:notesMasterIdLst>
    <p:notesMasterId r:id="rId42"/>
  </p:notesMasterIdLst>
  <p:sldIdLst>
    <p:sldId id="378" r:id="rId7"/>
    <p:sldId id="306" r:id="rId8"/>
    <p:sldId id="2650" r:id="rId9"/>
    <p:sldId id="2667" r:id="rId10"/>
    <p:sldId id="257" r:id="rId11"/>
    <p:sldId id="265" r:id="rId12"/>
    <p:sldId id="266" r:id="rId13"/>
    <p:sldId id="2645" r:id="rId14"/>
    <p:sldId id="2643" r:id="rId15"/>
    <p:sldId id="2652" r:id="rId16"/>
    <p:sldId id="2653" r:id="rId17"/>
    <p:sldId id="269" r:id="rId18"/>
    <p:sldId id="256" r:id="rId19"/>
    <p:sldId id="2654" r:id="rId20"/>
    <p:sldId id="258" r:id="rId21"/>
    <p:sldId id="2655" r:id="rId22"/>
    <p:sldId id="260" r:id="rId23"/>
    <p:sldId id="2656" r:id="rId24"/>
    <p:sldId id="262" r:id="rId25"/>
    <p:sldId id="263" r:id="rId26"/>
    <p:sldId id="264" r:id="rId27"/>
    <p:sldId id="2657" r:id="rId28"/>
    <p:sldId id="2658" r:id="rId29"/>
    <p:sldId id="270" r:id="rId30"/>
    <p:sldId id="271" r:id="rId31"/>
    <p:sldId id="2659" r:id="rId32"/>
    <p:sldId id="2660" r:id="rId33"/>
    <p:sldId id="2661" r:id="rId34"/>
    <p:sldId id="2663" r:id="rId35"/>
    <p:sldId id="2668" r:id="rId36"/>
    <p:sldId id="2665" r:id="rId37"/>
    <p:sldId id="2666" r:id="rId38"/>
    <p:sldId id="273" r:id="rId39"/>
    <p:sldId id="2646" r:id="rId40"/>
    <p:sldId id="3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90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8A5D9-063E-470F-A669-DB8EE1F506F1}"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ADABA-91B6-40B7-A7FB-5F3BF8EDD348}" type="slidenum">
              <a:rPr lang="en-US" smtClean="0"/>
              <a:t>‹#›</a:t>
            </a:fld>
            <a:endParaRPr lang="en-US"/>
          </a:p>
        </p:txBody>
      </p:sp>
    </p:spTree>
    <p:extLst>
      <p:ext uri="{BB962C8B-B14F-4D97-AF65-F5344CB8AC3E}">
        <p14:creationId xmlns:p14="http://schemas.microsoft.com/office/powerpoint/2010/main" val="224167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37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MS Mincho" panose="02020609040205080304" pitchFamily="49" charset="-128"/>
              </a:rPr>
              <a:t>Để thực hiện cách tính thuận tiện và tính nhanh ngoài những tính chất mà chúng ta đã học hôm nay cô trò chúng ta học sang một dạng bài mới là bài Bài 36: Nhân một số với 10, 100, 1000</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3</a:t>
            </a:fld>
            <a:endParaRPr lang="en-US"/>
          </a:p>
        </p:txBody>
      </p:sp>
    </p:spTree>
    <p:extLst>
      <p:ext uri="{BB962C8B-B14F-4D97-AF65-F5344CB8AC3E}">
        <p14:creationId xmlns:p14="http://schemas.microsoft.com/office/powerpoint/2010/main" val="215456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DDAF5E8-C8AF-9D97-0EA9-48984381BC72}"/>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50FE91DC-439D-7B1F-1A3A-1CEED0D44532}"/>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F6191CAF-F500-AA30-A023-BB3CAD3ECF59}"/>
              </a:ext>
            </a:extLst>
          </p:cNvPr>
          <p:cNvSpPr>
            <a:spLocks noGrp="1"/>
          </p:cNvSpPr>
          <p:nvPr>
            <p:ph type="body" idx="1"/>
          </p:nvPr>
        </p:nvSpPr>
        <p:spPr/>
        <p:txBody>
          <a:bodyPr/>
          <a:lstStyle/>
          <a:p>
            <a:r>
              <a:rPr lang="nl-NL" sz="1800" i="1" dirty="0">
                <a:effectLst/>
                <a:latin typeface="Times New Roman" panose="02020603050405020304" pitchFamily="18" charset="0"/>
                <a:ea typeface="MS Mincho" panose="02020609040205080304" pitchFamily="49" charset="-128"/>
              </a:rPr>
              <a:t>Để thực hiện cách tính thuận tiện và tính nhanh ngoài những tính chất mà chúng ta đã học hôm nay cô trò chúng ta học sang một dạng bài mới là bài Bài 36: Nhân một số với 10, 100, 1000</a:t>
            </a:r>
            <a:endParaRPr lang="en-US" dirty="0"/>
          </a:p>
        </p:txBody>
      </p:sp>
      <p:sp>
        <p:nvSpPr>
          <p:cNvPr id="4" name="Slide Number Placeholder 3">
            <a:extLst>
              <a:ext uri="{FF2B5EF4-FFF2-40B4-BE49-F238E27FC236}">
                <a16:creationId xmlns="" xmlns:a16="http://schemas.microsoft.com/office/drawing/2014/main" id="{4E809EE0-52DA-37C4-C1AA-9B9E0E50EE04}"/>
              </a:ext>
            </a:extLst>
          </p:cNvPr>
          <p:cNvSpPr>
            <a:spLocks noGrp="1"/>
          </p:cNvSpPr>
          <p:nvPr>
            <p:ph type="sldNum" sz="quarter" idx="5"/>
          </p:nvPr>
        </p:nvSpPr>
        <p:spPr/>
        <p:txBody>
          <a:bodyPr/>
          <a:lstStyle/>
          <a:p>
            <a:fld id="{D8CADABA-91B6-40B7-A7FB-5F3BF8EDD348}" type="slidenum">
              <a:rPr lang="en-US" smtClean="0"/>
              <a:t>4</a:t>
            </a:fld>
            <a:endParaRPr lang="en-US"/>
          </a:p>
        </p:txBody>
      </p:sp>
    </p:spTree>
    <p:extLst>
      <p:ext uri="{BB962C8B-B14F-4D97-AF65-F5344CB8AC3E}">
        <p14:creationId xmlns:p14="http://schemas.microsoft.com/office/powerpoint/2010/main" val="314107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042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02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xe</a:t>
            </a:r>
            <a:r>
              <a:rPr lang="en-US" dirty="0"/>
              <a:t> ô </a:t>
            </a:r>
            <a:r>
              <a:rPr lang="en-US" dirty="0" err="1"/>
              <a:t>tô</a:t>
            </a:r>
            <a:r>
              <a:rPr lang="en-US" dirty="0"/>
              <a:t> </a:t>
            </a:r>
            <a:r>
              <a:rPr lang="en-US" dirty="0" err="1"/>
              <a:t>các</a:t>
            </a:r>
            <a:r>
              <a:rPr lang="en-US" dirty="0"/>
              <a:t> </a:t>
            </a:r>
            <a:r>
              <a:rPr lang="en-US" dirty="0" err="1"/>
              <a:t>đội</a:t>
            </a:r>
            <a:r>
              <a:rPr lang="en-US" dirty="0"/>
              <a:t> </a:t>
            </a:r>
            <a:r>
              <a:rPr lang="en-US" dirty="0" err="1"/>
              <a:t>để</a:t>
            </a:r>
            <a:r>
              <a:rPr lang="en-US" dirty="0"/>
              <a:t> </a:t>
            </a:r>
            <a:r>
              <a:rPr lang="en-US" dirty="0" err="1"/>
              <a:t>tiến</a:t>
            </a:r>
            <a:r>
              <a:rPr lang="en-US" dirty="0"/>
              <a:t> </a:t>
            </a:r>
            <a:r>
              <a:rPr lang="en-US" dirty="0" err="1"/>
              <a:t>lên</a:t>
            </a:r>
            <a:r>
              <a:rPr lang="en-US" dirty="0"/>
              <a:t> </a:t>
            </a:r>
            <a:r>
              <a:rPr lang="en-US" dirty="0" err="1"/>
              <a:t>phía</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13</a:t>
            </a:fld>
            <a:endParaRPr lang="en-US"/>
          </a:p>
        </p:txBody>
      </p:sp>
    </p:spTree>
    <p:extLst>
      <p:ext uri="{BB962C8B-B14F-4D97-AF65-F5344CB8AC3E}">
        <p14:creationId xmlns:p14="http://schemas.microsoft.com/office/powerpoint/2010/main" val="31158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4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860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477626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25341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50421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2881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069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2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0642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49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2364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449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2679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255632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146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03977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409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16454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86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7349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9485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4582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2468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645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205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399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351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8740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3665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0849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943327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441612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864605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349919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4023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60333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437404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76305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058803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623446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086709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06521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529149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52068422"/>
      </p:ext>
    </p:extLst>
  </p:cSld>
  <p:clrMapOvr>
    <a:masterClrMapping/>
  </p:clrMapOvr>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68"/>
        <p:cNvGrpSpPr/>
        <p:nvPr/>
      </p:nvGrpSpPr>
      <p:grpSpPr>
        <a:xfrm>
          <a:off x="0" y="0"/>
          <a:ext cx="0" cy="0"/>
          <a:chOff x="0" y="0"/>
          <a:chExt cx="0" cy="0"/>
        </a:xfrm>
      </p:grpSpPr>
      <p:sp>
        <p:nvSpPr>
          <p:cNvPr id="369" name="Google Shape;369;p21"/>
          <p:cNvSpPr/>
          <p:nvPr/>
        </p:nvSpPr>
        <p:spPr>
          <a:xfrm rot="10800000">
            <a:off x="0" y="-6306"/>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965200" y="593367"/>
            <a:ext cx="6756400" cy="100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1" name="Google Shape;371;p21"/>
          <p:cNvSpPr txBox="1">
            <a:spLocks noGrp="1"/>
          </p:cNvSpPr>
          <p:nvPr>
            <p:ph type="body" idx="1"/>
          </p:nvPr>
        </p:nvSpPr>
        <p:spPr>
          <a:xfrm>
            <a:off x="965167" y="2759000"/>
            <a:ext cx="3899600" cy="1340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solidFill>
                  <a:srgbClr val="FFFFFF"/>
                </a:solidFill>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72" name="Google Shape;372;p21"/>
          <p:cNvSpPr/>
          <p:nvPr/>
        </p:nvSpPr>
        <p:spPr>
          <a:xfrm rot="930717">
            <a:off x="692580" y="861233"/>
            <a:ext cx="272368" cy="236729"/>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1"/>
          <p:cNvSpPr/>
          <p:nvPr/>
        </p:nvSpPr>
        <p:spPr>
          <a:xfrm rot="-522159">
            <a:off x="11153681" y="790724"/>
            <a:ext cx="272364" cy="236728"/>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rot="-522202">
            <a:off x="10815560" y="474159"/>
            <a:ext cx="379061" cy="329455"/>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1314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7041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750154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05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82900278"/>
      </p:ext>
    </p:extLst>
  </p:cSld>
  <p:clrMapOvr>
    <a:masterClrMapping/>
  </p:clrMapOvr>
  <p:extLst>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23722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8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52161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12/17/2025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30057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CAFE08C9-2CE6-425A-EDCB-27A65EC0F39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62101" y="266700"/>
            <a:ext cx="1266825" cy="1266825"/>
          </a:xfrm>
          <a:prstGeom prst="rect">
            <a:avLst/>
          </a:prstGeom>
        </p:spPr>
      </p:pic>
      <p:pic>
        <p:nvPicPr>
          <p:cNvPr id="2" name="Picture 1" descr="A white circle with leaves and blue text&#10;&#10;Description automatically generated">
            <a:extLst>
              <a:ext uri="{FF2B5EF4-FFF2-40B4-BE49-F238E27FC236}">
                <a16:creationId xmlns="" xmlns:a16="http://schemas.microsoft.com/office/drawing/2014/main" id="{B22029CB-D55A-43CA-8EE2-241EBE9311F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230585" y="-3815442"/>
            <a:ext cx="1266825" cy="1266825"/>
          </a:xfrm>
          <a:prstGeom prst="rect">
            <a:avLst/>
          </a:prstGeom>
        </p:spPr>
      </p:pic>
    </p:spTree>
    <p:extLst>
      <p:ext uri="{BB962C8B-B14F-4D97-AF65-F5344CB8AC3E}">
        <p14:creationId xmlns:p14="http://schemas.microsoft.com/office/powerpoint/2010/main" val="233134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59AB11A8-22A1-2968-E52D-3626B624D23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314325"/>
            <a:ext cx="1238250" cy="1238250"/>
          </a:xfrm>
          <a:prstGeom prst="rect">
            <a:avLst/>
          </a:prstGeom>
        </p:spPr>
      </p:pic>
    </p:spTree>
    <p:extLst>
      <p:ext uri="{BB962C8B-B14F-4D97-AF65-F5344CB8AC3E}">
        <p14:creationId xmlns:p14="http://schemas.microsoft.com/office/powerpoint/2010/main" val="20758293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213292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746744B-6CC8-4ED2-8A71-07BEB184F142}" type="datetimeFigureOut">
              <a:rPr lang="en-US" smtClean="0"/>
              <a:t>12/17/2025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177183704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4" name="Picture 3" descr="A white circle with leaves and blue text&#10;&#10;Description automatically generated">
            <a:extLst>
              <a:ext uri="{FF2B5EF4-FFF2-40B4-BE49-F238E27FC236}">
                <a16:creationId xmlns="" xmlns:a16="http://schemas.microsoft.com/office/drawing/2014/main" id="{77DFF4D2-C9A9-DDA2-8070-F5CEDC1B649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677999794"/>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278442487"/>
      </p:ext>
    </p:extLst>
  </p:cSld>
  <p:clrMap bg1="lt1" tx1="dk1" bg2="dk2" tx2="lt2" accent1="accent1" accent2="accent2" accent3="accent3" accent4="accent4" accent5="accent5" accent6="accent6" hlink="hlink" folHlink="folHlink"/>
  <p:sldLayoutIdLst>
    <p:sldLayoutId id="214748377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6.xml"/><Relationship Id="rId7" Type="http://schemas.openxmlformats.org/officeDocument/2006/relationships/slide" Target="slide13.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30.jpe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5.xml"/><Relationship Id="rId26" Type="http://schemas.openxmlformats.org/officeDocument/2006/relationships/slide" Target="slide25.xml"/><Relationship Id="rId39" Type="http://schemas.openxmlformats.org/officeDocument/2006/relationships/image" Target="../media/image52.gif"/><Relationship Id="rId21" Type="http://schemas.openxmlformats.org/officeDocument/2006/relationships/image" Target="../media/image41.png"/><Relationship Id="rId34" Type="http://schemas.openxmlformats.org/officeDocument/2006/relationships/image" Target="../media/image48.png"/><Relationship Id="rId7" Type="http://schemas.openxmlformats.org/officeDocument/2006/relationships/slide" Target="slide18.xml"/><Relationship Id="rId12" Type="http://schemas.microsoft.com/office/2007/relationships/hdphoto" Target="../media/hdphoto7.wdp"/><Relationship Id="rId17" Type="http://schemas.openxmlformats.org/officeDocument/2006/relationships/image" Target="../media/image39.png"/><Relationship Id="rId25" Type="http://schemas.openxmlformats.org/officeDocument/2006/relationships/image" Target="../media/image43.png"/><Relationship Id="rId33" Type="http://schemas.openxmlformats.org/officeDocument/2006/relationships/image" Target="../media/image47.png"/><Relationship Id="rId38" Type="http://schemas.openxmlformats.org/officeDocument/2006/relationships/image" Target="../media/image51.gif"/><Relationship Id="rId2" Type="http://schemas.openxmlformats.org/officeDocument/2006/relationships/notesSlide" Target="../notesSlides/notesSlide6.xml"/><Relationship Id="rId16" Type="http://schemas.openxmlformats.org/officeDocument/2006/relationships/slide" Target="slide16.xml"/><Relationship Id="rId20" Type="http://schemas.openxmlformats.org/officeDocument/2006/relationships/slide" Target="slide19.xml"/><Relationship Id="rId29" Type="http://schemas.openxmlformats.org/officeDocument/2006/relationships/image" Target="../media/image45.png"/><Relationship Id="rId1" Type="http://schemas.openxmlformats.org/officeDocument/2006/relationships/slideLayout" Target="../slideLayouts/slideLayout36.xml"/><Relationship Id="rId6" Type="http://schemas.microsoft.com/office/2007/relationships/hdphoto" Target="../media/hdphoto5.wdp"/><Relationship Id="rId11" Type="http://schemas.openxmlformats.org/officeDocument/2006/relationships/image" Target="../media/image37.png"/><Relationship Id="rId24" Type="http://schemas.openxmlformats.org/officeDocument/2006/relationships/slide" Target="slide22.xml"/><Relationship Id="rId32" Type="http://schemas.openxmlformats.org/officeDocument/2006/relationships/image" Target="../media/image46.png"/><Relationship Id="rId37" Type="http://schemas.microsoft.com/office/2007/relationships/hdphoto" Target="../media/hdphoto10.wdp"/><Relationship Id="rId5" Type="http://schemas.openxmlformats.org/officeDocument/2006/relationships/image" Target="../media/image35.png"/><Relationship Id="rId15" Type="http://schemas.microsoft.com/office/2007/relationships/hdphoto" Target="../media/hdphoto8.wdp"/><Relationship Id="rId23" Type="http://schemas.openxmlformats.org/officeDocument/2006/relationships/image" Target="../media/image42.png"/><Relationship Id="rId28" Type="http://schemas.openxmlformats.org/officeDocument/2006/relationships/slide" Target="slide23.xml"/><Relationship Id="rId36" Type="http://schemas.openxmlformats.org/officeDocument/2006/relationships/image" Target="../media/image50.png"/><Relationship Id="rId10" Type="http://schemas.openxmlformats.org/officeDocument/2006/relationships/slide" Target="slide17.xml"/><Relationship Id="rId19" Type="http://schemas.openxmlformats.org/officeDocument/2006/relationships/image" Target="../media/image40.png"/><Relationship Id="rId31" Type="http://schemas.openxmlformats.org/officeDocument/2006/relationships/slide" Target="slide21.xml"/><Relationship Id="rId4" Type="http://schemas.openxmlformats.org/officeDocument/2006/relationships/slide" Target="slide24.xml"/><Relationship Id="rId9" Type="http://schemas.microsoft.com/office/2007/relationships/hdphoto" Target="../media/hdphoto6.wdp"/><Relationship Id="rId14" Type="http://schemas.openxmlformats.org/officeDocument/2006/relationships/image" Target="../media/image38.png"/><Relationship Id="rId22" Type="http://schemas.openxmlformats.org/officeDocument/2006/relationships/slide" Target="slide20.xml"/><Relationship Id="rId27" Type="http://schemas.openxmlformats.org/officeDocument/2006/relationships/image" Target="../media/image44.png"/><Relationship Id="rId30" Type="http://schemas.microsoft.com/office/2007/relationships/hdphoto" Target="../media/hdphoto9.wdp"/><Relationship Id="rId35" Type="http://schemas.openxmlformats.org/officeDocument/2006/relationships/image" Target="../media/image49.png"/><Relationship Id="rId8" Type="http://schemas.openxmlformats.org/officeDocument/2006/relationships/image" Target="../media/image36.png"/><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3.xml"/><Relationship Id="rId5" Type="http://schemas.microsoft.com/office/2007/relationships/hdphoto" Target="../media/hdphoto11.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0.jpg"/><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1.xml"/><Relationship Id="rId7" Type="http://schemas.openxmlformats.org/officeDocument/2006/relationships/image" Target="../media/image6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8619C26-66C7-B7E2-C51D-42726254C0C5}"/>
              </a:ext>
            </a:extLst>
          </p:cNvPr>
          <p:cNvPicPr>
            <a:picLocks noChangeAspect="1"/>
          </p:cNvPicPr>
          <p:nvPr/>
        </p:nvPicPr>
        <p:blipFill>
          <a:blip r:embed="rId5"/>
          <a:stretch>
            <a:fillRect/>
          </a:stretch>
        </p:blipFill>
        <p:spPr>
          <a:xfrm>
            <a:off x="-2312712" y="-13332"/>
            <a:ext cx="14620671" cy="7523085"/>
          </a:xfrm>
          <a:prstGeom prst="rect">
            <a:avLst/>
          </a:prstGeom>
        </p:spPr>
      </p:pic>
      <p:pic>
        <p:nvPicPr>
          <p:cNvPr id="13" name="图片 12">
            <a:extLst>
              <a:ext uri="{FF2B5EF4-FFF2-40B4-BE49-F238E27FC236}">
                <a16:creationId xmlns="" xmlns:a16="http://schemas.microsoft.com/office/drawing/2014/main" id="{B78F3D14-87BF-430F-AA02-0F90BF9F2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10980176" y="5665280"/>
            <a:ext cx="987309" cy="863896"/>
          </a:xfrm>
          <a:prstGeom prst="rect">
            <a:avLst/>
          </a:prstGeom>
        </p:spPr>
      </p:pic>
      <p:sp>
        <p:nvSpPr>
          <p:cNvPr id="2" name="Rectangle 1">
            <a:extLst>
              <a:ext uri="{FF2B5EF4-FFF2-40B4-BE49-F238E27FC236}">
                <a16:creationId xmlns="" xmlns:a16="http://schemas.microsoft.com/office/drawing/2014/main" id="{A774E242-BB06-312F-23B7-BDCFC66DD781}"/>
              </a:ext>
            </a:extLst>
          </p:cNvPr>
          <p:cNvSpPr/>
          <p:nvPr/>
        </p:nvSpPr>
        <p:spPr>
          <a:xfrm>
            <a:off x="1013428" y="1280431"/>
            <a:ext cx="99667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mtClean="0">
                <a:ln w="12700" cmpd="sng">
                  <a:solidFill>
                    <a:srgbClr val="CC427C"/>
                  </a:solidFill>
                  <a:prstDash val="solid"/>
                </a:ln>
                <a:solidFill>
                  <a:srgbClr val="FF0000"/>
                </a:solidFill>
                <a:latin typeface="Times New Roman" panose="02020603050405020304" pitchFamily="18" charset="0"/>
                <a:cs typeface="Times New Roman" panose="02020603050405020304" pitchFamily="18" charset="0"/>
              </a:rPr>
              <a:t>Bài 36</a:t>
            </a:r>
            <a:endParaRPr kumimoji="0" lang="en-US" sz="5400" b="1" i="0" u="none" strike="noStrike" kern="1200" cap="none" spc="0" normalizeH="0" baseline="0" noProof="0" dirty="0">
              <a:ln w="12700" cmpd="sng">
                <a:solidFill>
                  <a:srgbClr val="CC427C"/>
                </a:solidFill>
                <a:prstDash val="solid"/>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67E955C5-4DB4-C9F9-7C4C-E8E425BA47BD}"/>
              </a:ext>
            </a:extLst>
          </p:cNvPr>
          <p:cNvSpPr txBox="1"/>
          <p:nvPr/>
        </p:nvSpPr>
        <p:spPr>
          <a:xfrm>
            <a:off x="2569492" y="4401474"/>
            <a:ext cx="547667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Thị</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Thanh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Hương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smtClean="0">
                <a:solidFill>
                  <a:srgbClr val="0070C0"/>
                </a:solidFill>
                <a:latin typeface="Times New Roman" panose="02020603050405020304" pitchFamily="18" charset="0"/>
                <a:cs typeface="Times New Roman" panose="02020603050405020304" pitchFamily="18" charset="0"/>
              </a:rPr>
              <a:t>Môn: Toán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smtClean="0">
                <a:ln>
                  <a:noFill/>
                </a:ln>
                <a:solidFill>
                  <a:srgbClr val="0070C0"/>
                </a:solidFill>
                <a:effectLst/>
                <a:uLnTx/>
                <a:uFillTx/>
                <a:latin typeface="Times New Roman" panose="02020603050405020304" pitchFamily="18" charset="0"/>
                <a:ea typeface="+mn-ea"/>
                <a:cs typeface="Times New Roman" panose="02020603050405020304" pitchFamily="18" charset="0"/>
              </a:rPr>
              <a:t>Sách:</a:t>
            </a:r>
            <a:r>
              <a:rPr kumimoji="0" lang="en-US" sz="2800" b="1" i="0" u="none" strike="noStrike" kern="1200" cap="none" spc="0" normalizeH="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Cánh diều</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 xmlns:a16="http://schemas.microsoft.com/office/drawing/2014/main" id="{4A04279C-BF99-69AE-1599-2CEDB7B80EFB}"/>
              </a:ext>
            </a:extLst>
          </p:cNvPr>
          <p:cNvSpPr/>
          <p:nvPr/>
        </p:nvSpPr>
        <p:spPr>
          <a:xfrm>
            <a:off x="2211953" y="2177948"/>
            <a:ext cx="756970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smtClean="0">
                <a:ln w="12700">
                  <a:solidFill>
                    <a:srgbClr val="2768D5"/>
                  </a:solidFill>
                  <a:prstDash val="solid"/>
                </a:ln>
                <a:pattFill prst="pct50">
                  <a:fgClr>
                    <a:srgbClr val="2768D5"/>
                  </a:fgClr>
                  <a:bgClr>
                    <a:srgbClr val="2768D5">
                      <a:lumMod val="20000"/>
                      <a:lumOff val="80000"/>
                    </a:srgbClr>
                  </a:bgClr>
                </a:pattFill>
                <a:effectLst>
                  <a:outerShdw dist="38100" dir="2640000" algn="bl" rotWithShape="0">
                    <a:srgbClr val="2768D5"/>
                  </a:outerShdw>
                </a:effectLst>
                <a:latin typeface="Times New Roman" panose="02020603050405020304" pitchFamily="18" charset="0"/>
                <a:cs typeface="Times New Roman" panose="02020603050405020304" pitchFamily="18" charset="0"/>
              </a:rPr>
              <a:t>Nhân với 10, 100, 1000,...</a:t>
            </a:r>
            <a:endParaRPr kumimoji="0" lang="en-US" sz="5400" b="1" i="0" u="none" strike="noStrike" kern="1200" cap="none" spc="0" normalizeH="0" baseline="0" noProof="0" dirty="0">
              <a:ln w="12700">
                <a:solidFill>
                  <a:srgbClr val="2768D5"/>
                </a:solidFill>
                <a:prstDash val="solid"/>
              </a:ln>
              <a:pattFill prst="pct50">
                <a:fgClr>
                  <a:srgbClr val="2768D5"/>
                </a:fgClr>
                <a:bgClr>
                  <a:srgbClr val="2768D5">
                    <a:lumMod val="20000"/>
                    <a:lumOff val="80000"/>
                  </a:srgbClr>
                </a:bgClr>
              </a:pattFill>
              <a:effectLst>
                <a:outerShdw dist="38100" dir="2640000" algn="bl" rotWithShape="0">
                  <a:srgbClr val="2768D5"/>
                </a:outerShdw>
              </a:effectLst>
              <a:uLnTx/>
              <a:uFillTx/>
              <a:latin typeface="Times New Roman" panose="02020603050405020304" pitchFamily="18" charset="0"/>
              <a:ea typeface="+mn-ea"/>
              <a:cs typeface="Times New Roman" panose="02020603050405020304" pitchFamily="18" charset="0"/>
            </a:endParaRPr>
          </a:p>
        </p:txBody>
      </p:sp>
      <p:pic>
        <p:nvPicPr>
          <p:cNvPr id="3" name="thuong_lam_thay_co_oi_-_be_nhu_quynh_7112017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94188" y="88697"/>
            <a:ext cx="609600" cy="609600"/>
          </a:xfrm>
          <a:prstGeom prst="rect">
            <a:avLst/>
          </a:prstGeom>
        </p:spPr>
      </p:pic>
    </p:spTree>
    <p:extLst>
      <p:ext uri="{BB962C8B-B14F-4D97-AF65-F5344CB8AC3E}">
        <p14:creationId xmlns:p14="http://schemas.microsoft.com/office/powerpoint/2010/main" val="13119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4" name="Picture 3">
            <a:extLst>
              <a:ext uri="{FF2B5EF4-FFF2-40B4-BE49-F238E27FC236}">
                <a16:creationId xmlns="" xmlns:a16="http://schemas.microsoft.com/office/drawing/2014/main" id="{6B979F0D-A245-C9FE-C1CE-1D310F932C4F}"/>
              </a:ext>
            </a:extLst>
          </p:cNvPr>
          <p:cNvPicPr>
            <a:picLocks noChangeAspect="1"/>
          </p:cNvPicPr>
          <p:nvPr/>
        </p:nvPicPr>
        <p:blipFill>
          <a:blip r:embed="rId5"/>
          <a:stretch>
            <a:fillRect/>
          </a:stretch>
        </p:blipFill>
        <p:spPr>
          <a:xfrm>
            <a:off x="308963" y="1448507"/>
            <a:ext cx="7443861" cy="2645893"/>
          </a:xfrm>
          <a:prstGeom prst="rect">
            <a:avLst/>
          </a:prstGeom>
        </p:spPr>
      </p:pic>
    </p:spTree>
    <p:extLst>
      <p:ext uri="{BB962C8B-B14F-4D97-AF65-F5344CB8AC3E}">
        <p14:creationId xmlns:p14="http://schemas.microsoft.com/office/powerpoint/2010/main" val="344226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 xmlns:a16="http://schemas.microsoft.com/office/drawing/2014/main" id="{90B57842-A2E9-1AC4-0046-3171D6FB702E}"/>
              </a:ext>
            </a:extLst>
          </p:cNvPr>
          <p:cNvPicPr>
            <a:picLocks noChangeAspect="1"/>
          </p:cNvPicPr>
          <p:nvPr/>
        </p:nvPicPr>
        <p:blipFill>
          <a:blip r:embed="rId2"/>
          <a:stretch>
            <a:fillRect/>
          </a:stretch>
        </p:blipFill>
        <p:spPr>
          <a:xfrm>
            <a:off x="479621" y="442859"/>
            <a:ext cx="3095625" cy="876300"/>
          </a:xfrm>
          <a:prstGeom prst="rect">
            <a:avLst/>
          </a:prstGeom>
        </p:spPr>
      </p:pic>
      <p:pic>
        <p:nvPicPr>
          <p:cNvPr id="7" name="Picture 6">
            <a:extLst>
              <a:ext uri="{FF2B5EF4-FFF2-40B4-BE49-F238E27FC236}">
                <a16:creationId xmlns="" xmlns:a16="http://schemas.microsoft.com/office/drawing/2014/main" id="{A57E0536-E4C3-28C5-E357-282935CC067A}"/>
              </a:ext>
            </a:extLst>
          </p:cNvPr>
          <p:cNvPicPr>
            <a:picLocks noChangeAspect="1"/>
          </p:cNvPicPr>
          <p:nvPr/>
        </p:nvPicPr>
        <p:blipFill>
          <a:blip r:embed="rId3"/>
          <a:stretch>
            <a:fillRect/>
          </a:stretch>
        </p:blipFill>
        <p:spPr>
          <a:xfrm>
            <a:off x="410966" y="1815584"/>
            <a:ext cx="11380342" cy="2346204"/>
          </a:xfrm>
          <a:prstGeom prst="rect">
            <a:avLst/>
          </a:prstGeom>
        </p:spPr>
      </p:pic>
    </p:spTree>
    <p:extLst>
      <p:ext uri="{BB962C8B-B14F-4D97-AF65-F5344CB8AC3E}">
        <p14:creationId xmlns:p14="http://schemas.microsoft.com/office/powerpoint/2010/main" val="374062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9400"/>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0881" y="434654"/>
            <a:ext cx="3251200" cy="1569660"/>
          </a:xfrm>
          <a:prstGeom prst="rect">
            <a:avLst/>
          </a:prstGeom>
          <a:noFill/>
        </p:spPr>
        <p:txBody>
          <a:bodyPr wrap="square" rtlCol="0">
            <a:spAutoFit/>
          </a:bodyPr>
          <a:lstStyle/>
          <a:p>
            <a:pPr algn="ctr" defTabSz="1219170"/>
            <a:r>
              <a:rPr lang="en-US" sz="4800" b="1" dirty="0" err="1">
                <a:solidFill>
                  <a:srgbClr val="006600"/>
                </a:solidFill>
                <a:latin typeface="Arial" panose="020B0604020202020204" pitchFamily="34" charset="0"/>
                <a:cs typeface="Arial" panose="020B0604020202020204" pitchFamily="34" charset="0"/>
              </a:rPr>
              <a:t>Cuộc</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Đua</a:t>
            </a:r>
            <a:endParaRPr lang="en-US" sz="4800" b="1" dirty="0">
              <a:solidFill>
                <a:srgbClr val="006600"/>
              </a:solidFill>
              <a:latin typeface="Arial" panose="020B0604020202020204" pitchFamily="34" charset="0"/>
              <a:cs typeface="Arial" panose="020B0604020202020204" pitchFamily="34" charset="0"/>
            </a:endParaRPr>
          </a:p>
          <a:p>
            <a:pPr algn="ctr" defTabSz="1219170"/>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Kỳ</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Thú</a:t>
            </a:r>
            <a:endParaRPr lang="en-US" sz="4800" b="1"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98400" y="5702963"/>
            <a:ext cx="812800" cy="8128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52001" y="532022"/>
            <a:ext cx="982945" cy="103418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3860800" y="482601"/>
            <a:ext cx="899581" cy="989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8000" y="685800"/>
            <a:ext cx="715552" cy="88041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599" y="533525"/>
            <a:ext cx="881345" cy="1066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30401" y="196125"/>
            <a:ext cx="1039284" cy="13906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5501" y="543984"/>
            <a:ext cx="1104900" cy="1056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75201" y="359107"/>
            <a:ext cx="886884" cy="1227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91201" y="553840"/>
            <a:ext cx="910167" cy="1032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16800" y="438151"/>
            <a:ext cx="1032933" cy="11705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66401" y="-74084"/>
            <a:ext cx="927100" cy="1682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8" action="ppaction://hlinksldjump"/>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8348133" y="76200"/>
            <a:ext cx="1202267" cy="1462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31" action="ppaction://hlinksldjump"/>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705601" y="584201"/>
            <a:ext cx="751012" cy="8770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3614" y="1152595"/>
            <a:ext cx="1944015" cy="1463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48176" y="2547608"/>
            <a:ext cx="1707000" cy="12877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 y="3977894"/>
            <a:ext cx="2420359" cy="1363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6" cstate="print">
            <a:extLst>
              <a:ext uri="{BEBA8EAE-BF5A-486C-A8C5-ECC9F3942E4B}">
                <a14:imgProps xmlns:a14="http://schemas.microsoft.com/office/drawing/2010/main">
                  <a14:imgLayer r:embed="rId3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497614"/>
            <a:ext cx="2203095" cy="132228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53717"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21819"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19133" y="4038600"/>
            <a:ext cx="223330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a:t>
            </a:r>
          </a:p>
        </p:txBody>
      </p:sp>
      <p:sp>
        <p:nvSpPr>
          <p:cNvPr id="6" name="TextBox 5"/>
          <p:cNvSpPr txBox="1"/>
          <p:nvPr/>
        </p:nvSpPr>
        <p:spPr>
          <a:xfrm>
            <a:off x="6761376" y="734458"/>
            <a:ext cx="1441420"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50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2"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100</a:t>
            </a:r>
          </a:p>
        </p:txBody>
      </p:sp>
      <p:sp>
        <p:nvSpPr>
          <p:cNvPr id="6" name="TextBox 5"/>
          <p:cNvSpPr txBox="1"/>
          <p:nvPr/>
        </p:nvSpPr>
        <p:spPr>
          <a:xfrm>
            <a:off x="6682827" y="734458"/>
            <a:ext cx="1598516"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96556" y="4038600"/>
            <a:ext cx="3278462"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1 000</a:t>
            </a:r>
          </a:p>
        </p:txBody>
      </p:sp>
      <p:sp>
        <p:nvSpPr>
          <p:cNvPr id="6" name="TextBox 5"/>
          <p:cNvSpPr txBox="1"/>
          <p:nvPr/>
        </p:nvSpPr>
        <p:spPr>
          <a:xfrm>
            <a:off x="6329366" y="734458"/>
            <a:ext cx="2305439"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1"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a:t>
            </a:r>
          </a:p>
        </p:txBody>
      </p:sp>
      <p:sp>
        <p:nvSpPr>
          <p:cNvPr id="6" name="TextBox 5"/>
          <p:cNvSpPr txBox="1"/>
          <p:nvPr/>
        </p:nvSpPr>
        <p:spPr>
          <a:xfrm>
            <a:off x="6447187" y="734458"/>
            <a:ext cx="2069797"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320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89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0"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100</a:t>
            </a:r>
          </a:p>
        </p:txBody>
      </p:sp>
      <p:sp>
        <p:nvSpPr>
          <p:cNvPr id="6" name="TextBox 5"/>
          <p:cNvSpPr txBox="1"/>
          <p:nvPr/>
        </p:nvSpPr>
        <p:spPr>
          <a:xfrm>
            <a:off x="6105747" y="734458"/>
            <a:ext cx="2752677" cy="1323439"/>
          </a:xfrm>
          <a:prstGeom prst="rect">
            <a:avLst/>
          </a:prstGeom>
          <a:noFill/>
        </p:spPr>
        <p:txBody>
          <a:bodyPr wrap="none" rtlCol="0">
            <a:spAutoFit/>
          </a:bodyPr>
          <a:lstStyle/>
          <a:p>
            <a:pPr algn="ctr" defTabSz="1219170"/>
            <a:r>
              <a:rPr lang="en-US" sz="8000" dirty="0">
                <a:solidFill>
                  <a:srgbClr val="FF0000"/>
                </a:solidFill>
                <a:latin typeface="Arial" panose="020B0604020202020204" pitchFamily="34" charset="0"/>
                <a:cs typeface="Arial" panose="020B0604020202020204" pitchFamily="34" charset="0"/>
              </a:rPr>
              <a:t>3 200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87363" y="4038600"/>
            <a:ext cx="3696846"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1 000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32 000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C2221D6-5A1D-1D91-3F10-F99ADAACE9FF}"/>
              </a:ext>
            </a:extLst>
          </p:cNvPr>
          <p:cNvPicPr>
            <a:picLocks noChangeAspect="1"/>
          </p:cNvPicPr>
          <p:nvPr/>
        </p:nvPicPr>
        <p:blipFill>
          <a:blip r:embed="rId3"/>
          <a:stretch>
            <a:fillRect/>
          </a:stretch>
        </p:blipFill>
        <p:spPr>
          <a:xfrm>
            <a:off x="3319031" y="1268474"/>
            <a:ext cx="5553937" cy="3340898"/>
          </a:xfrm>
          <a:prstGeom prst="rect">
            <a:avLst/>
          </a:prstGeom>
        </p:spPr>
      </p:pic>
    </p:spTree>
    <p:extLst>
      <p:ext uri="{BB962C8B-B14F-4D97-AF65-F5344CB8AC3E}">
        <p14:creationId xmlns:p14="http://schemas.microsoft.com/office/powerpoint/2010/main" val="418273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1 830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6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100</a:t>
            </a:r>
          </a:p>
        </p:txBody>
      </p:sp>
      <p:sp>
        <p:nvSpPr>
          <p:cNvPr id="6" name="TextBox 5"/>
          <p:cNvSpPr txBox="1"/>
          <p:nvPr/>
        </p:nvSpPr>
        <p:spPr>
          <a:xfrm>
            <a:off x="5979109" y="734458"/>
            <a:ext cx="3005952" cy="1200329"/>
          </a:xfrm>
          <a:prstGeom prst="rect">
            <a:avLst/>
          </a:prstGeom>
          <a:noFill/>
        </p:spPr>
        <p:txBody>
          <a:bodyPr wrap="none" rtlCol="0">
            <a:spAutoFit/>
          </a:bodyPr>
          <a:lstStyle/>
          <a:p>
            <a:pPr algn="ctr" defTabSz="1219170"/>
            <a:r>
              <a:rPr lang="en-US" sz="7200" dirty="0">
                <a:solidFill>
                  <a:srgbClr val="FF0000"/>
                </a:solidFill>
                <a:latin typeface="Arial" panose="020B0604020202020204" pitchFamily="34" charset="0"/>
                <a:cs typeface="Arial" panose="020B0604020202020204" pitchFamily="34" charset="0"/>
              </a:rPr>
              <a:t>18 300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2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1"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183 000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307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3 070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9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560 x 100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56 000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2"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105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105 000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 xmlns:a16="http://schemas.microsoft.com/office/drawing/2014/main" id="{3E9F31D2-FACF-B407-FAB7-8DECB37390D7}"/>
              </a:ext>
            </a:extLst>
          </p:cNvPr>
          <p:cNvPicPr>
            <a:picLocks noChangeAspect="1"/>
          </p:cNvPicPr>
          <p:nvPr/>
        </p:nvPicPr>
        <p:blipFill>
          <a:blip r:embed="rId2"/>
          <a:stretch>
            <a:fillRect/>
          </a:stretch>
        </p:blipFill>
        <p:spPr>
          <a:xfrm>
            <a:off x="575352" y="418093"/>
            <a:ext cx="11185133" cy="755115"/>
          </a:xfrm>
          <a:prstGeom prst="rect">
            <a:avLst/>
          </a:prstGeom>
        </p:spPr>
      </p:pic>
      <p:pic>
        <p:nvPicPr>
          <p:cNvPr id="8" name="Picture 7">
            <a:extLst>
              <a:ext uri="{FF2B5EF4-FFF2-40B4-BE49-F238E27FC236}">
                <a16:creationId xmlns="" xmlns:a16="http://schemas.microsoft.com/office/drawing/2014/main" id="{7EB89B7D-3645-C74F-48DA-C4BC52A13EFC}"/>
              </a:ext>
            </a:extLst>
          </p:cNvPr>
          <p:cNvPicPr>
            <a:picLocks noChangeAspect="1"/>
          </p:cNvPicPr>
          <p:nvPr/>
        </p:nvPicPr>
        <p:blipFill>
          <a:blip r:embed="rId3"/>
          <a:stretch>
            <a:fillRect/>
          </a:stretch>
        </p:blipFill>
        <p:spPr>
          <a:xfrm>
            <a:off x="2317571" y="1257246"/>
            <a:ext cx="7639050" cy="1076325"/>
          </a:xfrm>
          <a:prstGeom prst="rect">
            <a:avLst/>
          </a:prstGeom>
        </p:spPr>
      </p:pic>
      <p:pic>
        <p:nvPicPr>
          <p:cNvPr id="10" name="Picture 9">
            <a:extLst>
              <a:ext uri="{FF2B5EF4-FFF2-40B4-BE49-F238E27FC236}">
                <a16:creationId xmlns="" xmlns:a16="http://schemas.microsoft.com/office/drawing/2014/main" id="{BB291DAE-D56B-5FFC-7194-E3885392415A}"/>
              </a:ext>
            </a:extLst>
          </p:cNvPr>
          <p:cNvPicPr>
            <a:picLocks noChangeAspect="1"/>
          </p:cNvPicPr>
          <p:nvPr/>
        </p:nvPicPr>
        <p:blipFill>
          <a:blip r:embed="rId4"/>
          <a:stretch>
            <a:fillRect/>
          </a:stretch>
        </p:blipFill>
        <p:spPr>
          <a:xfrm>
            <a:off x="863029" y="2832894"/>
            <a:ext cx="10712735" cy="2538563"/>
          </a:xfrm>
          <a:prstGeom prst="rect">
            <a:avLst/>
          </a:prstGeom>
        </p:spPr>
      </p:pic>
    </p:spTree>
    <p:extLst>
      <p:ext uri="{BB962C8B-B14F-4D97-AF65-F5344CB8AC3E}">
        <p14:creationId xmlns:p14="http://schemas.microsoft.com/office/powerpoint/2010/main" val="832659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algn="just" latinLnBrk="0">
              <a:lnSpc>
                <a:spcPct val="250000"/>
              </a:lnSpc>
            </a:pPr>
            <a:r>
              <a:rPr lang="en-US" sz="4400" b="0" i="0" dirty="0">
                <a:solidFill>
                  <a:srgbClr val="000000"/>
                </a:solidFill>
                <a:effectLst/>
              </a:rPr>
              <a:t>3 x 50</a:t>
            </a:r>
          </a:p>
          <a:p>
            <a:pPr algn="just" latinLnBrk="0">
              <a:lnSpc>
                <a:spcPct val="250000"/>
              </a:lnSpc>
            </a:pPr>
            <a:r>
              <a:rPr lang="en-US" sz="4400" b="0" i="0" dirty="0">
                <a:solidFill>
                  <a:srgbClr val="000000"/>
                </a:solidFill>
                <a:effectLst/>
              </a:rPr>
              <a:t>3 x 200               </a:t>
            </a:r>
          </a:p>
          <a:p>
            <a:pPr algn="just" latinLnBrk="0">
              <a:lnSpc>
                <a:spcPct val="250000"/>
              </a:lnSpc>
            </a:pPr>
            <a:r>
              <a:rPr lang="en-US" sz="4400" b="0" i="0" dirty="0">
                <a:solidFill>
                  <a:srgbClr val="000000"/>
                </a:solidFill>
                <a:effectLst/>
              </a:rPr>
              <a:t>2 x 4 000</a:t>
            </a:r>
          </a:p>
        </p:txBody>
      </p:sp>
      <p:sp>
        <p:nvSpPr>
          <p:cNvPr id="11" name="TextBox 10">
            <a:extLst>
              <a:ext uri="{FF2B5EF4-FFF2-40B4-BE49-F238E27FC236}">
                <a16:creationId xmlns=""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r>
              <a:rPr lang="en-US" sz="4400" dirty="0">
                <a:solidFill>
                  <a:srgbClr val="FF0000"/>
                </a:solidFill>
              </a:rPr>
              <a:t> = 3 x 5 x 10</a:t>
            </a:r>
          </a:p>
        </p:txBody>
      </p:sp>
      <p:sp>
        <p:nvSpPr>
          <p:cNvPr id="12" name="TextBox 11">
            <a:extLst>
              <a:ext uri="{FF2B5EF4-FFF2-40B4-BE49-F238E27FC236}">
                <a16:creationId xmlns=""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r>
              <a:rPr lang="en-US" sz="4400" dirty="0">
                <a:solidFill>
                  <a:srgbClr val="FF0000"/>
                </a:solidFill>
              </a:rPr>
              <a:t> = 15 x 10 = 150</a:t>
            </a:r>
          </a:p>
        </p:txBody>
      </p:sp>
      <p:sp>
        <p:nvSpPr>
          <p:cNvPr id="13" name="TextBox 12">
            <a:extLst>
              <a:ext uri="{FF2B5EF4-FFF2-40B4-BE49-F238E27FC236}">
                <a16:creationId xmlns=""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r>
              <a:rPr lang="en-US" sz="4400" dirty="0">
                <a:solidFill>
                  <a:srgbClr val="FF0000"/>
                </a:solidFill>
              </a:rPr>
              <a:t> = 3 x 2 x 100</a:t>
            </a:r>
          </a:p>
        </p:txBody>
      </p:sp>
      <p:sp>
        <p:nvSpPr>
          <p:cNvPr id="14" name="TextBox 13">
            <a:extLst>
              <a:ext uri="{FF2B5EF4-FFF2-40B4-BE49-F238E27FC236}">
                <a16:creationId xmlns="" xmlns:a16="http://schemas.microsoft.com/office/drawing/2014/main" id="{5008D3BA-0441-8EFB-E0B4-CEEDF2CE6406}"/>
              </a:ext>
            </a:extLst>
          </p:cNvPr>
          <p:cNvSpPr txBox="1"/>
          <p:nvPr/>
        </p:nvSpPr>
        <p:spPr>
          <a:xfrm>
            <a:off x="4726113" y="3267181"/>
            <a:ext cx="4191856" cy="769441"/>
          </a:xfrm>
          <a:prstGeom prst="rect">
            <a:avLst/>
          </a:prstGeom>
          <a:noFill/>
        </p:spPr>
        <p:txBody>
          <a:bodyPr wrap="square" rtlCol="0">
            <a:spAutoFit/>
          </a:bodyPr>
          <a:lstStyle/>
          <a:p>
            <a:r>
              <a:rPr lang="en-US" sz="4400" dirty="0">
                <a:solidFill>
                  <a:srgbClr val="FF0000"/>
                </a:solidFill>
              </a:rPr>
              <a:t> = 6 x 100 = 600</a:t>
            </a:r>
          </a:p>
        </p:txBody>
      </p:sp>
      <p:sp>
        <p:nvSpPr>
          <p:cNvPr id="15" name="TextBox 14">
            <a:extLst>
              <a:ext uri="{FF2B5EF4-FFF2-40B4-BE49-F238E27FC236}">
                <a16:creationId xmlns=""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r>
              <a:rPr lang="en-US" sz="4400" dirty="0">
                <a:solidFill>
                  <a:srgbClr val="FF0000"/>
                </a:solidFill>
              </a:rPr>
              <a:t>= 2 x 4 x 1 000</a:t>
            </a:r>
          </a:p>
        </p:txBody>
      </p:sp>
      <p:sp>
        <p:nvSpPr>
          <p:cNvPr id="17" name="TextBox 16">
            <a:extLst>
              <a:ext uri="{FF2B5EF4-FFF2-40B4-BE49-F238E27FC236}">
                <a16:creationId xmlns=""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r>
              <a:rPr lang="en-US" sz="4400" dirty="0">
                <a:solidFill>
                  <a:srgbClr val="FF0000"/>
                </a:solidFill>
              </a:rPr>
              <a:t> = 8 x 1 000 = 8 000</a:t>
            </a:r>
          </a:p>
        </p:txBody>
      </p:sp>
    </p:spTree>
    <p:extLst>
      <p:ext uri="{BB962C8B-B14F-4D97-AF65-F5344CB8AC3E}">
        <p14:creationId xmlns:p14="http://schemas.microsoft.com/office/powerpoint/2010/main" val="73020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2 x 80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4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3 x 7 000</a:t>
            </a:r>
          </a:p>
        </p:txBody>
      </p:sp>
      <p:sp>
        <p:nvSpPr>
          <p:cNvPr id="11" name="TextBox 10">
            <a:extLst>
              <a:ext uri="{FF2B5EF4-FFF2-40B4-BE49-F238E27FC236}">
                <a16:creationId xmlns=""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 x 8 x 10</a:t>
            </a:r>
          </a:p>
        </p:txBody>
      </p:sp>
      <p:sp>
        <p:nvSpPr>
          <p:cNvPr id="12" name="TextBox 11">
            <a:extLst>
              <a:ext uri="{FF2B5EF4-FFF2-40B4-BE49-F238E27FC236}">
                <a16:creationId xmlns=""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16 x 10 = 160</a:t>
            </a:r>
          </a:p>
        </p:txBody>
      </p:sp>
      <p:sp>
        <p:nvSpPr>
          <p:cNvPr id="13" name="TextBox 12">
            <a:extLst>
              <a:ext uri="{FF2B5EF4-FFF2-40B4-BE49-F238E27FC236}">
                <a16:creationId xmlns=""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4 x 3 x 100</a:t>
            </a:r>
          </a:p>
        </p:txBody>
      </p:sp>
      <p:sp>
        <p:nvSpPr>
          <p:cNvPr id="14" name="TextBox 13">
            <a:extLst>
              <a:ext uri="{FF2B5EF4-FFF2-40B4-BE49-F238E27FC236}">
                <a16:creationId xmlns=""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100 = 1 200</a:t>
            </a:r>
          </a:p>
        </p:txBody>
      </p:sp>
      <p:sp>
        <p:nvSpPr>
          <p:cNvPr id="15" name="TextBox 14">
            <a:extLst>
              <a:ext uri="{FF2B5EF4-FFF2-40B4-BE49-F238E27FC236}">
                <a16:creationId xmlns=""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3 x 7 x 1 000</a:t>
            </a:r>
          </a:p>
        </p:txBody>
      </p:sp>
      <p:sp>
        <p:nvSpPr>
          <p:cNvPr id="17" name="TextBox 16">
            <a:extLst>
              <a:ext uri="{FF2B5EF4-FFF2-40B4-BE49-F238E27FC236}">
                <a16:creationId xmlns=""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21 x 1 000 = 21 000</a:t>
            </a:r>
          </a:p>
        </p:txBody>
      </p:sp>
    </p:spTree>
    <p:extLst>
      <p:ext uri="{BB962C8B-B14F-4D97-AF65-F5344CB8AC3E}">
        <p14:creationId xmlns:p14="http://schemas.microsoft.com/office/powerpoint/2010/main" val="189340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 xmlns:a16="http://schemas.microsoft.com/office/drawing/2014/main" id="{DCA48204-7772-7727-7461-1CA34CB9160D}"/>
              </a:ext>
            </a:extLst>
          </p:cNvPr>
          <p:cNvPicPr>
            <a:picLocks noChangeAspect="1"/>
          </p:cNvPicPr>
          <p:nvPr/>
        </p:nvPicPr>
        <p:blipFill>
          <a:blip r:embed="rId2"/>
          <a:stretch>
            <a:fillRect/>
          </a:stretch>
        </p:blipFill>
        <p:spPr>
          <a:xfrm>
            <a:off x="380144" y="404284"/>
            <a:ext cx="11235379" cy="918140"/>
          </a:xfrm>
          <a:prstGeom prst="rect">
            <a:avLst/>
          </a:prstGeom>
        </p:spPr>
      </p:pic>
      <p:pic>
        <p:nvPicPr>
          <p:cNvPr id="6" name="Picture 5">
            <a:extLst>
              <a:ext uri="{FF2B5EF4-FFF2-40B4-BE49-F238E27FC236}">
                <a16:creationId xmlns="" xmlns:a16="http://schemas.microsoft.com/office/drawing/2014/main" id="{EE6F9639-BA81-1DCF-8C62-DF151D1BA894}"/>
              </a:ext>
            </a:extLst>
          </p:cNvPr>
          <p:cNvPicPr>
            <a:picLocks noChangeAspect="1"/>
          </p:cNvPicPr>
          <p:nvPr/>
        </p:nvPicPr>
        <p:blipFill>
          <a:blip r:embed="rId3"/>
          <a:stretch>
            <a:fillRect/>
          </a:stretch>
        </p:blipFill>
        <p:spPr>
          <a:xfrm>
            <a:off x="636998" y="2021571"/>
            <a:ext cx="11245011" cy="2247233"/>
          </a:xfrm>
          <a:prstGeom prst="rect">
            <a:avLst/>
          </a:prstGeom>
        </p:spPr>
      </p:pic>
    </p:spTree>
    <p:extLst>
      <p:ext uri="{BB962C8B-B14F-4D97-AF65-F5344CB8AC3E}">
        <p14:creationId xmlns:p14="http://schemas.microsoft.com/office/powerpoint/2010/main" val="3924113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DC3A191F-D67E-47BC-B2BC-8F3316A13648}"/>
              </a:ext>
            </a:extLst>
          </p:cNvPr>
          <p:cNvGrpSpPr/>
          <p:nvPr/>
        </p:nvGrpSpPr>
        <p:grpSpPr>
          <a:xfrm>
            <a:off x="4744295" y="-48034"/>
            <a:ext cx="6839664" cy="6828623"/>
            <a:chOff x="1806638" y="-215171"/>
            <a:chExt cx="7495351" cy="7483252"/>
          </a:xfrm>
        </p:grpSpPr>
        <p:grpSp>
          <p:nvGrpSpPr>
            <p:cNvPr id="3" name="Group 2">
              <a:extLst>
                <a:ext uri="{FF2B5EF4-FFF2-40B4-BE49-F238E27FC236}">
                  <a16:creationId xmlns="" xmlns:a16="http://schemas.microsoft.com/office/drawing/2014/main" id="{896C9168-E8AB-48F5-A737-4CBE4AB69715}"/>
                </a:ext>
              </a:extLst>
            </p:cNvPr>
            <p:cNvGrpSpPr/>
            <p:nvPr/>
          </p:nvGrpSpPr>
          <p:grpSpPr>
            <a:xfrm>
              <a:off x="1806638" y="-215171"/>
              <a:ext cx="7495351" cy="7483252"/>
              <a:chOff x="1806638" y="-349395"/>
              <a:chExt cx="7495351" cy="7483252"/>
            </a:xfrm>
          </p:grpSpPr>
          <p:grpSp>
            <p:nvGrpSpPr>
              <p:cNvPr id="2" name="Group 1">
                <a:extLst>
                  <a:ext uri="{FF2B5EF4-FFF2-40B4-BE49-F238E27FC236}">
                    <a16:creationId xmlns="" xmlns:a16="http://schemas.microsoft.com/office/drawing/2014/main" id="{9EE4B67E-E060-4DD9-8426-9E965CFC7772}"/>
                  </a:ext>
                </a:extLst>
              </p:cNvPr>
              <p:cNvGrpSpPr/>
              <p:nvPr/>
            </p:nvGrpSpPr>
            <p:grpSpPr>
              <a:xfrm>
                <a:off x="1806638" y="-349395"/>
                <a:ext cx="7495351" cy="7483252"/>
                <a:chOff x="1806638" y="-349395"/>
                <a:chExt cx="7495351" cy="7483252"/>
              </a:xfrm>
            </p:grpSpPr>
            <p:grpSp>
              <p:nvGrpSpPr>
                <p:cNvPr id="1822" name="Group 1821">
                  <a:extLst>
                    <a:ext uri="{FF2B5EF4-FFF2-40B4-BE49-F238E27FC236}">
                      <a16:creationId xmlns=""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 xmlns:a16="http://schemas.microsoft.com/office/drawing/2014/main" id="{ADE9792C-947A-4883-BA63-57067A5E1672}"/>
                    </a:ext>
                  </a:extLst>
                </p:cNvPr>
                <p:cNvSpPr txBox="1"/>
                <p:nvPr/>
              </p:nvSpPr>
              <p:spPr>
                <a:xfrm rot="18723412">
                  <a:off x="7096068" y="1003551"/>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000000"/>
                      </a:solidFill>
                      <a:latin typeface="Arial" panose="020B0604020202020204" pitchFamily="34" charset="0"/>
                      <a:cs typeface="Arial" panose="020B0604020202020204" pitchFamily="34" charset="0"/>
                      <a:sym typeface="Arial"/>
                    </a:rPr>
                    <a:t>Sĩ</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7" name="TextBox 866">
                  <a:extLst>
                    <a:ext uri="{FF2B5EF4-FFF2-40B4-BE49-F238E27FC236}">
                      <a16:creationId xmlns="" xmlns:a16="http://schemas.microsoft.com/office/drawing/2014/main" id="{8418E7C3-CDFB-4C28-9351-4C485E152173}"/>
                    </a:ext>
                  </a:extLst>
                </p:cNvPr>
                <p:cNvSpPr txBox="1"/>
                <p:nvPr/>
              </p:nvSpPr>
              <p:spPr>
                <a:xfrm rot="19246171">
                  <a:off x="7200263" y="1377365"/>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Thư</a:t>
                  </a:r>
                </a:p>
              </p:txBody>
            </p:sp>
            <p:sp>
              <p:nvSpPr>
                <p:cNvPr id="868" name="TextBox 867">
                  <a:extLst>
                    <a:ext uri="{FF2B5EF4-FFF2-40B4-BE49-F238E27FC236}">
                      <a16:creationId xmlns="" xmlns:a16="http://schemas.microsoft.com/office/drawing/2014/main" id="{1ADF26F1-4E6A-4156-85EA-3F4BB75FFF13}"/>
                    </a:ext>
                  </a:extLst>
                </p:cNvPr>
                <p:cNvSpPr txBox="1"/>
                <p:nvPr/>
              </p:nvSpPr>
              <p:spPr>
                <a:xfrm rot="19665861">
                  <a:off x="7356319" y="1795582"/>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Xuyến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9" name="TextBox 868">
                  <a:extLst>
                    <a:ext uri="{FF2B5EF4-FFF2-40B4-BE49-F238E27FC236}">
                      <a16:creationId xmlns=""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0" name="TextBox 869">
                  <a:extLst>
                    <a:ext uri="{FF2B5EF4-FFF2-40B4-BE49-F238E27FC236}">
                      <a16:creationId xmlns="" xmlns:a16="http://schemas.microsoft.com/office/drawing/2014/main" id="{ABDAB63B-B59C-4C23-9C8B-6F94E233316E}"/>
                    </a:ext>
                  </a:extLst>
                </p:cNvPr>
                <p:cNvSpPr txBox="1"/>
                <p:nvPr/>
              </p:nvSpPr>
              <p:spPr>
                <a:xfrm rot="20836816">
                  <a:off x="7824678" y="2484322"/>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Hợi</a:t>
                  </a:r>
                </a:p>
              </p:txBody>
            </p:sp>
            <p:sp>
              <p:nvSpPr>
                <p:cNvPr id="871" name="TextBox 870">
                  <a:extLst>
                    <a:ext uri="{FF2B5EF4-FFF2-40B4-BE49-F238E27FC236}">
                      <a16:creationId xmlns="" xmlns:a16="http://schemas.microsoft.com/office/drawing/2014/main" id="{07F5739C-A16E-42A1-8B04-50737162A022}"/>
                    </a:ext>
                  </a:extLst>
                </p:cNvPr>
                <p:cNvSpPr txBox="1"/>
                <p:nvPr/>
              </p:nvSpPr>
              <p:spPr>
                <a:xfrm rot="21367514">
                  <a:off x="7831753" y="2898017"/>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Hòa</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2" name="TextBox 871">
                  <a:extLst>
                    <a:ext uri="{FF2B5EF4-FFF2-40B4-BE49-F238E27FC236}">
                      <a16:creationId xmlns="" xmlns:a16="http://schemas.microsoft.com/office/drawing/2014/main" id="{EF00F4AF-971F-4EAA-8B62-59FB79888457}"/>
                    </a:ext>
                  </a:extLst>
                </p:cNvPr>
                <p:cNvSpPr txBox="1"/>
                <p:nvPr/>
              </p:nvSpPr>
              <p:spPr>
                <a:xfrm rot="997316">
                  <a:off x="7690144" y="375734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Long</a:t>
                  </a:r>
                </a:p>
              </p:txBody>
            </p:sp>
            <p:sp>
              <p:nvSpPr>
                <p:cNvPr id="873" name="TextBox 872">
                  <a:extLst>
                    <a:ext uri="{FF2B5EF4-FFF2-40B4-BE49-F238E27FC236}">
                      <a16:creationId xmlns="" xmlns:a16="http://schemas.microsoft.com/office/drawing/2014/main" id="{0871128B-2994-49C2-9020-5EFF7F0F3BC6}"/>
                    </a:ext>
                  </a:extLst>
                </p:cNvPr>
                <p:cNvSpPr txBox="1"/>
                <p:nvPr/>
              </p:nvSpPr>
              <p:spPr>
                <a:xfrm rot="1922675">
                  <a:off x="7513539" y="4760595"/>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Hà</a:t>
                  </a:r>
                </a:p>
              </p:txBody>
            </p:sp>
            <p:sp>
              <p:nvSpPr>
                <p:cNvPr id="874" name="TextBox 873">
                  <a:extLst>
                    <a:ext uri="{FF2B5EF4-FFF2-40B4-BE49-F238E27FC236}">
                      <a16:creationId xmlns=""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Lâm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Nghiệp</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5" name="TextBox 874">
                  <a:extLst>
                    <a:ext uri="{FF2B5EF4-FFF2-40B4-BE49-F238E27FC236}">
                      <a16:creationId xmlns="" xmlns:a16="http://schemas.microsoft.com/office/drawing/2014/main" id="{E31CA9FC-498D-423F-91B7-0A67C3CC399E}"/>
                    </a:ext>
                  </a:extLst>
                </p:cNvPr>
                <p:cNvSpPr txBox="1"/>
                <p:nvPr/>
              </p:nvSpPr>
              <p:spPr>
                <a:xfrm rot="1514492">
                  <a:off x="7591860" y="4094440"/>
                  <a:ext cx="10954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Duyên</a:t>
                  </a:r>
                </a:p>
              </p:txBody>
            </p:sp>
            <p:sp>
              <p:nvSpPr>
                <p:cNvPr id="876" name="TextBox 875">
                  <a:extLst>
                    <a:ext uri="{FF2B5EF4-FFF2-40B4-BE49-F238E27FC236}">
                      <a16:creationId xmlns="" xmlns:a16="http://schemas.microsoft.com/office/drawing/2014/main" id="{28AFA0CB-DBC0-421D-AE64-B7D58821EACF}"/>
                    </a:ext>
                  </a:extLst>
                </p:cNvPr>
                <p:cNvSpPr txBox="1"/>
                <p:nvPr/>
              </p:nvSpPr>
              <p:spPr>
                <a:xfrm rot="3235158">
                  <a:off x="6835229" y="5379909"/>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Hinh</a:t>
                  </a:r>
                </a:p>
              </p:txBody>
            </p:sp>
            <p:sp>
              <p:nvSpPr>
                <p:cNvPr id="877" name="TextBox 876">
                  <a:extLst>
                    <a:ext uri="{FF2B5EF4-FFF2-40B4-BE49-F238E27FC236}">
                      <a16:creationId xmlns=""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 xmlns:a16="http://schemas.microsoft.com/office/drawing/2014/main" id="{622698F5-9300-41D7-98F6-2C099F74AAFC}"/>
                    </a:ext>
                  </a:extLst>
                </p:cNvPr>
                <p:cNvSpPr txBox="1"/>
                <p:nvPr/>
              </p:nvSpPr>
              <p:spPr>
                <a:xfrm rot="4227308">
                  <a:off x="6087068" y="5777892"/>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Quý</a:t>
                  </a:r>
                </a:p>
              </p:txBody>
            </p:sp>
            <p:sp>
              <p:nvSpPr>
                <p:cNvPr id="879" name="TextBox 878">
                  <a:extLst>
                    <a:ext uri="{FF2B5EF4-FFF2-40B4-BE49-F238E27FC236}">
                      <a16:creationId xmlns="" xmlns:a16="http://schemas.microsoft.com/office/drawing/2014/main" id="{E46D2887-6032-410F-960C-E5656CDDD8D2}"/>
                    </a:ext>
                  </a:extLst>
                </p:cNvPr>
                <p:cNvSpPr txBox="1"/>
                <p:nvPr/>
              </p:nvSpPr>
              <p:spPr>
                <a:xfrm rot="4789949">
                  <a:off x="5487926" y="5601762"/>
                  <a:ext cx="13614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Bảo Ngọc</a:t>
                  </a:r>
                </a:p>
              </p:txBody>
            </p:sp>
            <p:sp>
              <p:nvSpPr>
                <p:cNvPr id="880" name="TextBox 879">
                  <a:extLst>
                    <a:ext uri="{FF2B5EF4-FFF2-40B4-BE49-F238E27FC236}">
                      <a16:creationId xmlns="" xmlns:a16="http://schemas.microsoft.com/office/drawing/2014/main" id="{2497EBA6-AE50-4C37-8378-B017DE31C4AF}"/>
                    </a:ext>
                  </a:extLst>
                </p:cNvPr>
                <p:cNvSpPr txBox="1"/>
                <p:nvPr/>
              </p:nvSpPr>
              <p:spPr>
                <a:xfrm rot="6346336">
                  <a:off x="4235507" y="5937369"/>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Tài</a:t>
                  </a:r>
                </a:p>
              </p:txBody>
            </p:sp>
            <p:sp>
              <p:nvSpPr>
                <p:cNvPr id="881" name="TextBox 880">
                  <a:extLst>
                    <a:ext uri="{FF2B5EF4-FFF2-40B4-BE49-F238E27FC236}">
                      <a16:creationId xmlns="" xmlns:a16="http://schemas.microsoft.com/office/drawing/2014/main" id="{6C158622-BCEC-425F-B2AE-C897AD6B861C}"/>
                    </a:ext>
                  </a:extLst>
                </p:cNvPr>
                <p:cNvSpPr txBox="1"/>
                <p:nvPr/>
              </p:nvSpPr>
              <p:spPr>
                <a:xfrm rot="5900025">
                  <a:off x="4542513" y="6226846"/>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Vũ</a:t>
                  </a:r>
                </a:p>
              </p:txBody>
            </p:sp>
            <p:sp>
              <p:nvSpPr>
                <p:cNvPr id="882" name="TextBox 881">
                  <a:extLst>
                    <a:ext uri="{FF2B5EF4-FFF2-40B4-BE49-F238E27FC236}">
                      <a16:creationId xmlns="" xmlns:a16="http://schemas.microsoft.com/office/drawing/2014/main" id="{5BCE1F23-B966-4CDA-AD87-5D29683B358D}"/>
                    </a:ext>
                  </a:extLst>
                </p:cNvPr>
                <p:cNvSpPr txBox="1"/>
                <p:nvPr/>
              </p:nvSpPr>
              <p:spPr>
                <a:xfrm rot="5400000">
                  <a:off x="5202654" y="5640630"/>
                  <a:ext cx="1114696"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Thuyền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3" name="TextBox 882">
                  <a:extLst>
                    <a:ext uri="{FF2B5EF4-FFF2-40B4-BE49-F238E27FC236}">
                      <a16:creationId xmlns="" xmlns:a16="http://schemas.microsoft.com/office/drawing/2014/main" id="{868D3BD3-1005-4D08-9019-B9CFC14EED56}"/>
                    </a:ext>
                  </a:extLst>
                </p:cNvPr>
                <p:cNvSpPr txBox="1"/>
                <p:nvPr/>
              </p:nvSpPr>
              <p:spPr>
                <a:xfrm rot="6845420">
                  <a:off x="3966739" y="5347983"/>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 xmlns:a16="http://schemas.microsoft.com/office/drawing/2014/main" id="{41713394-0D42-46DD-B180-6CA66D319F13}"/>
                    </a:ext>
                  </a:extLst>
                </p:cNvPr>
                <p:cNvSpPr txBox="1"/>
                <p:nvPr/>
              </p:nvSpPr>
              <p:spPr>
                <a:xfrm rot="8613839">
                  <a:off x="2624104" y="4992631"/>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Trúc</a:t>
                  </a:r>
                </a:p>
              </p:txBody>
            </p:sp>
            <p:sp>
              <p:nvSpPr>
                <p:cNvPr id="888" name="TextBox 887">
                  <a:extLst>
                    <a:ext uri="{FF2B5EF4-FFF2-40B4-BE49-F238E27FC236}">
                      <a16:creationId xmlns="" xmlns:a16="http://schemas.microsoft.com/office/drawing/2014/main" id="{C7B4D38C-BCA8-4425-8FE3-F07580F8D19F}"/>
                    </a:ext>
                  </a:extLst>
                </p:cNvPr>
                <p:cNvSpPr txBox="1"/>
                <p:nvPr/>
              </p:nvSpPr>
              <p:spPr>
                <a:xfrm rot="9582197">
                  <a:off x="2244053" y="416752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Tuyết</a:t>
                  </a:r>
                </a:p>
              </p:txBody>
            </p:sp>
            <p:sp>
              <p:nvSpPr>
                <p:cNvPr id="889" name="TextBox 888">
                  <a:extLst>
                    <a:ext uri="{FF2B5EF4-FFF2-40B4-BE49-F238E27FC236}">
                      <a16:creationId xmlns="" xmlns:a16="http://schemas.microsoft.com/office/drawing/2014/main" id="{DAE57DE0-4C18-4481-8C79-49DCAC37F9F4}"/>
                    </a:ext>
                  </a:extLst>
                </p:cNvPr>
                <p:cNvSpPr txBox="1"/>
                <p:nvPr/>
              </p:nvSpPr>
              <p:spPr>
                <a:xfrm rot="10109537">
                  <a:off x="1905964" y="3777805"/>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Việt</a:t>
                  </a:r>
                </a:p>
              </p:txBody>
            </p:sp>
            <p:sp>
              <p:nvSpPr>
                <p:cNvPr id="891" name="TextBox 890">
                  <a:extLst>
                    <a:ext uri="{FF2B5EF4-FFF2-40B4-BE49-F238E27FC236}">
                      <a16:creationId xmlns="" xmlns:a16="http://schemas.microsoft.com/office/drawing/2014/main" id="{ADECA585-8253-4546-8B7C-1F49C2388E43}"/>
                    </a:ext>
                  </a:extLst>
                </p:cNvPr>
                <p:cNvSpPr txBox="1"/>
                <p:nvPr/>
              </p:nvSpPr>
              <p:spPr>
                <a:xfrm rot="11086160">
                  <a:off x="1806638" y="2905971"/>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Ngân</a:t>
                  </a:r>
                </a:p>
              </p:txBody>
            </p:sp>
            <p:sp>
              <p:nvSpPr>
                <p:cNvPr id="892" name="TextBox 891">
                  <a:extLst>
                    <a:ext uri="{FF2B5EF4-FFF2-40B4-BE49-F238E27FC236}">
                      <a16:creationId xmlns="" xmlns:a16="http://schemas.microsoft.com/office/drawing/2014/main" id="{B0EAFE27-A061-49DF-A8CE-94C039997133}"/>
                    </a:ext>
                  </a:extLst>
                </p:cNvPr>
                <p:cNvSpPr txBox="1"/>
                <p:nvPr/>
              </p:nvSpPr>
              <p:spPr>
                <a:xfrm rot="11948608">
                  <a:off x="2864052" y="2354871"/>
                  <a:ext cx="1443513"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Sùng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Nghiệp</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3" name="TextBox 892">
                  <a:extLst>
                    <a:ext uri="{FF2B5EF4-FFF2-40B4-BE49-F238E27FC236}">
                      <a16:creationId xmlns="" xmlns:a16="http://schemas.microsoft.com/office/drawing/2014/main" id="{B7FAFD9C-BF94-4DF0-8583-08A0F9C4171E}"/>
                    </a:ext>
                  </a:extLst>
                </p:cNvPr>
                <p:cNvSpPr txBox="1"/>
                <p:nvPr/>
              </p:nvSpPr>
              <p:spPr>
                <a:xfrm rot="11753808">
                  <a:off x="2296478" y="251494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Chính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4" name="TextBox 893">
                  <a:extLst>
                    <a:ext uri="{FF2B5EF4-FFF2-40B4-BE49-F238E27FC236}">
                      <a16:creationId xmlns="" xmlns:a16="http://schemas.microsoft.com/office/drawing/2014/main" id="{AABE16D3-B4F1-49BA-99E5-76725C38B129}"/>
                    </a:ext>
                  </a:extLst>
                </p:cNvPr>
                <p:cNvSpPr txBox="1"/>
                <p:nvPr/>
              </p:nvSpPr>
              <p:spPr>
                <a:xfrm rot="12465576">
                  <a:off x="2705413" y="1906325"/>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Hoàng Anh</a:t>
                  </a:r>
                </a:p>
              </p:txBody>
            </p:sp>
            <p:sp>
              <p:nvSpPr>
                <p:cNvPr id="895" name="TextBox 894">
                  <a:extLst>
                    <a:ext uri="{FF2B5EF4-FFF2-40B4-BE49-F238E27FC236}">
                      <a16:creationId xmlns="" xmlns:a16="http://schemas.microsoft.com/office/drawing/2014/main" id="{EA053F65-C6F8-4C92-ADC5-55582AE26F1E}"/>
                    </a:ext>
                  </a:extLst>
                </p:cNvPr>
                <p:cNvSpPr txBox="1"/>
                <p:nvPr/>
              </p:nvSpPr>
              <p:spPr>
                <a:xfrm rot="13399428">
                  <a:off x="2606303" y="1165822"/>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Viện</a:t>
                  </a:r>
                </a:p>
              </p:txBody>
            </p:sp>
            <p:sp>
              <p:nvSpPr>
                <p:cNvPr id="896" name="TextBox 895">
                  <a:extLst>
                    <a:ext uri="{FF2B5EF4-FFF2-40B4-BE49-F238E27FC236}">
                      <a16:creationId xmlns="" xmlns:a16="http://schemas.microsoft.com/office/drawing/2014/main" id="{33F2300F-AB52-4022-9618-E2CBAE7E8B64}"/>
                    </a:ext>
                  </a:extLst>
                </p:cNvPr>
                <p:cNvSpPr txBox="1"/>
                <p:nvPr/>
              </p:nvSpPr>
              <p:spPr>
                <a:xfrm rot="13952114">
                  <a:off x="3523379" y="1393448"/>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Hồng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Đăng</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 xmlns:a16="http://schemas.microsoft.com/office/drawing/2014/main" id="{CAF95819-8753-40FC-8593-513E7D9D77E7}"/>
                    </a:ext>
                  </a:extLst>
                </p:cNvPr>
                <p:cNvSpPr txBox="1"/>
                <p:nvPr/>
              </p:nvSpPr>
              <p:spPr>
                <a:xfrm rot="14346017">
                  <a:off x="3352329" y="584963"/>
                  <a:ext cx="14652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Linh</a:t>
                  </a:r>
                </a:p>
              </p:txBody>
            </p:sp>
            <p:sp>
              <p:nvSpPr>
                <p:cNvPr id="898" name="TextBox 897">
                  <a:extLst>
                    <a:ext uri="{FF2B5EF4-FFF2-40B4-BE49-F238E27FC236}">
                      <a16:creationId xmlns="" xmlns:a16="http://schemas.microsoft.com/office/drawing/2014/main" id="{EC7D9FB8-961C-4FD7-8CF9-C523BE919EC7}"/>
                    </a:ext>
                  </a:extLst>
                </p:cNvPr>
                <p:cNvSpPr txBox="1"/>
                <p:nvPr/>
              </p:nvSpPr>
              <p:spPr>
                <a:xfrm rot="14965495">
                  <a:off x="3904020" y="349618"/>
                  <a:ext cx="1291385"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Ban</a:t>
                  </a:r>
                </a:p>
              </p:txBody>
            </p:sp>
            <p:sp>
              <p:nvSpPr>
                <p:cNvPr id="899" name="TextBox 898">
                  <a:extLst>
                    <a:ext uri="{FF2B5EF4-FFF2-40B4-BE49-F238E27FC236}">
                      <a16:creationId xmlns="" xmlns:a16="http://schemas.microsoft.com/office/drawing/2014/main" id="{6053F74E-3EB8-4D42-B720-33881E4F6A02}"/>
                    </a:ext>
                  </a:extLst>
                </p:cNvPr>
                <p:cNvSpPr txBox="1"/>
                <p:nvPr/>
              </p:nvSpPr>
              <p:spPr>
                <a:xfrm rot="15274070">
                  <a:off x="4138294" y="207341"/>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a:solidFill>
                        <a:srgbClr val="FFFFFF"/>
                      </a:solidFill>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 xmlns:a16="http://schemas.microsoft.com/office/drawing/2014/main" id="{104BC20E-1464-4A64-A5C2-DA0B4F7F54DD}"/>
                    </a:ext>
                  </a:extLst>
                </p:cNvPr>
                <p:cNvSpPr txBox="1"/>
                <p:nvPr/>
              </p:nvSpPr>
              <p:spPr>
                <a:xfrm rot="17060111">
                  <a:off x="5541467" y="745173"/>
                  <a:ext cx="14652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Anh Ngọc</a:t>
                  </a:r>
                </a:p>
              </p:txBody>
            </p:sp>
            <p:sp>
              <p:nvSpPr>
                <p:cNvPr id="901" name="TextBox 900">
                  <a:extLst>
                    <a:ext uri="{FF2B5EF4-FFF2-40B4-BE49-F238E27FC236}">
                      <a16:creationId xmlns="" xmlns:a16="http://schemas.microsoft.com/office/drawing/2014/main" id="{3A8559CE-949C-44BA-88EB-3AD7022DB7BB}"/>
                    </a:ext>
                  </a:extLst>
                </p:cNvPr>
                <p:cNvSpPr txBox="1"/>
                <p:nvPr/>
              </p:nvSpPr>
              <p:spPr>
                <a:xfrm rot="16455159">
                  <a:off x="5314813" y="613284"/>
                  <a:ext cx="973992" cy="5733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Thảo Nguyên</a:t>
                  </a:r>
                </a:p>
              </p:txBody>
            </p:sp>
            <p:sp>
              <p:nvSpPr>
                <p:cNvPr id="902" name="TextBox 901">
                  <a:extLst>
                    <a:ext uri="{FF2B5EF4-FFF2-40B4-BE49-F238E27FC236}">
                      <a16:creationId xmlns="" xmlns:a16="http://schemas.microsoft.com/office/drawing/2014/main" id="{3163DDDE-C8C0-423F-A0B4-59DBBF5206DB}"/>
                    </a:ext>
                  </a:extLst>
                </p:cNvPr>
                <p:cNvSpPr txBox="1"/>
                <p:nvPr/>
              </p:nvSpPr>
              <p:spPr>
                <a:xfrm rot="15968816">
                  <a:off x="4972833" y="1023270"/>
                  <a:ext cx="848230"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 xmlns:a16="http://schemas.microsoft.com/office/drawing/2014/main" id="{D9A58C7A-9739-4CEC-A41B-7AE50517A97E}"/>
                    </a:ext>
                  </a:extLst>
                </p:cNvPr>
                <p:cNvSpPr txBox="1"/>
                <p:nvPr/>
              </p:nvSpPr>
              <p:spPr>
                <a:xfrm rot="17353817">
                  <a:off x="6123224" y="476964"/>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Thu</a:t>
                  </a:r>
                </a:p>
              </p:txBody>
            </p:sp>
            <p:sp>
              <p:nvSpPr>
                <p:cNvPr id="904" name="TextBox 903">
                  <a:extLst>
                    <a:ext uri="{FF2B5EF4-FFF2-40B4-BE49-F238E27FC236}">
                      <a16:creationId xmlns="" xmlns:a16="http://schemas.microsoft.com/office/drawing/2014/main" id="{CF99B637-BA5B-4803-93C9-5E6884526C14}"/>
                    </a:ext>
                  </a:extLst>
                </p:cNvPr>
                <p:cNvSpPr txBox="1"/>
                <p:nvPr/>
              </p:nvSpPr>
              <p:spPr>
                <a:xfrm rot="18036346">
                  <a:off x="6391461" y="778549"/>
                  <a:ext cx="1280703" cy="5733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Nguyên</a:t>
                  </a:r>
                </a:p>
              </p:txBody>
            </p:sp>
            <p:sp>
              <p:nvSpPr>
                <p:cNvPr id="905" name="TextBox 904">
                  <a:extLst>
                    <a:ext uri="{FF2B5EF4-FFF2-40B4-BE49-F238E27FC236}">
                      <a16:creationId xmlns="" xmlns:a16="http://schemas.microsoft.com/office/drawing/2014/main" id="{47763EEE-F36C-4DD4-A2EC-2F67D0B338BA}"/>
                    </a:ext>
                  </a:extLst>
                </p:cNvPr>
                <p:cNvSpPr txBox="1"/>
                <p:nvPr/>
              </p:nvSpPr>
              <p:spPr>
                <a:xfrm rot="413243">
                  <a:off x="7484969" y="3340610"/>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Hải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Đăng</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1376" name="TextBox 1375">
                <a:extLst>
                  <a:ext uri="{FF2B5EF4-FFF2-40B4-BE49-F238E27FC236}">
                    <a16:creationId xmlns="" xmlns:a16="http://schemas.microsoft.com/office/drawing/2014/main" id="{CB288B1B-1D8E-4A57-A3A4-EB93A312B997}"/>
                  </a:ext>
                </a:extLst>
              </p:cNvPr>
              <p:cNvSpPr txBox="1"/>
              <p:nvPr/>
            </p:nvSpPr>
            <p:spPr>
              <a:xfrm rot="10800000">
                <a:off x="2113260" y="3371414"/>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FFFFFF"/>
                    </a:solidFill>
                    <a:latin typeface="Arial" panose="020B0604020202020204" pitchFamily="34" charset="0"/>
                    <a:cs typeface="Arial" panose="020B0604020202020204" pitchFamily="34" charset="0"/>
                    <a:sym typeface="Arial"/>
                  </a:rPr>
                  <a:t>Đan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908" name="TextBox 907">
              <a:extLst>
                <a:ext uri="{FF2B5EF4-FFF2-40B4-BE49-F238E27FC236}">
                  <a16:creationId xmlns="" xmlns:a16="http://schemas.microsoft.com/office/drawing/2014/main" id="{ED5C3041-66F0-4C92-89D1-B9F0110F45E8}"/>
                </a:ext>
              </a:extLst>
            </p:cNvPr>
            <p:cNvSpPr txBox="1"/>
            <p:nvPr/>
          </p:nvSpPr>
          <p:spPr>
            <a:xfrm rot="7489126">
              <a:off x="3187032" y="5735985"/>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Hoa</a:t>
              </a:r>
            </a:p>
          </p:txBody>
        </p:sp>
      </p:grpSp>
      <p:sp>
        <p:nvSpPr>
          <p:cNvPr id="1379" name="Circle: Hollow 1378">
            <a:extLst>
              <a:ext uri="{FF2B5EF4-FFF2-40B4-BE49-F238E27FC236}">
                <a16:creationId xmlns=""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 xmlns:a16="http://schemas.microsoft.com/office/drawing/2014/main" id="{DB7E2334-1B1E-4D70-AA12-AA4B43314833}"/>
              </a:ext>
            </a:extLst>
          </p:cNvPr>
          <p:cNvGrpSpPr/>
          <p:nvPr/>
        </p:nvGrpSpPr>
        <p:grpSpPr>
          <a:xfrm>
            <a:off x="210644" y="512034"/>
            <a:ext cx="4251113" cy="2891250"/>
            <a:chOff x="210559" y="170974"/>
            <a:chExt cx="4251113" cy="2891250"/>
          </a:xfrm>
        </p:grpSpPr>
        <p:grpSp>
          <p:nvGrpSpPr>
            <p:cNvPr id="10" name="Group 9">
              <a:extLst>
                <a:ext uri="{FF2B5EF4-FFF2-40B4-BE49-F238E27FC236}">
                  <a16:creationId xmlns="" xmlns:a16="http://schemas.microsoft.com/office/drawing/2014/main" id="{C4B50213-1AA2-485A-901F-DE8924863A27}"/>
                </a:ext>
              </a:extLst>
            </p:cNvPr>
            <p:cNvGrpSpPr/>
            <p:nvPr/>
          </p:nvGrpSpPr>
          <p:grpSpPr>
            <a:xfrm>
              <a:off x="952285" y="1450174"/>
              <a:ext cx="3509387" cy="1612050"/>
              <a:chOff x="952285" y="1450174"/>
              <a:chExt cx="3509387" cy="1612050"/>
            </a:xfrm>
          </p:grpSpPr>
          <p:sp>
            <p:nvSpPr>
              <p:cNvPr id="9" name="Rectangle: Rounded Corners 8">
                <a:extLst>
                  <a:ext uri="{FF2B5EF4-FFF2-40B4-BE49-F238E27FC236}">
                    <a16:creationId xmlns="" xmlns:a16="http://schemas.microsoft.com/office/drawing/2014/main" id="{BE163FF6-CD55-415E-AF55-C30EDAF61C89}"/>
                  </a:ext>
                </a:extLst>
              </p:cNvPr>
              <p:cNvSpPr/>
              <p:nvPr/>
            </p:nvSpPr>
            <p:spPr>
              <a:xfrm>
                <a:off x="952285" y="1450174"/>
                <a:ext cx="3490343" cy="1612050"/>
              </a:xfrm>
              <a:prstGeom prst="roundRect">
                <a:avLst/>
              </a:prstGeom>
              <a:solidFill>
                <a:srgbClr val="00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 xmlns:a16="http://schemas.microsoft.com/office/drawing/2014/main" id="{ADFAEEFB-74ED-4FA8-ADA3-08B1BC5AC30E}"/>
                  </a:ext>
                </a:extLst>
              </p:cNvPr>
              <p:cNvSpPr txBox="1"/>
              <p:nvPr/>
            </p:nvSpPr>
            <p:spPr>
              <a:xfrm>
                <a:off x="1201478" y="1609377"/>
                <a:ext cx="3260194" cy="1363900"/>
              </a:xfrm>
              <a:prstGeom prst="rect">
                <a:avLst/>
              </a:prstGeom>
              <a:noFill/>
            </p:spPr>
            <p:txBody>
              <a:bodyPr wrap="square" rtlCol="0">
                <a:spAutoFit/>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30 × 4 </a:t>
                </a:r>
                <a:endParaRPr lang="en-US" sz="3600" dirty="0">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 xmlns:a16="http://schemas.microsoft.com/office/drawing/2014/main" id="{0846A16D-7501-41B8-9F68-7B386678AE03}"/>
                </a:ext>
              </a:extLst>
            </p:cNvPr>
            <p:cNvPicPr>
              <a:picLocks noChangeAspect="1"/>
            </p:cNvPicPr>
            <p:nvPr/>
          </p:nvPicPr>
          <p:blipFill>
            <a:blip r:embed="rId7"/>
            <a:stretch>
              <a:fillRect/>
            </a:stretch>
          </p:blipFill>
          <p:spPr>
            <a:xfrm rot="1947876" flipH="1">
              <a:off x="210559" y="170974"/>
              <a:ext cx="1692321" cy="1975197"/>
            </a:xfrm>
            <a:prstGeom prst="rect">
              <a:avLst/>
            </a:prstGeom>
          </p:spPr>
        </p:pic>
      </p:grpSp>
      <p:cxnSp>
        <p:nvCxnSpPr>
          <p:cNvPr id="920" name="Straight Connector 919">
            <a:extLst>
              <a:ext uri="{FF2B5EF4-FFF2-40B4-BE49-F238E27FC236}">
                <a16:creationId xmlns="" xmlns:a16="http://schemas.microsoft.com/office/drawing/2014/main" id="{57D128CA-DB55-44F9-A2A4-C749967AAF7F}"/>
              </a:ext>
            </a:extLst>
          </p:cNvPr>
          <p:cNvCxnSpPr/>
          <p:nvPr/>
        </p:nvCxnSpPr>
        <p:spPr>
          <a:xfrm>
            <a:off x="1711141" y="342966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 xmlns:a16="http://schemas.microsoft.com/office/drawing/2014/main" id="{28082A09-C720-4952-A536-B4445F34495D}"/>
              </a:ext>
            </a:extLst>
          </p:cNvPr>
          <p:cNvCxnSpPr/>
          <p:nvPr/>
        </p:nvCxnSpPr>
        <p:spPr>
          <a:xfrm>
            <a:off x="3662157" y="345679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 xmlns:a16="http://schemas.microsoft.com/office/drawing/2014/main" id="{F7440AC6-0DF8-4F0C-A19B-FD8B659802AF}"/>
              </a:ext>
            </a:extLst>
          </p:cNvPr>
          <p:cNvSpPr/>
          <p:nvPr/>
        </p:nvSpPr>
        <p:spPr>
          <a:xfrm>
            <a:off x="1231718" y="4239672"/>
            <a:ext cx="2843571" cy="997527"/>
          </a:xfrm>
          <a:prstGeom prst="hexagon">
            <a:avLst/>
          </a:prstGeom>
          <a:solidFill>
            <a:srgbClr val="0070C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120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3727903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1380"/>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138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1385"/>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1387"/>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1390"/>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1395"/>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1396"/>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139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139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180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1805"/>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grpId="0" nodeType="withEffect">
                                  <p:stCondLst>
                                    <p:cond delay="0"/>
                                  </p:stCondLst>
                                  <p:childTnLst>
                                    <p:anim calcmode="discrete" valueType="str">
                                      <p:cBhvr>
                                        <p:cTn id="30" dur="750" fill="hold"/>
                                        <p:tgtEl>
                                          <p:spTgt spid="1804"/>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0" nodeType="withEffect">
                                  <p:stCondLst>
                                    <p:cond delay="0"/>
                                  </p:stCondLst>
                                  <p:childTnLst>
                                    <p:anim calcmode="discrete" valueType="str">
                                      <p:cBhvr>
                                        <p:cTn id="32" dur="750" fill="hold"/>
                                        <p:tgtEl>
                                          <p:spTgt spid="1803"/>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grpId="0" nodeType="withEffect">
                                  <p:stCondLst>
                                    <p:cond delay="0"/>
                                  </p:stCondLst>
                                  <p:childTnLst>
                                    <p:anim calcmode="discrete" valueType="str">
                                      <p:cBhvr>
                                        <p:cTn id="34" dur="750" fill="hold"/>
                                        <p:tgtEl>
                                          <p:spTgt spid="1802"/>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grpId="0" nodeType="withEffect">
                                  <p:stCondLst>
                                    <p:cond delay="0"/>
                                  </p:stCondLst>
                                  <p:childTnLst>
                                    <p:anim calcmode="discrete" valueType="str">
                                      <p:cBhvr>
                                        <p:cTn id="36" dur="750" fill="hold"/>
                                        <p:tgtEl>
                                          <p:spTgt spid="1714"/>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grpId="0" nodeType="withEffect">
                                  <p:stCondLst>
                                    <p:cond delay="0"/>
                                  </p:stCondLst>
                                  <p:childTnLst>
                                    <p:anim calcmode="discrete" valueType="str">
                                      <p:cBhvr>
                                        <p:cTn id="38" dur="750" fill="hold"/>
                                        <p:tgtEl>
                                          <p:spTgt spid="1695"/>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grpId="0" nodeType="withEffect">
                                  <p:stCondLst>
                                    <p:cond delay="0"/>
                                  </p:stCondLst>
                                  <p:childTnLst>
                                    <p:anim calcmode="discrete" valueType="str">
                                      <p:cBhvr>
                                        <p:cTn id="40" dur="750" fill="hold"/>
                                        <p:tgtEl>
                                          <p:spTgt spid="1407"/>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grpId="0" nodeType="withEffect">
                                  <p:stCondLst>
                                    <p:cond delay="0"/>
                                  </p:stCondLst>
                                  <p:childTnLst>
                                    <p:anim calcmode="discrete" valueType="str">
                                      <p:cBhvr>
                                        <p:cTn id="42" dur="750" fill="hold"/>
                                        <p:tgtEl>
                                          <p:spTgt spid="1406"/>
                                        </p:tgtEl>
                                        <p:attrNameLst>
                                          <p:attrName>style.visibility</p:attrName>
                                        </p:attrNameLst>
                                      </p:cBhvr>
                                      <p:tavLst>
                                        <p:tav tm="0">
                                          <p:val>
                                            <p:strVal val="hidden"/>
                                          </p:val>
                                        </p:tav>
                                        <p:tav tm="50000">
                                          <p:val>
                                            <p:strVal val="visible"/>
                                          </p:val>
                                        </p:tav>
                                      </p:tavLst>
                                    </p:anim>
                                  </p:childTnLst>
                                </p:cTn>
                              </p:par>
                              <p:par>
                                <p:cTn id="43" presetID="35" presetClass="emph" presetSubtype="0" repeatCount="indefinite" fill="hold" grpId="0" nodeType="withEffect">
                                  <p:stCondLst>
                                    <p:cond delay="0"/>
                                  </p:stCondLst>
                                  <p:childTnLst>
                                    <p:anim calcmode="discrete" valueType="str">
                                      <p:cBhvr>
                                        <p:cTn id="44" dur="750" fill="hold"/>
                                        <p:tgtEl>
                                          <p:spTgt spid="1405"/>
                                        </p:tgtEl>
                                        <p:attrNameLst>
                                          <p:attrName>style.visibility</p:attrName>
                                        </p:attrNameLst>
                                      </p:cBhvr>
                                      <p:tavLst>
                                        <p:tav tm="0">
                                          <p:val>
                                            <p:strVal val="hidden"/>
                                          </p:val>
                                        </p:tav>
                                        <p:tav tm="50000">
                                          <p:val>
                                            <p:strVal val="visible"/>
                                          </p:val>
                                        </p:tav>
                                      </p:tavLst>
                                    </p:anim>
                                  </p:childTnLst>
                                </p:cTn>
                              </p:par>
                              <p:par>
                                <p:cTn id="45" presetID="35" presetClass="emph" presetSubtype="0" repeatCount="indefinite" fill="hold" grpId="0" nodeType="withEffect">
                                  <p:stCondLst>
                                    <p:cond delay="0"/>
                                  </p:stCondLst>
                                  <p:childTnLst>
                                    <p:anim calcmode="discrete" valueType="str">
                                      <p:cBhvr>
                                        <p:cTn id="46" dur="750" fill="hold"/>
                                        <p:tgtEl>
                                          <p:spTgt spid="1404"/>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grpId="0" nodeType="withEffect">
                                  <p:stCondLst>
                                    <p:cond delay="0"/>
                                  </p:stCondLst>
                                  <p:childTnLst>
                                    <p:anim calcmode="discrete" valueType="str">
                                      <p:cBhvr>
                                        <p:cTn id="48" dur="750" fill="hold"/>
                                        <p:tgtEl>
                                          <p:spTgt spid="1403"/>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grpId="0" nodeType="withEffect">
                                  <p:stCondLst>
                                    <p:cond delay="0"/>
                                  </p:stCondLst>
                                  <p:childTnLst>
                                    <p:anim calcmode="discrete" valueType="str">
                                      <p:cBhvr>
                                        <p:cTn id="50" dur="750" fill="hold"/>
                                        <p:tgtEl>
                                          <p:spTgt spid="1402"/>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grpId="0" nodeType="withEffect">
                                  <p:stCondLst>
                                    <p:cond delay="0"/>
                                  </p:stCondLst>
                                  <p:childTnLst>
                                    <p:anim calcmode="discrete" valueType="str">
                                      <p:cBhvr>
                                        <p:cTn id="52" dur="750" fill="hold"/>
                                        <p:tgtEl>
                                          <p:spTgt spid="1401"/>
                                        </p:tgtEl>
                                        <p:attrNameLst>
                                          <p:attrName>style.visibility</p:attrName>
                                        </p:attrNameLst>
                                      </p:cBhvr>
                                      <p:tavLst>
                                        <p:tav tm="0">
                                          <p:val>
                                            <p:strVal val="hidden"/>
                                          </p:val>
                                        </p:tav>
                                        <p:tav tm="50000">
                                          <p:val>
                                            <p:strVal val="visible"/>
                                          </p:val>
                                        </p:tav>
                                      </p:tavLst>
                                    </p:anim>
                                  </p:childTnLst>
                                </p:cTn>
                              </p:par>
                              <p:par>
                                <p:cTn id="53" presetID="35" presetClass="emph" presetSubtype="0" repeatCount="indefinite" fill="hold" grpId="0" nodeType="withEffect">
                                  <p:stCondLst>
                                    <p:cond delay="0"/>
                                  </p:stCondLst>
                                  <p:childTnLst>
                                    <p:anim calcmode="discrete" valueType="str">
                                      <p:cBhvr>
                                        <p:cTn id="54" dur="750" fill="hold"/>
                                        <p:tgtEl>
                                          <p:spTgt spid="1400"/>
                                        </p:tgtEl>
                                        <p:attrNameLst>
                                          <p:attrName>style.visibility</p:attrName>
                                        </p:attrNameLst>
                                      </p:cBhvr>
                                      <p:tavLst>
                                        <p:tav tm="0">
                                          <p:val>
                                            <p:strVal val="hidden"/>
                                          </p:val>
                                        </p:tav>
                                        <p:tav tm="50000">
                                          <p:val>
                                            <p:strVal val="visible"/>
                                          </p:val>
                                        </p:tav>
                                      </p:tavLst>
                                    </p:anim>
                                  </p:childTnLst>
                                </p:cTn>
                              </p:par>
                              <p:par>
                                <p:cTn id="55" presetID="35" presetClass="emph" presetSubtype="0" repeatCount="indefinite" fill="hold" grpId="0" nodeType="withEffect">
                                  <p:stCondLst>
                                    <p:cond delay="0"/>
                                  </p:stCondLst>
                                  <p:childTnLst>
                                    <p:anim calcmode="discrete" valueType="str">
                                      <p:cBhvr>
                                        <p:cTn id="56" dur="750" fill="hold"/>
                                        <p:tgtEl>
                                          <p:spTgt spid="1399"/>
                                        </p:tgtEl>
                                        <p:attrNameLst>
                                          <p:attrName>style.visibility</p:attrName>
                                        </p:attrNameLst>
                                      </p:cBhvr>
                                      <p:tavLst>
                                        <p:tav tm="0">
                                          <p:val>
                                            <p:strVal val="hidden"/>
                                          </p:val>
                                        </p:tav>
                                        <p:tav tm="50000">
                                          <p:val>
                                            <p:strVal val="visible"/>
                                          </p:val>
                                        </p:tav>
                                      </p:tavLst>
                                    </p:anim>
                                  </p:childTnLst>
                                </p:cTn>
                              </p:par>
                              <p:par>
                                <p:cTn id="57" presetID="35" presetClass="emph" presetSubtype="0" repeatCount="indefinite" fill="hold" grpId="0" nodeType="withEffect">
                                  <p:stCondLst>
                                    <p:cond delay="0"/>
                                  </p:stCondLst>
                                  <p:childTnLst>
                                    <p:anim calcmode="discrete" valueType="str">
                                      <p:cBhvr>
                                        <p:cTn id="58" dur="750" fill="hold"/>
                                        <p:tgtEl>
                                          <p:spTgt spid="1408"/>
                                        </p:tgtEl>
                                        <p:attrNameLst>
                                          <p:attrName>style.visibility</p:attrName>
                                        </p:attrNameLst>
                                      </p:cBhvr>
                                      <p:tavLst>
                                        <p:tav tm="0">
                                          <p:val>
                                            <p:strVal val="hidden"/>
                                          </p:val>
                                        </p:tav>
                                        <p:tav tm="50000">
                                          <p:val>
                                            <p:strVal val="visible"/>
                                          </p:val>
                                        </p:tav>
                                      </p:tavLst>
                                    </p:anim>
                                  </p:childTnLst>
                                </p:cTn>
                              </p:par>
                              <p:par>
                                <p:cTn id="59" presetID="35" presetClass="emph" presetSubtype="0" repeatCount="indefinite" fill="hold" grpId="0" nodeType="withEffect">
                                  <p:stCondLst>
                                    <p:cond delay="0"/>
                                  </p:stCondLst>
                                  <p:childTnLst>
                                    <p:anim calcmode="discrete" valueType="str">
                                      <p:cBhvr>
                                        <p:cTn id="60" dur="750" fill="hold"/>
                                        <p:tgtEl>
                                          <p:spTgt spid="1409"/>
                                        </p:tgtEl>
                                        <p:attrNameLst>
                                          <p:attrName>style.visibility</p:attrName>
                                        </p:attrNameLst>
                                      </p:cBhvr>
                                      <p:tavLst>
                                        <p:tav tm="0">
                                          <p:val>
                                            <p:strVal val="hidden"/>
                                          </p:val>
                                        </p:tav>
                                        <p:tav tm="50000">
                                          <p:val>
                                            <p:strVal val="visible"/>
                                          </p:val>
                                        </p:tav>
                                      </p:tavLst>
                                    </p:anim>
                                  </p:childTnLst>
                                </p:cTn>
                              </p:par>
                              <p:par>
                                <p:cTn id="61" presetID="35" presetClass="emph" presetSubtype="0" repeatCount="indefinite" fill="hold" grpId="0" nodeType="withEffect">
                                  <p:stCondLst>
                                    <p:cond delay="0"/>
                                  </p:stCondLst>
                                  <p:childTnLst>
                                    <p:anim calcmode="discrete" valueType="str">
                                      <p:cBhvr>
                                        <p:cTn id="62" dur="750" fill="hold"/>
                                        <p:tgtEl>
                                          <p:spTgt spid="1411"/>
                                        </p:tgtEl>
                                        <p:attrNameLst>
                                          <p:attrName>style.visibility</p:attrName>
                                        </p:attrNameLst>
                                      </p:cBhvr>
                                      <p:tavLst>
                                        <p:tav tm="0">
                                          <p:val>
                                            <p:strVal val="hidden"/>
                                          </p:val>
                                        </p:tav>
                                        <p:tav tm="50000">
                                          <p:val>
                                            <p:strVal val="visible"/>
                                          </p:val>
                                        </p:tav>
                                      </p:tavLst>
                                    </p:anim>
                                  </p:childTnLst>
                                </p:cTn>
                              </p:par>
                              <p:par>
                                <p:cTn id="63" presetID="35" presetClass="emph" presetSubtype="0" repeatCount="indefinite" fill="hold" grpId="0" nodeType="withEffect">
                                  <p:stCondLst>
                                    <p:cond delay="0"/>
                                  </p:stCondLst>
                                  <p:childTnLst>
                                    <p:anim calcmode="discrete" valueType="str">
                                      <p:cBhvr>
                                        <p:cTn id="64" dur="750" fill="hold"/>
                                        <p:tgtEl>
                                          <p:spTgt spid="1419"/>
                                        </p:tgtEl>
                                        <p:attrNameLst>
                                          <p:attrName>style.visibility</p:attrName>
                                        </p:attrNameLst>
                                      </p:cBhvr>
                                      <p:tavLst>
                                        <p:tav tm="0">
                                          <p:val>
                                            <p:strVal val="hidden"/>
                                          </p:val>
                                        </p:tav>
                                        <p:tav tm="50000">
                                          <p:val>
                                            <p:strVal val="visible"/>
                                          </p:val>
                                        </p:tav>
                                      </p:tavLst>
                                    </p:anim>
                                  </p:childTnLst>
                                </p:cTn>
                              </p:par>
                              <p:par>
                                <p:cTn id="65" presetID="35" presetClass="emph" presetSubtype="0" repeatCount="indefinite" fill="hold" grpId="0" nodeType="withEffect">
                                  <p:stCondLst>
                                    <p:cond delay="0"/>
                                  </p:stCondLst>
                                  <p:childTnLst>
                                    <p:anim calcmode="discrete" valueType="str">
                                      <p:cBhvr>
                                        <p:cTn id="66" dur="750" fill="hold"/>
                                        <p:tgtEl>
                                          <p:spTgt spid="1426"/>
                                        </p:tgtEl>
                                        <p:attrNameLst>
                                          <p:attrName>style.visibility</p:attrName>
                                        </p:attrNameLst>
                                      </p:cBhvr>
                                      <p:tavLst>
                                        <p:tav tm="0">
                                          <p:val>
                                            <p:strVal val="hidden"/>
                                          </p:val>
                                        </p:tav>
                                        <p:tav tm="50000">
                                          <p:val>
                                            <p:strVal val="visible"/>
                                          </p:val>
                                        </p:tav>
                                      </p:tavLst>
                                    </p:anim>
                                  </p:childTnLst>
                                </p:cTn>
                              </p:par>
                              <p:par>
                                <p:cTn id="67" presetID="35" presetClass="emph" presetSubtype="0" repeatCount="indefinite" fill="hold" grpId="0" nodeType="withEffect">
                                  <p:stCondLst>
                                    <p:cond delay="0"/>
                                  </p:stCondLst>
                                  <p:childTnLst>
                                    <p:anim calcmode="discrete" valueType="str">
                                      <p:cBhvr>
                                        <p:cTn id="68" dur="750" fill="hold"/>
                                        <p:tgtEl>
                                          <p:spTgt spid="1434"/>
                                        </p:tgtEl>
                                        <p:attrNameLst>
                                          <p:attrName>style.visibility</p:attrName>
                                        </p:attrNameLst>
                                      </p:cBhvr>
                                      <p:tavLst>
                                        <p:tav tm="0">
                                          <p:val>
                                            <p:strVal val="hidden"/>
                                          </p:val>
                                        </p:tav>
                                        <p:tav tm="50000">
                                          <p:val>
                                            <p:strVal val="visible"/>
                                          </p:val>
                                        </p:tav>
                                      </p:tavLst>
                                    </p:anim>
                                  </p:childTnLst>
                                </p:cTn>
                              </p:par>
                              <p:par>
                                <p:cTn id="69" presetID="35" presetClass="emph" presetSubtype="0" repeatCount="indefinite" fill="hold" grpId="0" nodeType="withEffect">
                                  <p:stCondLst>
                                    <p:cond delay="0"/>
                                  </p:stCondLst>
                                  <p:childTnLst>
                                    <p:anim calcmode="discrete" valueType="str">
                                      <p:cBhvr>
                                        <p:cTn id="70" dur="750" fill="hold"/>
                                        <p:tgtEl>
                                          <p:spTgt spid="1447"/>
                                        </p:tgtEl>
                                        <p:attrNameLst>
                                          <p:attrName>style.visibility</p:attrName>
                                        </p:attrNameLst>
                                      </p:cBhvr>
                                      <p:tavLst>
                                        <p:tav tm="0">
                                          <p:val>
                                            <p:strVal val="hidden"/>
                                          </p:val>
                                        </p:tav>
                                        <p:tav tm="50000">
                                          <p:val>
                                            <p:strVal val="visible"/>
                                          </p:val>
                                        </p:tav>
                                      </p:tavLst>
                                    </p:anim>
                                  </p:childTnLst>
                                </p:cTn>
                              </p:par>
                              <p:par>
                                <p:cTn id="71" presetID="35" presetClass="emph" presetSubtype="0" repeatCount="indefinite" fill="hold" grpId="0" nodeType="withEffect">
                                  <p:stCondLst>
                                    <p:cond delay="0"/>
                                  </p:stCondLst>
                                  <p:childTnLst>
                                    <p:anim calcmode="discrete" valueType="str">
                                      <p:cBhvr>
                                        <p:cTn id="72" dur="750" fill="hold"/>
                                        <p:tgtEl>
                                          <p:spTgt spid="1467"/>
                                        </p:tgtEl>
                                        <p:attrNameLst>
                                          <p:attrName>style.visibility</p:attrName>
                                        </p:attrNameLst>
                                      </p:cBhvr>
                                      <p:tavLst>
                                        <p:tav tm="0">
                                          <p:val>
                                            <p:strVal val="hidden"/>
                                          </p:val>
                                        </p:tav>
                                        <p:tav tm="50000">
                                          <p:val>
                                            <p:strVal val="visible"/>
                                          </p:val>
                                        </p:tav>
                                      </p:tavLst>
                                    </p:anim>
                                  </p:childTnLst>
                                </p:cTn>
                              </p:par>
                              <p:par>
                                <p:cTn id="73" presetID="35" presetClass="emph" presetSubtype="0" repeatCount="indefinite" fill="hold" grpId="0" nodeType="withEffect">
                                  <p:stCondLst>
                                    <p:cond delay="0"/>
                                  </p:stCondLst>
                                  <p:childTnLst>
                                    <p:anim calcmode="discrete" valueType="str">
                                      <p:cBhvr>
                                        <p:cTn id="74" dur="750" fill="hold"/>
                                        <p:tgtEl>
                                          <p:spTgt spid="1493"/>
                                        </p:tgtEl>
                                        <p:attrNameLst>
                                          <p:attrName>style.visibility</p:attrName>
                                        </p:attrNameLst>
                                      </p:cBhvr>
                                      <p:tavLst>
                                        <p:tav tm="0">
                                          <p:val>
                                            <p:strVal val="hidden"/>
                                          </p:val>
                                        </p:tav>
                                        <p:tav tm="50000">
                                          <p:val>
                                            <p:strVal val="visible"/>
                                          </p:val>
                                        </p:tav>
                                      </p:tavLst>
                                    </p:anim>
                                  </p:childTnLst>
                                </p:cTn>
                              </p:par>
                              <p:par>
                                <p:cTn id="75" presetID="35" presetClass="emph" presetSubtype="0" repeatCount="indefinite" fill="hold" grpId="0" nodeType="withEffect">
                                  <p:stCondLst>
                                    <p:cond delay="0"/>
                                  </p:stCondLst>
                                  <p:childTnLst>
                                    <p:anim calcmode="discrete" valueType="str">
                                      <p:cBhvr>
                                        <p:cTn id="76" dur="750" fill="hold"/>
                                        <p:tgtEl>
                                          <p:spTgt spid="1540"/>
                                        </p:tgtEl>
                                        <p:attrNameLst>
                                          <p:attrName>style.visibility</p:attrName>
                                        </p:attrNameLst>
                                      </p:cBhvr>
                                      <p:tavLst>
                                        <p:tav tm="0">
                                          <p:val>
                                            <p:strVal val="hidden"/>
                                          </p:val>
                                        </p:tav>
                                        <p:tav tm="50000">
                                          <p:val>
                                            <p:strVal val="visible"/>
                                          </p:val>
                                        </p:tav>
                                      </p:tavLst>
                                    </p:anim>
                                  </p:childTnLst>
                                </p:cTn>
                              </p:par>
                              <p:par>
                                <p:cTn id="77" presetID="35" presetClass="emph" presetSubtype="0" repeatCount="indefinite" fill="hold" grpId="0" nodeType="withEffect">
                                  <p:stCondLst>
                                    <p:cond delay="0"/>
                                  </p:stCondLst>
                                  <p:childTnLst>
                                    <p:anim calcmode="discrete" valueType="str">
                                      <p:cBhvr>
                                        <p:cTn id="78" dur="750" fill="hold"/>
                                        <p:tgtEl>
                                          <p:spTgt spid="1558"/>
                                        </p:tgtEl>
                                        <p:attrNameLst>
                                          <p:attrName>style.visibility</p:attrName>
                                        </p:attrNameLst>
                                      </p:cBhvr>
                                      <p:tavLst>
                                        <p:tav tm="0">
                                          <p:val>
                                            <p:strVal val="hidden"/>
                                          </p:val>
                                        </p:tav>
                                        <p:tav tm="50000">
                                          <p:val>
                                            <p:strVal val="visible"/>
                                          </p:val>
                                        </p:tav>
                                      </p:tavLst>
                                    </p:anim>
                                  </p:childTnLst>
                                </p:cTn>
                              </p:par>
                              <p:par>
                                <p:cTn id="79" presetID="35" presetClass="emph" presetSubtype="0" repeatCount="indefinite" fill="hold" grpId="0" nodeType="withEffect">
                                  <p:stCondLst>
                                    <p:cond delay="0"/>
                                  </p:stCondLst>
                                  <p:childTnLst>
                                    <p:anim calcmode="discrete" valueType="str">
                                      <p:cBhvr>
                                        <p:cTn id="80" dur="750" fill="hold"/>
                                        <p:tgtEl>
                                          <p:spTgt spid="1808"/>
                                        </p:tgtEl>
                                        <p:attrNameLst>
                                          <p:attrName>style.visibility</p:attrName>
                                        </p:attrNameLst>
                                      </p:cBhvr>
                                      <p:tavLst>
                                        <p:tav tm="0">
                                          <p:val>
                                            <p:strVal val="hidden"/>
                                          </p:val>
                                        </p:tav>
                                        <p:tav tm="50000">
                                          <p:val>
                                            <p:strVal val="visible"/>
                                          </p:val>
                                        </p:tav>
                                      </p:tavLst>
                                    </p:anim>
                                  </p:childTnLst>
                                </p:cTn>
                              </p:par>
                              <p:par>
                                <p:cTn id="81" presetID="35" presetClass="emph" presetSubtype="0" repeatCount="indefinite" fill="hold" grpId="0" nodeType="withEffect">
                                  <p:stCondLst>
                                    <p:cond delay="0"/>
                                  </p:stCondLst>
                                  <p:childTnLst>
                                    <p:anim calcmode="discrete" valueType="str">
                                      <p:cBhvr>
                                        <p:cTn id="82" dur="750" fill="hold"/>
                                        <p:tgtEl>
                                          <p:spTgt spid="1809"/>
                                        </p:tgtEl>
                                        <p:attrNameLst>
                                          <p:attrName>style.visibility</p:attrName>
                                        </p:attrNameLst>
                                      </p:cBhvr>
                                      <p:tavLst>
                                        <p:tav tm="0">
                                          <p:val>
                                            <p:strVal val="hidden"/>
                                          </p:val>
                                        </p:tav>
                                        <p:tav tm="50000">
                                          <p:val>
                                            <p:strVal val="visible"/>
                                          </p:val>
                                        </p:tav>
                                      </p:tavLst>
                                    </p:anim>
                                  </p:childTnLst>
                                </p:cTn>
                              </p:par>
                              <p:par>
                                <p:cTn id="83" presetID="35" presetClass="emph" presetSubtype="0" repeatCount="indefinite" fill="hold" grpId="0" nodeType="withEffect">
                                  <p:stCondLst>
                                    <p:cond delay="0"/>
                                  </p:stCondLst>
                                  <p:childTnLst>
                                    <p:anim calcmode="discrete" valueType="str">
                                      <p:cBhvr>
                                        <p:cTn id="84"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9"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1000" fill="hold"/>
                                        <p:tgtEl>
                                          <p:spTgt spid="15"/>
                                        </p:tgtEl>
                                        <p:attrNameLst>
                                          <p:attrName>ppt_x</p:attrName>
                                        </p:attrNameLst>
                                      </p:cBhvr>
                                      <p:tavLst>
                                        <p:tav tm="0">
                                          <p:val>
                                            <p:strVal val="0-#ppt_w/2"/>
                                          </p:val>
                                        </p:tav>
                                        <p:tav tm="100000">
                                          <p:val>
                                            <p:strVal val="#ppt_x"/>
                                          </p:val>
                                        </p:tav>
                                      </p:tavLst>
                                    </p:anim>
                                    <p:anim calcmode="lin" valueType="num">
                                      <p:cBhvr additive="base">
                                        <p:cTn id="90"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8" presetClass="entr" presetSubtype="6" fill="hold" nodeType="clickEffect">
                                  <p:stCondLst>
                                    <p:cond delay="0"/>
                                  </p:stCondLst>
                                  <p:childTnLst>
                                    <p:set>
                                      <p:cBhvr>
                                        <p:cTn id="94" dur="1" fill="hold">
                                          <p:stCondLst>
                                            <p:cond delay="0"/>
                                          </p:stCondLst>
                                        </p:cTn>
                                        <p:tgtEl>
                                          <p:spTgt spid="920"/>
                                        </p:tgtEl>
                                        <p:attrNameLst>
                                          <p:attrName>style.visibility</p:attrName>
                                        </p:attrNameLst>
                                      </p:cBhvr>
                                      <p:to>
                                        <p:strVal val="visible"/>
                                      </p:to>
                                    </p:set>
                                    <p:animEffect transition="in" filter="strips(downRight)">
                                      <p:cBhvr>
                                        <p:cTn id="95" dur="500"/>
                                        <p:tgtEl>
                                          <p:spTgt spid="920"/>
                                        </p:tgtEl>
                                      </p:cBhvr>
                                    </p:animEffect>
                                  </p:childTnLst>
                                </p:cTn>
                              </p:par>
                              <p:par>
                                <p:cTn id="96" presetID="18" presetClass="entr" presetSubtype="6" fill="hold" nodeType="withEffect">
                                  <p:stCondLst>
                                    <p:cond delay="0"/>
                                  </p:stCondLst>
                                  <p:childTnLst>
                                    <p:set>
                                      <p:cBhvr>
                                        <p:cTn id="97" dur="1" fill="hold">
                                          <p:stCondLst>
                                            <p:cond delay="0"/>
                                          </p:stCondLst>
                                        </p:cTn>
                                        <p:tgtEl>
                                          <p:spTgt spid="921"/>
                                        </p:tgtEl>
                                        <p:attrNameLst>
                                          <p:attrName>style.visibility</p:attrName>
                                        </p:attrNameLst>
                                      </p:cBhvr>
                                      <p:to>
                                        <p:strVal val="visible"/>
                                      </p:to>
                                    </p:set>
                                    <p:animEffect transition="in" filter="strips(downRight)">
                                      <p:cBhvr>
                                        <p:cTn id="98" dur="500"/>
                                        <p:tgtEl>
                                          <p:spTgt spid="921"/>
                                        </p:tgtEl>
                                      </p:cBhvr>
                                    </p:animEffect>
                                  </p:childTnLst>
                                </p:cTn>
                              </p:par>
                            </p:childTnLst>
                          </p:cTn>
                        </p:par>
                        <p:par>
                          <p:cTn id="99" fill="hold">
                            <p:stCondLst>
                              <p:cond delay="500"/>
                            </p:stCondLst>
                            <p:childTnLst>
                              <p:par>
                                <p:cTn id="100" presetID="16" presetClass="entr" presetSubtype="37" fill="hold" grpId="0" nodeType="afterEffect">
                                  <p:stCondLst>
                                    <p:cond delay="0"/>
                                  </p:stCondLst>
                                  <p:childTnLst>
                                    <p:set>
                                      <p:cBhvr>
                                        <p:cTn id="101" dur="1" fill="hold">
                                          <p:stCondLst>
                                            <p:cond delay="0"/>
                                          </p:stCondLst>
                                        </p:cTn>
                                        <p:tgtEl>
                                          <p:spTgt spid="922"/>
                                        </p:tgtEl>
                                        <p:attrNameLst>
                                          <p:attrName>style.visibility</p:attrName>
                                        </p:attrNameLst>
                                      </p:cBhvr>
                                      <p:to>
                                        <p:strVal val="visible"/>
                                      </p:to>
                                    </p:set>
                                    <p:animEffect transition="in" filter="barn(outVertical)">
                                      <p:cBhvr>
                                        <p:cTn id="102" dur="500"/>
                                        <p:tgtEl>
                                          <p:spTgt spid="922"/>
                                        </p:tgtEl>
                                      </p:cBhvr>
                                    </p:animEffect>
                                  </p:childTnLst>
                                  <p:subTnLst>
                                    <p:audio>
                                      <p:cMediaNode>
                                        <p:cTn display="0" masterRel="sameClick">
                                          <p:stCondLst>
                                            <p:cond evt="begin" delay="0">
                                              <p:tn val="10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childTnLst>
                                    <p:animRot by="21600000">
                                      <p:cBhvr>
                                        <p:cTn id="107" dur="750" fill="hold"/>
                                        <p:tgtEl>
                                          <p:spTgt spid="5"/>
                                        </p:tgtEl>
                                        <p:attrNameLst>
                                          <p:attrName>r</p:attrName>
                                        </p:attrNameLst>
                                      </p:cBhvr>
                                    </p:animRot>
                                  </p:childTnLst>
                                  <p:subTnLst>
                                    <p:audio>
                                      <p:cMediaNode>
                                        <p:cTn display="0" masterRel="sameClick">
                                          <p:stCondLst>
                                            <p:cond evt="begin" delay="0">
                                              <p:tn val="106"/>
                                            </p:cond>
                                          </p:stCondLst>
                                          <p:endCondLst>
                                            <p:cond evt="onStopAudio" delay="0">
                                              <p:tgtEl>
                                                <p:sldTgt/>
                                              </p:tgtEl>
                                            </p:cond>
                                          </p:endCondLst>
                                        </p:cTn>
                                        <p:tgtEl>
                                          <p:sndTgt r:embed="rId5" name="NhacCacVongQuayCuaChiecNonKyDieu-VA-6226417 (video-converter.com).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71CE914-F2A6-A592-E5C4-802853A07CD9}"/>
            </a:ext>
          </a:extLst>
        </p:cNvPr>
        <p:cNvGrpSpPr/>
        <p:nvPr/>
      </p:nvGrpSpPr>
      <p:grpSpPr>
        <a:xfrm>
          <a:off x="0" y="0"/>
          <a:ext cx="0" cy="0"/>
          <a:chOff x="0" y="0"/>
          <a:chExt cx="0" cy="0"/>
        </a:xfrm>
      </p:grpSpPr>
      <p:sp>
        <p:nvSpPr>
          <p:cNvPr id="4" name="矩形 3">
            <a:extLst>
              <a:ext uri="{FF2B5EF4-FFF2-40B4-BE49-F238E27FC236}">
                <a16:creationId xmlns="" xmlns:a16="http://schemas.microsoft.com/office/drawing/2014/main" id="{B56762A2-05E1-1B8B-880D-E2ADDBB9E474}"/>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EE64B164-EE93-39BB-C3FF-40A0E27B8BFD}"/>
              </a:ext>
            </a:extLst>
          </p:cNvPr>
          <p:cNvSpPr/>
          <p:nvPr/>
        </p:nvSpPr>
        <p:spPr>
          <a:xfrm>
            <a:off x="392917" y="31631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 xmlns:a16="http://schemas.microsoft.com/office/drawing/2014/main" id="{C00D9899-D3EB-5C74-D2CA-874B2933332B}"/>
              </a:ext>
            </a:extLst>
          </p:cNvPr>
          <p:cNvSpPr txBox="1"/>
          <p:nvPr/>
        </p:nvSpPr>
        <p:spPr>
          <a:xfrm>
            <a:off x="2270589" y="287676"/>
            <a:ext cx="10304979" cy="3203634"/>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40 x 40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600 x 30</a:t>
            </a:r>
          </a:p>
        </p:txBody>
      </p:sp>
      <p:sp>
        <p:nvSpPr>
          <p:cNvPr id="2" name="TextBox 1">
            <a:extLst>
              <a:ext uri="{FF2B5EF4-FFF2-40B4-BE49-F238E27FC236}">
                <a16:creationId xmlns="" xmlns:a16="http://schemas.microsoft.com/office/drawing/2014/main" id="{E98977ED-D78E-7115-1BC5-396B73E77CA9}"/>
              </a:ext>
            </a:extLst>
          </p:cNvPr>
          <p:cNvSpPr txBox="1"/>
          <p:nvPr/>
        </p:nvSpPr>
        <p:spPr>
          <a:xfrm>
            <a:off x="4119939" y="98631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4 x 10 x 4 x 10</a:t>
            </a:r>
          </a:p>
        </p:txBody>
      </p:sp>
      <p:sp>
        <p:nvSpPr>
          <p:cNvPr id="3" name="TextBox 2">
            <a:extLst>
              <a:ext uri="{FF2B5EF4-FFF2-40B4-BE49-F238E27FC236}">
                <a16:creationId xmlns="" xmlns:a16="http://schemas.microsoft.com/office/drawing/2014/main" id="{DD8401AC-2CD7-F237-166A-A7AD1D8F9214}"/>
              </a:ext>
            </a:extLst>
          </p:cNvPr>
          <p:cNvSpPr txBox="1"/>
          <p:nvPr/>
        </p:nvSpPr>
        <p:spPr>
          <a:xfrm>
            <a:off x="4140486" y="1695236"/>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16 x 100 = 1 600 </a:t>
            </a:r>
          </a:p>
        </p:txBody>
      </p:sp>
      <p:sp>
        <p:nvSpPr>
          <p:cNvPr id="5" name="TextBox 4">
            <a:extLst>
              <a:ext uri="{FF2B5EF4-FFF2-40B4-BE49-F238E27FC236}">
                <a16:creationId xmlns="" xmlns:a16="http://schemas.microsoft.com/office/drawing/2014/main" id="{14C13F6B-58A3-9C9B-E961-7058A0A0E3DC}"/>
              </a:ext>
            </a:extLst>
          </p:cNvPr>
          <p:cNvSpPr txBox="1"/>
          <p:nvPr/>
        </p:nvSpPr>
        <p:spPr>
          <a:xfrm>
            <a:off x="4078841" y="2712378"/>
            <a:ext cx="573636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6 x 100 x 3 x 10</a:t>
            </a:r>
          </a:p>
        </p:txBody>
      </p:sp>
      <p:sp>
        <p:nvSpPr>
          <p:cNvPr id="6" name="TextBox 5">
            <a:extLst>
              <a:ext uri="{FF2B5EF4-FFF2-40B4-BE49-F238E27FC236}">
                <a16:creationId xmlns="" xmlns:a16="http://schemas.microsoft.com/office/drawing/2014/main" id="{619833B0-7863-E377-5575-086C219492DF}"/>
              </a:ext>
            </a:extLst>
          </p:cNvPr>
          <p:cNvSpPr txBox="1"/>
          <p:nvPr/>
        </p:nvSpPr>
        <p:spPr>
          <a:xfrm>
            <a:off x="4099389" y="3421295"/>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18 x 1 000 = 18 000 </a:t>
            </a:r>
          </a:p>
        </p:txBody>
      </p:sp>
    </p:spTree>
    <p:extLst>
      <p:ext uri="{BB962C8B-B14F-4D97-AF65-F5344CB8AC3E}">
        <p14:creationId xmlns:p14="http://schemas.microsoft.com/office/powerpoint/2010/main" val="48145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796993" y="0"/>
            <a:ext cx="12898201" cy="6759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 xmlns:a16="http://schemas.microsoft.com/office/drawing/2014/main" id="{A4218DD5-1079-7220-B21F-AB277E3414EC}"/>
              </a:ext>
            </a:extLst>
          </p:cNvPr>
          <p:cNvSpPr txBox="1"/>
          <p:nvPr/>
        </p:nvSpPr>
        <p:spPr>
          <a:xfrm>
            <a:off x="2270589" y="287676"/>
            <a:ext cx="10304979" cy="3203634"/>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20 x 70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300 x 40</a:t>
            </a:r>
          </a:p>
        </p:txBody>
      </p:sp>
      <p:sp>
        <p:nvSpPr>
          <p:cNvPr id="2" name="TextBox 1">
            <a:extLst>
              <a:ext uri="{FF2B5EF4-FFF2-40B4-BE49-F238E27FC236}">
                <a16:creationId xmlns=""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2 x 10 x 7 x 10</a:t>
            </a:r>
          </a:p>
        </p:txBody>
      </p:sp>
      <p:sp>
        <p:nvSpPr>
          <p:cNvPr id="3" name="TextBox 2">
            <a:extLst>
              <a:ext uri="{FF2B5EF4-FFF2-40B4-BE49-F238E27FC236}">
                <a16:creationId xmlns=""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14 x 100 = 1 400 </a:t>
            </a:r>
          </a:p>
        </p:txBody>
      </p:sp>
      <p:sp>
        <p:nvSpPr>
          <p:cNvPr id="5" name="TextBox 4">
            <a:extLst>
              <a:ext uri="{FF2B5EF4-FFF2-40B4-BE49-F238E27FC236}">
                <a16:creationId xmlns="" xmlns:a16="http://schemas.microsoft.com/office/drawing/2014/main" id="{CB89EB1F-B5F6-9EC1-6995-9EE8E7B23250}"/>
              </a:ext>
            </a:extLst>
          </p:cNvPr>
          <p:cNvSpPr txBox="1"/>
          <p:nvPr/>
        </p:nvSpPr>
        <p:spPr>
          <a:xfrm>
            <a:off x="4078841" y="2712378"/>
            <a:ext cx="48122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3 x 100 x 4 x 10</a:t>
            </a:r>
          </a:p>
        </p:txBody>
      </p:sp>
      <p:sp>
        <p:nvSpPr>
          <p:cNvPr id="6" name="TextBox 5">
            <a:extLst>
              <a:ext uri="{FF2B5EF4-FFF2-40B4-BE49-F238E27FC236}">
                <a16:creationId xmlns=""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12 x 1 000 = 12 000 </a:t>
            </a:r>
          </a:p>
        </p:txBody>
      </p:sp>
    </p:spTree>
    <p:extLst>
      <p:ext uri="{BB962C8B-B14F-4D97-AF65-F5344CB8AC3E}">
        <p14:creationId xmlns:p14="http://schemas.microsoft.com/office/powerpoint/2010/main" val="119319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 name="Picture 10">
            <a:extLst>
              <a:ext uri="{FF2B5EF4-FFF2-40B4-BE49-F238E27FC236}">
                <a16:creationId xmlns="" xmlns:a16="http://schemas.microsoft.com/office/drawing/2014/main" id="{9459D960-B862-FFBB-DDCD-67E67A0E50EF}"/>
              </a:ext>
            </a:extLst>
          </p:cNvPr>
          <p:cNvPicPr>
            <a:picLocks noChangeAspect="1"/>
          </p:cNvPicPr>
          <p:nvPr/>
        </p:nvPicPr>
        <p:blipFill>
          <a:blip r:embed="rId2"/>
          <a:stretch>
            <a:fillRect/>
          </a:stretch>
        </p:blipFill>
        <p:spPr>
          <a:xfrm>
            <a:off x="411502" y="356652"/>
            <a:ext cx="971550" cy="904875"/>
          </a:xfrm>
          <a:prstGeom prst="rect">
            <a:avLst/>
          </a:prstGeom>
        </p:spPr>
      </p:pic>
      <p:sp>
        <p:nvSpPr>
          <p:cNvPr id="12" name="TextBox 11">
            <a:extLst>
              <a:ext uri="{FF2B5EF4-FFF2-40B4-BE49-F238E27FC236}">
                <a16:creationId xmlns="" xmlns:a16="http://schemas.microsoft.com/office/drawing/2014/main" id="{3A2E4FF7-0C35-CA36-84EE-0AB2AB79ABD7}"/>
              </a:ext>
            </a:extLst>
          </p:cNvPr>
          <p:cNvSpPr txBox="1"/>
          <p:nvPr/>
        </p:nvSpPr>
        <p:spPr>
          <a:xfrm>
            <a:off x="1458930" y="482885"/>
            <a:ext cx="9863191"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cửa hàng xếp các cuốn sổ ghi chép vào trong các thùng, mỗi thùng chứa được 1 000 cuốn sổ. Hỏi 43 thùng như vậy chứa được tất cả bao nhiêu cuốn sổ ghi chép?</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6D6B4237-EB68-7139-56BE-210D7BA67813}"/>
              </a:ext>
            </a:extLst>
          </p:cNvPr>
          <p:cNvSpPr txBox="1"/>
          <p:nvPr/>
        </p:nvSpPr>
        <p:spPr>
          <a:xfrm>
            <a:off x="585627" y="2496621"/>
            <a:ext cx="4274049" cy="1569660"/>
          </a:xfrm>
          <a:prstGeom prst="rect">
            <a:avLst/>
          </a:prstGeom>
          <a:noFill/>
        </p:spPr>
        <p:txBody>
          <a:bodyPr wrap="square" rtlCol="0">
            <a:spAutoFit/>
          </a:bodyPr>
          <a:lstStyle/>
          <a:p>
            <a:pPr algn="ctr" latinLnBrk="0"/>
            <a:r>
              <a:rPr lang="en-US" sz="3200" b="0" i="0" u="sng" dirty="0" err="1">
                <a:solidFill>
                  <a:srgbClr val="FF0000"/>
                </a:solidFill>
                <a:effectLst/>
                <a:latin typeface="Cambria" panose="02040503050406030204" pitchFamily="18" charset="0"/>
                <a:ea typeface="Cambria" panose="02040503050406030204" pitchFamily="18" charset="0"/>
              </a:rPr>
              <a:t>Tóm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tắt</a:t>
            </a:r>
            <a:r>
              <a:rPr lang="en-US" sz="3200" b="0" i="0" u="sng" dirty="0">
                <a:solidFill>
                  <a:srgbClr val="FF0000"/>
                </a:solidFill>
                <a:effectLst/>
                <a:latin typeface="Cambria" panose="02040503050406030204" pitchFamily="18" charset="0"/>
                <a:ea typeface="Cambria" panose="02040503050406030204" pitchFamily="18" charset="0"/>
              </a:rPr>
              <a:t>:</a:t>
            </a:r>
          </a:p>
          <a:p>
            <a:pPr algn="just" latinLnBrk="0"/>
            <a:r>
              <a:rPr lang="en-US" sz="3200" b="0" i="0" dirty="0">
                <a:solidFill>
                  <a:srgbClr val="FF0000"/>
                </a:solidFill>
                <a:effectLst/>
                <a:latin typeface="Cambria" panose="02040503050406030204" pitchFamily="18" charset="0"/>
                <a:ea typeface="Cambria" panose="02040503050406030204" pitchFamily="18" charset="0"/>
              </a:rPr>
              <a:t>1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1 000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sổ</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43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 ?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endParaRPr lang="en-US" sz="3200" b="0" i="0" dirty="0">
              <a:solidFill>
                <a:srgbClr val="FF0000"/>
              </a:solidFill>
              <a:effectLst/>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 xmlns:a16="http://schemas.microsoft.com/office/drawing/2014/main" id="{CF0F14D5-23DA-83A9-A314-CA0E5C17CD5E}"/>
              </a:ext>
            </a:extLst>
          </p:cNvPr>
          <p:cNvCxnSpPr>
            <a:cxnSpLocks/>
          </p:cNvCxnSpPr>
          <p:nvPr/>
        </p:nvCxnSpPr>
        <p:spPr>
          <a:xfrm>
            <a:off x="5445304" y="2157573"/>
            <a:ext cx="0" cy="3575407"/>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 xmlns:a16="http://schemas.microsoft.com/office/drawing/2014/main" id="{AEFB0511-6541-0878-6AC5-C6C6D17EA4DA}"/>
              </a:ext>
            </a:extLst>
          </p:cNvPr>
          <p:cNvSpPr txBox="1"/>
          <p:nvPr/>
        </p:nvSpPr>
        <p:spPr>
          <a:xfrm>
            <a:off x="5681609" y="2126752"/>
            <a:ext cx="5856270" cy="2554545"/>
          </a:xfrm>
          <a:prstGeom prst="rect">
            <a:avLst/>
          </a:prstGeom>
          <a:noFill/>
        </p:spPr>
        <p:txBody>
          <a:bodyPr wrap="square" rtlCol="0">
            <a:spAutoFit/>
          </a:bodyPr>
          <a:lstStyle/>
          <a:p>
            <a:pPr algn="ctr"/>
            <a:r>
              <a:rPr lang="vi-VN" sz="3200" u="sng" dirty="0">
                <a:solidFill>
                  <a:srgbClr val="FF0000"/>
                </a:solidFill>
                <a:latin typeface="Cambria" panose="02040503050406030204" pitchFamily="18" charset="0"/>
                <a:ea typeface="Cambria" panose="02040503050406030204" pitchFamily="18" charset="0"/>
              </a:rPr>
              <a:t>Bài giải:</a:t>
            </a:r>
          </a:p>
          <a:p>
            <a:pPr algn="ctr"/>
            <a:r>
              <a:rPr lang="en-US" sz="3200" dirty="0">
                <a:solidFill>
                  <a:srgbClr val="FF0000"/>
                </a:solidFill>
                <a:latin typeface="Cambria" panose="02040503050406030204" pitchFamily="18" charset="0"/>
                <a:ea typeface="Cambria" panose="02040503050406030204" pitchFamily="18" charset="0"/>
              </a:rPr>
              <a:t>S</a:t>
            </a:r>
            <a:r>
              <a:rPr lang="vi-VN" sz="3200" dirty="0">
                <a:solidFill>
                  <a:srgbClr val="FF0000"/>
                </a:solidFill>
                <a:latin typeface="Cambria" panose="02040503050406030204" pitchFamily="18" charset="0"/>
                <a:ea typeface="Cambria" panose="02040503050406030204" pitchFamily="18" charset="0"/>
              </a:rPr>
              <a:t>ố cuốn sổ ghi chép</a:t>
            </a:r>
            <a:r>
              <a:rPr lang="en-US" sz="3200" dirty="0">
                <a:solidFill>
                  <a:srgbClr val="FF0000"/>
                </a:solidFill>
                <a:latin typeface="Cambria" panose="02040503050406030204" pitchFamily="18" charset="0"/>
                <a:ea typeface="Cambria" panose="02040503050406030204" pitchFamily="18" charset="0"/>
              </a:rPr>
              <a:t> ở 43 </a:t>
            </a:r>
            <a:r>
              <a:rPr lang="en-US" sz="3200" dirty="0" err="1">
                <a:solidFill>
                  <a:srgbClr val="FF0000"/>
                </a:solidFill>
                <a:latin typeface="Cambria" panose="02040503050406030204" pitchFamily="18" charset="0"/>
                <a:ea typeface="Cambria" panose="02040503050406030204" pitchFamily="18" charset="0"/>
              </a:rPr>
              <a:t>thùng</a:t>
            </a:r>
            <a:r>
              <a:rPr lang="vi-VN" sz="3200" dirty="0">
                <a:solidFill>
                  <a:srgbClr val="FF0000"/>
                </a:solidFill>
                <a:latin typeface="Cambria" panose="02040503050406030204" pitchFamily="18" charset="0"/>
                <a:ea typeface="Cambria" panose="02040503050406030204" pitchFamily="18" charset="0"/>
              </a:rPr>
              <a:t> là :</a:t>
            </a:r>
          </a:p>
          <a:p>
            <a:pPr algn="ctr"/>
            <a:r>
              <a:rPr lang="vi-VN" sz="3200" dirty="0">
                <a:solidFill>
                  <a:srgbClr val="FF0000"/>
                </a:solidFill>
                <a:latin typeface="Cambria" panose="02040503050406030204" pitchFamily="18" charset="0"/>
                <a:ea typeface="Cambria" panose="02040503050406030204" pitchFamily="18" charset="0"/>
              </a:rPr>
              <a:t>1 000 x 43 = 43 000 (cuốn)</a:t>
            </a:r>
          </a:p>
          <a:p>
            <a:pPr algn="r"/>
            <a:r>
              <a:rPr lang="vi-VN" sz="3200" dirty="0">
                <a:solidFill>
                  <a:srgbClr val="FF0000"/>
                </a:solidFill>
                <a:latin typeface="Cambria" panose="02040503050406030204" pitchFamily="18" charset="0"/>
                <a:ea typeface="Cambria" panose="02040503050406030204" pitchFamily="18" charset="0"/>
              </a:rPr>
              <a:t>Đáp số: 43 000 cuốn sổ ghi chép</a:t>
            </a:r>
          </a:p>
        </p:txBody>
      </p:sp>
    </p:spTree>
    <p:extLst>
      <p:ext uri="{BB962C8B-B14F-4D97-AF65-F5344CB8AC3E}">
        <p14:creationId xmlns:p14="http://schemas.microsoft.com/office/powerpoint/2010/main" val="368921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barn(inVertical)">
                                      <p:cBhvr>
                                        <p:cTn id="25" dur="500"/>
                                        <p:tgtEl>
                                          <p:spTgt spid="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7">
                                            <p:txEl>
                                              <p:pRg st="3" end="3"/>
                                            </p:txEl>
                                          </p:spTgt>
                                        </p:tgtEl>
                                        <p:attrNameLst>
                                          <p:attrName>style.visibility</p:attrName>
                                        </p:attrNameLst>
                                      </p:cBhvr>
                                      <p:to>
                                        <p:strVal val="visible"/>
                                      </p:to>
                                    </p:set>
                                    <p:animEffect transition="in" filter="barn(inVertical)">
                                      <p:cBhvr>
                                        <p:cTn id="5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2" name="Picture 1"/>
          <p:cNvPicPr>
            <a:picLocks noChangeAspect="1"/>
          </p:cNvPicPr>
          <p:nvPr/>
        </p:nvPicPr>
        <p:blipFill>
          <a:blip r:embed="rId5"/>
          <a:stretch>
            <a:fillRect/>
          </a:stretch>
        </p:blipFill>
        <p:spPr>
          <a:xfrm>
            <a:off x="891279" y="758757"/>
            <a:ext cx="6687195" cy="4367719"/>
          </a:xfrm>
          <a:prstGeom prst="rect">
            <a:avLst/>
          </a:prstGeom>
        </p:spPr>
      </p:pic>
    </p:spTree>
    <p:extLst>
      <p:ext uri="{BB962C8B-B14F-4D97-AF65-F5344CB8AC3E}">
        <p14:creationId xmlns:p14="http://schemas.microsoft.com/office/powerpoint/2010/main" val="428100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 xmlns:a16="http://schemas.microsoft.com/office/drawing/2014/main" id="{40DF6C79-82B0-94EA-C4E0-448BFD83F5CA}"/>
              </a:ext>
            </a:extLst>
          </p:cNvPr>
          <p:cNvPicPr>
            <a:picLocks noChangeAspect="1"/>
          </p:cNvPicPr>
          <p:nvPr/>
        </p:nvPicPr>
        <p:blipFill>
          <a:blip r:embed="rId2"/>
          <a:stretch>
            <a:fillRect/>
          </a:stretch>
        </p:blipFill>
        <p:spPr>
          <a:xfrm>
            <a:off x="494818" y="376720"/>
            <a:ext cx="3743325" cy="762000"/>
          </a:xfrm>
          <a:prstGeom prst="rect">
            <a:avLst/>
          </a:prstGeom>
        </p:spPr>
      </p:pic>
      <p:pic>
        <p:nvPicPr>
          <p:cNvPr id="8" name="Picture 7">
            <a:extLst>
              <a:ext uri="{FF2B5EF4-FFF2-40B4-BE49-F238E27FC236}">
                <a16:creationId xmlns="" xmlns:a16="http://schemas.microsoft.com/office/drawing/2014/main" id="{6A8D4FFF-B5EB-3C64-2915-81FD25CB5D5A}"/>
              </a:ext>
            </a:extLst>
          </p:cNvPr>
          <p:cNvPicPr>
            <a:picLocks noChangeAspect="1"/>
          </p:cNvPicPr>
          <p:nvPr/>
        </p:nvPicPr>
        <p:blipFill>
          <a:blip r:embed="rId3"/>
          <a:stretch>
            <a:fillRect/>
          </a:stretch>
        </p:blipFill>
        <p:spPr>
          <a:xfrm>
            <a:off x="1695234" y="1038706"/>
            <a:ext cx="9311705" cy="4499207"/>
          </a:xfrm>
          <a:prstGeom prst="rect">
            <a:avLst/>
          </a:prstGeom>
        </p:spPr>
      </p:pic>
      <p:sp>
        <p:nvSpPr>
          <p:cNvPr id="9" name="TextBox 8">
            <a:extLst>
              <a:ext uri="{FF2B5EF4-FFF2-40B4-BE49-F238E27FC236}">
                <a16:creationId xmlns="" xmlns:a16="http://schemas.microsoft.com/office/drawing/2014/main" id="{A1D18E44-B14C-4007-8E83-90D005241C60}"/>
              </a:ext>
            </a:extLst>
          </p:cNvPr>
          <p:cNvSpPr txBox="1"/>
          <p:nvPr/>
        </p:nvSpPr>
        <p:spPr>
          <a:xfrm>
            <a:off x="1294544" y="5722706"/>
            <a:ext cx="10089222" cy="954107"/>
          </a:xfrm>
          <a:prstGeom prst="rect">
            <a:avLst/>
          </a:prstGeom>
          <a:noFill/>
        </p:spPr>
        <p:txBody>
          <a:bodyPr wrap="square" rtlCol="0">
            <a:spAutoFit/>
          </a:bodyPr>
          <a:lstStyle/>
          <a:p>
            <a:r>
              <a:rPr lang="nl-NL" sz="2800" dirty="0">
                <a:solidFill>
                  <a:srgbClr val="FF0000"/>
                </a:solidFill>
                <a:effectLst/>
                <a:latin typeface="Cambria" panose="02040503050406030204" pitchFamily="18" charset="0"/>
                <a:ea typeface="Cambria" panose="02040503050406030204" pitchFamily="18" charset="0"/>
              </a:rPr>
              <a:t>Mỗi học sinh sẽ nêu một phép tính một số nhân với 10, 100 hoặc 1000 để đố bạn.</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5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290A03BC-647E-6860-34E6-6372CC0D00DF}"/>
              </a:ext>
            </a:extLst>
          </p:cNvPr>
          <p:cNvSpPr/>
          <p:nvPr/>
        </p:nvSpPr>
        <p:spPr>
          <a:xfrm>
            <a:off x="1809354" y="787039"/>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descr="Ảnh có chứa đồ chơi, búp bê&#10;&#10;Mô tả được tạo tự động">
            <a:extLst>
              <a:ext uri="{FF2B5EF4-FFF2-40B4-BE49-F238E27FC236}">
                <a16:creationId xmlns="" xmlns:a16="http://schemas.microsoft.com/office/drawing/2014/main" id="{16227146-09EA-9A40-1E25-0B87E6ABA57F}"/>
              </a:ext>
            </a:extLst>
          </p:cNvPr>
          <p:cNvPicPr>
            <a:picLocks noChangeAspect="1"/>
          </p:cNvPicPr>
          <p:nvPr/>
        </p:nvPicPr>
        <p:blipFill>
          <a:blip r:embed="rId6"/>
          <a:stretch>
            <a:fillRect/>
          </a:stretch>
        </p:blipFill>
        <p:spPr>
          <a:xfrm>
            <a:off x="7433733" y="3449182"/>
            <a:ext cx="4605867" cy="3408817"/>
          </a:xfrm>
          <a:prstGeom prst="rect">
            <a:avLst/>
          </a:prstGeom>
        </p:spPr>
      </p:pic>
      <p:pic>
        <p:nvPicPr>
          <p:cNvPr id="5" name="Picture 4">
            <a:extLst>
              <a:ext uri="{FF2B5EF4-FFF2-40B4-BE49-F238E27FC236}">
                <a16:creationId xmlns="" xmlns:a16="http://schemas.microsoft.com/office/drawing/2014/main" id="{B18F358C-10F2-58B2-D4B5-8C0CE4B4A6B6}"/>
              </a:ext>
            </a:extLst>
          </p:cNvPr>
          <p:cNvPicPr>
            <a:picLocks noChangeAspect="1"/>
          </p:cNvPicPr>
          <p:nvPr/>
        </p:nvPicPr>
        <p:blipFill>
          <a:blip r:embed="rId7"/>
          <a:stretch>
            <a:fillRect/>
          </a:stretch>
        </p:blipFill>
        <p:spPr>
          <a:xfrm>
            <a:off x="1020224" y="787039"/>
            <a:ext cx="8902131" cy="3316511"/>
          </a:xfrm>
          <a:prstGeom prst="rect">
            <a:avLst/>
          </a:prstGeom>
        </p:spPr>
      </p:pic>
      <p:pic>
        <p:nvPicPr>
          <p:cNvPr id="2" name="Cảm ơn và xin lỗ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 y="98425"/>
            <a:ext cx="609600" cy="609600"/>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9984"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5D42B74-61C2-C389-8139-DA5DAAD0D6EF}"/>
            </a:ext>
          </a:extLst>
        </p:cNvPr>
        <p:cNvGrpSpPr/>
        <p:nvPr/>
      </p:nvGrpSpPr>
      <p:grpSpPr>
        <a:xfrm>
          <a:off x="0" y="0"/>
          <a:ext cx="0" cy="0"/>
          <a:chOff x="0" y="0"/>
          <a:chExt cx="0" cy="0"/>
        </a:xfrm>
      </p:grpSpPr>
      <p:grpSp>
        <p:nvGrpSpPr>
          <p:cNvPr id="5" name="Group 4">
            <a:extLst>
              <a:ext uri="{FF2B5EF4-FFF2-40B4-BE49-F238E27FC236}">
                <a16:creationId xmlns="" xmlns:a16="http://schemas.microsoft.com/office/drawing/2014/main" id="{3710DD36-CE36-B65E-3C1B-62295DA2DE66}"/>
              </a:ext>
            </a:extLst>
          </p:cNvPr>
          <p:cNvGrpSpPr/>
          <p:nvPr/>
        </p:nvGrpSpPr>
        <p:grpSpPr>
          <a:xfrm>
            <a:off x="4946655" y="15232"/>
            <a:ext cx="6747096" cy="6733958"/>
            <a:chOff x="2028398" y="-145840"/>
            <a:chExt cx="7393908" cy="7379512"/>
          </a:xfrm>
        </p:grpSpPr>
        <p:grpSp>
          <p:nvGrpSpPr>
            <p:cNvPr id="3" name="Group 2">
              <a:extLst>
                <a:ext uri="{FF2B5EF4-FFF2-40B4-BE49-F238E27FC236}">
                  <a16:creationId xmlns="" xmlns:a16="http://schemas.microsoft.com/office/drawing/2014/main" id="{0AB3055F-4569-E856-B6D6-BBB0FD2D85EC}"/>
                </a:ext>
              </a:extLst>
            </p:cNvPr>
            <p:cNvGrpSpPr/>
            <p:nvPr/>
          </p:nvGrpSpPr>
          <p:grpSpPr>
            <a:xfrm>
              <a:off x="2028398" y="-145840"/>
              <a:ext cx="7393908" cy="7379512"/>
              <a:chOff x="2028398" y="-280064"/>
              <a:chExt cx="7393908" cy="7379512"/>
            </a:xfrm>
          </p:grpSpPr>
          <p:grpSp>
            <p:nvGrpSpPr>
              <p:cNvPr id="2" name="Group 1">
                <a:extLst>
                  <a:ext uri="{FF2B5EF4-FFF2-40B4-BE49-F238E27FC236}">
                    <a16:creationId xmlns="" xmlns:a16="http://schemas.microsoft.com/office/drawing/2014/main" id="{AA1A5925-C805-0589-F45B-0856E21F4831}"/>
                  </a:ext>
                </a:extLst>
              </p:cNvPr>
              <p:cNvGrpSpPr/>
              <p:nvPr/>
            </p:nvGrpSpPr>
            <p:grpSpPr>
              <a:xfrm>
                <a:off x="2028398" y="-280064"/>
                <a:ext cx="7393908" cy="7379512"/>
                <a:chOff x="2028398" y="-280064"/>
                <a:chExt cx="7393908" cy="7379512"/>
              </a:xfrm>
            </p:grpSpPr>
            <p:grpSp>
              <p:nvGrpSpPr>
                <p:cNvPr id="1822" name="Group 1821">
                  <a:extLst>
                    <a:ext uri="{FF2B5EF4-FFF2-40B4-BE49-F238E27FC236}">
                      <a16:creationId xmlns="" xmlns:a16="http://schemas.microsoft.com/office/drawing/2014/main" id="{11D0CDF2-04E0-9232-8C2F-33C20FBC9798}"/>
                    </a:ext>
                  </a:extLst>
                </p:cNvPr>
                <p:cNvGrpSpPr/>
                <p:nvPr/>
              </p:nvGrpSpPr>
              <p:grpSpPr>
                <a:xfrm>
                  <a:off x="2680944" y="389367"/>
                  <a:ext cx="5824423" cy="5888317"/>
                  <a:chOff x="2606513" y="421266"/>
                  <a:chExt cx="5824423" cy="5888317"/>
                </a:xfrm>
              </p:grpSpPr>
              <p:sp>
                <p:nvSpPr>
                  <p:cNvPr id="1801" name="Freeform: Shape 1800">
                    <a:extLst>
                      <a:ext uri="{FF2B5EF4-FFF2-40B4-BE49-F238E27FC236}">
                        <a16:creationId xmlns="" xmlns:a16="http://schemas.microsoft.com/office/drawing/2014/main" id="{3892A99D-D0FA-3A78-2B9B-1BE6CE1AAB0F}"/>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 xmlns:a16="http://schemas.microsoft.com/office/drawing/2014/main" id="{89F2993F-C871-0CDE-B7E7-2DA36AC6144B}"/>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 xmlns:a16="http://schemas.microsoft.com/office/drawing/2014/main" id="{12BC3F18-D9B1-9A90-4F40-3785E4854496}"/>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 xmlns:a16="http://schemas.microsoft.com/office/drawing/2014/main" id="{D552690E-EE4B-0F9E-EB07-0D29632D41A5}"/>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 xmlns:a16="http://schemas.microsoft.com/office/drawing/2014/main" id="{4CA81C62-268E-22BC-0644-86E3AEFA6890}"/>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 xmlns:a16="http://schemas.microsoft.com/office/drawing/2014/main" id="{FBE1B904-893A-CECE-6B50-2E2F6B3A5DE9}"/>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 xmlns:a16="http://schemas.microsoft.com/office/drawing/2014/main" id="{32AA2336-5BE1-25FF-3DB2-0174C47ABC19}"/>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 xmlns:a16="http://schemas.microsoft.com/office/drawing/2014/main" id="{1F995D86-E381-E3FD-8B43-9C958F872FB6}"/>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 xmlns:a16="http://schemas.microsoft.com/office/drawing/2014/main" id="{FB1881E5-F48D-529F-C641-E8C7E82D8E79}"/>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 xmlns:a16="http://schemas.microsoft.com/office/drawing/2014/main" id="{4C1B5073-96E7-B5F7-6162-14C22D04497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 xmlns:a16="http://schemas.microsoft.com/office/drawing/2014/main" id="{494DE754-4203-DAAA-6D7D-17B46CA55571}"/>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 xmlns:a16="http://schemas.microsoft.com/office/drawing/2014/main" id="{B986157E-0487-AE04-F04C-2D6660BD79DC}"/>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 xmlns:a16="http://schemas.microsoft.com/office/drawing/2014/main" id="{8BF7665D-D2D9-F00B-8FBA-E8704B3C793D}"/>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 xmlns:a16="http://schemas.microsoft.com/office/drawing/2014/main" id="{3C0CD197-51EF-15C2-E44D-C61941607CD5}"/>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 xmlns:a16="http://schemas.microsoft.com/office/drawing/2014/main" id="{B432E63B-010C-854E-74CE-A203B329004C}"/>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 xmlns:a16="http://schemas.microsoft.com/office/drawing/2014/main" id="{6496D40D-CBF6-7E07-5A14-4C261350ADD1}"/>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 xmlns:a16="http://schemas.microsoft.com/office/drawing/2014/main" id="{0A44E2AD-B67F-5A6B-54F9-038F68BDA9B9}"/>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 xmlns:a16="http://schemas.microsoft.com/office/drawing/2014/main" id="{0190E416-595B-2F7A-B772-A0444ECBA7F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 xmlns:a16="http://schemas.microsoft.com/office/drawing/2014/main" id="{544E61AA-4910-703A-8336-222A38A4D0C5}"/>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 xmlns:a16="http://schemas.microsoft.com/office/drawing/2014/main" id="{1C94E91C-934D-0CE9-D9CF-EAAE703CC5BE}"/>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 xmlns:a16="http://schemas.microsoft.com/office/drawing/2014/main" id="{1D8AB3B7-32CE-CF25-41D2-12AF39FEA6D9}"/>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 xmlns:a16="http://schemas.microsoft.com/office/drawing/2014/main" id="{5A1D7EA8-11E5-5BCA-7F0E-4413C58F2517}"/>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 xmlns:a16="http://schemas.microsoft.com/office/drawing/2014/main" id="{1894BB0A-19E3-3A1B-ED9D-4E4B9F53BBCD}"/>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 xmlns:a16="http://schemas.microsoft.com/office/drawing/2014/main" id="{299EAD41-6C1F-CBF7-345F-AA9CACAC7C79}"/>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 xmlns:a16="http://schemas.microsoft.com/office/drawing/2014/main" id="{AD21E040-44E2-419F-E9AA-537FDE28DF68}"/>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 xmlns:a16="http://schemas.microsoft.com/office/drawing/2014/main" id="{FAE1E88D-AAA4-D08C-C0E0-05ABD5CD2F42}"/>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 xmlns:a16="http://schemas.microsoft.com/office/drawing/2014/main" id="{A88B02E9-AE73-A917-A76B-F627ACB5B9CF}"/>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 xmlns:a16="http://schemas.microsoft.com/office/drawing/2014/main" id="{207BC07B-E598-DA43-06D0-08AEAFF4349D}"/>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 xmlns:a16="http://schemas.microsoft.com/office/drawing/2014/main" id="{55E8DD98-EC57-DC64-FD76-BC2D98DA774A}"/>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 xmlns:a16="http://schemas.microsoft.com/office/drawing/2014/main" id="{36800FBB-E539-D070-5CE6-FD63794C8FC1}"/>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 xmlns:a16="http://schemas.microsoft.com/office/drawing/2014/main" id="{E86D6B88-0B63-6AD1-1563-989B946D2DFC}"/>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 xmlns:a16="http://schemas.microsoft.com/office/drawing/2014/main" id="{14218D84-EEE6-247F-EE51-B13A5F70C4A7}"/>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 xmlns:a16="http://schemas.microsoft.com/office/drawing/2014/main" id="{0D15D2C0-4003-DE02-37CC-B5B552CCD96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 xmlns:a16="http://schemas.microsoft.com/office/drawing/2014/main" id="{BBB5C2C0-835D-B632-CEC5-EA910E764A3B}"/>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 xmlns:a16="http://schemas.microsoft.com/office/drawing/2014/main" id="{56BA6827-04F1-0AD9-C65F-20FE4E37E5D2}"/>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 xmlns:a16="http://schemas.microsoft.com/office/drawing/2014/main" id="{256ADE81-60C9-FEE9-CEAD-3522F98F352C}"/>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 xmlns:a16="http://schemas.microsoft.com/office/drawing/2014/main" id="{709E6A46-6656-D933-9F88-22BF1826288F}"/>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 xmlns:a16="http://schemas.microsoft.com/office/drawing/2014/main" id="{AE04D88E-A850-CA40-F28C-8488E5A81FB7}"/>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 xmlns:a16="http://schemas.microsoft.com/office/drawing/2014/main" id="{6FEB8FEC-FE81-9A32-65EF-E87752F99F6E}"/>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 xmlns:a16="http://schemas.microsoft.com/office/drawing/2014/main" id="{67B03922-1654-2783-31EC-7C3BD7492FA2}"/>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 xmlns:a16="http://schemas.microsoft.com/office/drawing/2014/main" id="{4F621B2E-F116-F2C3-CB61-901D4B572D87}"/>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 xmlns:a16="http://schemas.microsoft.com/office/drawing/2014/main" id="{048CF8FF-0789-D589-848E-9C8837267705}"/>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 xmlns:a16="http://schemas.microsoft.com/office/drawing/2014/main" id="{C11FC7FE-2FDA-020F-3DDC-6D6DC3D1F1B3}"/>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 xmlns:a16="http://schemas.microsoft.com/office/drawing/2014/main" id="{FD17B00F-287A-826B-C5B0-8E72F01BE4C6}"/>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 xmlns:a16="http://schemas.microsoft.com/office/drawing/2014/main" id="{3984E65B-B4C9-9A2B-A4C3-DD1B66239D3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 xmlns:a16="http://schemas.microsoft.com/office/drawing/2014/main" id="{E398925D-6E48-2065-EF3D-EDE319CB9392}"/>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 xmlns:a16="http://schemas.microsoft.com/office/drawing/2014/main" id="{626F36DB-A654-AA77-6E39-3E82B614F6F5}"/>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 xmlns:a16="http://schemas.microsoft.com/office/drawing/2014/main" id="{D2F45484-DB0A-565C-52A2-BB559037CD7B}"/>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 xmlns:a16="http://schemas.microsoft.com/office/drawing/2014/main" id="{65166735-7A40-288C-91B8-8586DF332355}"/>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 xmlns:a16="http://schemas.microsoft.com/office/drawing/2014/main" id="{C8964567-D5E7-B6E6-5A88-BF0DC628EFD7}"/>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 xmlns:a16="http://schemas.microsoft.com/office/drawing/2014/main" id="{E843FC84-31F1-6424-D83E-9966456C0FF2}"/>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 xmlns:a16="http://schemas.microsoft.com/office/drawing/2014/main" id="{F0C73F3A-52AF-B48B-B033-A876B8BE61EB}"/>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 xmlns:a16="http://schemas.microsoft.com/office/drawing/2014/main" id="{0B1D554C-A72F-AC15-AC0E-8AC2B7043188}"/>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 xmlns:a16="http://schemas.microsoft.com/office/drawing/2014/main" id="{B9A7C934-D9B0-AAE7-9918-101C9ABFAEF5}"/>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 xmlns:a16="http://schemas.microsoft.com/office/drawing/2014/main" id="{CA9F0DA0-3D8D-F6FE-7F7D-FF28942240E0}"/>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 xmlns:a16="http://schemas.microsoft.com/office/drawing/2014/main" id="{CC3A9034-63B3-D397-883E-38E92B692157}"/>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 xmlns:a16="http://schemas.microsoft.com/office/drawing/2014/main" id="{EE3B1148-7BEA-108A-4C9B-9B1565D23F23}"/>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 xmlns:a16="http://schemas.microsoft.com/office/drawing/2014/main" id="{C1F91035-E7DC-E096-B23C-B70E2F93D330}"/>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 xmlns:a16="http://schemas.microsoft.com/office/drawing/2014/main" id="{965580A4-4D17-7647-5FAA-344B34AEF2AC}"/>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 xmlns:a16="http://schemas.microsoft.com/office/drawing/2014/main" id="{1BCD63F2-0954-5BCE-2ACF-0ADC54E0C7EC}"/>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 xmlns:a16="http://schemas.microsoft.com/office/drawing/2014/main" id="{8B8080B2-DAB4-9872-2F94-BE29312FC0BE}"/>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 xmlns:a16="http://schemas.microsoft.com/office/drawing/2014/main" id="{B04F90AB-C441-FA84-8A88-2C8E269E712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 xmlns:a16="http://schemas.microsoft.com/office/drawing/2014/main" id="{0FD9E243-C7FF-354E-0DB0-F89550937C2E}"/>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 xmlns:a16="http://schemas.microsoft.com/office/drawing/2014/main" id="{D87B865B-F3A6-0344-58C6-BDC8C4C2C91C}"/>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 xmlns:a16="http://schemas.microsoft.com/office/drawing/2014/main" id="{28083D7A-E115-2821-B2B2-D4604146390E}"/>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 xmlns:a16="http://schemas.microsoft.com/office/drawing/2014/main" id="{86CF4081-8866-385F-021B-372E118410C4}"/>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 xmlns:a16="http://schemas.microsoft.com/office/drawing/2014/main" id="{9822FC50-5231-F63C-FE15-155A60721D7E}"/>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 xmlns:a16="http://schemas.microsoft.com/office/drawing/2014/main" id="{B5A87121-16C1-2985-8BBD-AD01327E2775}"/>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 xmlns:a16="http://schemas.microsoft.com/office/drawing/2014/main" id="{4BE517C7-5039-CC28-A9E0-428218CB5DB7}"/>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 xmlns:a16="http://schemas.microsoft.com/office/drawing/2014/main" id="{2B70E8F7-31A8-E41E-3F1F-5FC799C61E7B}"/>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 xmlns:a16="http://schemas.microsoft.com/office/drawing/2014/main" id="{31D7CCEF-4899-A957-3923-4E859180EE06}"/>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 xmlns:a16="http://schemas.microsoft.com/office/drawing/2014/main" id="{B0552B40-6262-9C63-E0C1-3C88C19F1E20}"/>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 xmlns:a16="http://schemas.microsoft.com/office/drawing/2014/main" id="{A1A1F31E-45D8-F024-1AA9-2A9049D9DD43}"/>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 xmlns:a16="http://schemas.microsoft.com/office/drawing/2014/main" id="{5120D062-F5DD-5DF9-1A42-C5BF7C6DFA36}"/>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 xmlns:a16="http://schemas.microsoft.com/office/drawing/2014/main" id="{98E2A0F0-81CA-EFF0-4AE8-FC010884E9C7}"/>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 xmlns:a16="http://schemas.microsoft.com/office/drawing/2014/main" id="{622501BB-445B-7EC9-C0BC-5CD0600194A8}"/>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 xmlns:a16="http://schemas.microsoft.com/office/drawing/2014/main" id="{B718DDDD-3B93-ACD8-CE0B-8E22DF30FD2B}"/>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 xmlns:a16="http://schemas.microsoft.com/office/drawing/2014/main" id="{B6D85B89-E8F0-E405-6380-99872A8359DC}"/>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 xmlns:a16="http://schemas.microsoft.com/office/drawing/2014/main" id="{3C3851EB-1C12-2CD8-2E01-22E2DD08EAFB}"/>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 xmlns:a16="http://schemas.microsoft.com/office/drawing/2014/main" id="{560EAE0C-60A8-79F5-F32A-615EC8D20981}"/>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 xmlns:a16="http://schemas.microsoft.com/office/drawing/2014/main" id="{EAEA3BAF-B184-0718-BAE9-9684A4F2A47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 xmlns:a16="http://schemas.microsoft.com/office/drawing/2014/main" id="{1ED2A902-9546-908E-2B0C-F73BFF4724F1}"/>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 xmlns:a16="http://schemas.microsoft.com/office/drawing/2014/main" id="{16632D93-F238-1EB3-7CD8-FA11DBE0F50A}"/>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 xmlns:a16="http://schemas.microsoft.com/office/drawing/2014/main" id="{4589AFCF-EFB9-492E-2B45-83D0E506E883}"/>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 xmlns:a16="http://schemas.microsoft.com/office/drawing/2014/main" id="{F6F31C4F-5650-84F5-468B-82B3A2AABDEF}"/>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 xmlns:a16="http://schemas.microsoft.com/office/drawing/2014/main" id="{051B4A97-DDB2-B5C8-725A-71933FB95FCD}"/>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 xmlns:a16="http://schemas.microsoft.com/office/drawing/2014/main" id="{A28F07DD-C977-BDA3-7B7B-7C6E8D6F2F7E}"/>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 xmlns:a16="http://schemas.microsoft.com/office/drawing/2014/main" id="{81332353-3729-306F-E51A-F0AB2CAB28BF}"/>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 xmlns:a16="http://schemas.microsoft.com/office/drawing/2014/main" id="{5B050E5D-5AE8-A1BA-C7E0-C4A0B6B7586A}"/>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 xmlns:a16="http://schemas.microsoft.com/office/drawing/2014/main" id="{83F707FF-3BFA-7A82-FC38-383D3DFFB946}"/>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 xmlns:a16="http://schemas.microsoft.com/office/drawing/2014/main" id="{FA12CD69-8A22-5B0F-8396-787B0DCB489A}"/>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 xmlns:a16="http://schemas.microsoft.com/office/drawing/2014/main" id="{978915A2-17DD-68DC-4EDE-2BBAAB082750}"/>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 xmlns:a16="http://schemas.microsoft.com/office/drawing/2014/main" id="{6FB52DC9-C5AD-8911-7C57-80F419D82B7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 xmlns:a16="http://schemas.microsoft.com/office/drawing/2014/main" id="{55B14768-7F61-BDEC-7C07-476E6B943F50}"/>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 xmlns:a16="http://schemas.microsoft.com/office/drawing/2014/main" id="{31B8844D-3B16-2750-BBE0-213DF4481843}"/>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 xmlns:a16="http://schemas.microsoft.com/office/drawing/2014/main" id="{E48D2373-AC3F-8CE5-EBEA-A17064728F38}"/>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 xmlns:a16="http://schemas.microsoft.com/office/drawing/2014/main" id="{0E5897E9-EAF4-CCA8-1A28-68BF88752774}"/>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 xmlns:a16="http://schemas.microsoft.com/office/drawing/2014/main" id="{48D40E3D-0FBF-1CAD-7E37-DD14E0606583}"/>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 xmlns:a16="http://schemas.microsoft.com/office/drawing/2014/main" id="{E01CFC35-BC34-B901-66D5-4A72C23D4008}"/>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 xmlns:a16="http://schemas.microsoft.com/office/drawing/2014/main" id="{5FF3C25C-E926-2BA6-5A93-C82678B808B8}"/>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 xmlns:a16="http://schemas.microsoft.com/office/drawing/2014/main" id="{C79FE6ED-19FE-7713-4B38-EAE4A1F49C83}"/>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 xmlns:a16="http://schemas.microsoft.com/office/drawing/2014/main" id="{E7BA4E8E-34E4-3EE7-0A1F-8EDCE197519B}"/>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 xmlns:a16="http://schemas.microsoft.com/office/drawing/2014/main" id="{8772D995-FB9F-9C68-7161-61D163BD24CC}"/>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 xmlns:a16="http://schemas.microsoft.com/office/drawing/2014/main" id="{6C8CC10D-1664-F80B-B8A7-A5FC28246339}"/>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 xmlns:a16="http://schemas.microsoft.com/office/drawing/2014/main" id="{BAD22776-5A8D-1F18-B4EA-F17718065380}"/>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 xmlns:a16="http://schemas.microsoft.com/office/drawing/2014/main" id="{E4EACB75-2D51-DE5D-BF5D-13B588602E0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 xmlns:a16="http://schemas.microsoft.com/office/drawing/2014/main" id="{D6241D7D-779C-7BF7-2649-3038CDBF64B9}"/>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 xmlns:a16="http://schemas.microsoft.com/office/drawing/2014/main" id="{00FC75ED-8CCD-147F-9794-D4C5DE5B0637}"/>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 xmlns:a16="http://schemas.microsoft.com/office/drawing/2014/main" id="{03860A2A-E9B8-9069-4DFE-8169BCC8017E}"/>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 xmlns:a16="http://schemas.microsoft.com/office/drawing/2014/main" id="{6FDF1F57-BD99-396D-4F28-ACB743EC3386}"/>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 xmlns:a16="http://schemas.microsoft.com/office/drawing/2014/main" id="{F0F10082-CB37-3358-C382-CEAE851EEBAF}"/>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 xmlns:a16="http://schemas.microsoft.com/office/drawing/2014/main" id="{0F6B7BCC-6184-7365-6B0B-808368267772}"/>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 xmlns:a16="http://schemas.microsoft.com/office/drawing/2014/main" id="{F4F82CED-9732-7586-DED6-30DA2F09968F}"/>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 xmlns:a16="http://schemas.microsoft.com/office/drawing/2014/main" id="{188D9E8F-F0BE-31AE-234A-26FC761D126C}"/>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 xmlns:a16="http://schemas.microsoft.com/office/drawing/2014/main" id="{1DB25141-DBE8-0793-E586-CFAEC90F6A90}"/>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 xmlns:a16="http://schemas.microsoft.com/office/drawing/2014/main" id="{DC3D5DE7-C700-C27C-074A-41DF3E53D803}"/>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 xmlns:a16="http://schemas.microsoft.com/office/drawing/2014/main" id="{D9B39DB8-6957-1BEA-7068-B8AD91A3272D}"/>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 xmlns:a16="http://schemas.microsoft.com/office/drawing/2014/main" id="{94100E83-A69D-3704-3C54-91EF5AC36C4B}"/>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 xmlns:a16="http://schemas.microsoft.com/office/drawing/2014/main" id="{DABFB715-B515-5BAC-0378-11CF7AAF8900}"/>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 xmlns:a16="http://schemas.microsoft.com/office/drawing/2014/main" id="{7B9810BE-50CE-24BA-6205-950E1DBD57E8}"/>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 xmlns:a16="http://schemas.microsoft.com/office/drawing/2014/main" id="{E2826869-D079-DD22-DFC5-6CF5395D5A2D}"/>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 xmlns:a16="http://schemas.microsoft.com/office/drawing/2014/main" id="{7B34B155-F350-0630-D4EE-4B32459FD836}"/>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 xmlns:a16="http://schemas.microsoft.com/office/drawing/2014/main" id="{84B8D363-AEF2-4C9C-CA92-D0E45DC2CD92}"/>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 xmlns:a16="http://schemas.microsoft.com/office/drawing/2014/main" id="{B9D939A8-9086-F819-E3E6-C173273D05E6}"/>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 xmlns:a16="http://schemas.microsoft.com/office/drawing/2014/main" id="{24D29F94-2721-AA07-B4F0-6F964D9D3D89}"/>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 xmlns:a16="http://schemas.microsoft.com/office/drawing/2014/main" id="{88C8BB39-7431-3E46-AF92-28B5B36D4DA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 xmlns:a16="http://schemas.microsoft.com/office/drawing/2014/main" id="{092120B9-225B-D940-99B5-561E839BDECA}"/>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 xmlns:a16="http://schemas.microsoft.com/office/drawing/2014/main" id="{B8B267FE-E613-D194-6CF9-67067CAE2C95}"/>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 xmlns:a16="http://schemas.microsoft.com/office/drawing/2014/main" id="{CB61CAB3-E7FA-39D6-0C17-1A60CF3E8804}"/>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 xmlns:a16="http://schemas.microsoft.com/office/drawing/2014/main" id="{8C3265E6-2863-30F4-09F8-2A838B1196ED}"/>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 xmlns:a16="http://schemas.microsoft.com/office/drawing/2014/main" id="{B44246E2-A66C-0CA5-2042-8E4DB8E34844}"/>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 xmlns:a16="http://schemas.microsoft.com/office/drawing/2014/main" id="{AA29B020-5C82-E6DA-86A7-DB2D5D2F92F0}"/>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 xmlns:a16="http://schemas.microsoft.com/office/drawing/2014/main" id="{C2E096B5-C9F4-1A7C-EFAF-1FE1B546AC3C}"/>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 xmlns:a16="http://schemas.microsoft.com/office/drawing/2014/main" id="{D0362635-6E45-0623-AFF5-02759581F207}"/>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 xmlns:a16="http://schemas.microsoft.com/office/drawing/2014/main" id="{62680911-B6C0-08CD-E142-BD4C15B12AD4}"/>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 xmlns:a16="http://schemas.microsoft.com/office/drawing/2014/main" id="{F2DCD8FF-8DF0-8C24-4DE5-A90D91F0978C}"/>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 xmlns:a16="http://schemas.microsoft.com/office/drawing/2014/main" id="{83EE5E4E-F70A-DD1B-9191-310BD1A3AD71}"/>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 xmlns:a16="http://schemas.microsoft.com/office/drawing/2014/main" id="{B330213F-D7A6-DCA8-B768-E11E0C770DCF}"/>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 xmlns:a16="http://schemas.microsoft.com/office/drawing/2014/main" id="{9EBFDC77-CC83-19E5-782F-D8E00CD4D760}"/>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 xmlns:a16="http://schemas.microsoft.com/office/drawing/2014/main" id="{EC0F5AAC-A418-4CCB-3B0B-FF1798FE2385}"/>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 xmlns:a16="http://schemas.microsoft.com/office/drawing/2014/main" id="{5A98F4BA-1ED2-9BA3-222E-2456946351B2}"/>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 xmlns:a16="http://schemas.microsoft.com/office/drawing/2014/main" id="{C2025C37-573C-739F-424A-B6FD8F2902F6}"/>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 xmlns:a16="http://schemas.microsoft.com/office/drawing/2014/main" id="{95359051-4325-9C4F-F427-3344A155948C}"/>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 xmlns:a16="http://schemas.microsoft.com/office/drawing/2014/main" id="{8724E422-FFC4-E909-2404-1F0FFA4EE76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 xmlns:a16="http://schemas.microsoft.com/office/drawing/2014/main" id="{E18C718A-E2EC-BA05-D927-CF55F30D1A11}"/>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 xmlns:a16="http://schemas.microsoft.com/office/drawing/2014/main" id="{81F53FBE-B37B-FA7E-3618-AC8472C68552}"/>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 xmlns:a16="http://schemas.microsoft.com/office/drawing/2014/main" id="{B3FA7C0B-78F2-94E7-3CD8-01B324110762}"/>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 xmlns:a16="http://schemas.microsoft.com/office/drawing/2014/main" id="{C37BB183-B98A-6CDE-C1B7-4EB92A6B394D}"/>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 xmlns:a16="http://schemas.microsoft.com/office/drawing/2014/main" id="{EFDFD647-088F-AC30-59C4-6FAB4EB226F2}"/>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 xmlns:a16="http://schemas.microsoft.com/office/drawing/2014/main" id="{D0317782-6D7D-9601-1DC0-AE38370FEEC7}"/>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 xmlns:a16="http://schemas.microsoft.com/office/drawing/2014/main" id="{ADB024F4-D246-9E99-10B6-2C90FF764A79}"/>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 xmlns:a16="http://schemas.microsoft.com/office/drawing/2014/main" id="{4B572833-E54E-8E22-7F4C-F4FC82D509A1}"/>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 xmlns:a16="http://schemas.microsoft.com/office/drawing/2014/main" id="{5955EF4B-577A-B04E-855F-CC438F4415C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 xmlns:a16="http://schemas.microsoft.com/office/drawing/2014/main" id="{07247505-E5A3-5115-95B7-E760438DD6E7}"/>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 xmlns:a16="http://schemas.microsoft.com/office/drawing/2014/main" id="{1AEBA189-6E36-7538-9C2D-6D1382F1F31A}"/>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 xmlns:a16="http://schemas.microsoft.com/office/drawing/2014/main" id="{10B54A44-1557-7BA1-8436-F04BD249D0FA}"/>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 xmlns:a16="http://schemas.microsoft.com/office/drawing/2014/main" id="{F2675FB8-5169-14D5-62FA-FD958AEC039E}"/>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 xmlns:a16="http://schemas.microsoft.com/office/drawing/2014/main" id="{1B0A16CB-AC78-721F-A96F-CF0FA1052ABE}"/>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 xmlns:a16="http://schemas.microsoft.com/office/drawing/2014/main" id="{880D4A1C-CC56-7187-0D76-85E96329FF75}"/>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 xmlns:a16="http://schemas.microsoft.com/office/drawing/2014/main" id="{E4207373-21D9-C821-FF07-F271B97F1141}"/>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 xmlns:a16="http://schemas.microsoft.com/office/drawing/2014/main" id="{6128EF46-1DA6-B792-63D4-B7C23A427D82}"/>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 xmlns:a16="http://schemas.microsoft.com/office/drawing/2014/main" id="{BDEC8E75-A87D-A2AE-4651-B6F070993FE3}"/>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 xmlns:a16="http://schemas.microsoft.com/office/drawing/2014/main" id="{A36619FE-60C0-FA4D-4248-C560DA03265C}"/>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 xmlns:a16="http://schemas.microsoft.com/office/drawing/2014/main" id="{8ECC6B67-0B6B-617B-4EF5-FF6EA0E1AE7B}"/>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 xmlns:a16="http://schemas.microsoft.com/office/drawing/2014/main" id="{DCADB5CA-B272-E064-DB0A-33EA65969535}"/>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 xmlns:a16="http://schemas.microsoft.com/office/drawing/2014/main" id="{DCCF5DF3-216D-7AAA-22E2-E4990EB03B38}"/>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 xmlns:a16="http://schemas.microsoft.com/office/drawing/2014/main" id="{52E1D6BA-20DD-518A-6C70-9BE1DB059526}"/>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 xmlns:a16="http://schemas.microsoft.com/office/drawing/2014/main" id="{C8119F75-85BD-C67E-89EC-6E95C56D5BB1}"/>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 xmlns:a16="http://schemas.microsoft.com/office/drawing/2014/main" id="{455AA04E-C8A1-5BC6-9C88-E779D304DA50}"/>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 xmlns:a16="http://schemas.microsoft.com/office/drawing/2014/main" id="{73AC5904-AA48-7711-827D-8B0C83354A8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 xmlns:a16="http://schemas.microsoft.com/office/drawing/2014/main" id="{1808DE0D-43F5-C838-351C-078683A85561}"/>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 xmlns:a16="http://schemas.microsoft.com/office/drawing/2014/main" id="{07CE873C-95F7-08A3-0182-0292407879C8}"/>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 xmlns:a16="http://schemas.microsoft.com/office/drawing/2014/main" id="{C74FAD05-5DAB-D1EA-BB6E-5C03ACCA1DC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 xmlns:a16="http://schemas.microsoft.com/office/drawing/2014/main" id="{66C10F74-9564-3804-7BC4-8B3DA3121FCC}"/>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 xmlns:a16="http://schemas.microsoft.com/office/drawing/2014/main" id="{25C2521E-8B29-01AA-92C1-90C5F7A21DD4}"/>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 xmlns:a16="http://schemas.microsoft.com/office/drawing/2014/main" id="{6FB94923-AD6B-EAC8-D43D-DC8CA4BED91C}"/>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 xmlns:a16="http://schemas.microsoft.com/office/drawing/2014/main" id="{093501DB-BDFD-B430-3F16-499D5DC4591F}"/>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 xmlns:a16="http://schemas.microsoft.com/office/drawing/2014/main" id="{077673F9-BEC4-A0BB-9ECF-3B70BD95D2C3}"/>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 xmlns:a16="http://schemas.microsoft.com/office/drawing/2014/main" id="{3688D036-B74E-2B40-0C36-3903BD805261}"/>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 xmlns:a16="http://schemas.microsoft.com/office/drawing/2014/main" id="{6F569F7B-A022-A278-EB5E-4430902C5303}"/>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 xmlns:a16="http://schemas.microsoft.com/office/drawing/2014/main" id="{0862B523-C334-D169-60BB-F149DB7BB784}"/>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 xmlns:a16="http://schemas.microsoft.com/office/drawing/2014/main" id="{6822F27C-C4A6-8698-3E10-0602046B2087}"/>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 xmlns:a16="http://schemas.microsoft.com/office/drawing/2014/main" id="{5EA71631-EDEB-4F63-28D8-0AA8084228B0}"/>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 xmlns:a16="http://schemas.microsoft.com/office/drawing/2014/main" id="{F8E7DF7F-CC12-7A17-B0FD-6D8619BA4931}"/>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 xmlns:a16="http://schemas.microsoft.com/office/drawing/2014/main" id="{007FFBBD-B82F-B9E9-2E31-2A850D2C6164}"/>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 xmlns:a16="http://schemas.microsoft.com/office/drawing/2014/main" id="{2E1F19F3-80D7-D921-5901-0BD25205842F}"/>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 xmlns:a16="http://schemas.microsoft.com/office/drawing/2014/main" id="{1DC0D6F6-035F-463A-2BD0-6ADC098A2DD0}"/>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 xmlns:a16="http://schemas.microsoft.com/office/drawing/2014/main" id="{6EAE4E78-5B63-294A-CE9C-5E2173A2AA0B}"/>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 xmlns:a16="http://schemas.microsoft.com/office/drawing/2014/main" id="{95E9EF3E-E20C-45C1-2682-D79129EDE7B4}"/>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 xmlns:a16="http://schemas.microsoft.com/office/drawing/2014/main" id="{73F6D874-777C-66B8-7019-22F3FAF7253F}"/>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 xmlns:a16="http://schemas.microsoft.com/office/drawing/2014/main" id="{E29F0820-8633-038D-AC83-9745A8081499}"/>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 xmlns:a16="http://schemas.microsoft.com/office/drawing/2014/main" id="{30442356-03B8-3187-ECE8-64DBF81946F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 xmlns:a16="http://schemas.microsoft.com/office/drawing/2014/main" id="{6365E843-E30F-B179-AA98-3E570AF80BB8}"/>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 xmlns:a16="http://schemas.microsoft.com/office/drawing/2014/main" id="{63257BB3-F1F0-30F0-0121-6EA0C63349EB}"/>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 xmlns:a16="http://schemas.microsoft.com/office/drawing/2014/main" id="{BF8F62CE-6369-92BF-67DB-057704E3B401}"/>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 xmlns:a16="http://schemas.microsoft.com/office/drawing/2014/main" id="{1635A3F5-6090-4411-5390-903741D0907D}"/>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 xmlns:a16="http://schemas.microsoft.com/office/drawing/2014/main" id="{EF45A5BD-44A6-6CD1-71C3-99F0D922F5D5}"/>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 xmlns:a16="http://schemas.microsoft.com/office/drawing/2014/main" id="{CCD99C8A-8923-3BDB-6501-1E0ECA6C5B9B}"/>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 xmlns:a16="http://schemas.microsoft.com/office/drawing/2014/main" id="{BF034419-3704-A186-DB76-B5D614EC0043}"/>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 xmlns:a16="http://schemas.microsoft.com/office/drawing/2014/main" id="{8CA05E4E-04BE-5F97-6DF6-FBC7C82C40A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 xmlns:a16="http://schemas.microsoft.com/office/drawing/2014/main" id="{A5C78E2A-006B-65F8-9A15-F6BB8570271F}"/>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 xmlns:a16="http://schemas.microsoft.com/office/drawing/2014/main" id="{AE475FB8-08B5-6A2A-03F3-F9FE69279F90}"/>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 xmlns:a16="http://schemas.microsoft.com/office/drawing/2014/main" id="{ED8B6210-F994-16E7-5620-8F0E695D2302}"/>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 xmlns:a16="http://schemas.microsoft.com/office/drawing/2014/main" id="{ABFE6588-90E6-0B3A-6DAF-89123BB47292}"/>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 xmlns:a16="http://schemas.microsoft.com/office/drawing/2014/main" id="{09D0BE45-3A8B-6796-F447-36324CD66941}"/>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 xmlns:a16="http://schemas.microsoft.com/office/drawing/2014/main" id="{DD931EEF-743C-7FF3-26A3-9A0B6DB9AF30}"/>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 xmlns:a16="http://schemas.microsoft.com/office/drawing/2014/main" id="{9088B21C-E587-13D9-084A-3B3C5C1000C6}"/>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 xmlns:a16="http://schemas.microsoft.com/office/drawing/2014/main" id="{48D26E00-97E1-7BB2-8976-DD3FEA2941C5}"/>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 xmlns:a16="http://schemas.microsoft.com/office/drawing/2014/main" id="{73662212-D9D7-97A9-CD1C-274D4CC23C18}"/>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 xmlns:a16="http://schemas.microsoft.com/office/drawing/2014/main" id="{B595684E-E063-A3FF-AC99-46CE9F9ADE69}"/>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 xmlns:a16="http://schemas.microsoft.com/office/drawing/2014/main" id="{215399C5-0F9E-14BD-6732-CEA927B5DCAF}"/>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 xmlns:a16="http://schemas.microsoft.com/office/drawing/2014/main" id="{989ABC94-BA05-543E-0CF6-27FF7DF48A63}"/>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 xmlns:a16="http://schemas.microsoft.com/office/drawing/2014/main" id="{9C131A9C-0278-7043-5DF0-EB2980B194E2}"/>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 xmlns:a16="http://schemas.microsoft.com/office/drawing/2014/main" id="{FC17BFF6-0EF2-B7B8-18C2-5CD59408CA6D}"/>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 xmlns:a16="http://schemas.microsoft.com/office/drawing/2014/main" id="{AC80726A-CD0B-7F46-16AD-FFF9AF0C0DA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 xmlns:a16="http://schemas.microsoft.com/office/drawing/2014/main" id="{26CBEDAC-3A72-F928-F717-51A6F79005F5}"/>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 xmlns:a16="http://schemas.microsoft.com/office/drawing/2014/main" id="{AC88A9EF-6D37-6E56-753E-C34C9F3E947A}"/>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 xmlns:a16="http://schemas.microsoft.com/office/drawing/2014/main" id="{FD1E9D5E-B1F2-7664-AA63-FFB00539388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 xmlns:a16="http://schemas.microsoft.com/office/drawing/2014/main" id="{C9F4FADD-608D-3207-18EE-E0D02A2FEC3A}"/>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 xmlns:a16="http://schemas.microsoft.com/office/drawing/2014/main" id="{4F69A4AC-816A-1A87-F0E0-8DD44A4BE4A0}"/>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 xmlns:a16="http://schemas.microsoft.com/office/drawing/2014/main" id="{A4D89EEF-F6BD-CF4A-36E5-581E077900D3}"/>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 xmlns:a16="http://schemas.microsoft.com/office/drawing/2014/main" id="{F98E4819-A281-87B4-7FE6-A34DDD4F3A92}"/>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 xmlns:a16="http://schemas.microsoft.com/office/drawing/2014/main" id="{2D2BD324-6EF0-0354-DE85-33E1A52765D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 xmlns:a16="http://schemas.microsoft.com/office/drawing/2014/main" id="{AEC5CDE5-97A4-1A87-4799-FEB6EC88D52A}"/>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 xmlns:a16="http://schemas.microsoft.com/office/drawing/2014/main" id="{62B00A2C-3F84-880B-EC23-74B3FB0BF9DF}"/>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 xmlns:a16="http://schemas.microsoft.com/office/drawing/2014/main" id="{DE17C0ED-1C61-114E-FDF6-7C5A588207D2}"/>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 xmlns:a16="http://schemas.microsoft.com/office/drawing/2014/main" id="{84372177-67FF-37AC-800A-20513C31E427}"/>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 xmlns:a16="http://schemas.microsoft.com/office/drawing/2014/main" id="{0002565F-47C6-5D7B-8FCD-54E408AF735D}"/>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 xmlns:a16="http://schemas.microsoft.com/office/drawing/2014/main" id="{177FE7F7-C748-79E6-DEDD-389D3BE87F55}"/>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 xmlns:a16="http://schemas.microsoft.com/office/drawing/2014/main" id="{EF9DF7B6-869E-D2CA-FFD4-16221924C3A3}"/>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 xmlns:a16="http://schemas.microsoft.com/office/drawing/2014/main" id="{DD68B299-3812-8FA0-9505-4F315608EBF2}"/>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 xmlns:a16="http://schemas.microsoft.com/office/drawing/2014/main" id="{E59F5C74-7247-5009-773C-81F728AD5758}"/>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 xmlns:a16="http://schemas.microsoft.com/office/drawing/2014/main" id="{30C4CE90-0799-0560-8393-07E34CFDFA41}"/>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 xmlns:a16="http://schemas.microsoft.com/office/drawing/2014/main" id="{99D5CDD3-73B5-1EAE-9959-4D989B2EEF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 xmlns:a16="http://schemas.microsoft.com/office/drawing/2014/main" id="{EABA23CF-2156-06E5-633E-499ABA96BAC3}"/>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 xmlns:a16="http://schemas.microsoft.com/office/drawing/2014/main" id="{BCEECB30-A79B-189D-167C-E3830224C8C4}"/>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 xmlns:a16="http://schemas.microsoft.com/office/drawing/2014/main" id="{E30DD1F9-796C-5551-8AD2-621031A98DDE}"/>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 xmlns:a16="http://schemas.microsoft.com/office/drawing/2014/main" id="{102D4D37-A28F-CFB0-0ED6-780F0A090A4F}"/>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 xmlns:a16="http://schemas.microsoft.com/office/drawing/2014/main" id="{1274DF54-5374-1CD0-87EC-4A823DAE50FE}"/>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 xmlns:a16="http://schemas.microsoft.com/office/drawing/2014/main" id="{22E04A57-3BC2-4D5E-E799-2920E63F87A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 xmlns:a16="http://schemas.microsoft.com/office/drawing/2014/main" id="{32F38536-8274-60EE-3608-FD5232D2E88B}"/>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 xmlns:a16="http://schemas.microsoft.com/office/drawing/2014/main" id="{73E12535-52BB-4AD8-45D7-F932029D8B4D}"/>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 xmlns:a16="http://schemas.microsoft.com/office/drawing/2014/main" id="{0B192E57-904B-7B1E-C1FB-DB7C07B8E4C8}"/>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 xmlns:a16="http://schemas.microsoft.com/office/drawing/2014/main" id="{C9575344-F8FB-4C1E-C9D6-B385C6696D85}"/>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 xmlns:a16="http://schemas.microsoft.com/office/drawing/2014/main" id="{61346025-8105-ED3C-9E40-2BB3EAA7E491}"/>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 xmlns:a16="http://schemas.microsoft.com/office/drawing/2014/main" id="{EFA71104-0F94-97E8-D9C8-4E5B1478A853}"/>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 xmlns:a16="http://schemas.microsoft.com/office/drawing/2014/main" id="{95AF4C8E-5553-288A-87FC-6A31076449AE}"/>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 xmlns:a16="http://schemas.microsoft.com/office/drawing/2014/main" id="{832920F9-938C-E1D3-F1EE-BE8AAF61B685}"/>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 xmlns:a16="http://schemas.microsoft.com/office/drawing/2014/main" id="{D95D362E-65C6-8245-6923-516B46E0DD1B}"/>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 xmlns:a16="http://schemas.microsoft.com/office/drawing/2014/main" id="{0E335BC2-E08B-B828-B492-3DD5F52FE87D}"/>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 xmlns:a16="http://schemas.microsoft.com/office/drawing/2014/main" id="{7602B615-3DA9-10E8-E551-50D96D89D758}"/>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 xmlns:a16="http://schemas.microsoft.com/office/drawing/2014/main" id="{880B6F4D-E70D-C0E1-78FE-0E5D76955EB7}"/>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 xmlns:a16="http://schemas.microsoft.com/office/drawing/2014/main" id="{A5426116-DAC7-C650-8DA8-2576843C8445}"/>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 xmlns:a16="http://schemas.microsoft.com/office/drawing/2014/main" id="{82594723-EE2F-363B-7D36-09508BB2FA3E}"/>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 xmlns:a16="http://schemas.microsoft.com/office/drawing/2014/main" id="{69BA2D55-9BB9-4EB9-246B-AF5133924816}"/>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 xmlns:a16="http://schemas.microsoft.com/office/drawing/2014/main" id="{0F4E6AD7-25B3-8F62-82FF-2F4185F3F15B}"/>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 xmlns:a16="http://schemas.microsoft.com/office/drawing/2014/main" id="{C535606B-5A36-632D-B2D2-F18B34EEA3BF}"/>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 xmlns:a16="http://schemas.microsoft.com/office/drawing/2014/main" id="{0496433C-5CE5-2504-6C52-9F7FFDDF615A}"/>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 xmlns:a16="http://schemas.microsoft.com/office/drawing/2014/main" id="{7AF923FB-32CF-A5A4-C4FC-0BCCC582ED78}"/>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 xmlns:a16="http://schemas.microsoft.com/office/drawing/2014/main" id="{49107241-1D60-341C-5AC6-3AB27C58D6F1}"/>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 xmlns:a16="http://schemas.microsoft.com/office/drawing/2014/main" id="{EDE6080A-3381-AB9A-D9D1-703CB6CA5CC6}"/>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 xmlns:a16="http://schemas.microsoft.com/office/drawing/2014/main" id="{B88D2847-D3BE-E2E2-5FD4-6711FC60C54B}"/>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 xmlns:a16="http://schemas.microsoft.com/office/drawing/2014/main" id="{472E3A2F-3F67-3D9E-F6A2-0451F6307D1A}"/>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 xmlns:a16="http://schemas.microsoft.com/office/drawing/2014/main" id="{17558D53-5380-57D3-88E2-EC57174A3ACF}"/>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 xmlns:a16="http://schemas.microsoft.com/office/drawing/2014/main" id="{19283D43-24A5-0315-A320-397D2A3304C6}"/>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 xmlns:a16="http://schemas.microsoft.com/office/drawing/2014/main" id="{EB0F1161-B5F1-1A3B-B99C-C4325A53C5DD}"/>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 xmlns:a16="http://schemas.microsoft.com/office/drawing/2014/main" id="{85724E36-914B-3D69-6777-A9EAFB6BED42}"/>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 xmlns:a16="http://schemas.microsoft.com/office/drawing/2014/main" id="{D9492DB9-A931-F54D-4BD8-467BFACC6E9D}"/>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 xmlns:a16="http://schemas.microsoft.com/office/drawing/2014/main" id="{087DDEFD-41BB-3354-BFAE-CE6BEABDE1BF}"/>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 xmlns:a16="http://schemas.microsoft.com/office/drawing/2014/main" id="{EE93FA82-AABF-9592-6C05-688B5E9E19F2}"/>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 xmlns:a16="http://schemas.microsoft.com/office/drawing/2014/main" id="{541B0E3B-6C60-FCB2-44AB-CFEBFCFF960F}"/>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 xmlns:a16="http://schemas.microsoft.com/office/drawing/2014/main" id="{3ACAC96B-EA81-BB3E-F52C-7C39E084596D}"/>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 xmlns:a16="http://schemas.microsoft.com/office/drawing/2014/main" id="{6D0F6D02-7ACF-2092-B590-B6E2BB0148A1}"/>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 xmlns:a16="http://schemas.microsoft.com/office/drawing/2014/main" id="{3F413CB8-7CBA-2940-2BB1-768478B18773}"/>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 xmlns:a16="http://schemas.microsoft.com/office/drawing/2014/main" id="{FAFF90E5-5DD9-1A18-D27D-392262DA83FE}"/>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 xmlns:a16="http://schemas.microsoft.com/office/drawing/2014/main" id="{9A872088-5514-5F21-2055-1694158EF468}"/>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 xmlns:a16="http://schemas.microsoft.com/office/drawing/2014/main" id="{903024CD-B1F3-59B3-4825-EFBC32C04E4D}"/>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 xmlns:a16="http://schemas.microsoft.com/office/drawing/2014/main" id="{D48D0961-6BF8-DF4C-2BA5-DC25B9E143A9}"/>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 xmlns:a16="http://schemas.microsoft.com/office/drawing/2014/main" id="{A6D4AE92-8FEE-9617-08E4-4B8E82D9C545}"/>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 xmlns:a16="http://schemas.microsoft.com/office/drawing/2014/main" id="{8DA111D4-9369-717A-8427-9428F20F5BC5}"/>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 xmlns:a16="http://schemas.microsoft.com/office/drawing/2014/main" id="{4AF3A73F-3BBE-C09A-CA29-BE2BA7A81FD4}"/>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 xmlns:a16="http://schemas.microsoft.com/office/drawing/2014/main" id="{2087EFAD-0C2F-CDF0-3EC8-2364E0CB9B2D}"/>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 xmlns:a16="http://schemas.microsoft.com/office/drawing/2014/main" id="{A4B4DC7F-CB26-609D-A6C9-533DD86A7345}"/>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 xmlns:a16="http://schemas.microsoft.com/office/drawing/2014/main" id="{55132529-CA2C-8623-B3AF-CF4117F39F04}"/>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 xmlns:a16="http://schemas.microsoft.com/office/drawing/2014/main" id="{F3E9A886-D0D2-57D4-5549-79EB0914A098}"/>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 xmlns:a16="http://schemas.microsoft.com/office/drawing/2014/main" id="{CC27CA73-B2F4-406D-0C05-6148DCBF0734}"/>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 xmlns:a16="http://schemas.microsoft.com/office/drawing/2014/main" id="{2E98EC2C-0DAF-D318-604F-BF67FF61B05E}"/>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 xmlns:a16="http://schemas.microsoft.com/office/drawing/2014/main" id="{70617148-EC5E-92E4-D5A5-19EB70A23FCA}"/>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 xmlns:a16="http://schemas.microsoft.com/office/drawing/2014/main" id="{D5680BD1-F71D-3EEB-7D51-2566908DE642}"/>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 xmlns:a16="http://schemas.microsoft.com/office/drawing/2014/main" id="{3FD25252-F6EB-BC56-91A3-B3E75F8C6600}"/>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 xmlns:a16="http://schemas.microsoft.com/office/drawing/2014/main" id="{8A8EDA0E-8882-59E2-5DD4-C49478E1EBF4}"/>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 xmlns:a16="http://schemas.microsoft.com/office/drawing/2014/main" id="{2A883335-8A07-E09C-CE39-8628D8D0CC3D}"/>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 xmlns:a16="http://schemas.microsoft.com/office/drawing/2014/main" id="{93468B28-E433-126C-3EAF-9896B12C4E8A}"/>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 xmlns:a16="http://schemas.microsoft.com/office/drawing/2014/main" id="{93C050AC-B782-7B5B-258F-05C7871F7000}"/>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 xmlns:a16="http://schemas.microsoft.com/office/drawing/2014/main" id="{44BE0F03-5552-5FDE-A7A5-1781A8176418}"/>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 xmlns:a16="http://schemas.microsoft.com/office/drawing/2014/main" id="{D964FA36-5B9E-5113-B424-76E4DBF218DF}"/>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 xmlns:a16="http://schemas.microsoft.com/office/drawing/2014/main" id="{3D610B41-2FAA-75EB-3D9B-F52F717E5AAC}"/>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 xmlns:a16="http://schemas.microsoft.com/office/drawing/2014/main" id="{77504B57-1B6F-05C1-3956-8E2A32247437}"/>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 xmlns:a16="http://schemas.microsoft.com/office/drawing/2014/main" id="{51091AE1-912B-67D1-D80C-33C967382463}"/>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 xmlns:a16="http://schemas.microsoft.com/office/drawing/2014/main" id="{96B69FE2-E71E-9643-1C95-6C7FE5BD1CA9}"/>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 xmlns:a16="http://schemas.microsoft.com/office/drawing/2014/main" id="{68227DD1-E416-E68A-EF23-31B0DBBB2A1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 xmlns:a16="http://schemas.microsoft.com/office/drawing/2014/main" id="{6B1909B0-57A1-427A-388C-F40DEA8B4B8F}"/>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 xmlns:a16="http://schemas.microsoft.com/office/drawing/2014/main" id="{EBA771E9-7B5E-14FB-BA38-6DD4C6C6A65F}"/>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 xmlns:a16="http://schemas.microsoft.com/office/drawing/2014/main" id="{1D74CF5D-2BC2-758E-D3ED-C2E4224B8AEC}"/>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 xmlns:a16="http://schemas.microsoft.com/office/drawing/2014/main" id="{81365901-755C-3100-C254-FCC0A1161B3A}"/>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 xmlns:a16="http://schemas.microsoft.com/office/drawing/2014/main" id="{47CB460E-B452-816D-0F14-1550C0EA30FD}"/>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 xmlns:a16="http://schemas.microsoft.com/office/drawing/2014/main" id="{97B9FA6B-36C4-1AAD-ADE5-ECA692FAF6C8}"/>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 xmlns:a16="http://schemas.microsoft.com/office/drawing/2014/main" id="{091AE070-1299-7434-F808-9B99CA319C1E}"/>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 xmlns:a16="http://schemas.microsoft.com/office/drawing/2014/main" id="{FB53C6E3-78D0-8B6C-7560-B3B5013B8D33}"/>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 xmlns:a16="http://schemas.microsoft.com/office/drawing/2014/main" id="{302F1763-2E24-85D9-D0EC-098A19A5ACC4}"/>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 xmlns:a16="http://schemas.microsoft.com/office/drawing/2014/main" id="{65393113-8194-1827-BAA9-8948FE62E142}"/>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 xmlns:a16="http://schemas.microsoft.com/office/drawing/2014/main" id="{33F01909-67FB-8074-60DF-6DA5A1C6B065}"/>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 xmlns:a16="http://schemas.microsoft.com/office/drawing/2014/main" id="{A4B72360-F39C-A726-0A03-2AA038FB3021}"/>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 xmlns:a16="http://schemas.microsoft.com/office/drawing/2014/main" id="{A8799C29-9B83-E0E9-EA16-077A2540EDA0}"/>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 xmlns:a16="http://schemas.microsoft.com/office/drawing/2014/main" id="{76C93042-60A1-BACD-9CAC-E79075CC7269}"/>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 xmlns:a16="http://schemas.microsoft.com/office/drawing/2014/main" id="{6FE6C16B-B34F-CF2C-9C1F-2615A803D3B9}"/>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 xmlns:a16="http://schemas.microsoft.com/office/drawing/2014/main" id="{A0A3C14B-8A63-33AA-E80D-03DA58AA6B66}"/>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 xmlns:a16="http://schemas.microsoft.com/office/drawing/2014/main" id="{F708261A-3999-05A2-8108-DC3CBDFB2B6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 xmlns:a16="http://schemas.microsoft.com/office/drawing/2014/main" id="{6C5BDB87-C543-18A8-BF3F-D6761574F889}"/>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 xmlns:a16="http://schemas.microsoft.com/office/drawing/2014/main" id="{E3350C00-538D-262F-5B37-1B913B5C8A5F}"/>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 xmlns:a16="http://schemas.microsoft.com/office/drawing/2014/main" id="{F41F604B-021B-4DA6-3CD9-A663A858D3F7}"/>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 xmlns:a16="http://schemas.microsoft.com/office/drawing/2014/main" id="{8D58036A-480D-6F75-0309-20B8D098A290}"/>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 xmlns:a16="http://schemas.microsoft.com/office/drawing/2014/main" id="{AA6E989E-A9A0-B0D7-561C-036D79CE73B4}"/>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 xmlns:a16="http://schemas.microsoft.com/office/drawing/2014/main" id="{A30A8234-476C-4095-415F-D7878DA98A2C}"/>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 xmlns:a16="http://schemas.microsoft.com/office/drawing/2014/main" id="{6F779A23-EB25-754C-F536-45A409F1259D}"/>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 xmlns:a16="http://schemas.microsoft.com/office/drawing/2014/main" id="{9D6BCE57-EAA9-4F81-3354-2379CB84130D}"/>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 xmlns:a16="http://schemas.microsoft.com/office/drawing/2014/main" id="{564E334E-B4F3-474D-AFBE-225C1C4F4424}"/>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 xmlns:a16="http://schemas.microsoft.com/office/drawing/2014/main" id="{916B67C4-8F66-A90D-639F-7106D9D3974B}"/>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 xmlns:a16="http://schemas.microsoft.com/office/drawing/2014/main" id="{51D85907-9684-2B58-2A73-6068A722F27A}"/>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 xmlns:a16="http://schemas.microsoft.com/office/drawing/2014/main" id="{F25BD5A0-ACF5-C888-2CA6-DA76BA86F547}"/>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 xmlns:a16="http://schemas.microsoft.com/office/drawing/2014/main" id="{0C2F2418-BC47-872E-C2F9-1A3F6325C9EC}"/>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 xmlns:a16="http://schemas.microsoft.com/office/drawing/2014/main" id="{9FB079F2-2623-2A39-9270-D687719FDDA5}"/>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 xmlns:a16="http://schemas.microsoft.com/office/drawing/2014/main" id="{F8C5076D-EB3B-9E6F-4731-0457BED96D45}"/>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 xmlns:a16="http://schemas.microsoft.com/office/drawing/2014/main" id="{A1AE30A5-4E87-EF5D-B0FE-0250E0574310}"/>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 xmlns:a16="http://schemas.microsoft.com/office/drawing/2014/main" id="{2277083A-E051-1B42-975F-9E12943920F8}"/>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 xmlns:a16="http://schemas.microsoft.com/office/drawing/2014/main" id="{0465A6EF-E83E-A368-CD0C-376E22647241}"/>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 xmlns:a16="http://schemas.microsoft.com/office/drawing/2014/main" id="{8D491427-122E-1CB1-76E2-E4D08AFD947C}"/>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 xmlns:a16="http://schemas.microsoft.com/office/drawing/2014/main" id="{0E9792B1-92E7-DA87-BA91-396E6102414B}"/>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 xmlns:a16="http://schemas.microsoft.com/office/drawing/2014/main" id="{DD52D77F-011F-B5AE-C0FB-548F4ED16B04}"/>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 xmlns:a16="http://schemas.microsoft.com/office/drawing/2014/main" id="{DF90359F-A7BD-2B04-4F1F-1400C2EE3DC3}"/>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 xmlns:a16="http://schemas.microsoft.com/office/drawing/2014/main" id="{58011171-AE84-7F09-2112-1AA52D2E5105}"/>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 xmlns:a16="http://schemas.microsoft.com/office/drawing/2014/main" id="{D5CAED25-A9D9-765C-5B4E-603EB413384B}"/>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 xmlns:a16="http://schemas.microsoft.com/office/drawing/2014/main" id="{829667DA-7A53-C225-6E15-D114D9D3A81F}"/>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 xmlns:a16="http://schemas.microsoft.com/office/drawing/2014/main" id="{F5A36770-EAAF-5CE7-6A09-19851CED47D8}"/>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 xmlns:a16="http://schemas.microsoft.com/office/drawing/2014/main" id="{4C534B88-8F38-EC4E-55E6-6946675BD13F}"/>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 xmlns:a16="http://schemas.microsoft.com/office/drawing/2014/main" id="{E496EBA6-88B3-7339-AD7F-708B97967DEA}"/>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 xmlns:a16="http://schemas.microsoft.com/office/drawing/2014/main" id="{C6BA3A6C-95D7-7C80-4DA7-D637D4052EA8}"/>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 xmlns:a16="http://schemas.microsoft.com/office/drawing/2014/main" id="{94C5E473-6EAD-755E-D769-4FD949F2E3F8}"/>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 xmlns:a16="http://schemas.microsoft.com/office/drawing/2014/main" id="{45BA19FE-4181-5208-F420-E6E94178CB7B}"/>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 xmlns:a16="http://schemas.microsoft.com/office/drawing/2014/main" id="{8AEB70D3-AA88-DF35-EFD3-E377C129C074}"/>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 xmlns:a16="http://schemas.microsoft.com/office/drawing/2014/main" id="{ACB235D7-FD0F-2CA6-FE02-721FA62EAA25}"/>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 xmlns:a16="http://schemas.microsoft.com/office/drawing/2014/main" id="{1CFB9EB4-FA0A-FD3D-0AD0-09CDD3B69138}"/>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 xmlns:a16="http://schemas.microsoft.com/office/drawing/2014/main" id="{CF071D7D-203E-FF4C-D6EF-7C4617B56940}"/>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 xmlns:a16="http://schemas.microsoft.com/office/drawing/2014/main" id="{F3B9E714-B397-7D3A-8794-4125A7478C57}"/>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 xmlns:a16="http://schemas.microsoft.com/office/drawing/2014/main" id="{A20EACAC-5A96-1244-BB73-5697DB2106EF}"/>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 xmlns:a16="http://schemas.microsoft.com/office/drawing/2014/main" id="{0C862534-3D91-34FD-FD4F-A9EB20692596}"/>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 xmlns:a16="http://schemas.microsoft.com/office/drawing/2014/main" id="{45C7FCF9-09C1-67FE-8525-3F3B9DAC7563}"/>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 xmlns:a16="http://schemas.microsoft.com/office/drawing/2014/main" id="{55F76862-0737-0689-343B-49809AB45D70}"/>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 xmlns:a16="http://schemas.microsoft.com/office/drawing/2014/main" id="{66D2F9F4-E449-123A-01C1-1E8B799298BC}"/>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 xmlns:a16="http://schemas.microsoft.com/office/drawing/2014/main" id="{39CFDF17-F400-5567-C502-1A566DA4876A}"/>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 xmlns:a16="http://schemas.microsoft.com/office/drawing/2014/main" id="{1292B089-F501-1F5D-F98E-0EAF0445A1F2}"/>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 xmlns:a16="http://schemas.microsoft.com/office/drawing/2014/main" id="{72AAA18A-A716-44AF-7F5E-67F9BF4AEB42}"/>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 xmlns:a16="http://schemas.microsoft.com/office/drawing/2014/main" id="{2088FD11-60BE-F891-285A-FE75C659C9D0}"/>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 xmlns:a16="http://schemas.microsoft.com/office/drawing/2014/main" id="{4B834C97-B9FE-21CA-C153-BC0D5764E663}"/>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 xmlns:a16="http://schemas.microsoft.com/office/drawing/2014/main" id="{4E6D7875-A5AF-E3A8-BBD2-C58AEB0B7B54}"/>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 xmlns:a16="http://schemas.microsoft.com/office/drawing/2014/main" id="{4ED236B6-CE9F-2059-2233-2C96E7FEBC38}"/>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 xmlns:a16="http://schemas.microsoft.com/office/drawing/2014/main" id="{677583E8-646E-FFC6-A043-DE677D530EC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 xmlns:a16="http://schemas.microsoft.com/office/drawing/2014/main" id="{E14078ED-DAD4-CBF3-586F-4D0BD4327BBD}"/>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 xmlns:a16="http://schemas.microsoft.com/office/drawing/2014/main" id="{675B2E9D-187A-C435-6961-8B12FEC6E997}"/>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 xmlns:a16="http://schemas.microsoft.com/office/drawing/2014/main" id="{F22BB636-E635-D424-2A09-091E97D28467}"/>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 xmlns:a16="http://schemas.microsoft.com/office/drawing/2014/main" id="{CE4A48BC-3B3A-51FA-F9C4-29294AD43743}"/>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 xmlns:a16="http://schemas.microsoft.com/office/drawing/2014/main" id="{17EC9D92-8DCD-27F7-AAE1-0C23339B16F4}"/>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 xmlns:a16="http://schemas.microsoft.com/office/drawing/2014/main" id="{7554AC8A-8BEA-4B96-1860-86C93E75FC29}"/>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 xmlns:a16="http://schemas.microsoft.com/office/drawing/2014/main" id="{5D06AC7E-F25C-6722-F6F1-A4A113192B15}"/>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 xmlns:a16="http://schemas.microsoft.com/office/drawing/2014/main" id="{79DC2A16-9842-AADD-94FF-5AA883291537}"/>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 xmlns:a16="http://schemas.microsoft.com/office/drawing/2014/main" id="{56FCA2CE-1483-6E38-580D-7D071474B5A1}"/>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 xmlns:a16="http://schemas.microsoft.com/office/drawing/2014/main" id="{84103DC2-CFC5-1CEE-E278-2AA7487C7E64}"/>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 xmlns:a16="http://schemas.microsoft.com/office/drawing/2014/main" id="{BCDEF9B3-65FF-0136-2646-1352F18447A6}"/>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 xmlns:a16="http://schemas.microsoft.com/office/drawing/2014/main" id="{12EC529A-7CA4-3843-6713-60CBF20A9D7A}"/>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 xmlns:a16="http://schemas.microsoft.com/office/drawing/2014/main" id="{27AAF3DD-BFD6-A2D1-197D-DF22428B4A8A}"/>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 xmlns:a16="http://schemas.microsoft.com/office/drawing/2014/main" id="{7335E7B2-BC21-C37B-2F25-2F02D5520D18}"/>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 xmlns:a16="http://schemas.microsoft.com/office/drawing/2014/main" id="{3F14F0B3-167E-3519-4AE2-7B4525200018}"/>
                      </a:ext>
                    </a:extLst>
                  </p:cNvPr>
                  <p:cNvSpPr/>
                  <p:nvPr/>
                </p:nvSpPr>
                <p:spPr>
                  <a:xfrm rot="8148087">
                    <a:off x="4465389" y="601991"/>
                    <a:ext cx="2311360"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 xmlns:a16="http://schemas.microsoft.com/office/drawing/2014/main" id="{7BF7B7BF-6444-9764-4867-E6F3C525F34F}"/>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 xmlns:a16="http://schemas.microsoft.com/office/drawing/2014/main" id="{28C8DEEA-5E2B-F3CA-488C-5AC73884B867}"/>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 xmlns:a16="http://schemas.microsoft.com/office/drawing/2014/main" id="{E0594CB9-9378-2661-FA14-5043F1BE0C38}"/>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 xmlns:a16="http://schemas.microsoft.com/office/drawing/2014/main" id="{859E5912-378E-EEBF-8035-D1AB61BDFD4C}"/>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 xmlns:a16="http://schemas.microsoft.com/office/drawing/2014/main" id="{C20F035B-AA16-4F6E-3B2C-417C2A19F1AB}"/>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 xmlns:a16="http://schemas.microsoft.com/office/drawing/2014/main" id="{07B69C82-04D8-E5E3-23AE-E30F17A24999}"/>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 xmlns:a16="http://schemas.microsoft.com/office/drawing/2014/main" id="{2F0F8D8D-CC18-6CCF-D7D4-C492389771D3}"/>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 xmlns:a16="http://schemas.microsoft.com/office/drawing/2014/main" id="{9090D9DC-48AD-21A8-ABED-C3E167CC5F4E}"/>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 xmlns:a16="http://schemas.microsoft.com/office/drawing/2014/main" id="{9FE587EE-3D6F-321B-C544-5D2E53E59F0C}"/>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 xmlns:a16="http://schemas.microsoft.com/office/drawing/2014/main" id="{DE1B287F-C8FB-C0F6-9750-5C4407C682C1}"/>
                      </a:ext>
                    </a:extLst>
                  </p:cNvPr>
                  <p:cNvSpPr/>
                  <p:nvPr/>
                </p:nvSpPr>
                <p:spPr>
                  <a:xfrm rot="8148087">
                    <a:off x="3654269" y="643727"/>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 xmlns:a16="http://schemas.microsoft.com/office/drawing/2014/main" id="{27F8DECB-5BC9-0BBF-8147-45CBB2FF2612}"/>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 xmlns:a16="http://schemas.microsoft.com/office/drawing/2014/main" id="{B9C8987A-0285-97FF-52D2-F854776D6F6C}"/>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 xmlns:a16="http://schemas.microsoft.com/office/drawing/2014/main" id="{1BC762BF-6727-12FD-F77A-B22D1D82FCC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 xmlns:a16="http://schemas.microsoft.com/office/drawing/2014/main" id="{5E6EC043-2ECC-CE5B-8315-2B1F9144191F}"/>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 xmlns:a16="http://schemas.microsoft.com/office/drawing/2014/main" id="{51D0B3B3-37A4-E74D-0598-D8690DAACFB6}"/>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 xmlns:a16="http://schemas.microsoft.com/office/drawing/2014/main" id="{16EC8644-1927-DA49-703F-7A88BA550678}"/>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 xmlns:a16="http://schemas.microsoft.com/office/drawing/2014/main" id="{B0C4028A-7B25-1995-E6DD-2B96455AF03E}"/>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 xmlns:a16="http://schemas.microsoft.com/office/drawing/2014/main" id="{14EF3AE9-FCBC-B076-9181-B0E1887A5E1B}"/>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 xmlns:a16="http://schemas.microsoft.com/office/drawing/2014/main" id="{C5E3BAC7-7C72-09A9-7321-F6218012685B}"/>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 xmlns:a16="http://schemas.microsoft.com/office/drawing/2014/main" id="{3896C9DD-9F64-152B-8342-14BE8911F79E}"/>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 xmlns:a16="http://schemas.microsoft.com/office/drawing/2014/main" id="{7A2C6721-2F40-0F60-AB98-5C9327A0DE8E}"/>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 xmlns:a16="http://schemas.microsoft.com/office/drawing/2014/main" id="{88092211-D405-5AD4-E44F-ED0B27DF024E}"/>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 xmlns:a16="http://schemas.microsoft.com/office/drawing/2014/main" id="{D81ACD00-2C5F-F127-6A34-8CF099A2F160}"/>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 xmlns:a16="http://schemas.microsoft.com/office/drawing/2014/main" id="{21FA1F80-4035-A92B-2018-1AEBE17D8100}"/>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 xmlns:a16="http://schemas.microsoft.com/office/drawing/2014/main" id="{E89AC0CD-FC6F-3506-530B-DA0E7F3AC4F4}"/>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 xmlns:a16="http://schemas.microsoft.com/office/drawing/2014/main" id="{B3A2D850-E242-38CE-54FC-5B13D56960B9}"/>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 xmlns:a16="http://schemas.microsoft.com/office/drawing/2014/main" id="{9F32098A-BE0F-2C21-4533-359E51760CD5}"/>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 xmlns:a16="http://schemas.microsoft.com/office/drawing/2014/main" id="{4E9EEE6D-E3AC-6FC1-61AC-53EDBC518AE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 xmlns:a16="http://schemas.microsoft.com/office/drawing/2014/main" id="{05A80427-CA3A-7C34-2EC1-574E3CF2189D}"/>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 xmlns:a16="http://schemas.microsoft.com/office/drawing/2014/main" id="{AC8D67D1-B731-D2A0-4BCB-B72AEC237FF9}"/>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 xmlns:a16="http://schemas.microsoft.com/office/drawing/2014/main" id="{ED97868A-5512-E7E9-BCD0-D7267B43F479}"/>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 xmlns:a16="http://schemas.microsoft.com/office/drawing/2014/main" id="{35B681B2-13E0-B5E6-A3F4-C14D76100B05}"/>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 xmlns:a16="http://schemas.microsoft.com/office/drawing/2014/main" id="{97D6BC51-36D0-AE5D-C279-6949BD926657}"/>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 xmlns:a16="http://schemas.microsoft.com/office/drawing/2014/main" id="{48B0F9AC-0ABF-56E9-E469-EA768FD0B24D}"/>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 xmlns:a16="http://schemas.microsoft.com/office/drawing/2014/main" id="{5E2AD749-CD93-ACF5-124E-5CEA0424F080}"/>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 xmlns:a16="http://schemas.microsoft.com/office/drawing/2014/main" id="{1E0DD8C4-57D0-2F54-BC87-CDB10B54D76F}"/>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 xmlns:a16="http://schemas.microsoft.com/office/drawing/2014/main" id="{7C4C32BE-7011-C37C-61ED-A98FBD6EA72B}"/>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 xmlns:a16="http://schemas.microsoft.com/office/drawing/2014/main" id="{C4F12D6F-64E0-1D20-808C-163DFA583F24}"/>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 xmlns:a16="http://schemas.microsoft.com/office/drawing/2014/main" id="{571D2591-BC6A-0FF3-7A0F-91A7BF9C7179}"/>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 xmlns:a16="http://schemas.microsoft.com/office/drawing/2014/main" id="{D41EF476-71ED-6F90-52B8-DDDE262C8F89}"/>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 xmlns:a16="http://schemas.microsoft.com/office/drawing/2014/main" id="{EF5F823E-1D3D-8EA3-739A-6B1348C366D0}"/>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 xmlns:a16="http://schemas.microsoft.com/office/drawing/2014/main" id="{EBDC40CA-79D7-F518-E7E9-549FECEFCD1A}"/>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 xmlns:a16="http://schemas.microsoft.com/office/drawing/2014/main" id="{49442EC5-A31B-7531-E56D-EDCA0CE33389}"/>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 xmlns:a16="http://schemas.microsoft.com/office/drawing/2014/main" id="{A0B01C2A-2B2B-1296-582A-952A50CCCFB9}"/>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 xmlns:a16="http://schemas.microsoft.com/office/drawing/2014/main" id="{958E954E-6B8B-8E42-F8F0-F64DA0653C40}"/>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 xmlns:a16="http://schemas.microsoft.com/office/drawing/2014/main" id="{D05CC6BC-1A92-AE33-647C-28EE66ABE95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 xmlns:a16="http://schemas.microsoft.com/office/drawing/2014/main" id="{60C54B2B-6538-10B4-9224-8DCB9C47D0EC}"/>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 xmlns:a16="http://schemas.microsoft.com/office/drawing/2014/main" id="{0C4886DD-C501-73B3-4DAC-2FAB38A209BD}"/>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 xmlns:a16="http://schemas.microsoft.com/office/drawing/2014/main" id="{E03E7742-5937-A5D0-1493-2467AE282F64}"/>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 xmlns:a16="http://schemas.microsoft.com/office/drawing/2014/main" id="{913AAC85-B9CD-8AD1-CEB7-AD79BCFF569B}"/>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 xmlns:a16="http://schemas.microsoft.com/office/drawing/2014/main" id="{33FB62ED-B5FD-BFDA-77A6-38E38E30622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 xmlns:a16="http://schemas.microsoft.com/office/drawing/2014/main" id="{866FFDD5-9F00-EEDE-4E23-E0370BB7739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 xmlns:a16="http://schemas.microsoft.com/office/drawing/2014/main" id="{2DE56DEB-B0C8-0087-D8A1-060736DE1987}"/>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 xmlns:a16="http://schemas.microsoft.com/office/drawing/2014/main" id="{640794C1-BB84-7257-94A7-B8286C7965D1}"/>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 xmlns:a16="http://schemas.microsoft.com/office/drawing/2014/main" id="{A500E521-0F9A-709C-7603-3564FC3A8F24}"/>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 xmlns:a16="http://schemas.microsoft.com/office/drawing/2014/main" id="{3C0C20A1-ECD6-E54C-567E-7CD10BF63F9A}"/>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 xmlns:a16="http://schemas.microsoft.com/office/drawing/2014/main" id="{1127BEA6-F7F7-8FD1-751A-F98C3D1E5D83}"/>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 xmlns:a16="http://schemas.microsoft.com/office/drawing/2014/main" id="{6A5C3CE7-D14C-26D9-9D85-303B1CE02BF6}"/>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 xmlns:a16="http://schemas.microsoft.com/office/drawing/2014/main" id="{D68B531C-82AA-D7A1-F537-3C9CA19AC689}"/>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 xmlns:a16="http://schemas.microsoft.com/office/drawing/2014/main" id="{10C88F43-A20E-22DC-8CCF-89ED2526DE5E}"/>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 xmlns:a16="http://schemas.microsoft.com/office/drawing/2014/main" id="{DEB4E2D3-CDF8-4914-C1AC-BF2A5BEB3DB6}"/>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 xmlns:a16="http://schemas.microsoft.com/office/drawing/2014/main" id="{FA68BD86-49D2-87BB-79FB-033638598D2C}"/>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 xmlns:a16="http://schemas.microsoft.com/office/drawing/2014/main" id="{365E9215-74A2-7717-FD9D-BAA67DA04A9F}"/>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 xmlns:a16="http://schemas.microsoft.com/office/drawing/2014/main" id="{EAFA57EF-48FF-B563-BF5A-86EEBC6037A6}"/>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 xmlns:a16="http://schemas.microsoft.com/office/drawing/2014/main" id="{F04C716C-25C2-8103-8420-6EBA4553E185}"/>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 xmlns:a16="http://schemas.microsoft.com/office/drawing/2014/main" id="{6067A444-8D9C-C2F6-8F4B-19B120793E7D}"/>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 xmlns:a16="http://schemas.microsoft.com/office/drawing/2014/main" id="{21C86BD3-67E3-BD7D-1514-78398DDD8A1E}"/>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 xmlns:a16="http://schemas.microsoft.com/office/drawing/2014/main" id="{557C75CF-418B-E83E-7351-8F8A06C1F2BA}"/>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 xmlns:a16="http://schemas.microsoft.com/office/drawing/2014/main" id="{54E57630-67CC-D5C8-FEF3-5C16F6460575}"/>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 xmlns:a16="http://schemas.microsoft.com/office/drawing/2014/main" id="{4570FA0B-6F60-C203-D5EE-43BAEB14276E}"/>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 xmlns:a16="http://schemas.microsoft.com/office/drawing/2014/main" id="{C3FDE5DD-6906-1D36-3B20-C6EF17706EE9}"/>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 xmlns:a16="http://schemas.microsoft.com/office/drawing/2014/main" id="{F55E6888-D8E0-DC8D-A96B-B083C904E954}"/>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 xmlns:a16="http://schemas.microsoft.com/office/drawing/2014/main" id="{E702C02B-BB29-72AE-A2A1-D9641B594CFB}"/>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 xmlns:a16="http://schemas.microsoft.com/office/drawing/2014/main" id="{5828D456-F8E5-8E30-D411-939F1362EF3A}"/>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 xmlns:a16="http://schemas.microsoft.com/office/drawing/2014/main" id="{C0BD122D-DB32-3D26-76E1-7037B3FA5463}"/>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 xmlns:a16="http://schemas.microsoft.com/office/drawing/2014/main" id="{6FBF8227-5FC8-E7C5-DA87-5D39609D9FED}"/>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 xmlns:a16="http://schemas.microsoft.com/office/drawing/2014/main" id="{BD8D4061-4D9A-7249-ED6E-AF44D850BCAF}"/>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 xmlns:a16="http://schemas.microsoft.com/office/drawing/2014/main" id="{06F9D567-A144-68E5-A0C6-BE47683235DD}"/>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 xmlns:a16="http://schemas.microsoft.com/office/drawing/2014/main" id="{46AF52CA-9096-37C3-52AC-7D855A8FE5B2}"/>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 xmlns:a16="http://schemas.microsoft.com/office/drawing/2014/main" id="{8022AFC7-44E4-B9F4-07EF-AD94E413D301}"/>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 xmlns:a16="http://schemas.microsoft.com/office/drawing/2014/main" id="{BB5C0B51-6C5B-2CDC-0827-4A5E191F7CA7}"/>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 xmlns:a16="http://schemas.microsoft.com/office/drawing/2014/main" id="{CD540F8A-F339-CA9E-7F5E-2F8E35E579C4}"/>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 xmlns:a16="http://schemas.microsoft.com/office/drawing/2014/main" id="{6E8FA3C2-2986-F533-68D5-187466730E07}"/>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 xmlns:a16="http://schemas.microsoft.com/office/drawing/2014/main" id="{54AFD9A4-CAD4-363B-DEDC-7F10926F2BCB}"/>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 xmlns:a16="http://schemas.microsoft.com/office/drawing/2014/main" id="{8478FE8C-724B-154F-02C8-3F674D2C2429}"/>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 xmlns:a16="http://schemas.microsoft.com/office/drawing/2014/main" id="{6D8D10B1-68B8-A92A-E22B-A8C579F04DF8}"/>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 xmlns:a16="http://schemas.microsoft.com/office/drawing/2014/main" id="{22EC8971-4EAF-DDCF-BC5A-3EF07F5271A4}"/>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 xmlns:a16="http://schemas.microsoft.com/office/drawing/2014/main" id="{4128E550-78B2-FC16-5482-98B9A487DF64}"/>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 xmlns:a16="http://schemas.microsoft.com/office/drawing/2014/main" id="{8267FA8D-19FF-FC70-17E3-89341EC61895}"/>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 xmlns:a16="http://schemas.microsoft.com/office/drawing/2014/main" id="{746BEE4F-7F2B-79BB-3B05-C48A614F73A9}"/>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 xmlns:a16="http://schemas.microsoft.com/office/drawing/2014/main" id="{39D50948-C4F1-928B-70F9-6825457A4AB1}"/>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 xmlns:a16="http://schemas.microsoft.com/office/drawing/2014/main" id="{648BE70A-6DE0-EFCD-4777-841480C19335}"/>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 xmlns:a16="http://schemas.microsoft.com/office/drawing/2014/main" id="{36944852-A59D-BB89-FD5F-44DE90EDEC3F}"/>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 xmlns:a16="http://schemas.microsoft.com/office/drawing/2014/main" id="{BEB98C93-A0CB-4EE0-400D-2F9A259F936A}"/>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 xmlns:a16="http://schemas.microsoft.com/office/drawing/2014/main" id="{36BA8958-7815-0670-0F9D-26FEAA9F4A3F}"/>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 xmlns:a16="http://schemas.microsoft.com/office/drawing/2014/main" id="{669C8457-1738-E469-1B7A-54B258F6C163}"/>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 xmlns:a16="http://schemas.microsoft.com/office/drawing/2014/main" id="{DB1537D5-0750-3BE8-174C-E1809A7B5031}"/>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 xmlns:a16="http://schemas.microsoft.com/office/drawing/2014/main" id="{27CB8ABD-22C5-02E8-9F13-A07118A378C8}"/>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 xmlns:a16="http://schemas.microsoft.com/office/drawing/2014/main" id="{3960931A-E384-486F-7214-B5DBCF591FF7}"/>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 xmlns:a16="http://schemas.microsoft.com/office/drawing/2014/main" id="{DB86A8A7-3F9E-6BD1-44CC-CB6C0896379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 xmlns:a16="http://schemas.microsoft.com/office/drawing/2014/main" id="{8AD832D8-DCFD-F738-D987-F54AEEE749E0}"/>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 xmlns:a16="http://schemas.microsoft.com/office/drawing/2014/main" id="{E731A78A-2EA9-DFF8-08E0-C90CCEDA42AB}"/>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 xmlns:a16="http://schemas.microsoft.com/office/drawing/2014/main" id="{66E948A3-6CF9-9A5C-AB94-41173B11A180}"/>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 xmlns:a16="http://schemas.microsoft.com/office/drawing/2014/main" id="{D6B76D7E-4A5A-F0B6-D16D-090232BD668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 xmlns:a16="http://schemas.microsoft.com/office/drawing/2014/main" id="{ED5D99EE-99A5-3694-3CB1-3188EAE4B415}"/>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 xmlns:a16="http://schemas.microsoft.com/office/drawing/2014/main" id="{76A34E26-131A-3177-CD2A-F32407E85006}"/>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 xmlns:a16="http://schemas.microsoft.com/office/drawing/2014/main" id="{EC03E368-BD48-9F8B-A9F6-E56C387E91E5}"/>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 xmlns:a16="http://schemas.microsoft.com/office/drawing/2014/main" id="{F1926DF9-D2E6-08D6-B08B-AEA9C75B19C3}"/>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 xmlns:a16="http://schemas.microsoft.com/office/drawing/2014/main" id="{A7F3D00C-BBE9-8430-72B6-7FCF6ED230F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 xmlns:a16="http://schemas.microsoft.com/office/drawing/2014/main" id="{D4CFE540-7874-15A8-C23A-E34F3B554C31}"/>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 xmlns:a16="http://schemas.microsoft.com/office/drawing/2014/main" id="{0327CEE8-57B1-55AE-DBAC-2BA0D23605FC}"/>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 xmlns:a16="http://schemas.microsoft.com/office/drawing/2014/main" id="{D9D8E2A8-4503-2BDA-5F1E-2F417BFB99AB}"/>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 xmlns:a16="http://schemas.microsoft.com/office/drawing/2014/main" id="{D1B2BF30-7860-55C7-2100-C14D0233313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 xmlns:a16="http://schemas.microsoft.com/office/drawing/2014/main" id="{A8D9211F-9649-C73F-54B8-A492030BDFCB}"/>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 xmlns:a16="http://schemas.microsoft.com/office/drawing/2014/main" id="{93C6B92E-5FE1-B0B4-8AB1-52EEC7702D86}"/>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 xmlns:a16="http://schemas.microsoft.com/office/drawing/2014/main" id="{5346C45E-0BD1-9218-125A-2560D8C92FC3}"/>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 xmlns:a16="http://schemas.microsoft.com/office/drawing/2014/main" id="{F201A99A-CC21-DC34-C9B1-C294BE75FAC6}"/>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 xmlns:a16="http://schemas.microsoft.com/office/drawing/2014/main" id="{69F0AB23-47A8-7D5F-856A-1AB87E52CD25}"/>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 xmlns:a16="http://schemas.microsoft.com/office/drawing/2014/main" id="{DDC4E014-EC95-D396-A2E1-DD268B4FCF69}"/>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 xmlns:a16="http://schemas.microsoft.com/office/drawing/2014/main" id="{CB5729AA-DB17-13C9-F6BE-CA1A423CF402}"/>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 xmlns:a16="http://schemas.microsoft.com/office/drawing/2014/main" id="{39B4F4E5-683B-C975-4BA7-CE7EDDBB1D5E}"/>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 xmlns:a16="http://schemas.microsoft.com/office/drawing/2014/main" id="{18180E30-935C-ED19-6D1D-728F0150E927}"/>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 xmlns:a16="http://schemas.microsoft.com/office/drawing/2014/main" id="{C8FE2814-2778-DB03-442A-3045DA2C9C00}"/>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 xmlns:a16="http://schemas.microsoft.com/office/drawing/2014/main" id="{934CDFBB-874D-A275-C7E7-A087F59C42A9}"/>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 xmlns:a16="http://schemas.microsoft.com/office/drawing/2014/main" id="{AE7DF64A-4A91-6098-4187-37106B2908EB}"/>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 xmlns:a16="http://schemas.microsoft.com/office/drawing/2014/main" id="{CF959D31-33F3-655E-3D91-2A289B6C2A73}"/>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 xmlns:a16="http://schemas.microsoft.com/office/drawing/2014/main" id="{4EEB6B6C-06E4-910F-DF04-6B5255CDA311}"/>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 xmlns:a16="http://schemas.microsoft.com/office/drawing/2014/main" id="{932A7EB2-CE82-CE4F-9013-B36EF0F58B6B}"/>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 xmlns:a16="http://schemas.microsoft.com/office/drawing/2014/main" id="{17A4A326-FA6A-F3DF-E4D7-A088563D7095}"/>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 xmlns:a16="http://schemas.microsoft.com/office/drawing/2014/main" id="{86BBB02A-5DE7-5719-4EF1-E759EC829408}"/>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 xmlns:a16="http://schemas.microsoft.com/office/drawing/2014/main" id="{6962AB52-3DB7-56C5-DC6B-F9F1CE6E047C}"/>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 xmlns:a16="http://schemas.microsoft.com/office/drawing/2014/main" id="{4907E01E-6B42-D176-1427-007C0E68DE1B}"/>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 xmlns:a16="http://schemas.microsoft.com/office/drawing/2014/main" id="{F2A53A9A-5718-F328-8768-F31EA80E3221}"/>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 xmlns:a16="http://schemas.microsoft.com/office/drawing/2014/main" id="{D5DD7ED3-1B59-44ED-3F49-E79B09535547}"/>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 xmlns:a16="http://schemas.microsoft.com/office/drawing/2014/main" id="{4DBA1289-9A4D-38F7-410C-05205789CE19}"/>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 xmlns:a16="http://schemas.microsoft.com/office/drawing/2014/main" id="{52EDE448-52D3-515E-700D-0A0DB749AF0A}"/>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 xmlns:a16="http://schemas.microsoft.com/office/drawing/2014/main" id="{70BB9BC7-5B8F-37D8-1FDD-5B8B667C31CB}"/>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 xmlns:a16="http://schemas.microsoft.com/office/drawing/2014/main" id="{AE2CF0C2-C38F-5268-6AA1-A51B265A9D4D}"/>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 xmlns:a16="http://schemas.microsoft.com/office/drawing/2014/main" id="{2112394F-A33B-14FA-727C-7177A85960EC}"/>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 xmlns:a16="http://schemas.microsoft.com/office/drawing/2014/main" id="{8CB8D706-BAE4-E95E-2069-8359653E7C55}"/>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 xmlns:a16="http://schemas.microsoft.com/office/drawing/2014/main" id="{33A825B4-2388-92C5-FBA2-9DC305C52C95}"/>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 xmlns:a16="http://schemas.microsoft.com/office/drawing/2014/main" id="{A54246C4-C929-ACB1-0FE1-35CF5DF22A77}"/>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 xmlns:a16="http://schemas.microsoft.com/office/drawing/2014/main" id="{A31776AD-FFED-1451-0F5B-F6083791B233}"/>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 xmlns:a16="http://schemas.microsoft.com/office/drawing/2014/main" id="{33C526D6-D5AB-BD9F-BF42-52226AE84535}"/>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 xmlns:a16="http://schemas.microsoft.com/office/drawing/2014/main" id="{D0FF8708-182E-E1C5-F242-9CA698E4A189}"/>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 xmlns:a16="http://schemas.microsoft.com/office/drawing/2014/main" id="{49458A08-F421-7BDB-1557-D74FCC138F64}"/>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 xmlns:a16="http://schemas.microsoft.com/office/drawing/2014/main" id="{06632E67-C1CB-D9BB-6ABF-F09234925A55}"/>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 xmlns:a16="http://schemas.microsoft.com/office/drawing/2014/main" id="{B1ABE3DA-91E9-7BF9-0065-D2DE218B055F}"/>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 xmlns:a16="http://schemas.microsoft.com/office/drawing/2014/main" id="{A1133F14-8E0C-A3AA-C4E4-53C4202FC455}"/>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 xmlns:a16="http://schemas.microsoft.com/office/drawing/2014/main" id="{1334C332-8892-9429-D5D8-D35B62B055DE}"/>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 xmlns:a16="http://schemas.microsoft.com/office/drawing/2014/main" id="{545CB41D-EB85-AEDE-5F27-6FF3D4AE45A3}"/>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 xmlns:a16="http://schemas.microsoft.com/office/drawing/2014/main" id="{8AE9127E-AB7C-12F9-8E51-682C44DF6713}"/>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 xmlns:a16="http://schemas.microsoft.com/office/drawing/2014/main" id="{2672A2B9-231E-E80A-0DF7-9E936AB17944}"/>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 xmlns:a16="http://schemas.microsoft.com/office/drawing/2014/main" id="{29453D82-9126-755E-0721-CAE197C720E1}"/>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 xmlns:a16="http://schemas.microsoft.com/office/drawing/2014/main" id="{27CEC620-3149-EE27-CD17-25E36FD92DE1}"/>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 xmlns:a16="http://schemas.microsoft.com/office/drawing/2014/main" id="{4E56A530-9266-4866-0D35-CF4C8E90CAA0}"/>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 xmlns:a16="http://schemas.microsoft.com/office/drawing/2014/main" id="{4B4E8306-8298-A125-A2F7-C929B1B951CA}"/>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 xmlns:a16="http://schemas.microsoft.com/office/drawing/2014/main" id="{7B5C9940-F65C-BCB0-6D0F-32D02CE5D714}"/>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 xmlns:a16="http://schemas.microsoft.com/office/drawing/2014/main" id="{8A7A4499-2A64-EB92-F803-BA082730F3BD}"/>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 xmlns:a16="http://schemas.microsoft.com/office/drawing/2014/main" id="{FD11470B-FECC-7C52-417D-88D2CBC43D32}"/>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 xmlns:a16="http://schemas.microsoft.com/office/drawing/2014/main" id="{44BDD313-3829-1CD1-5A83-15332F16306B}"/>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 xmlns:a16="http://schemas.microsoft.com/office/drawing/2014/main" id="{EC24EB2F-F720-8AA7-404C-B9F39808A31E}"/>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 xmlns:a16="http://schemas.microsoft.com/office/drawing/2014/main" id="{CF0C4D34-9080-9EED-6A00-E1C87C2E61A7}"/>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 xmlns:a16="http://schemas.microsoft.com/office/drawing/2014/main" id="{8C4A8BC6-863A-0E9F-6681-6798ABAF85C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 xmlns:a16="http://schemas.microsoft.com/office/drawing/2014/main" id="{BE9DAD14-71FE-50CE-3EC6-02D921366C18}"/>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 xmlns:a16="http://schemas.microsoft.com/office/drawing/2014/main" id="{46DA51E8-E302-29BD-49E5-1106738CC0BB}"/>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 xmlns:a16="http://schemas.microsoft.com/office/drawing/2014/main" id="{F5C281AE-74AE-0623-0FB8-25BC27104F7A}"/>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 xmlns:a16="http://schemas.microsoft.com/office/drawing/2014/main" id="{FBA84E0D-C0C9-8A76-F0C7-D06EB3E44663}"/>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 xmlns:a16="http://schemas.microsoft.com/office/drawing/2014/main" id="{BAFE1824-4D89-D35F-5F4A-B0A4A64BDF7A}"/>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 xmlns:a16="http://schemas.microsoft.com/office/drawing/2014/main" id="{9DCBB483-4A69-07F1-5EFD-635E64B63521}"/>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 xmlns:a16="http://schemas.microsoft.com/office/drawing/2014/main" id="{8D9E1DB3-BE29-A49E-B4B4-99F7F905112B}"/>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 xmlns:a16="http://schemas.microsoft.com/office/drawing/2014/main" id="{67B86716-56DC-44DE-56B2-101E762963A0}"/>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 xmlns:a16="http://schemas.microsoft.com/office/drawing/2014/main" id="{33269399-9C60-A672-4B2F-3CA580E97CA6}"/>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 xmlns:a16="http://schemas.microsoft.com/office/drawing/2014/main" id="{C03A00F0-8626-1DA6-F611-A298C4B5AD59}"/>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 xmlns:a16="http://schemas.microsoft.com/office/drawing/2014/main" id="{C8421D21-91FE-478C-EDC4-0E2CCF07678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 xmlns:a16="http://schemas.microsoft.com/office/drawing/2014/main" id="{C8B157A2-DD3A-024C-4274-B35C97081790}"/>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 xmlns:a16="http://schemas.microsoft.com/office/drawing/2014/main" id="{5B55199A-A87B-FCF1-741B-0487A215279F}"/>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 xmlns:a16="http://schemas.microsoft.com/office/drawing/2014/main" id="{0CB45970-7AD2-FB85-F53E-1FD45818D72F}"/>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 xmlns:a16="http://schemas.microsoft.com/office/drawing/2014/main" id="{04408366-03E7-06D7-7D6A-2D3C0A3D0841}"/>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 xmlns:a16="http://schemas.microsoft.com/office/drawing/2014/main" id="{E3D577BF-3ECC-181A-2963-53EC13A8090A}"/>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 xmlns:a16="http://schemas.microsoft.com/office/drawing/2014/main" id="{BF5D6103-8965-174C-B4E2-A3278E428FC7}"/>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 xmlns:a16="http://schemas.microsoft.com/office/drawing/2014/main" id="{A2E1BD1D-B38D-4DE0-CAFC-3DA0CC7ED86C}"/>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 xmlns:a16="http://schemas.microsoft.com/office/drawing/2014/main" id="{A9DF4115-209A-27EB-33D8-37CA3C6CABD0}"/>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 xmlns:a16="http://schemas.microsoft.com/office/drawing/2014/main" id="{AFE62561-CC9A-6A6D-D9B8-21563971A76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 xmlns:a16="http://schemas.microsoft.com/office/drawing/2014/main" id="{3B49C475-DD50-1B46-3899-CA6E2D58A5D6}"/>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 xmlns:a16="http://schemas.microsoft.com/office/drawing/2014/main" id="{17003F18-F145-D8E6-F86A-40C466CAAD1D}"/>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 xmlns:a16="http://schemas.microsoft.com/office/drawing/2014/main" id="{76543857-4D0F-2DFE-6BD3-95A38CB93F23}"/>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 xmlns:a16="http://schemas.microsoft.com/office/drawing/2014/main" id="{E6E1AAD5-A8F3-10F1-C857-43EFA4C71A67}"/>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 xmlns:a16="http://schemas.microsoft.com/office/drawing/2014/main" id="{AB0F4CF5-37FB-4847-F38A-AB51FABAC133}"/>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 xmlns:a16="http://schemas.microsoft.com/office/drawing/2014/main" id="{8DDF5323-853F-A692-B19B-EE0DC4BDB55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 xmlns:a16="http://schemas.microsoft.com/office/drawing/2014/main" id="{00E9357A-2756-3AB2-A0DB-4F026BDF818C}"/>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 xmlns:a16="http://schemas.microsoft.com/office/drawing/2014/main" id="{4D01EEDE-A942-8844-DDB8-78ACC28764FF}"/>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 xmlns:a16="http://schemas.microsoft.com/office/drawing/2014/main" id="{038AA912-DF4D-A0D5-60D9-28B8A0EFEE23}"/>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 xmlns:a16="http://schemas.microsoft.com/office/drawing/2014/main" id="{4361E3F8-BE61-6CE8-E2C1-4A892697FE8B}"/>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 xmlns:a16="http://schemas.microsoft.com/office/drawing/2014/main" id="{97215AE8-22DB-B13A-2E9F-C5F4D22EABBA}"/>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 xmlns:a16="http://schemas.microsoft.com/office/drawing/2014/main" id="{1D050B2E-616E-1645-DBAC-B099B865F7E9}"/>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 xmlns:a16="http://schemas.microsoft.com/office/drawing/2014/main" id="{16606A6C-5D1D-A695-A965-F1C50CDA7AFD}"/>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 xmlns:a16="http://schemas.microsoft.com/office/drawing/2014/main" id="{56C83704-8D66-0B9B-CAFF-207B9147AA24}"/>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 xmlns:a16="http://schemas.microsoft.com/office/drawing/2014/main" id="{03F91E63-2176-B375-77C7-2EE6E2626B90}"/>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 xmlns:a16="http://schemas.microsoft.com/office/drawing/2014/main" id="{A8A39EAD-CF8A-7B62-A711-1768C8340D49}"/>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 xmlns:a16="http://schemas.microsoft.com/office/drawing/2014/main" id="{9F5EE19F-AB18-F99A-EA59-3515573BF830}"/>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 xmlns:a16="http://schemas.microsoft.com/office/drawing/2014/main" id="{4D612E8D-6F32-148F-FCB6-D93085B87806}"/>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 xmlns:a16="http://schemas.microsoft.com/office/drawing/2014/main" id="{C8CA5989-B921-153F-7276-8388E220A68A}"/>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 xmlns:a16="http://schemas.microsoft.com/office/drawing/2014/main" id="{1D3D4FD0-C52A-2D7F-ACB5-F17E1E225EC0}"/>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 xmlns:a16="http://schemas.microsoft.com/office/drawing/2014/main" id="{EDCE4867-B7B8-D7BA-4292-E1F734081882}"/>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 xmlns:a16="http://schemas.microsoft.com/office/drawing/2014/main" id="{178BD812-86C5-4FA3-1D01-6450018BE65F}"/>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 xmlns:a16="http://schemas.microsoft.com/office/drawing/2014/main" id="{9F094E10-E313-595C-42B8-E30C6FCC2226}"/>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 xmlns:a16="http://schemas.microsoft.com/office/drawing/2014/main" id="{DE3E1B33-0572-1B23-97A5-9D6F858D56FE}"/>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 xmlns:a16="http://schemas.microsoft.com/office/drawing/2014/main" id="{7AA2804E-D13C-D42B-2801-621E7892A624}"/>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 xmlns:a16="http://schemas.microsoft.com/office/drawing/2014/main" id="{0F53100F-41E4-9D0E-7FC9-5C9E7F1B2F25}"/>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 xmlns:a16="http://schemas.microsoft.com/office/drawing/2014/main" id="{F833AC13-9612-1AB5-E4CE-EDD235E5F562}"/>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 xmlns:a16="http://schemas.microsoft.com/office/drawing/2014/main" id="{762735D7-52A8-ECF4-9ED5-D38CED40FEA5}"/>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 xmlns:a16="http://schemas.microsoft.com/office/drawing/2014/main" id="{54BCC29F-E9D3-5795-47F6-5E5010AB78DE}"/>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 xmlns:a16="http://schemas.microsoft.com/office/drawing/2014/main" id="{6E6AF657-B841-FB1F-C226-BBEDA5A25B28}"/>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 xmlns:a16="http://schemas.microsoft.com/office/drawing/2014/main" id="{B3FC4DFD-FA28-772E-80CC-8095AFF98303}"/>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 xmlns:a16="http://schemas.microsoft.com/office/drawing/2014/main" id="{AD5C1BD9-0131-B6BD-1E74-CDD724E73870}"/>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 xmlns:a16="http://schemas.microsoft.com/office/drawing/2014/main" id="{E025A607-EB3B-146A-5CE6-6BEFF2AA4016}"/>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 xmlns:a16="http://schemas.microsoft.com/office/drawing/2014/main" id="{E46A39AB-6DF6-48AD-504E-59113EA477E1}"/>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 xmlns:a16="http://schemas.microsoft.com/office/drawing/2014/main" id="{EDFC78B9-0487-1B41-C2CA-B8C93CE845FF}"/>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 xmlns:a16="http://schemas.microsoft.com/office/drawing/2014/main" id="{74E67416-708F-571F-747E-281267DA1166}"/>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 xmlns:a16="http://schemas.microsoft.com/office/drawing/2014/main" id="{6AB3E112-76EC-D5A9-A10E-CAA0CFFFB8D7}"/>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 xmlns:a16="http://schemas.microsoft.com/office/drawing/2014/main" id="{5CC83284-13A7-4E6F-F95C-F13A49848A18}"/>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 xmlns:a16="http://schemas.microsoft.com/office/drawing/2014/main" id="{D4DFFEC7-AD22-67E7-2D9B-63D5C445B389}"/>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 xmlns:a16="http://schemas.microsoft.com/office/drawing/2014/main" id="{BA93D791-3779-5E5C-36AD-42545C6DA942}"/>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 xmlns:a16="http://schemas.microsoft.com/office/drawing/2014/main" id="{6EEE22B0-8AF2-1DF6-E0F0-9D4E1DC5F5EC}"/>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 xmlns:a16="http://schemas.microsoft.com/office/drawing/2014/main" id="{0571F3D4-229F-BB8D-448C-4F43F25AB6BA}"/>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 xmlns:a16="http://schemas.microsoft.com/office/drawing/2014/main" id="{0483A962-73F9-CDA7-7ED9-C9A32271D8B2}"/>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 xmlns:a16="http://schemas.microsoft.com/office/drawing/2014/main" id="{5AA8D92C-4297-E8CB-B03B-512D4C12F7ED}"/>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 xmlns:a16="http://schemas.microsoft.com/office/drawing/2014/main" id="{12FCB674-D006-CCEF-6179-5AD0E4023697}"/>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 xmlns:a16="http://schemas.microsoft.com/office/drawing/2014/main" id="{E769E53D-90F7-D66F-4298-03974F5D287D}"/>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 xmlns:a16="http://schemas.microsoft.com/office/drawing/2014/main" id="{6F0FBA57-A2E3-25D8-5CEE-3F9125793564}"/>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 xmlns:a16="http://schemas.microsoft.com/office/drawing/2014/main" id="{0C29A6F7-BD15-6A13-D37C-14B25587000E}"/>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 xmlns:a16="http://schemas.microsoft.com/office/drawing/2014/main" id="{45DA9F07-4836-B037-E1AE-62B3C487E334}"/>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 xmlns:a16="http://schemas.microsoft.com/office/drawing/2014/main" id="{1EFCC5B5-8A03-2DA2-5C6F-BBFFC408A636}"/>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 xmlns:a16="http://schemas.microsoft.com/office/drawing/2014/main" id="{E15932C2-2123-57FA-4FD9-63EA2A1A7E96}"/>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 xmlns:a16="http://schemas.microsoft.com/office/drawing/2014/main" id="{66DD07CB-D5DB-454B-3828-0672B1BAE790}"/>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 xmlns:a16="http://schemas.microsoft.com/office/drawing/2014/main" id="{54E6F6C5-837A-7F2B-E813-6CE03DBF4F6A}"/>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 xmlns:a16="http://schemas.microsoft.com/office/drawing/2014/main" id="{F6F4514A-CE2D-587B-C71C-ACFBA3B0A946}"/>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 xmlns:a16="http://schemas.microsoft.com/office/drawing/2014/main" id="{223C8351-C23B-C317-8CD0-2B445840F49B}"/>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 xmlns:a16="http://schemas.microsoft.com/office/drawing/2014/main" id="{DDCE76D5-BA0C-89F6-A54E-F87FA51C8888}"/>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 xmlns:a16="http://schemas.microsoft.com/office/drawing/2014/main" id="{CF75BCFB-67AF-93E2-FA4E-C541D1D90BDA}"/>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 xmlns:a16="http://schemas.microsoft.com/office/drawing/2014/main" id="{806CEECA-44D8-8B53-875B-5140B2BA1643}"/>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 xmlns:a16="http://schemas.microsoft.com/office/drawing/2014/main" id="{CECEAA14-B3CA-63DC-6C41-CD46C8646AD4}"/>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 xmlns:a16="http://schemas.microsoft.com/office/drawing/2014/main" id="{9F9DB993-5472-7E39-3786-85B6CAC76E6E}"/>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 xmlns:a16="http://schemas.microsoft.com/office/drawing/2014/main" id="{773347BC-53B8-53AD-D64F-EC255804BC04}"/>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 xmlns:a16="http://schemas.microsoft.com/office/drawing/2014/main" id="{87496AA1-3D11-B954-FC0D-87190EE6802C}"/>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 xmlns:a16="http://schemas.microsoft.com/office/drawing/2014/main" id="{33590415-FB14-6C69-9779-B8AC8453D6F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 xmlns:a16="http://schemas.microsoft.com/office/drawing/2014/main" id="{AEED18AD-50AE-94A7-DD24-2538209D1D0F}"/>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 xmlns:a16="http://schemas.microsoft.com/office/drawing/2014/main" id="{CFCCD174-C230-9DD5-9D85-7EA3676A4507}"/>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 xmlns:a16="http://schemas.microsoft.com/office/drawing/2014/main" id="{F87620F2-0314-3BD8-D694-8B83D628D95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 xmlns:a16="http://schemas.microsoft.com/office/drawing/2014/main" id="{A17D3390-7EB4-9B1D-0AC8-422DAB2AD23A}"/>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 xmlns:a16="http://schemas.microsoft.com/office/drawing/2014/main" id="{3E317BF4-1698-170A-DEE7-14B912B38B90}"/>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 xmlns:a16="http://schemas.microsoft.com/office/drawing/2014/main" id="{00A52953-9063-6570-71FC-B274C1DC5CC2}"/>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 xmlns:a16="http://schemas.microsoft.com/office/drawing/2014/main" id="{0E66A6A5-1586-E357-C4CC-22C27C658867}"/>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 xmlns:a16="http://schemas.microsoft.com/office/drawing/2014/main" id="{FBD5000D-0115-C739-FAB6-F5F3D33A6999}"/>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 xmlns:a16="http://schemas.microsoft.com/office/drawing/2014/main" id="{EDF9FD86-712F-AC40-C40F-F1C899CB3A55}"/>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 xmlns:a16="http://schemas.microsoft.com/office/drawing/2014/main" id="{D67386E6-0E0F-E102-7BE1-DDE7AC8866BF}"/>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 xmlns:a16="http://schemas.microsoft.com/office/drawing/2014/main" id="{F2010129-9566-4017-046E-7B4CDD5D5FAE}"/>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 xmlns:a16="http://schemas.microsoft.com/office/drawing/2014/main" id="{4F6A4F5A-8065-A84B-1358-655651F74FE0}"/>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 xmlns:a16="http://schemas.microsoft.com/office/drawing/2014/main" id="{47E9012E-0703-01F1-A9D4-24F335CF0FE9}"/>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 xmlns:a16="http://schemas.microsoft.com/office/drawing/2014/main" id="{5C1D4D62-3C6B-B90A-0CC3-8C365E30D4AE}"/>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 xmlns:a16="http://schemas.microsoft.com/office/drawing/2014/main" id="{24B98F56-F3BB-5BF4-C278-C89508CC069B}"/>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 xmlns:a16="http://schemas.microsoft.com/office/drawing/2014/main" id="{D9D38063-FE39-00D0-3EC1-7B565ED244F7}"/>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 xmlns:a16="http://schemas.microsoft.com/office/drawing/2014/main" id="{B0ABDF11-730C-AB53-F210-68CECD2E658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 xmlns:a16="http://schemas.microsoft.com/office/drawing/2014/main" id="{4A7D13B2-4C49-F55B-D84B-85E7AF171D5E}"/>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 xmlns:a16="http://schemas.microsoft.com/office/drawing/2014/main" id="{5FB3D5E1-5E3D-F254-0930-0785593603B2}"/>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 xmlns:a16="http://schemas.microsoft.com/office/drawing/2014/main" id="{C3C32F1E-3C9E-950F-1BFC-C0E07359DE6A}"/>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 xmlns:a16="http://schemas.microsoft.com/office/drawing/2014/main" id="{AE78F94E-E577-2C8B-426B-51137E2E75D1}"/>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 xmlns:a16="http://schemas.microsoft.com/office/drawing/2014/main" id="{4C2DC93C-3C54-4E11-8D67-4E9D339152E1}"/>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 xmlns:a16="http://schemas.microsoft.com/office/drawing/2014/main" id="{02B61310-2E84-6F36-F4F6-19A25D61C798}"/>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 xmlns:a16="http://schemas.microsoft.com/office/drawing/2014/main" id="{9E8C3DF4-A995-95C2-E4EB-6731894252F8}"/>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 xmlns:a16="http://schemas.microsoft.com/office/drawing/2014/main" id="{BF426550-384D-EF1B-19E0-BEA4AE0BF74F}"/>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 xmlns:a16="http://schemas.microsoft.com/office/drawing/2014/main" id="{EDC9849C-F1D3-2C7B-A86B-C2ABAFB1D837}"/>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 xmlns:a16="http://schemas.microsoft.com/office/drawing/2014/main" id="{17EB2C18-E86C-8844-66F1-33589D1EAFD5}"/>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 xmlns:a16="http://schemas.microsoft.com/office/drawing/2014/main" id="{AD573C96-8152-19E7-49A9-B6A65D646DBF}"/>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 xmlns:a16="http://schemas.microsoft.com/office/drawing/2014/main" id="{DE17944A-EA25-2A8D-BDA4-4E27E3C91FA1}"/>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 xmlns:a16="http://schemas.microsoft.com/office/drawing/2014/main" id="{B228A5EC-6C57-02B0-DC8A-D3012A8F7015}"/>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 xmlns:a16="http://schemas.microsoft.com/office/drawing/2014/main" id="{445AADB0-7868-3573-8D13-91DCFAA686E9}"/>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 xmlns:a16="http://schemas.microsoft.com/office/drawing/2014/main" id="{07F4BBA1-27C8-41E6-330F-EA0F511D696C}"/>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 xmlns:a16="http://schemas.microsoft.com/office/drawing/2014/main" id="{B38665A9-DDF8-0673-1711-3B1AC69AD841}"/>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 xmlns:a16="http://schemas.microsoft.com/office/drawing/2014/main" id="{ECE635AB-5553-91E2-5AE5-6BB31F409B7C}"/>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 xmlns:a16="http://schemas.microsoft.com/office/drawing/2014/main" id="{561F8321-8476-1021-56BC-FFD8A2212AB7}"/>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 xmlns:a16="http://schemas.microsoft.com/office/drawing/2014/main" id="{586914C9-A2DD-F01A-18CE-4CE547FD7243}"/>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 xmlns:a16="http://schemas.microsoft.com/office/drawing/2014/main" id="{40FFD860-9F79-1025-3679-8D30FCA7076E}"/>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 xmlns:a16="http://schemas.microsoft.com/office/drawing/2014/main" id="{40E6DD2B-8E7E-DDF0-293A-FFADA30DD17C}"/>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 xmlns:a16="http://schemas.microsoft.com/office/drawing/2014/main" id="{9E5F3626-51F8-966A-D83C-69E4E9D1BBCD}"/>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 xmlns:a16="http://schemas.microsoft.com/office/drawing/2014/main" id="{1AE751C0-395D-5FAB-5002-E6D18871E271}"/>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 xmlns:a16="http://schemas.microsoft.com/office/drawing/2014/main" id="{C12B17B0-1D7F-7ACB-0287-FF5FE18E3F7F}"/>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 xmlns:a16="http://schemas.microsoft.com/office/drawing/2014/main" id="{E5FA0C38-F928-B00E-61DC-C7855915E467}"/>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 xmlns:a16="http://schemas.microsoft.com/office/drawing/2014/main" id="{D8248066-81F6-5C16-D78B-375385D1579C}"/>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 xmlns:a16="http://schemas.microsoft.com/office/drawing/2014/main" id="{AD149D79-20BE-E40A-6A77-14BE0EAB10B0}"/>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 xmlns:a16="http://schemas.microsoft.com/office/drawing/2014/main" id="{E477C8F2-E189-2340-505F-C6AF0A7D30C4}"/>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 xmlns:a16="http://schemas.microsoft.com/office/drawing/2014/main" id="{650C9A9F-AB96-3985-F150-7786F30C2320}"/>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 xmlns:a16="http://schemas.microsoft.com/office/drawing/2014/main" id="{82FD40E1-582F-952D-269E-31612B29DF0E}"/>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 xmlns:a16="http://schemas.microsoft.com/office/drawing/2014/main" id="{5721B81A-37BF-6B85-190F-F3AEB475FD39}"/>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 xmlns:a16="http://schemas.microsoft.com/office/drawing/2014/main" id="{B39570DD-1A54-781A-B89B-43087B137AF9}"/>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 xmlns:a16="http://schemas.microsoft.com/office/drawing/2014/main" id="{915F429E-B0A0-0822-174E-C8AD5BD942A2}"/>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 xmlns:a16="http://schemas.microsoft.com/office/drawing/2014/main" id="{D27542A2-AC78-44B4-ED64-DE83738CC7AD}"/>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 xmlns:a16="http://schemas.microsoft.com/office/drawing/2014/main" id="{40122D48-4F43-5A8C-CA5F-408B02158DF3}"/>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 xmlns:a16="http://schemas.microsoft.com/office/drawing/2014/main" id="{3A631600-16E0-CAF6-DB24-F0725DF36167}"/>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 xmlns:a16="http://schemas.microsoft.com/office/drawing/2014/main" id="{14EDB319-DEA1-952E-3367-BBB0FC8D27DA}"/>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 xmlns:a16="http://schemas.microsoft.com/office/drawing/2014/main" id="{D633264F-0092-35ED-C230-8DB93554C3F1}"/>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 xmlns:a16="http://schemas.microsoft.com/office/drawing/2014/main" id="{0664701E-5D88-F52F-A6AF-96AED88E060E}"/>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 xmlns:a16="http://schemas.microsoft.com/office/drawing/2014/main" id="{4459C38B-48C1-E71E-4F49-B8659954B67A}"/>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 xmlns:a16="http://schemas.microsoft.com/office/drawing/2014/main" id="{EB4AD0F2-D1EC-7C77-0A98-F1CE0AE6818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 xmlns:a16="http://schemas.microsoft.com/office/drawing/2014/main" id="{D2D026DB-0E77-A13C-31C8-3A0B82534FDB}"/>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 xmlns:a16="http://schemas.microsoft.com/office/drawing/2014/main" id="{604CCD3B-56DD-E0A5-7FC1-F03BEEFC0B11}"/>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 xmlns:a16="http://schemas.microsoft.com/office/drawing/2014/main" id="{8C9A55DD-F7AD-E38E-3A96-E6AD61109074}"/>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 xmlns:a16="http://schemas.microsoft.com/office/drawing/2014/main" id="{8F7AA274-4E7F-67C7-DC45-B5801A49D50D}"/>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 xmlns:a16="http://schemas.microsoft.com/office/drawing/2014/main" id="{1D1C9619-376A-A2EC-5161-757E64130188}"/>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 xmlns:a16="http://schemas.microsoft.com/office/drawing/2014/main" id="{4461B700-8D6C-97EB-9956-589E9603B8F4}"/>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 xmlns:a16="http://schemas.microsoft.com/office/drawing/2014/main" id="{B52D5F07-0B69-582C-EDED-82A122AFC7F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 xmlns:a16="http://schemas.microsoft.com/office/drawing/2014/main" id="{A3027412-8B4D-918C-4D6F-98CD656912C6}"/>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 xmlns:a16="http://schemas.microsoft.com/office/drawing/2014/main" id="{7EBB4E95-844E-133F-15EE-9C43B474DF0A}"/>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 xmlns:a16="http://schemas.microsoft.com/office/drawing/2014/main" id="{AC2D0AC5-0E8B-7E01-63A1-720E993ACE52}"/>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 xmlns:a16="http://schemas.microsoft.com/office/drawing/2014/main" id="{85954E45-6A20-71EA-9E83-62BD0AA9C434}"/>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 xmlns:a16="http://schemas.microsoft.com/office/drawing/2014/main" id="{57203D74-D15D-0D70-F4CF-B7EEA550724B}"/>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 xmlns:a16="http://schemas.microsoft.com/office/drawing/2014/main" id="{39DD6E86-4C0F-38E4-2E7F-D8A48684B0E5}"/>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 xmlns:a16="http://schemas.microsoft.com/office/drawing/2014/main" id="{77DD5F37-0487-602B-1975-29C86FCEF6F4}"/>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 xmlns:a16="http://schemas.microsoft.com/office/drawing/2014/main" id="{90A54209-C6BC-8585-90BE-7479B81F60C4}"/>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 xmlns:a16="http://schemas.microsoft.com/office/drawing/2014/main" id="{E2096452-E9A3-978B-8E18-E6918681D677}"/>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 xmlns:a16="http://schemas.microsoft.com/office/drawing/2014/main" id="{84D18E2A-8DAD-04CA-FD64-358620E1B8CD}"/>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 xmlns:a16="http://schemas.microsoft.com/office/drawing/2014/main" id="{72133131-BB3A-BCA4-6EF3-0F2EF1F958A4}"/>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 xmlns:a16="http://schemas.microsoft.com/office/drawing/2014/main" id="{77A5ED50-B498-032A-75B6-F46C84FFF009}"/>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 xmlns:a16="http://schemas.microsoft.com/office/drawing/2014/main" id="{C9666B12-7C4E-B5AC-947C-5F28D675E557}"/>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 xmlns:a16="http://schemas.microsoft.com/office/drawing/2014/main" id="{F44CCD22-529C-52D7-5F18-D3EBAA24807B}"/>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 xmlns:a16="http://schemas.microsoft.com/office/drawing/2014/main" id="{82B77AAD-E4FE-8616-988E-632CFE39940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 xmlns:a16="http://schemas.microsoft.com/office/drawing/2014/main" id="{5895A2DC-18F2-1804-1BBC-59DE0066F04B}"/>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 xmlns:a16="http://schemas.microsoft.com/office/drawing/2014/main" id="{D4EF6553-18FC-5861-7758-0BCC7B061230}"/>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 xmlns:a16="http://schemas.microsoft.com/office/drawing/2014/main" id="{9C1953A0-B870-8E0F-4338-4473F1EFD218}"/>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 xmlns:a16="http://schemas.microsoft.com/office/drawing/2014/main" id="{6D31FF0B-8190-AFB9-9DCB-60FFF23C68B8}"/>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 xmlns:a16="http://schemas.microsoft.com/office/drawing/2014/main" id="{B9A99D97-07C6-F1F2-A3B0-2816BEA093F2}"/>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 xmlns:a16="http://schemas.microsoft.com/office/drawing/2014/main" id="{14AF86B7-82C8-0091-EF86-907B0F2A06D0}"/>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 xmlns:a16="http://schemas.microsoft.com/office/drawing/2014/main" id="{D22B9CB2-E053-F03F-8799-516515D7EEC4}"/>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 xmlns:a16="http://schemas.microsoft.com/office/drawing/2014/main" id="{4E5E54C2-EEBA-912F-3F58-4D26BE19633B}"/>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 xmlns:a16="http://schemas.microsoft.com/office/drawing/2014/main" id="{1B613CEA-B625-18E4-F38B-A1F256097249}"/>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 xmlns:a16="http://schemas.microsoft.com/office/drawing/2014/main" id="{3AC6AFB4-B515-3FA3-DF9A-13CAC0B83F28}"/>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 xmlns:a16="http://schemas.microsoft.com/office/drawing/2014/main" id="{6446EF4B-2912-9167-8936-C02B08684915}"/>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 xmlns:a16="http://schemas.microsoft.com/office/drawing/2014/main" id="{A8DF1415-605A-644B-7C22-BC0534D3CEA3}"/>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 xmlns:a16="http://schemas.microsoft.com/office/drawing/2014/main" id="{9E68ABF3-2AF1-6FC4-75AE-94E2B1A6EB54}"/>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 xmlns:a16="http://schemas.microsoft.com/office/drawing/2014/main" id="{54942330-2285-96CD-2490-0D76BD3957C7}"/>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 xmlns:a16="http://schemas.microsoft.com/office/drawing/2014/main" id="{07E1108E-37FB-E4C3-3637-96F438AC395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 xmlns:a16="http://schemas.microsoft.com/office/drawing/2014/main" id="{E7AE9AA1-F5A1-5F6D-D5E5-30CEF58511B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 xmlns:a16="http://schemas.microsoft.com/office/drawing/2014/main" id="{5EDBEC1C-84EF-C4F7-F9DC-9EDA65232892}"/>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 xmlns:a16="http://schemas.microsoft.com/office/drawing/2014/main" id="{4CEE7F16-C529-B789-545D-7E3D635FD7D2}"/>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 xmlns:a16="http://schemas.microsoft.com/office/drawing/2014/main" id="{D66E771A-A7F7-D96B-1431-A71B883C6D9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 xmlns:a16="http://schemas.microsoft.com/office/drawing/2014/main" id="{CC498250-D833-4C4A-74B3-6FB833135FC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 xmlns:a16="http://schemas.microsoft.com/office/drawing/2014/main" id="{F61AAE83-F0E9-810F-80B2-AF1089BF32CC}"/>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 xmlns:a16="http://schemas.microsoft.com/office/drawing/2014/main" id="{080324AE-24FD-A68D-DFD1-22C3CC45B129}"/>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 xmlns:a16="http://schemas.microsoft.com/office/drawing/2014/main" id="{C420AB27-4939-067E-1D98-A70E96280B6B}"/>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 xmlns:a16="http://schemas.microsoft.com/office/drawing/2014/main" id="{EA185430-01F4-619A-8684-7AD22100FD2A}"/>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 xmlns:a16="http://schemas.microsoft.com/office/drawing/2014/main" id="{33CA7024-6B89-29EF-1125-1D482731C5F2}"/>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 xmlns:a16="http://schemas.microsoft.com/office/drawing/2014/main" id="{29A67100-5C7B-7708-AEEF-928956D8B144}"/>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 xmlns:a16="http://schemas.microsoft.com/office/drawing/2014/main" id="{CF6D0868-A306-F1EC-B57F-83A716C360C1}"/>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 xmlns:a16="http://schemas.microsoft.com/office/drawing/2014/main" id="{E3EC851B-3660-7032-8D43-610605B22C8D}"/>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 xmlns:a16="http://schemas.microsoft.com/office/drawing/2014/main" id="{144FD690-0E51-DC65-E426-6CA2B9922721}"/>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 xmlns:a16="http://schemas.microsoft.com/office/drawing/2014/main" id="{17502C73-0CEC-991A-79C1-CF92E609F8A3}"/>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 xmlns:a16="http://schemas.microsoft.com/office/drawing/2014/main" id="{27374FDD-2433-9AB7-0DBA-93BDACF2FBEC}"/>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 xmlns:a16="http://schemas.microsoft.com/office/drawing/2014/main" id="{F44A8C9C-334E-BBBF-A068-0ADB7F334552}"/>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 xmlns:a16="http://schemas.microsoft.com/office/drawing/2014/main" id="{9635FBD7-8FFA-311E-DA5F-DE53447DDAFD}"/>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 xmlns:a16="http://schemas.microsoft.com/office/drawing/2014/main" id="{1C99D973-C67A-C9FF-2682-E06CB80A14F9}"/>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 xmlns:a16="http://schemas.microsoft.com/office/drawing/2014/main" id="{A19884A7-F2DF-C676-CA6A-974CBDC293B4}"/>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 xmlns:a16="http://schemas.microsoft.com/office/drawing/2014/main" id="{8B3926E4-6A7B-32E0-25FD-1E8C0A145F77}"/>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 xmlns:a16="http://schemas.microsoft.com/office/drawing/2014/main" id="{984C08B1-CDCE-1566-B70E-AEABD970BADB}"/>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 xmlns:a16="http://schemas.microsoft.com/office/drawing/2014/main" id="{BA8569F3-7FA0-5B45-6CBF-9FE65E6762E7}"/>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 xmlns:a16="http://schemas.microsoft.com/office/drawing/2014/main" id="{7C517B2F-5E18-8C76-02DE-86E9025A6FFA}"/>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 xmlns:a16="http://schemas.microsoft.com/office/drawing/2014/main" id="{3E47ACDB-F66A-D358-8E22-78C5F2D63DF4}"/>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 xmlns:a16="http://schemas.microsoft.com/office/drawing/2014/main" id="{5F901570-AAF1-61E5-AE11-FE029E4F6896}"/>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 xmlns:a16="http://schemas.microsoft.com/office/drawing/2014/main" id="{E04B6F81-17AF-3DCA-3332-58C86179094E}"/>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 xmlns:a16="http://schemas.microsoft.com/office/drawing/2014/main" id="{6E0B34AB-915E-9EFB-DAAA-22FDBC91CD99}"/>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 xmlns:a16="http://schemas.microsoft.com/office/drawing/2014/main" id="{95673EB2-D880-36F3-73BE-F423FEBDA41D}"/>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 xmlns:a16="http://schemas.microsoft.com/office/drawing/2014/main" id="{FB4E8A00-EE07-E107-46AD-300BFBAC44BC}"/>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 xmlns:a16="http://schemas.microsoft.com/office/drawing/2014/main" id="{BDD7AE98-90C9-CB23-2322-921EE7E6DE70}"/>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 xmlns:a16="http://schemas.microsoft.com/office/drawing/2014/main" id="{B9D3C321-0892-8665-3B53-688A431CCB59}"/>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 xmlns:a16="http://schemas.microsoft.com/office/drawing/2014/main" id="{288226E6-5E55-11DF-753B-F33D082B34CE}"/>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 xmlns:a16="http://schemas.microsoft.com/office/drawing/2014/main" id="{B4C2E2C4-D5C5-667C-3E2F-1FA592F39B20}"/>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 xmlns:a16="http://schemas.microsoft.com/office/drawing/2014/main" id="{AF936C3C-47FF-8D69-02FE-D40F302A7C0F}"/>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 xmlns:a16="http://schemas.microsoft.com/office/drawing/2014/main" id="{F3DAC4C8-F822-2489-5F6C-8896C53DECCF}"/>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 xmlns:a16="http://schemas.microsoft.com/office/drawing/2014/main" id="{853D68F8-0492-B2A3-8827-06F288951ADC}"/>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 xmlns:a16="http://schemas.microsoft.com/office/drawing/2014/main" id="{805DE08C-F52F-BFEC-04D5-F3463063D823}"/>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 xmlns:a16="http://schemas.microsoft.com/office/drawing/2014/main" id="{C1FDEE9F-9865-B5FD-7087-095EF71C1921}"/>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 xmlns:a16="http://schemas.microsoft.com/office/drawing/2014/main" id="{8A45F269-D952-80B3-98CC-AEB8811B199D}"/>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 xmlns:a16="http://schemas.microsoft.com/office/drawing/2014/main" id="{BC5F6857-683C-EC83-55A0-55FF4CA7B77A}"/>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 xmlns:a16="http://schemas.microsoft.com/office/drawing/2014/main" id="{8EE28B0C-638C-6856-8827-F622B0DFB435}"/>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 xmlns:a16="http://schemas.microsoft.com/office/drawing/2014/main" id="{FB2960C0-5756-FD55-E814-18C757C3329D}"/>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 xmlns:a16="http://schemas.microsoft.com/office/drawing/2014/main" id="{0F8F611A-F161-0B20-3E57-0FAF20616175}"/>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 xmlns:a16="http://schemas.microsoft.com/office/drawing/2014/main" id="{ABE1CC2E-C25A-5F0C-94B3-CB82A4968C4F}"/>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 xmlns:a16="http://schemas.microsoft.com/office/drawing/2014/main" id="{0CF62F90-2D73-8F30-6B75-6EC3F1481E39}"/>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 xmlns:a16="http://schemas.microsoft.com/office/drawing/2014/main" id="{5EF780E7-21E7-900F-4152-3B239CD29EB7}"/>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 xmlns:a16="http://schemas.microsoft.com/office/drawing/2014/main" id="{F1177BF4-BCC9-687D-E1C8-FC853EF2EB7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 xmlns:a16="http://schemas.microsoft.com/office/drawing/2014/main" id="{197BB3CB-7D40-7C0E-4DDB-6B765C137FAA}"/>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 xmlns:a16="http://schemas.microsoft.com/office/drawing/2014/main" id="{139998CB-B208-3813-B51E-53760523FEDB}"/>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 xmlns:a16="http://schemas.microsoft.com/office/drawing/2014/main" id="{6D9B3C4D-572A-F172-5FE2-3ADE6336CFDE}"/>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 xmlns:a16="http://schemas.microsoft.com/office/drawing/2014/main" id="{D651BA87-EE05-621F-7AAB-7F7F4A120FC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 xmlns:a16="http://schemas.microsoft.com/office/drawing/2014/main" id="{84EB8B34-8F75-82B5-C9BE-AA39C18BF38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 xmlns:a16="http://schemas.microsoft.com/office/drawing/2014/main" id="{C2CB3E07-7EAE-EED1-91A2-F5E264232497}"/>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 xmlns:a16="http://schemas.microsoft.com/office/drawing/2014/main" id="{F29AE005-1FCC-7F6E-527E-C4E6F444B8DE}"/>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 xmlns:a16="http://schemas.microsoft.com/office/drawing/2014/main" id="{B09911E1-D353-1128-5A1D-7B86F9AAE8BD}"/>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 xmlns:a16="http://schemas.microsoft.com/office/drawing/2014/main" id="{26419B2A-573E-9271-AAAC-E299611DF270}"/>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 xmlns:a16="http://schemas.microsoft.com/office/drawing/2014/main" id="{41C2CBEC-6F74-CA4C-2DA7-821B58033ED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 xmlns:a16="http://schemas.microsoft.com/office/drawing/2014/main" id="{0251DA50-D6C0-2E65-9123-BAB897786044}"/>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 xmlns:a16="http://schemas.microsoft.com/office/drawing/2014/main" id="{9674C570-5EB8-B2B1-5DD6-A2971B149F75}"/>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 xmlns:a16="http://schemas.microsoft.com/office/drawing/2014/main" id="{63097B6C-6AD5-D9C4-BEDA-4F5ED2A62A3D}"/>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 xmlns:a16="http://schemas.microsoft.com/office/drawing/2014/main" id="{A0808019-ADAD-475F-CBF3-38A665676EB6}"/>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 xmlns:a16="http://schemas.microsoft.com/office/drawing/2014/main" id="{9A39089C-314B-8121-A79C-AE96398DCBF3}"/>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 xmlns:a16="http://schemas.microsoft.com/office/drawing/2014/main" id="{47A2651D-0FC8-76CB-DB90-798DA0826EDE}"/>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 xmlns:a16="http://schemas.microsoft.com/office/drawing/2014/main" id="{8F357B4A-AA90-06B7-E994-F7D6B8910430}"/>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 xmlns:a16="http://schemas.microsoft.com/office/drawing/2014/main" id="{350A9ADC-7F70-0A3C-0D1E-CB7619BD15EE}"/>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 xmlns:a16="http://schemas.microsoft.com/office/drawing/2014/main" id="{898C5B3A-CA9E-4C91-0A40-1C7D61934694}"/>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 xmlns:a16="http://schemas.microsoft.com/office/drawing/2014/main" id="{E09BD167-2B81-CFE7-F7AF-F12A206C8B74}"/>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 xmlns:a16="http://schemas.microsoft.com/office/drawing/2014/main" id="{7F077520-63A2-EEBB-C816-B3958927109E}"/>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 xmlns:a16="http://schemas.microsoft.com/office/drawing/2014/main" id="{F47BBE03-6DE9-8748-8915-87C13C2A200B}"/>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 xmlns:a16="http://schemas.microsoft.com/office/drawing/2014/main" id="{26135E70-EA0D-5908-6918-6DA334D36B6D}"/>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 xmlns:a16="http://schemas.microsoft.com/office/drawing/2014/main" id="{CDDD2D27-6D0A-FBD0-EF30-13D4133CBD44}"/>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 xmlns:a16="http://schemas.microsoft.com/office/drawing/2014/main" id="{7881F509-B6F4-0848-1B03-ED801B31C0C3}"/>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 xmlns:a16="http://schemas.microsoft.com/office/drawing/2014/main" id="{A2095643-32C5-9002-EA99-DFA63628BDDA}"/>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 xmlns:a16="http://schemas.microsoft.com/office/drawing/2014/main" id="{22BC92D4-F5F7-3599-F157-6BD808C1216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 xmlns:a16="http://schemas.microsoft.com/office/drawing/2014/main" id="{000881A4-E77E-F3BF-0D83-6EC431815A6E}"/>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 xmlns:a16="http://schemas.microsoft.com/office/drawing/2014/main" id="{470610BF-08EC-103E-4B8B-8C0174445A0A}"/>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 xmlns:a16="http://schemas.microsoft.com/office/drawing/2014/main" id="{E7563130-FC68-ADA6-90F1-276D4BCE6C09}"/>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 xmlns:a16="http://schemas.microsoft.com/office/drawing/2014/main" id="{5E37138E-0231-2DA2-B8BA-8D1DA05D10E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 xmlns:a16="http://schemas.microsoft.com/office/drawing/2014/main" id="{0E8D5AEB-342E-55C3-3467-CFB666BA87F4}"/>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 xmlns:a16="http://schemas.microsoft.com/office/drawing/2014/main" id="{0FA4CF00-3C55-507C-361F-76844AF9A4C4}"/>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 xmlns:a16="http://schemas.microsoft.com/office/drawing/2014/main" id="{07C2D8A0-49FD-871C-06BA-C3DFE4BB793A}"/>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 xmlns:a16="http://schemas.microsoft.com/office/drawing/2014/main" id="{02A196F3-22EB-2E2E-0D9F-31E944A259EF}"/>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 xmlns:a16="http://schemas.microsoft.com/office/drawing/2014/main" id="{19F9DDFB-D11C-E8DA-4984-748BE762BCB6}"/>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 xmlns:a16="http://schemas.microsoft.com/office/drawing/2014/main" id="{4F5D944F-60DC-F8EC-21BB-0589219A18DA}"/>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 xmlns:a16="http://schemas.microsoft.com/office/drawing/2014/main" id="{642F2B8B-093F-7FC7-3A8F-0FA32B86B253}"/>
                      </a:ext>
                    </a:extLst>
                  </p:cNvPr>
                  <p:cNvSpPr/>
                  <p:nvPr/>
                </p:nvSpPr>
                <p:spPr>
                  <a:xfrm rot="8148087">
                    <a:off x="6466213" y="3451964"/>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 xmlns:a16="http://schemas.microsoft.com/office/drawing/2014/main" id="{65D32089-883A-86B9-69D8-B21BE5ED5EFB}"/>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 xmlns:a16="http://schemas.microsoft.com/office/drawing/2014/main" id="{EF31D2DD-A0A5-1107-E72B-4666A221FFF0}"/>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 xmlns:a16="http://schemas.microsoft.com/office/drawing/2014/main" id="{2CB203F3-106E-78DD-85C6-DEFEA280C874}"/>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 xmlns:a16="http://schemas.microsoft.com/office/drawing/2014/main" id="{F010A6D2-EC23-5316-912F-DB5A6161D618}"/>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 xmlns:a16="http://schemas.microsoft.com/office/drawing/2014/main" id="{1C4938B2-C949-2E3B-B578-C467F9E0F274}"/>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 xmlns:a16="http://schemas.microsoft.com/office/drawing/2014/main" id="{0E227C6D-A9F7-E9C5-BB85-BA45E74517BF}"/>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 xmlns:a16="http://schemas.microsoft.com/office/drawing/2014/main" id="{A1635C00-B7E1-354B-EAFD-78E79ED46A07}"/>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 xmlns:a16="http://schemas.microsoft.com/office/drawing/2014/main" id="{E2AE65F2-39D7-4C60-FE10-EDF8A1678EB4}"/>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 xmlns:a16="http://schemas.microsoft.com/office/drawing/2014/main" id="{AC2675C0-3629-74C0-AE33-CDF0CC795A2E}"/>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 xmlns:a16="http://schemas.microsoft.com/office/drawing/2014/main" id="{AAC7A94D-7357-67E2-22FA-385878AC57C1}"/>
                    </a:ext>
                  </a:extLst>
                </p:cNvPr>
                <p:cNvSpPr txBox="1"/>
                <p:nvPr/>
              </p:nvSpPr>
              <p:spPr>
                <a:xfrm rot="18723412">
                  <a:off x="7010477" y="1010700"/>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000000"/>
                      </a:solidFill>
                      <a:latin typeface="Arial" panose="020B0604020202020204" pitchFamily="34" charset="0"/>
                      <a:cs typeface="Arial" panose="020B0604020202020204" pitchFamily="34" charset="0"/>
                      <a:sym typeface="Arial"/>
                    </a:rPr>
                    <a:t>Sĩ</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7" name="TextBox 866">
                  <a:extLst>
                    <a:ext uri="{FF2B5EF4-FFF2-40B4-BE49-F238E27FC236}">
                      <a16:creationId xmlns="" xmlns:a16="http://schemas.microsoft.com/office/drawing/2014/main" id="{3B07CA83-5843-7C71-7A62-D7362BA57DAE}"/>
                    </a:ext>
                  </a:extLst>
                </p:cNvPr>
                <p:cNvSpPr txBox="1"/>
                <p:nvPr/>
              </p:nvSpPr>
              <p:spPr>
                <a:xfrm rot="19246171">
                  <a:off x="7156308" y="1334934"/>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Thư</a:t>
                  </a:r>
                </a:p>
              </p:txBody>
            </p:sp>
            <p:sp>
              <p:nvSpPr>
                <p:cNvPr id="868" name="TextBox 867">
                  <a:extLst>
                    <a:ext uri="{FF2B5EF4-FFF2-40B4-BE49-F238E27FC236}">
                      <a16:creationId xmlns="" xmlns:a16="http://schemas.microsoft.com/office/drawing/2014/main" id="{A9C92B73-10C6-BB24-3A66-D55516B4DC58}"/>
                    </a:ext>
                  </a:extLst>
                </p:cNvPr>
                <p:cNvSpPr txBox="1"/>
                <p:nvPr/>
              </p:nvSpPr>
              <p:spPr>
                <a:xfrm rot="19665861">
                  <a:off x="7257421" y="1764221"/>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Xuyến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9" name="TextBox 868">
                  <a:extLst>
                    <a:ext uri="{FF2B5EF4-FFF2-40B4-BE49-F238E27FC236}">
                      <a16:creationId xmlns="" xmlns:a16="http://schemas.microsoft.com/office/drawing/2014/main" id="{0F32773E-B2B2-28BD-042B-0E57F39F4402}"/>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0" name="TextBox 869">
                  <a:extLst>
                    <a:ext uri="{FF2B5EF4-FFF2-40B4-BE49-F238E27FC236}">
                      <a16:creationId xmlns="" xmlns:a16="http://schemas.microsoft.com/office/drawing/2014/main" id="{BA0ABECD-0AB0-7C5C-0FD3-398A2FE56348}"/>
                    </a:ext>
                  </a:extLst>
                </p:cNvPr>
                <p:cNvSpPr txBox="1"/>
                <p:nvPr/>
              </p:nvSpPr>
              <p:spPr>
                <a:xfrm rot="20836816">
                  <a:off x="7858958" y="2440090"/>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Hợi</a:t>
                  </a:r>
                </a:p>
              </p:txBody>
            </p:sp>
            <p:sp>
              <p:nvSpPr>
                <p:cNvPr id="871" name="TextBox 870">
                  <a:extLst>
                    <a:ext uri="{FF2B5EF4-FFF2-40B4-BE49-F238E27FC236}">
                      <a16:creationId xmlns="" xmlns:a16="http://schemas.microsoft.com/office/drawing/2014/main" id="{7A5DDC2A-A069-E355-BFBF-AE02A817FC73}"/>
                    </a:ext>
                  </a:extLst>
                </p:cNvPr>
                <p:cNvSpPr txBox="1"/>
                <p:nvPr/>
              </p:nvSpPr>
              <p:spPr>
                <a:xfrm rot="21367514">
                  <a:off x="7952070" y="2836750"/>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Hòa</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2" name="TextBox 871">
                  <a:extLst>
                    <a:ext uri="{FF2B5EF4-FFF2-40B4-BE49-F238E27FC236}">
                      <a16:creationId xmlns="" xmlns:a16="http://schemas.microsoft.com/office/drawing/2014/main" id="{CD83AA9A-6F48-430F-0E64-65E83BD6A05F}"/>
                    </a:ext>
                  </a:extLst>
                </p:cNvPr>
                <p:cNvSpPr txBox="1"/>
                <p:nvPr/>
              </p:nvSpPr>
              <p:spPr>
                <a:xfrm rot="997316">
                  <a:off x="7683100" y="3735303"/>
                  <a:ext cx="1144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Long</a:t>
                  </a:r>
                </a:p>
              </p:txBody>
            </p:sp>
            <p:sp>
              <p:nvSpPr>
                <p:cNvPr id="873" name="TextBox 872">
                  <a:extLst>
                    <a:ext uri="{FF2B5EF4-FFF2-40B4-BE49-F238E27FC236}">
                      <a16:creationId xmlns="" xmlns:a16="http://schemas.microsoft.com/office/drawing/2014/main" id="{0BE93289-FF56-95EA-F3D1-713FF2A2F364}"/>
                    </a:ext>
                  </a:extLst>
                </p:cNvPr>
                <p:cNvSpPr txBox="1"/>
                <p:nvPr/>
              </p:nvSpPr>
              <p:spPr>
                <a:xfrm rot="1922675">
                  <a:off x="7402688" y="4687975"/>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Hà</a:t>
                  </a:r>
                </a:p>
              </p:txBody>
            </p:sp>
            <p:sp>
              <p:nvSpPr>
                <p:cNvPr id="874" name="TextBox 873">
                  <a:extLst>
                    <a:ext uri="{FF2B5EF4-FFF2-40B4-BE49-F238E27FC236}">
                      <a16:creationId xmlns="" xmlns:a16="http://schemas.microsoft.com/office/drawing/2014/main" id="{35934849-0CA1-3D1A-0B26-F155D58581D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Lâm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Nghiệp</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5" name="TextBox 874">
                  <a:extLst>
                    <a:ext uri="{FF2B5EF4-FFF2-40B4-BE49-F238E27FC236}">
                      <a16:creationId xmlns="" xmlns:a16="http://schemas.microsoft.com/office/drawing/2014/main" id="{2FBABAD5-F66F-37EA-B68A-02DBD23FEFC5}"/>
                    </a:ext>
                  </a:extLst>
                </p:cNvPr>
                <p:cNvSpPr txBox="1"/>
                <p:nvPr/>
              </p:nvSpPr>
              <p:spPr>
                <a:xfrm rot="1514492">
                  <a:off x="7486713" y="4050621"/>
                  <a:ext cx="10954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Duyên</a:t>
                  </a:r>
                </a:p>
              </p:txBody>
            </p:sp>
            <p:sp>
              <p:nvSpPr>
                <p:cNvPr id="876" name="TextBox 875">
                  <a:extLst>
                    <a:ext uri="{FF2B5EF4-FFF2-40B4-BE49-F238E27FC236}">
                      <a16:creationId xmlns="" xmlns:a16="http://schemas.microsoft.com/office/drawing/2014/main" id="{F8EAB845-FD7A-123E-9435-F972EB8B0A92}"/>
                    </a:ext>
                  </a:extLst>
                </p:cNvPr>
                <p:cNvSpPr txBox="1"/>
                <p:nvPr/>
              </p:nvSpPr>
              <p:spPr>
                <a:xfrm rot="3235158">
                  <a:off x="6729637" y="5273232"/>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Hinh</a:t>
                  </a:r>
                </a:p>
              </p:txBody>
            </p:sp>
            <p:sp>
              <p:nvSpPr>
                <p:cNvPr id="877" name="TextBox 876">
                  <a:extLst>
                    <a:ext uri="{FF2B5EF4-FFF2-40B4-BE49-F238E27FC236}">
                      <a16:creationId xmlns="" xmlns:a16="http://schemas.microsoft.com/office/drawing/2014/main" id="{392FD941-204E-00D1-7A85-3002A940AEC9}"/>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 xmlns:a16="http://schemas.microsoft.com/office/drawing/2014/main" id="{BBAEEE99-5FA2-593C-288D-78FFF869B872}"/>
                    </a:ext>
                  </a:extLst>
                </p:cNvPr>
                <p:cNvSpPr txBox="1"/>
                <p:nvPr/>
              </p:nvSpPr>
              <p:spPr>
                <a:xfrm rot="4227308">
                  <a:off x="6088173" y="5703891"/>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Quý</a:t>
                  </a:r>
                </a:p>
              </p:txBody>
            </p:sp>
            <p:sp>
              <p:nvSpPr>
                <p:cNvPr id="879" name="TextBox 878">
                  <a:extLst>
                    <a:ext uri="{FF2B5EF4-FFF2-40B4-BE49-F238E27FC236}">
                      <a16:creationId xmlns="" xmlns:a16="http://schemas.microsoft.com/office/drawing/2014/main" id="{2957D0C0-06B3-12ED-7CFF-F460C894939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Bảo Ngọc</a:t>
                  </a:r>
                </a:p>
              </p:txBody>
            </p:sp>
            <p:sp>
              <p:nvSpPr>
                <p:cNvPr id="880" name="TextBox 879">
                  <a:extLst>
                    <a:ext uri="{FF2B5EF4-FFF2-40B4-BE49-F238E27FC236}">
                      <a16:creationId xmlns="" xmlns:a16="http://schemas.microsoft.com/office/drawing/2014/main" id="{8082F33A-7C06-E8C9-ADC6-A180E0B6C64F}"/>
                    </a:ext>
                  </a:extLst>
                </p:cNvPr>
                <p:cNvSpPr txBox="1"/>
                <p:nvPr/>
              </p:nvSpPr>
              <p:spPr>
                <a:xfrm rot="6346336">
                  <a:off x="4295683" y="5903206"/>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Tài</a:t>
                  </a:r>
                </a:p>
              </p:txBody>
            </p:sp>
            <p:sp>
              <p:nvSpPr>
                <p:cNvPr id="881" name="TextBox 880">
                  <a:extLst>
                    <a:ext uri="{FF2B5EF4-FFF2-40B4-BE49-F238E27FC236}">
                      <a16:creationId xmlns="" xmlns:a16="http://schemas.microsoft.com/office/drawing/2014/main" id="{CC5FA3BC-7CC1-E9FA-AA04-BF97CDE92A7D}"/>
                    </a:ext>
                  </a:extLst>
                </p:cNvPr>
                <p:cNvSpPr txBox="1"/>
                <p:nvPr/>
              </p:nvSpPr>
              <p:spPr>
                <a:xfrm rot="5900025">
                  <a:off x="4606219" y="6192437"/>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Vũ</a:t>
                  </a:r>
                </a:p>
              </p:txBody>
            </p:sp>
            <p:sp>
              <p:nvSpPr>
                <p:cNvPr id="882" name="TextBox 881">
                  <a:extLst>
                    <a:ext uri="{FF2B5EF4-FFF2-40B4-BE49-F238E27FC236}">
                      <a16:creationId xmlns="" xmlns:a16="http://schemas.microsoft.com/office/drawing/2014/main" id="{11769D9E-39F5-80E3-D067-F29045BF3089}"/>
                    </a:ext>
                  </a:extLst>
                </p:cNvPr>
                <p:cNvSpPr txBox="1"/>
                <p:nvPr/>
              </p:nvSpPr>
              <p:spPr>
                <a:xfrm rot="5400000">
                  <a:off x="5266759" y="5702601"/>
                  <a:ext cx="1114696"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Thuyền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3" name="TextBox 882">
                  <a:extLst>
                    <a:ext uri="{FF2B5EF4-FFF2-40B4-BE49-F238E27FC236}">
                      <a16:creationId xmlns="" xmlns:a16="http://schemas.microsoft.com/office/drawing/2014/main" id="{D22A0D9C-D3F0-0AC6-65A7-A92192B0D954}"/>
                    </a:ext>
                  </a:extLst>
                </p:cNvPr>
                <p:cNvSpPr txBox="1"/>
                <p:nvPr/>
              </p:nvSpPr>
              <p:spPr>
                <a:xfrm rot="6845420">
                  <a:off x="3966739" y="5347983"/>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 xmlns:a16="http://schemas.microsoft.com/office/drawing/2014/main" id="{F611E8C7-A8A2-D888-48E1-B509B6081059}"/>
                    </a:ext>
                  </a:extLst>
                </p:cNvPr>
                <p:cNvSpPr txBox="1"/>
                <p:nvPr/>
              </p:nvSpPr>
              <p:spPr>
                <a:xfrm rot="8613839">
                  <a:off x="2735368" y="4911107"/>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Trúc</a:t>
                  </a:r>
                </a:p>
              </p:txBody>
            </p:sp>
            <p:sp>
              <p:nvSpPr>
                <p:cNvPr id="888" name="TextBox 887">
                  <a:extLst>
                    <a:ext uri="{FF2B5EF4-FFF2-40B4-BE49-F238E27FC236}">
                      <a16:creationId xmlns="" xmlns:a16="http://schemas.microsoft.com/office/drawing/2014/main" id="{CDE55C45-B804-33AC-2481-EE68E2D8984B}"/>
                    </a:ext>
                  </a:extLst>
                </p:cNvPr>
                <p:cNvSpPr txBox="1"/>
                <p:nvPr/>
              </p:nvSpPr>
              <p:spPr>
                <a:xfrm rot="9582197">
                  <a:off x="2435540" y="415842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Tuyết</a:t>
                  </a:r>
                </a:p>
              </p:txBody>
            </p:sp>
            <p:sp>
              <p:nvSpPr>
                <p:cNvPr id="889" name="TextBox 888">
                  <a:extLst>
                    <a:ext uri="{FF2B5EF4-FFF2-40B4-BE49-F238E27FC236}">
                      <a16:creationId xmlns="" xmlns:a16="http://schemas.microsoft.com/office/drawing/2014/main" id="{AEC37D05-65D4-3B5F-8382-3C11F30DD67A}"/>
                    </a:ext>
                  </a:extLst>
                </p:cNvPr>
                <p:cNvSpPr txBox="1"/>
                <p:nvPr/>
              </p:nvSpPr>
              <p:spPr>
                <a:xfrm rot="10109537">
                  <a:off x="2149902" y="3758460"/>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Việt</a:t>
                  </a:r>
                </a:p>
              </p:txBody>
            </p:sp>
            <p:sp>
              <p:nvSpPr>
                <p:cNvPr id="891" name="TextBox 890">
                  <a:extLst>
                    <a:ext uri="{FF2B5EF4-FFF2-40B4-BE49-F238E27FC236}">
                      <a16:creationId xmlns="" xmlns:a16="http://schemas.microsoft.com/office/drawing/2014/main" id="{1BEF6115-29CE-C0D5-770B-32FBAC5FD7DA}"/>
                    </a:ext>
                  </a:extLst>
                </p:cNvPr>
                <p:cNvSpPr txBox="1"/>
                <p:nvPr/>
              </p:nvSpPr>
              <p:spPr>
                <a:xfrm rot="11086160">
                  <a:off x="2028398" y="2973834"/>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Ngân</a:t>
                  </a:r>
                </a:p>
              </p:txBody>
            </p:sp>
            <p:sp>
              <p:nvSpPr>
                <p:cNvPr id="892" name="TextBox 891">
                  <a:extLst>
                    <a:ext uri="{FF2B5EF4-FFF2-40B4-BE49-F238E27FC236}">
                      <a16:creationId xmlns="" xmlns:a16="http://schemas.microsoft.com/office/drawing/2014/main" id="{3CA6AFD4-47EB-C686-C6D2-1951A34CFB70}"/>
                    </a:ext>
                  </a:extLst>
                </p:cNvPr>
                <p:cNvSpPr txBox="1"/>
                <p:nvPr/>
              </p:nvSpPr>
              <p:spPr>
                <a:xfrm rot="11948608">
                  <a:off x="2864052" y="2354871"/>
                  <a:ext cx="1443513"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Sùng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Nghiệp</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3" name="TextBox 892">
                  <a:extLst>
                    <a:ext uri="{FF2B5EF4-FFF2-40B4-BE49-F238E27FC236}">
                      <a16:creationId xmlns="" xmlns:a16="http://schemas.microsoft.com/office/drawing/2014/main" id="{B71F3BAA-44DC-4DD9-5D1C-D9B1D4910E23}"/>
                    </a:ext>
                  </a:extLst>
                </p:cNvPr>
                <p:cNvSpPr txBox="1"/>
                <p:nvPr/>
              </p:nvSpPr>
              <p:spPr>
                <a:xfrm rot="11753808">
                  <a:off x="2511374" y="2588311"/>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Chính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4" name="TextBox 893">
                  <a:extLst>
                    <a:ext uri="{FF2B5EF4-FFF2-40B4-BE49-F238E27FC236}">
                      <a16:creationId xmlns="" xmlns:a16="http://schemas.microsoft.com/office/drawing/2014/main" id="{A57F1651-522A-BE68-BA5E-DD69F5EB050D}"/>
                    </a:ext>
                  </a:extLst>
                </p:cNvPr>
                <p:cNvSpPr txBox="1"/>
                <p:nvPr/>
              </p:nvSpPr>
              <p:spPr>
                <a:xfrm rot="12465576">
                  <a:off x="2857632" y="2066754"/>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Hoàng Anh</a:t>
                  </a:r>
                </a:p>
              </p:txBody>
            </p:sp>
            <p:sp>
              <p:nvSpPr>
                <p:cNvPr id="895" name="TextBox 894">
                  <a:extLst>
                    <a:ext uri="{FF2B5EF4-FFF2-40B4-BE49-F238E27FC236}">
                      <a16:creationId xmlns="" xmlns:a16="http://schemas.microsoft.com/office/drawing/2014/main" id="{F351C54F-6E52-2935-438F-A36F719BEB58}"/>
                    </a:ext>
                  </a:extLst>
                </p:cNvPr>
                <p:cNvSpPr txBox="1"/>
                <p:nvPr/>
              </p:nvSpPr>
              <p:spPr>
                <a:xfrm rot="13399428">
                  <a:off x="2639957" y="116720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Viện</a:t>
                  </a:r>
                </a:p>
              </p:txBody>
            </p:sp>
            <p:sp>
              <p:nvSpPr>
                <p:cNvPr id="896" name="TextBox 895">
                  <a:extLst>
                    <a:ext uri="{FF2B5EF4-FFF2-40B4-BE49-F238E27FC236}">
                      <a16:creationId xmlns="" xmlns:a16="http://schemas.microsoft.com/office/drawing/2014/main" id="{00B0E720-D60E-AD87-62B1-B37E4307B68A}"/>
                    </a:ext>
                  </a:extLst>
                </p:cNvPr>
                <p:cNvSpPr txBox="1"/>
                <p:nvPr/>
              </p:nvSpPr>
              <p:spPr>
                <a:xfrm rot="13952114">
                  <a:off x="3523379" y="1393448"/>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Hồng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Đăng</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 xmlns:a16="http://schemas.microsoft.com/office/drawing/2014/main" id="{194D50A0-AFE0-73F2-107D-209323CA796E}"/>
                    </a:ext>
                  </a:extLst>
                </p:cNvPr>
                <p:cNvSpPr txBox="1"/>
                <p:nvPr/>
              </p:nvSpPr>
              <p:spPr>
                <a:xfrm rot="14346017">
                  <a:off x="3305714" y="664348"/>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Linh</a:t>
                  </a:r>
                </a:p>
              </p:txBody>
            </p:sp>
            <p:sp>
              <p:nvSpPr>
                <p:cNvPr id="898" name="TextBox 897">
                  <a:extLst>
                    <a:ext uri="{FF2B5EF4-FFF2-40B4-BE49-F238E27FC236}">
                      <a16:creationId xmlns="" xmlns:a16="http://schemas.microsoft.com/office/drawing/2014/main" id="{195F1FC5-D7B3-4D85-6891-AAE2A41AD582}"/>
                    </a:ext>
                  </a:extLst>
                </p:cNvPr>
                <p:cNvSpPr txBox="1"/>
                <p:nvPr/>
              </p:nvSpPr>
              <p:spPr>
                <a:xfrm rot="14965495">
                  <a:off x="3861762" y="457619"/>
                  <a:ext cx="1291385"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Ban</a:t>
                  </a:r>
                </a:p>
              </p:txBody>
            </p:sp>
            <p:sp>
              <p:nvSpPr>
                <p:cNvPr id="899" name="TextBox 898">
                  <a:extLst>
                    <a:ext uri="{FF2B5EF4-FFF2-40B4-BE49-F238E27FC236}">
                      <a16:creationId xmlns="" xmlns:a16="http://schemas.microsoft.com/office/drawing/2014/main" id="{DF289F7C-95DA-FC86-2C73-765C82A7909D}"/>
                    </a:ext>
                  </a:extLst>
                </p:cNvPr>
                <p:cNvSpPr txBox="1"/>
                <p:nvPr/>
              </p:nvSpPr>
              <p:spPr>
                <a:xfrm rot="15274070">
                  <a:off x="4138295" y="276672"/>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a:solidFill>
                        <a:srgbClr val="FFFFFF"/>
                      </a:solidFill>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 xmlns:a16="http://schemas.microsoft.com/office/drawing/2014/main" id="{347C1A65-F448-A404-57BF-B41BA9BB08BC}"/>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Anh Ngọc</a:t>
                  </a:r>
                </a:p>
              </p:txBody>
            </p:sp>
            <p:sp>
              <p:nvSpPr>
                <p:cNvPr id="901" name="TextBox 900">
                  <a:extLst>
                    <a:ext uri="{FF2B5EF4-FFF2-40B4-BE49-F238E27FC236}">
                      <a16:creationId xmlns="" xmlns:a16="http://schemas.microsoft.com/office/drawing/2014/main" id="{848CB793-D04E-57EF-7181-48A82325913C}"/>
                    </a:ext>
                  </a:extLst>
                </p:cNvPr>
                <p:cNvSpPr txBox="1"/>
                <p:nvPr/>
              </p:nvSpPr>
              <p:spPr>
                <a:xfrm rot="16455159">
                  <a:off x="4984166" y="882076"/>
                  <a:ext cx="1400568"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 Nguyên</a:t>
                  </a:r>
                </a:p>
              </p:txBody>
            </p:sp>
            <p:sp>
              <p:nvSpPr>
                <p:cNvPr id="902" name="TextBox 901">
                  <a:extLst>
                    <a:ext uri="{FF2B5EF4-FFF2-40B4-BE49-F238E27FC236}">
                      <a16:creationId xmlns="" xmlns:a16="http://schemas.microsoft.com/office/drawing/2014/main" id="{FD946103-2183-36E2-FA04-FFC65CDC1BA4}"/>
                    </a:ext>
                  </a:extLst>
                </p:cNvPr>
                <p:cNvSpPr txBox="1"/>
                <p:nvPr/>
              </p:nvSpPr>
              <p:spPr>
                <a:xfrm rot="15968816">
                  <a:off x="4874108" y="1017162"/>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 xmlns:a16="http://schemas.microsoft.com/office/drawing/2014/main" id="{0859C40C-BEF9-9815-B86F-C4F2C8036F17}"/>
                    </a:ext>
                  </a:extLst>
                </p:cNvPr>
                <p:cNvSpPr txBox="1"/>
                <p:nvPr/>
              </p:nvSpPr>
              <p:spPr>
                <a:xfrm rot="17353817">
                  <a:off x="6048931" y="51071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Thu</a:t>
                  </a:r>
                </a:p>
              </p:txBody>
            </p:sp>
            <p:sp>
              <p:nvSpPr>
                <p:cNvPr id="904" name="TextBox 903">
                  <a:extLst>
                    <a:ext uri="{FF2B5EF4-FFF2-40B4-BE49-F238E27FC236}">
                      <a16:creationId xmlns="" xmlns:a16="http://schemas.microsoft.com/office/drawing/2014/main" id="{5E576C39-7347-C316-85CE-F0A906ACC762}"/>
                    </a:ext>
                  </a:extLst>
                </p:cNvPr>
                <p:cNvSpPr txBox="1"/>
                <p:nvPr/>
              </p:nvSpPr>
              <p:spPr>
                <a:xfrm rot="18036346">
                  <a:off x="6219397" y="1243009"/>
                  <a:ext cx="1170608"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C Nguyên</a:t>
                  </a:r>
                </a:p>
              </p:txBody>
            </p:sp>
            <p:sp>
              <p:nvSpPr>
                <p:cNvPr id="905" name="TextBox 904">
                  <a:extLst>
                    <a:ext uri="{FF2B5EF4-FFF2-40B4-BE49-F238E27FC236}">
                      <a16:creationId xmlns="" xmlns:a16="http://schemas.microsoft.com/office/drawing/2014/main" id="{94746FB9-5C16-C1F1-6BE4-41D6CBC97B50}"/>
                    </a:ext>
                  </a:extLst>
                </p:cNvPr>
                <p:cNvSpPr txBox="1"/>
                <p:nvPr/>
              </p:nvSpPr>
              <p:spPr>
                <a:xfrm rot="413243">
                  <a:off x="7463747" y="3295832"/>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Hải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Đăng</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1376" name="TextBox 1375">
                <a:extLst>
                  <a:ext uri="{FF2B5EF4-FFF2-40B4-BE49-F238E27FC236}">
                    <a16:creationId xmlns="" xmlns:a16="http://schemas.microsoft.com/office/drawing/2014/main" id="{26C6978A-0CA9-C12E-48CE-3CC01D275751}"/>
                  </a:ext>
                </a:extLst>
              </p:cNvPr>
              <p:cNvSpPr txBox="1"/>
              <p:nvPr/>
            </p:nvSpPr>
            <p:spPr>
              <a:xfrm rot="10800000">
                <a:off x="2293488" y="332214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FFFFFF"/>
                    </a:solidFill>
                    <a:latin typeface="Arial" panose="020B0604020202020204" pitchFamily="34" charset="0"/>
                    <a:cs typeface="Arial" panose="020B0604020202020204" pitchFamily="34" charset="0"/>
                    <a:sym typeface="Arial"/>
                  </a:rPr>
                  <a:t>Đan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908" name="TextBox 907">
              <a:extLst>
                <a:ext uri="{FF2B5EF4-FFF2-40B4-BE49-F238E27FC236}">
                  <a16:creationId xmlns="" xmlns:a16="http://schemas.microsoft.com/office/drawing/2014/main" id="{8F624EDA-6639-7896-0B70-0D1ABCEF11B6}"/>
                </a:ext>
              </a:extLst>
            </p:cNvPr>
            <p:cNvSpPr txBox="1"/>
            <p:nvPr/>
          </p:nvSpPr>
          <p:spPr>
            <a:xfrm rot="7489126">
              <a:off x="3351901" y="5605173"/>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Hoa</a:t>
              </a:r>
            </a:p>
          </p:txBody>
        </p:sp>
      </p:grpSp>
      <p:sp>
        <p:nvSpPr>
          <p:cNvPr id="1379" name="Circle: Hollow 1378">
            <a:extLst>
              <a:ext uri="{FF2B5EF4-FFF2-40B4-BE49-F238E27FC236}">
                <a16:creationId xmlns="" xmlns:a16="http://schemas.microsoft.com/office/drawing/2014/main" id="{33199003-5AB6-2D93-5095-D5B282C0C943}"/>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 xmlns:a16="http://schemas.microsoft.com/office/drawing/2014/main" id="{2E577E65-D5B2-64B6-1A87-8E8313549BDD}"/>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 xmlns:a16="http://schemas.microsoft.com/office/drawing/2014/main" id="{B12F1B9D-F703-B245-0C5F-78B1A42138EA}"/>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 xmlns:a16="http://schemas.microsoft.com/office/drawing/2014/main" id="{B195C7E8-F1AB-8573-B3E2-0B154F06E410}"/>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 xmlns:a16="http://schemas.microsoft.com/office/drawing/2014/main" id="{D859235A-E682-FB38-BFD2-4941EB670C41}"/>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 xmlns:a16="http://schemas.microsoft.com/office/drawing/2014/main" id="{C340291D-26B0-5903-4F42-D9DA281DBF7B}"/>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 xmlns:a16="http://schemas.microsoft.com/office/drawing/2014/main" id="{B9E7733B-D36A-9322-18A6-04F02FAA3F80}"/>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 xmlns:a16="http://schemas.microsoft.com/office/drawing/2014/main" id="{A5A188DA-1448-0B82-D0BF-CDEA973AD403}"/>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 xmlns:a16="http://schemas.microsoft.com/office/drawing/2014/main" id="{2A8AFE12-07A3-BA95-690B-8CD1AC87A462}"/>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 xmlns:a16="http://schemas.microsoft.com/office/drawing/2014/main" id="{B1933A2D-37A7-1841-F8BB-8940B9973AE9}"/>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 xmlns:a16="http://schemas.microsoft.com/office/drawing/2014/main" id="{16D06B26-49F3-6A43-58D0-A438B79B24F3}"/>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 xmlns:a16="http://schemas.microsoft.com/office/drawing/2014/main" id="{1E14459B-2589-54FB-BFAD-FD874CBB72A7}"/>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 xmlns:a16="http://schemas.microsoft.com/office/drawing/2014/main" id="{B4B7D65D-AAA3-6CCD-9743-75774A2C2C7D}"/>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 xmlns:a16="http://schemas.microsoft.com/office/drawing/2014/main" id="{5EA15BD8-27CB-81D6-DACF-EC9D12720C4C}"/>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 xmlns:a16="http://schemas.microsoft.com/office/drawing/2014/main" id="{582EB814-A614-72D2-8951-0DAE93643FA4}"/>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 xmlns:a16="http://schemas.microsoft.com/office/drawing/2014/main" id="{FD7F41CA-7D69-DD43-9D48-389B3C26D2A7}"/>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 xmlns:a16="http://schemas.microsoft.com/office/drawing/2014/main" id="{2449B5B3-D753-CC66-1FB3-A0C7BB4300C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 xmlns:a16="http://schemas.microsoft.com/office/drawing/2014/main" id="{CAEC3065-089A-5287-896A-B96403FA4132}"/>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 xmlns:a16="http://schemas.microsoft.com/office/drawing/2014/main" id="{E126FE1F-1E82-D7AB-9BE4-72435D43F68E}"/>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 xmlns:a16="http://schemas.microsoft.com/office/drawing/2014/main" id="{2CD79BCA-333D-5338-ACDD-AB1985B5DB13}"/>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 xmlns:a16="http://schemas.microsoft.com/office/drawing/2014/main" id="{4EA80E9B-70C3-5D69-48AC-FD52D0EA4FC9}"/>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 xmlns:a16="http://schemas.microsoft.com/office/drawing/2014/main" id="{63291FD1-F2CD-1E9E-853D-FBFFC334E9CE}"/>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 xmlns:a16="http://schemas.microsoft.com/office/drawing/2014/main" id="{BBCC203B-ABE5-B017-E5C1-D1C5F776D40B}"/>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 xmlns:a16="http://schemas.microsoft.com/office/drawing/2014/main" id="{6DF3A1E4-78B5-5C5C-1F07-36C518825C4B}"/>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 xmlns:a16="http://schemas.microsoft.com/office/drawing/2014/main" id="{88AD842F-A349-4D2C-376E-1B5AEC0969B0}"/>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 xmlns:a16="http://schemas.microsoft.com/office/drawing/2014/main" id="{B4778E22-A874-E1F1-B06D-6107A2FB5AF5}"/>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 xmlns:a16="http://schemas.microsoft.com/office/drawing/2014/main" id="{3F740BF3-BF27-CC46-8DAF-785CC8E8A892}"/>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 xmlns:a16="http://schemas.microsoft.com/office/drawing/2014/main" id="{075361DA-16B0-2DB7-7A49-4F56D3769000}"/>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 xmlns:a16="http://schemas.microsoft.com/office/drawing/2014/main" id="{276207A8-100E-D6A4-0EC1-F5CB07BBDCD8}"/>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 xmlns:a16="http://schemas.microsoft.com/office/drawing/2014/main" id="{740C4EA2-BDFC-C968-0219-84D5E039B15D}"/>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 xmlns:a16="http://schemas.microsoft.com/office/drawing/2014/main" id="{91160086-69AC-C59E-8819-1A68C6B9C05F}"/>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 xmlns:a16="http://schemas.microsoft.com/office/drawing/2014/main" id="{CF51E08A-C9B0-F195-97C9-DCB78623BD74}"/>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 xmlns:a16="http://schemas.microsoft.com/office/drawing/2014/main" id="{33173DA3-5673-AF89-265F-F6538447BB71}"/>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 xmlns:a16="http://schemas.microsoft.com/office/drawing/2014/main" id="{86F99D57-23E0-0C27-AACB-B1E7B509BAFF}"/>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 xmlns:a16="http://schemas.microsoft.com/office/drawing/2014/main" id="{25C5E5D6-8C44-351B-DAF9-4A1BD027801E}"/>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 xmlns:a16="http://schemas.microsoft.com/office/drawing/2014/main" id="{5C32958F-45FA-6861-1B74-8CA06B459A12}"/>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 xmlns:a16="http://schemas.microsoft.com/office/drawing/2014/main" id="{0DB3FEF5-1A6E-C4FD-8959-8369588B41A3}"/>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 xmlns:a16="http://schemas.microsoft.com/office/drawing/2014/main" id="{BD3AFC77-4BF9-8A5F-77B9-0ABE4AE23869}"/>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 xmlns:a16="http://schemas.microsoft.com/office/drawing/2014/main" id="{2FF84292-B16A-5CF7-A232-03311F7BF949}"/>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 xmlns:a16="http://schemas.microsoft.com/office/drawing/2014/main" id="{097AEF6A-ED75-E448-0A88-837E7429B2D4}"/>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 xmlns:a16="http://schemas.microsoft.com/office/drawing/2014/main" id="{D3AC7468-BBAD-16B4-AF11-0DB25C5F423F}"/>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 xmlns:a16="http://schemas.microsoft.com/office/drawing/2014/main" id="{9A824085-9377-F0B8-D7BB-50039719631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 xmlns:a16="http://schemas.microsoft.com/office/drawing/2014/main" id="{21E12CBB-F548-E046-AE00-7FF46ACB039C}"/>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 xmlns:a16="http://schemas.microsoft.com/office/drawing/2014/main" id="{9E110AED-EF50-8B47-C4A3-7E2FB8537D32}"/>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 xmlns:a16="http://schemas.microsoft.com/office/drawing/2014/main" id="{8EB76F3E-7A15-A380-109A-BE98956FEE52}"/>
              </a:ext>
            </a:extLst>
          </p:cNvPr>
          <p:cNvGrpSpPr/>
          <p:nvPr/>
        </p:nvGrpSpPr>
        <p:grpSpPr>
          <a:xfrm>
            <a:off x="210644" y="512034"/>
            <a:ext cx="4251113" cy="2891250"/>
            <a:chOff x="210559" y="170974"/>
            <a:chExt cx="4251113" cy="2891250"/>
          </a:xfrm>
        </p:grpSpPr>
        <p:grpSp>
          <p:nvGrpSpPr>
            <p:cNvPr id="10" name="Group 9">
              <a:extLst>
                <a:ext uri="{FF2B5EF4-FFF2-40B4-BE49-F238E27FC236}">
                  <a16:creationId xmlns="" xmlns:a16="http://schemas.microsoft.com/office/drawing/2014/main" id="{ED9A7192-AF72-F94F-7EFE-C65367D81AE7}"/>
                </a:ext>
              </a:extLst>
            </p:cNvPr>
            <p:cNvGrpSpPr/>
            <p:nvPr/>
          </p:nvGrpSpPr>
          <p:grpSpPr>
            <a:xfrm>
              <a:off x="952285" y="1450174"/>
              <a:ext cx="3509387" cy="1612050"/>
              <a:chOff x="952285" y="1450174"/>
              <a:chExt cx="3509387" cy="1612050"/>
            </a:xfrm>
          </p:grpSpPr>
          <p:sp>
            <p:nvSpPr>
              <p:cNvPr id="9" name="Rectangle: Rounded Corners 8">
                <a:extLst>
                  <a:ext uri="{FF2B5EF4-FFF2-40B4-BE49-F238E27FC236}">
                    <a16:creationId xmlns="" xmlns:a16="http://schemas.microsoft.com/office/drawing/2014/main" id="{AD1AFB73-1C22-D339-D142-88DEEA36C3A8}"/>
                  </a:ext>
                </a:extLst>
              </p:cNvPr>
              <p:cNvSpPr/>
              <p:nvPr/>
            </p:nvSpPr>
            <p:spPr>
              <a:xfrm>
                <a:off x="952285" y="1450174"/>
                <a:ext cx="3490343" cy="1612050"/>
              </a:xfrm>
              <a:prstGeom prst="roundRect">
                <a:avLst/>
              </a:prstGeom>
              <a:solidFill>
                <a:srgbClr val="00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 xmlns:a16="http://schemas.microsoft.com/office/drawing/2014/main" id="{6DCA9B67-540E-C844-A707-5D1D4C6E607C}"/>
                  </a:ext>
                </a:extLst>
              </p:cNvPr>
              <p:cNvSpPr txBox="1"/>
              <p:nvPr/>
            </p:nvSpPr>
            <p:spPr>
              <a:xfrm>
                <a:off x="1201478" y="1609377"/>
                <a:ext cx="3260194" cy="1363900"/>
              </a:xfrm>
              <a:prstGeom prst="rect">
                <a:avLst/>
              </a:prstGeom>
              <a:noFill/>
            </p:spPr>
            <p:txBody>
              <a:bodyPr wrap="square" rtlCol="0">
                <a:spAutoFit/>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125 × 15 </a:t>
                </a:r>
                <a:endParaRPr lang="en-US" sz="3600" dirty="0">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 xmlns:a16="http://schemas.microsoft.com/office/drawing/2014/main" id="{06838C6E-1685-B24D-B61A-C4BA8B7CDACA}"/>
                </a:ext>
              </a:extLst>
            </p:cNvPr>
            <p:cNvPicPr>
              <a:picLocks noChangeAspect="1"/>
            </p:cNvPicPr>
            <p:nvPr/>
          </p:nvPicPr>
          <p:blipFill>
            <a:blip r:embed="rId6"/>
            <a:stretch>
              <a:fillRect/>
            </a:stretch>
          </p:blipFill>
          <p:spPr>
            <a:xfrm rot="1947876" flipH="1">
              <a:off x="210559" y="170974"/>
              <a:ext cx="1692321" cy="1975197"/>
            </a:xfrm>
            <a:prstGeom prst="rect">
              <a:avLst/>
            </a:prstGeom>
          </p:spPr>
        </p:pic>
      </p:grpSp>
      <p:cxnSp>
        <p:nvCxnSpPr>
          <p:cNvPr id="920" name="Straight Connector 919">
            <a:extLst>
              <a:ext uri="{FF2B5EF4-FFF2-40B4-BE49-F238E27FC236}">
                <a16:creationId xmlns="" xmlns:a16="http://schemas.microsoft.com/office/drawing/2014/main" id="{BAE4B8E0-4756-8EA3-03B7-B704B8B6CBC2}"/>
              </a:ext>
            </a:extLst>
          </p:cNvPr>
          <p:cNvCxnSpPr/>
          <p:nvPr/>
        </p:nvCxnSpPr>
        <p:spPr>
          <a:xfrm>
            <a:off x="1711141" y="342966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 xmlns:a16="http://schemas.microsoft.com/office/drawing/2014/main" id="{E5B6F633-0333-5523-4337-33793B322135}"/>
              </a:ext>
            </a:extLst>
          </p:cNvPr>
          <p:cNvCxnSpPr/>
          <p:nvPr/>
        </p:nvCxnSpPr>
        <p:spPr>
          <a:xfrm>
            <a:off x="3662157" y="345679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 xmlns:a16="http://schemas.microsoft.com/office/drawing/2014/main" id="{6CEF2597-5F0F-16D1-0C99-2B2E5B62FDB2}"/>
              </a:ext>
            </a:extLst>
          </p:cNvPr>
          <p:cNvSpPr/>
          <p:nvPr/>
        </p:nvSpPr>
        <p:spPr>
          <a:xfrm>
            <a:off x="1231718" y="4239672"/>
            <a:ext cx="2843571" cy="997527"/>
          </a:xfrm>
          <a:prstGeom prst="hexagon">
            <a:avLst/>
          </a:prstGeom>
          <a:solidFill>
            <a:srgbClr val="0070C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1875</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36269057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1380"/>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138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1385"/>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1387"/>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1390"/>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1395"/>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1396"/>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139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139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180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1805"/>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grpId="0" nodeType="withEffect">
                                  <p:stCondLst>
                                    <p:cond delay="0"/>
                                  </p:stCondLst>
                                  <p:childTnLst>
                                    <p:anim calcmode="discrete" valueType="str">
                                      <p:cBhvr>
                                        <p:cTn id="30" dur="750" fill="hold"/>
                                        <p:tgtEl>
                                          <p:spTgt spid="1804"/>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0" nodeType="withEffect">
                                  <p:stCondLst>
                                    <p:cond delay="0"/>
                                  </p:stCondLst>
                                  <p:childTnLst>
                                    <p:anim calcmode="discrete" valueType="str">
                                      <p:cBhvr>
                                        <p:cTn id="32" dur="750" fill="hold"/>
                                        <p:tgtEl>
                                          <p:spTgt spid="1803"/>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grpId="0" nodeType="withEffect">
                                  <p:stCondLst>
                                    <p:cond delay="0"/>
                                  </p:stCondLst>
                                  <p:childTnLst>
                                    <p:anim calcmode="discrete" valueType="str">
                                      <p:cBhvr>
                                        <p:cTn id="34" dur="750" fill="hold"/>
                                        <p:tgtEl>
                                          <p:spTgt spid="1802"/>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grpId="0" nodeType="withEffect">
                                  <p:stCondLst>
                                    <p:cond delay="0"/>
                                  </p:stCondLst>
                                  <p:childTnLst>
                                    <p:anim calcmode="discrete" valueType="str">
                                      <p:cBhvr>
                                        <p:cTn id="36" dur="750" fill="hold"/>
                                        <p:tgtEl>
                                          <p:spTgt spid="1714"/>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grpId="0" nodeType="withEffect">
                                  <p:stCondLst>
                                    <p:cond delay="0"/>
                                  </p:stCondLst>
                                  <p:childTnLst>
                                    <p:anim calcmode="discrete" valueType="str">
                                      <p:cBhvr>
                                        <p:cTn id="38" dur="750" fill="hold"/>
                                        <p:tgtEl>
                                          <p:spTgt spid="1695"/>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grpId="0" nodeType="withEffect">
                                  <p:stCondLst>
                                    <p:cond delay="0"/>
                                  </p:stCondLst>
                                  <p:childTnLst>
                                    <p:anim calcmode="discrete" valueType="str">
                                      <p:cBhvr>
                                        <p:cTn id="40" dur="750" fill="hold"/>
                                        <p:tgtEl>
                                          <p:spTgt spid="1407"/>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grpId="0" nodeType="withEffect">
                                  <p:stCondLst>
                                    <p:cond delay="0"/>
                                  </p:stCondLst>
                                  <p:childTnLst>
                                    <p:anim calcmode="discrete" valueType="str">
                                      <p:cBhvr>
                                        <p:cTn id="42" dur="750" fill="hold"/>
                                        <p:tgtEl>
                                          <p:spTgt spid="1406"/>
                                        </p:tgtEl>
                                        <p:attrNameLst>
                                          <p:attrName>style.visibility</p:attrName>
                                        </p:attrNameLst>
                                      </p:cBhvr>
                                      <p:tavLst>
                                        <p:tav tm="0">
                                          <p:val>
                                            <p:strVal val="hidden"/>
                                          </p:val>
                                        </p:tav>
                                        <p:tav tm="50000">
                                          <p:val>
                                            <p:strVal val="visible"/>
                                          </p:val>
                                        </p:tav>
                                      </p:tavLst>
                                    </p:anim>
                                  </p:childTnLst>
                                </p:cTn>
                              </p:par>
                              <p:par>
                                <p:cTn id="43" presetID="35" presetClass="emph" presetSubtype="0" repeatCount="indefinite" fill="hold" grpId="0" nodeType="withEffect">
                                  <p:stCondLst>
                                    <p:cond delay="0"/>
                                  </p:stCondLst>
                                  <p:childTnLst>
                                    <p:anim calcmode="discrete" valueType="str">
                                      <p:cBhvr>
                                        <p:cTn id="44" dur="750" fill="hold"/>
                                        <p:tgtEl>
                                          <p:spTgt spid="1405"/>
                                        </p:tgtEl>
                                        <p:attrNameLst>
                                          <p:attrName>style.visibility</p:attrName>
                                        </p:attrNameLst>
                                      </p:cBhvr>
                                      <p:tavLst>
                                        <p:tav tm="0">
                                          <p:val>
                                            <p:strVal val="hidden"/>
                                          </p:val>
                                        </p:tav>
                                        <p:tav tm="50000">
                                          <p:val>
                                            <p:strVal val="visible"/>
                                          </p:val>
                                        </p:tav>
                                      </p:tavLst>
                                    </p:anim>
                                  </p:childTnLst>
                                </p:cTn>
                              </p:par>
                              <p:par>
                                <p:cTn id="45" presetID="35" presetClass="emph" presetSubtype="0" repeatCount="indefinite" fill="hold" grpId="0" nodeType="withEffect">
                                  <p:stCondLst>
                                    <p:cond delay="0"/>
                                  </p:stCondLst>
                                  <p:childTnLst>
                                    <p:anim calcmode="discrete" valueType="str">
                                      <p:cBhvr>
                                        <p:cTn id="46" dur="750" fill="hold"/>
                                        <p:tgtEl>
                                          <p:spTgt spid="1404"/>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grpId="0" nodeType="withEffect">
                                  <p:stCondLst>
                                    <p:cond delay="0"/>
                                  </p:stCondLst>
                                  <p:childTnLst>
                                    <p:anim calcmode="discrete" valueType="str">
                                      <p:cBhvr>
                                        <p:cTn id="48" dur="750" fill="hold"/>
                                        <p:tgtEl>
                                          <p:spTgt spid="1403"/>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grpId="0" nodeType="withEffect">
                                  <p:stCondLst>
                                    <p:cond delay="0"/>
                                  </p:stCondLst>
                                  <p:childTnLst>
                                    <p:anim calcmode="discrete" valueType="str">
                                      <p:cBhvr>
                                        <p:cTn id="50" dur="750" fill="hold"/>
                                        <p:tgtEl>
                                          <p:spTgt spid="1402"/>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grpId="0" nodeType="withEffect">
                                  <p:stCondLst>
                                    <p:cond delay="0"/>
                                  </p:stCondLst>
                                  <p:childTnLst>
                                    <p:anim calcmode="discrete" valueType="str">
                                      <p:cBhvr>
                                        <p:cTn id="52" dur="750" fill="hold"/>
                                        <p:tgtEl>
                                          <p:spTgt spid="1401"/>
                                        </p:tgtEl>
                                        <p:attrNameLst>
                                          <p:attrName>style.visibility</p:attrName>
                                        </p:attrNameLst>
                                      </p:cBhvr>
                                      <p:tavLst>
                                        <p:tav tm="0">
                                          <p:val>
                                            <p:strVal val="hidden"/>
                                          </p:val>
                                        </p:tav>
                                        <p:tav tm="50000">
                                          <p:val>
                                            <p:strVal val="visible"/>
                                          </p:val>
                                        </p:tav>
                                      </p:tavLst>
                                    </p:anim>
                                  </p:childTnLst>
                                </p:cTn>
                              </p:par>
                              <p:par>
                                <p:cTn id="53" presetID="35" presetClass="emph" presetSubtype="0" repeatCount="indefinite" fill="hold" grpId="0" nodeType="withEffect">
                                  <p:stCondLst>
                                    <p:cond delay="0"/>
                                  </p:stCondLst>
                                  <p:childTnLst>
                                    <p:anim calcmode="discrete" valueType="str">
                                      <p:cBhvr>
                                        <p:cTn id="54" dur="750" fill="hold"/>
                                        <p:tgtEl>
                                          <p:spTgt spid="1400"/>
                                        </p:tgtEl>
                                        <p:attrNameLst>
                                          <p:attrName>style.visibility</p:attrName>
                                        </p:attrNameLst>
                                      </p:cBhvr>
                                      <p:tavLst>
                                        <p:tav tm="0">
                                          <p:val>
                                            <p:strVal val="hidden"/>
                                          </p:val>
                                        </p:tav>
                                        <p:tav tm="50000">
                                          <p:val>
                                            <p:strVal val="visible"/>
                                          </p:val>
                                        </p:tav>
                                      </p:tavLst>
                                    </p:anim>
                                  </p:childTnLst>
                                </p:cTn>
                              </p:par>
                              <p:par>
                                <p:cTn id="55" presetID="35" presetClass="emph" presetSubtype="0" repeatCount="indefinite" fill="hold" grpId="0" nodeType="withEffect">
                                  <p:stCondLst>
                                    <p:cond delay="0"/>
                                  </p:stCondLst>
                                  <p:childTnLst>
                                    <p:anim calcmode="discrete" valueType="str">
                                      <p:cBhvr>
                                        <p:cTn id="56" dur="750" fill="hold"/>
                                        <p:tgtEl>
                                          <p:spTgt spid="1399"/>
                                        </p:tgtEl>
                                        <p:attrNameLst>
                                          <p:attrName>style.visibility</p:attrName>
                                        </p:attrNameLst>
                                      </p:cBhvr>
                                      <p:tavLst>
                                        <p:tav tm="0">
                                          <p:val>
                                            <p:strVal val="hidden"/>
                                          </p:val>
                                        </p:tav>
                                        <p:tav tm="50000">
                                          <p:val>
                                            <p:strVal val="visible"/>
                                          </p:val>
                                        </p:tav>
                                      </p:tavLst>
                                    </p:anim>
                                  </p:childTnLst>
                                </p:cTn>
                              </p:par>
                              <p:par>
                                <p:cTn id="57" presetID="35" presetClass="emph" presetSubtype="0" repeatCount="indefinite" fill="hold" grpId="0" nodeType="withEffect">
                                  <p:stCondLst>
                                    <p:cond delay="0"/>
                                  </p:stCondLst>
                                  <p:childTnLst>
                                    <p:anim calcmode="discrete" valueType="str">
                                      <p:cBhvr>
                                        <p:cTn id="58" dur="750" fill="hold"/>
                                        <p:tgtEl>
                                          <p:spTgt spid="1408"/>
                                        </p:tgtEl>
                                        <p:attrNameLst>
                                          <p:attrName>style.visibility</p:attrName>
                                        </p:attrNameLst>
                                      </p:cBhvr>
                                      <p:tavLst>
                                        <p:tav tm="0">
                                          <p:val>
                                            <p:strVal val="hidden"/>
                                          </p:val>
                                        </p:tav>
                                        <p:tav tm="50000">
                                          <p:val>
                                            <p:strVal val="visible"/>
                                          </p:val>
                                        </p:tav>
                                      </p:tavLst>
                                    </p:anim>
                                  </p:childTnLst>
                                </p:cTn>
                              </p:par>
                              <p:par>
                                <p:cTn id="59" presetID="35" presetClass="emph" presetSubtype="0" repeatCount="indefinite" fill="hold" grpId="0" nodeType="withEffect">
                                  <p:stCondLst>
                                    <p:cond delay="0"/>
                                  </p:stCondLst>
                                  <p:childTnLst>
                                    <p:anim calcmode="discrete" valueType="str">
                                      <p:cBhvr>
                                        <p:cTn id="60" dur="750" fill="hold"/>
                                        <p:tgtEl>
                                          <p:spTgt spid="1409"/>
                                        </p:tgtEl>
                                        <p:attrNameLst>
                                          <p:attrName>style.visibility</p:attrName>
                                        </p:attrNameLst>
                                      </p:cBhvr>
                                      <p:tavLst>
                                        <p:tav tm="0">
                                          <p:val>
                                            <p:strVal val="hidden"/>
                                          </p:val>
                                        </p:tav>
                                        <p:tav tm="50000">
                                          <p:val>
                                            <p:strVal val="visible"/>
                                          </p:val>
                                        </p:tav>
                                      </p:tavLst>
                                    </p:anim>
                                  </p:childTnLst>
                                </p:cTn>
                              </p:par>
                              <p:par>
                                <p:cTn id="61" presetID="35" presetClass="emph" presetSubtype="0" repeatCount="indefinite" fill="hold" grpId="0" nodeType="withEffect">
                                  <p:stCondLst>
                                    <p:cond delay="0"/>
                                  </p:stCondLst>
                                  <p:childTnLst>
                                    <p:anim calcmode="discrete" valueType="str">
                                      <p:cBhvr>
                                        <p:cTn id="62" dur="750" fill="hold"/>
                                        <p:tgtEl>
                                          <p:spTgt spid="1411"/>
                                        </p:tgtEl>
                                        <p:attrNameLst>
                                          <p:attrName>style.visibility</p:attrName>
                                        </p:attrNameLst>
                                      </p:cBhvr>
                                      <p:tavLst>
                                        <p:tav tm="0">
                                          <p:val>
                                            <p:strVal val="hidden"/>
                                          </p:val>
                                        </p:tav>
                                        <p:tav tm="50000">
                                          <p:val>
                                            <p:strVal val="visible"/>
                                          </p:val>
                                        </p:tav>
                                      </p:tavLst>
                                    </p:anim>
                                  </p:childTnLst>
                                </p:cTn>
                              </p:par>
                              <p:par>
                                <p:cTn id="63" presetID="35" presetClass="emph" presetSubtype="0" repeatCount="indefinite" fill="hold" grpId="0" nodeType="withEffect">
                                  <p:stCondLst>
                                    <p:cond delay="0"/>
                                  </p:stCondLst>
                                  <p:childTnLst>
                                    <p:anim calcmode="discrete" valueType="str">
                                      <p:cBhvr>
                                        <p:cTn id="64" dur="750" fill="hold"/>
                                        <p:tgtEl>
                                          <p:spTgt spid="1419"/>
                                        </p:tgtEl>
                                        <p:attrNameLst>
                                          <p:attrName>style.visibility</p:attrName>
                                        </p:attrNameLst>
                                      </p:cBhvr>
                                      <p:tavLst>
                                        <p:tav tm="0">
                                          <p:val>
                                            <p:strVal val="hidden"/>
                                          </p:val>
                                        </p:tav>
                                        <p:tav tm="50000">
                                          <p:val>
                                            <p:strVal val="visible"/>
                                          </p:val>
                                        </p:tav>
                                      </p:tavLst>
                                    </p:anim>
                                  </p:childTnLst>
                                </p:cTn>
                              </p:par>
                              <p:par>
                                <p:cTn id="65" presetID="35" presetClass="emph" presetSubtype="0" repeatCount="indefinite" fill="hold" grpId="0" nodeType="withEffect">
                                  <p:stCondLst>
                                    <p:cond delay="0"/>
                                  </p:stCondLst>
                                  <p:childTnLst>
                                    <p:anim calcmode="discrete" valueType="str">
                                      <p:cBhvr>
                                        <p:cTn id="66" dur="750" fill="hold"/>
                                        <p:tgtEl>
                                          <p:spTgt spid="1426"/>
                                        </p:tgtEl>
                                        <p:attrNameLst>
                                          <p:attrName>style.visibility</p:attrName>
                                        </p:attrNameLst>
                                      </p:cBhvr>
                                      <p:tavLst>
                                        <p:tav tm="0">
                                          <p:val>
                                            <p:strVal val="hidden"/>
                                          </p:val>
                                        </p:tav>
                                        <p:tav tm="50000">
                                          <p:val>
                                            <p:strVal val="visible"/>
                                          </p:val>
                                        </p:tav>
                                      </p:tavLst>
                                    </p:anim>
                                  </p:childTnLst>
                                </p:cTn>
                              </p:par>
                              <p:par>
                                <p:cTn id="67" presetID="35" presetClass="emph" presetSubtype="0" repeatCount="indefinite" fill="hold" grpId="0" nodeType="withEffect">
                                  <p:stCondLst>
                                    <p:cond delay="0"/>
                                  </p:stCondLst>
                                  <p:childTnLst>
                                    <p:anim calcmode="discrete" valueType="str">
                                      <p:cBhvr>
                                        <p:cTn id="68" dur="750" fill="hold"/>
                                        <p:tgtEl>
                                          <p:spTgt spid="1434"/>
                                        </p:tgtEl>
                                        <p:attrNameLst>
                                          <p:attrName>style.visibility</p:attrName>
                                        </p:attrNameLst>
                                      </p:cBhvr>
                                      <p:tavLst>
                                        <p:tav tm="0">
                                          <p:val>
                                            <p:strVal val="hidden"/>
                                          </p:val>
                                        </p:tav>
                                        <p:tav tm="50000">
                                          <p:val>
                                            <p:strVal val="visible"/>
                                          </p:val>
                                        </p:tav>
                                      </p:tavLst>
                                    </p:anim>
                                  </p:childTnLst>
                                </p:cTn>
                              </p:par>
                              <p:par>
                                <p:cTn id="69" presetID="35" presetClass="emph" presetSubtype="0" repeatCount="indefinite" fill="hold" grpId="0" nodeType="withEffect">
                                  <p:stCondLst>
                                    <p:cond delay="0"/>
                                  </p:stCondLst>
                                  <p:childTnLst>
                                    <p:anim calcmode="discrete" valueType="str">
                                      <p:cBhvr>
                                        <p:cTn id="70" dur="750" fill="hold"/>
                                        <p:tgtEl>
                                          <p:spTgt spid="1447"/>
                                        </p:tgtEl>
                                        <p:attrNameLst>
                                          <p:attrName>style.visibility</p:attrName>
                                        </p:attrNameLst>
                                      </p:cBhvr>
                                      <p:tavLst>
                                        <p:tav tm="0">
                                          <p:val>
                                            <p:strVal val="hidden"/>
                                          </p:val>
                                        </p:tav>
                                        <p:tav tm="50000">
                                          <p:val>
                                            <p:strVal val="visible"/>
                                          </p:val>
                                        </p:tav>
                                      </p:tavLst>
                                    </p:anim>
                                  </p:childTnLst>
                                </p:cTn>
                              </p:par>
                              <p:par>
                                <p:cTn id="71" presetID="35" presetClass="emph" presetSubtype="0" repeatCount="indefinite" fill="hold" grpId="0" nodeType="withEffect">
                                  <p:stCondLst>
                                    <p:cond delay="0"/>
                                  </p:stCondLst>
                                  <p:childTnLst>
                                    <p:anim calcmode="discrete" valueType="str">
                                      <p:cBhvr>
                                        <p:cTn id="72" dur="750" fill="hold"/>
                                        <p:tgtEl>
                                          <p:spTgt spid="1467"/>
                                        </p:tgtEl>
                                        <p:attrNameLst>
                                          <p:attrName>style.visibility</p:attrName>
                                        </p:attrNameLst>
                                      </p:cBhvr>
                                      <p:tavLst>
                                        <p:tav tm="0">
                                          <p:val>
                                            <p:strVal val="hidden"/>
                                          </p:val>
                                        </p:tav>
                                        <p:tav tm="50000">
                                          <p:val>
                                            <p:strVal val="visible"/>
                                          </p:val>
                                        </p:tav>
                                      </p:tavLst>
                                    </p:anim>
                                  </p:childTnLst>
                                </p:cTn>
                              </p:par>
                              <p:par>
                                <p:cTn id="73" presetID="35" presetClass="emph" presetSubtype="0" repeatCount="indefinite" fill="hold" grpId="0" nodeType="withEffect">
                                  <p:stCondLst>
                                    <p:cond delay="0"/>
                                  </p:stCondLst>
                                  <p:childTnLst>
                                    <p:anim calcmode="discrete" valueType="str">
                                      <p:cBhvr>
                                        <p:cTn id="74" dur="750" fill="hold"/>
                                        <p:tgtEl>
                                          <p:spTgt spid="1493"/>
                                        </p:tgtEl>
                                        <p:attrNameLst>
                                          <p:attrName>style.visibility</p:attrName>
                                        </p:attrNameLst>
                                      </p:cBhvr>
                                      <p:tavLst>
                                        <p:tav tm="0">
                                          <p:val>
                                            <p:strVal val="hidden"/>
                                          </p:val>
                                        </p:tav>
                                        <p:tav tm="50000">
                                          <p:val>
                                            <p:strVal val="visible"/>
                                          </p:val>
                                        </p:tav>
                                      </p:tavLst>
                                    </p:anim>
                                  </p:childTnLst>
                                </p:cTn>
                              </p:par>
                              <p:par>
                                <p:cTn id="75" presetID="35" presetClass="emph" presetSubtype="0" repeatCount="indefinite" fill="hold" grpId="0" nodeType="withEffect">
                                  <p:stCondLst>
                                    <p:cond delay="0"/>
                                  </p:stCondLst>
                                  <p:childTnLst>
                                    <p:anim calcmode="discrete" valueType="str">
                                      <p:cBhvr>
                                        <p:cTn id="76" dur="750" fill="hold"/>
                                        <p:tgtEl>
                                          <p:spTgt spid="1540"/>
                                        </p:tgtEl>
                                        <p:attrNameLst>
                                          <p:attrName>style.visibility</p:attrName>
                                        </p:attrNameLst>
                                      </p:cBhvr>
                                      <p:tavLst>
                                        <p:tav tm="0">
                                          <p:val>
                                            <p:strVal val="hidden"/>
                                          </p:val>
                                        </p:tav>
                                        <p:tav tm="50000">
                                          <p:val>
                                            <p:strVal val="visible"/>
                                          </p:val>
                                        </p:tav>
                                      </p:tavLst>
                                    </p:anim>
                                  </p:childTnLst>
                                </p:cTn>
                              </p:par>
                              <p:par>
                                <p:cTn id="77" presetID="35" presetClass="emph" presetSubtype="0" repeatCount="indefinite" fill="hold" grpId="0" nodeType="withEffect">
                                  <p:stCondLst>
                                    <p:cond delay="0"/>
                                  </p:stCondLst>
                                  <p:childTnLst>
                                    <p:anim calcmode="discrete" valueType="str">
                                      <p:cBhvr>
                                        <p:cTn id="78" dur="750" fill="hold"/>
                                        <p:tgtEl>
                                          <p:spTgt spid="1558"/>
                                        </p:tgtEl>
                                        <p:attrNameLst>
                                          <p:attrName>style.visibility</p:attrName>
                                        </p:attrNameLst>
                                      </p:cBhvr>
                                      <p:tavLst>
                                        <p:tav tm="0">
                                          <p:val>
                                            <p:strVal val="hidden"/>
                                          </p:val>
                                        </p:tav>
                                        <p:tav tm="50000">
                                          <p:val>
                                            <p:strVal val="visible"/>
                                          </p:val>
                                        </p:tav>
                                      </p:tavLst>
                                    </p:anim>
                                  </p:childTnLst>
                                </p:cTn>
                              </p:par>
                              <p:par>
                                <p:cTn id="79" presetID="35" presetClass="emph" presetSubtype="0" repeatCount="indefinite" fill="hold" grpId="0" nodeType="withEffect">
                                  <p:stCondLst>
                                    <p:cond delay="0"/>
                                  </p:stCondLst>
                                  <p:childTnLst>
                                    <p:anim calcmode="discrete" valueType="str">
                                      <p:cBhvr>
                                        <p:cTn id="80" dur="750" fill="hold"/>
                                        <p:tgtEl>
                                          <p:spTgt spid="1808"/>
                                        </p:tgtEl>
                                        <p:attrNameLst>
                                          <p:attrName>style.visibility</p:attrName>
                                        </p:attrNameLst>
                                      </p:cBhvr>
                                      <p:tavLst>
                                        <p:tav tm="0">
                                          <p:val>
                                            <p:strVal val="hidden"/>
                                          </p:val>
                                        </p:tav>
                                        <p:tav tm="50000">
                                          <p:val>
                                            <p:strVal val="visible"/>
                                          </p:val>
                                        </p:tav>
                                      </p:tavLst>
                                    </p:anim>
                                  </p:childTnLst>
                                </p:cTn>
                              </p:par>
                              <p:par>
                                <p:cTn id="81" presetID="35" presetClass="emph" presetSubtype="0" repeatCount="indefinite" fill="hold" grpId="0" nodeType="withEffect">
                                  <p:stCondLst>
                                    <p:cond delay="0"/>
                                  </p:stCondLst>
                                  <p:childTnLst>
                                    <p:anim calcmode="discrete" valueType="str">
                                      <p:cBhvr>
                                        <p:cTn id="82" dur="750" fill="hold"/>
                                        <p:tgtEl>
                                          <p:spTgt spid="1809"/>
                                        </p:tgtEl>
                                        <p:attrNameLst>
                                          <p:attrName>style.visibility</p:attrName>
                                        </p:attrNameLst>
                                      </p:cBhvr>
                                      <p:tavLst>
                                        <p:tav tm="0">
                                          <p:val>
                                            <p:strVal val="hidden"/>
                                          </p:val>
                                        </p:tav>
                                        <p:tav tm="50000">
                                          <p:val>
                                            <p:strVal val="visible"/>
                                          </p:val>
                                        </p:tav>
                                      </p:tavLst>
                                    </p:anim>
                                  </p:childTnLst>
                                </p:cTn>
                              </p:par>
                              <p:par>
                                <p:cTn id="83" presetID="35" presetClass="emph" presetSubtype="0" repeatCount="indefinite" fill="hold" grpId="0" nodeType="withEffect">
                                  <p:stCondLst>
                                    <p:cond delay="0"/>
                                  </p:stCondLst>
                                  <p:childTnLst>
                                    <p:anim calcmode="discrete" valueType="str">
                                      <p:cBhvr>
                                        <p:cTn id="84"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9"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1000" fill="hold"/>
                                        <p:tgtEl>
                                          <p:spTgt spid="15"/>
                                        </p:tgtEl>
                                        <p:attrNameLst>
                                          <p:attrName>ppt_x</p:attrName>
                                        </p:attrNameLst>
                                      </p:cBhvr>
                                      <p:tavLst>
                                        <p:tav tm="0">
                                          <p:val>
                                            <p:strVal val="0-#ppt_w/2"/>
                                          </p:val>
                                        </p:tav>
                                        <p:tav tm="100000">
                                          <p:val>
                                            <p:strVal val="#ppt_x"/>
                                          </p:val>
                                        </p:tav>
                                      </p:tavLst>
                                    </p:anim>
                                    <p:anim calcmode="lin" valueType="num">
                                      <p:cBhvr additive="base">
                                        <p:cTn id="90"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8" presetClass="entr" presetSubtype="6" fill="hold" nodeType="clickEffect">
                                  <p:stCondLst>
                                    <p:cond delay="0"/>
                                  </p:stCondLst>
                                  <p:childTnLst>
                                    <p:set>
                                      <p:cBhvr>
                                        <p:cTn id="94" dur="1" fill="hold">
                                          <p:stCondLst>
                                            <p:cond delay="0"/>
                                          </p:stCondLst>
                                        </p:cTn>
                                        <p:tgtEl>
                                          <p:spTgt spid="920"/>
                                        </p:tgtEl>
                                        <p:attrNameLst>
                                          <p:attrName>style.visibility</p:attrName>
                                        </p:attrNameLst>
                                      </p:cBhvr>
                                      <p:to>
                                        <p:strVal val="visible"/>
                                      </p:to>
                                    </p:set>
                                    <p:animEffect transition="in" filter="strips(downRight)">
                                      <p:cBhvr>
                                        <p:cTn id="95" dur="500"/>
                                        <p:tgtEl>
                                          <p:spTgt spid="920"/>
                                        </p:tgtEl>
                                      </p:cBhvr>
                                    </p:animEffect>
                                  </p:childTnLst>
                                </p:cTn>
                              </p:par>
                              <p:par>
                                <p:cTn id="96" presetID="18" presetClass="entr" presetSubtype="6" fill="hold" nodeType="withEffect">
                                  <p:stCondLst>
                                    <p:cond delay="0"/>
                                  </p:stCondLst>
                                  <p:childTnLst>
                                    <p:set>
                                      <p:cBhvr>
                                        <p:cTn id="97" dur="1" fill="hold">
                                          <p:stCondLst>
                                            <p:cond delay="0"/>
                                          </p:stCondLst>
                                        </p:cTn>
                                        <p:tgtEl>
                                          <p:spTgt spid="921"/>
                                        </p:tgtEl>
                                        <p:attrNameLst>
                                          <p:attrName>style.visibility</p:attrName>
                                        </p:attrNameLst>
                                      </p:cBhvr>
                                      <p:to>
                                        <p:strVal val="visible"/>
                                      </p:to>
                                    </p:set>
                                    <p:animEffect transition="in" filter="strips(downRight)">
                                      <p:cBhvr>
                                        <p:cTn id="98" dur="500"/>
                                        <p:tgtEl>
                                          <p:spTgt spid="921"/>
                                        </p:tgtEl>
                                      </p:cBhvr>
                                    </p:animEffect>
                                  </p:childTnLst>
                                </p:cTn>
                              </p:par>
                            </p:childTnLst>
                          </p:cTn>
                        </p:par>
                        <p:par>
                          <p:cTn id="99" fill="hold">
                            <p:stCondLst>
                              <p:cond delay="500"/>
                            </p:stCondLst>
                            <p:childTnLst>
                              <p:par>
                                <p:cTn id="100" presetID="16" presetClass="entr" presetSubtype="37" fill="hold" grpId="0" nodeType="afterEffect">
                                  <p:stCondLst>
                                    <p:cond delay="0"/>
                                  </p:stCondLst>
                                  <p:childTnLst>
                                    <p:set>
                                      <p:cBhvr>
                                        <p:cTn id="101" dur="1" fill="hold">
                                          <p:stCondLst>
                                            <p:cond delay="0"/>
                                          </p:stCondLst>
                                        </p:cTn>
                                        <p:tgtEl>
                                          <p:spTgt spid="922"/>
                                        </p:tgtEl>
                                        <p:attrNameLst>
                                          <p:attrName>style.visibility</p:attrName>
                                        </p:attrNameLst>
                                      </p:cBhvr>
                                      <p:to>
                                        <p:strVal val="visible"/>
                                      </p:to>
                                    </p:set>
                                    <p:animEffect transition="in" filter="barn(outVertical)">
                                      <p:cBhvr>
                                        <p:cTn id="102" dur="500"/>
                                        <p:tgtEl>
                                          <p:spTgt spid="922"/>
                                        </p:tgtEl>
                                      </p:cBhvr>
                                    </p:animEffect>
                                  </p:childTnLst>
                                  <p:subTnLst>
                                    <p:audio>
                                      <p:cMediaNode>
                                        <p:cTn display="0" masterRel="sameClick">
                                          <p:stCondLst>
                                            <p:cond evt="begin" delay="0">
                                              <p:tn val="10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childTnLst>
                                    <p:animRot by="21600000">
                                      <p:cBhvr>
                                        <p:cTn id="107" dur="750" fill="hold"/>
                                        <p:tgtEl>
                                          <p:spTgt spid="5"/>
                                        </p:tgtEl>
                                        <p:attrNameLst>
                                          <p:attrName>r</p:attrName>
                                        </p:attrNameLst>
                                      </p:cBhvr>
                                    </p:animRot>
                                  </p:childTnLst>
                                  <p:subTnLst>
                                    <p:audio>
                                      <p:cMediaNode>
                                        <p:cTn display="0" masterRel="sameClick">
                                          <p:stCondLst>
                                            <p:cond evt="begin" delay="0">
                                              <p:tn val="106"/>
                                            </p:cond>
                                          </p:stCondLst>
                                          <p:endCondLst>
                                            <p:cond evt="onStopAudio" delay="0">
                                              <p:tgtEl>
                                                <p:sldTgt/>
                                              </p:tgtEl>
                                            </p:cond>
                                          </p:endCondLst>
                                        </p:cTn>
                                        <p:tgtEl>
                                          <p:sndTgt r:embed="rId5" name="NhacCacVongQuayCuaChiecNonKyDieu-VA-6226417 (video-converter.com).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sp>
        <p:nvSpPr>
          <p:cNvPr id="11" name="椭圆 10">
            <a:extLst>
              <a:ext uri="{FF2B5EF4-FFF2-40B4-BE49-F238E27FC236}">
                <a16:creationId xmlns="" xmlns:a16="http://schemas.microsoft.com/office/drawing/2014/main" id="{EEB678B1-4113-423B-80B2-C6ACFE20F17F}"/>
              </a:ext>
            </a:extLst>
          </p:cNvPr>
          <p:cNvSpPr/>
          <p:nvPr/>
        </p:nvSpPr>
        <p:spPr>
          <a:xfrm>
            <a:off x="244475" y="1405165"/>
            <a:ext cx="4455885" cy="44558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字魂151号-联盟综艺体" panose="00000500000000000000" pitchFamily="2" charset="-122"/>
              <a:ea typeface="字魂151号-联盟综艺体" panose="00000500000000000000" pitchFamily="2" charset="-122"/>
              <a:cs typeface="+mn-cs"/>
            </a:endParaRPr>
          </a:p>
        </p:txBody>
      </p:sp>
      <p:pic>
        <p:nvPicPr>
          <p:cNvPr id="18" name="图片 17">
            <a:extLst>
              <a:ext uri="{FF2B5EF4-FFF2-40B4-BE49-F238E27FC236}">
                <a16:creationId xmlns=""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602286" y="1631256"/>
            <a:ext cx="3782830" cy="3782830"/>
          </a:xfrm>
          <a:prstGeom prst="rect">
            <a:avLst/>
          </a:prstGeom>
        </p:spPr>
      </p:pic>
      <p:pic>
        <p:nvPicPr>
          <p:cNvPr id="24" name="图片 4">
            <a:extLst>
              <a:ext uri="{FF2B5EF4-FFF2-40B4-BE49-F238E27FC236}">
                <a16:creationId xmlns=""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6" name="Picture 5">
            <a:extLst>
              <a:ext uri="{FF2B5EF4-FFF2-40B4-BE49-F238E27FC236}">
                <a16:creationId xmlns="" xmlns:a16="http://schemas.microsoft.com/office/drawing/2014/main" id="{921EA61D-1BBF-2DA4-6FB5-12F67711FEB1}"/>
              </a:ext>
            </a:extLst>
          </p:cNvPr>
          <p:cNvPicPr>
            <a:picLocks noChangeAspect="1"/>
          </p:cNvPicPr>
          <p:nvPr/>
        </p:nvPicPr>
        <p:blipFill>
          <a:blip r:embed="rId6"/>
          <a:stretch>
            <a:fillRect/>
          </a:stretch>
        </p:blipFill>
        <p:spPr>
          <a:xfrm>
            <a:off x="6096000" y="-237348"/>
            <a:ext cx="4496011" cy="2838107"/>
          </a:xfrm>
          <a:prstGeom prst="rect">
            <a:avLst/>
          </a:prstGeom>
        </p:spPr>
      </p:pic>
      <p:pic>
        <p:nvPicPr>
          <p:cNvPr id="2" name="Picture 1">
            <a:extLst>
              <a:ext uri="{FF2B5EF4-FFF2-40B4-BE49-F238E27FC236}">
                <a16:creationId xmlns="" xmlns:a16="http://schemas.microsoft.com/office/drawing/2014/main" id="{E1C0FC2B-E1C1-3421-943D-766484C7D4CA}"/>
              </a:ext>
            </a:extLst>
          </p:cNvPr>
          <p:cNvPicPr>
            <a:picLocks noChangeAspect="1"/>
          </p:cNvPicPr>
          <p:nvPr/>
        </p:nvPicPr>
        <p:blipFill>
          <a:blip r:embed="rId7"/>
          <a:stretch>
            <a:fillRect/>
          </a:stretch>
        </p:blipFill>
        <p:spPr>
          <a:xfrm>
            <a:off x="4666546" y="1603890"/>
            <a:ext cx="7449958" cy="2773920"/>
          </a:xfrm>
          <a:prstGeom prst="rect">
            <a:avLst/>
          </a:prstGeom>
        </p:spPr>
      </p:pic>
    </p:spTree>
    <p:extLst>
      <p:ext uri="{BB962C8B-B14F-4D97-AF65-F5344CB8AC3E}">
        <p14:creationId xmlns:p14="http://schemas.microsoft.com/office/powerpoint/2010/main" val="3289326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a:extLst>
              <a:ext uri="{FF2B5EF4-FFF2-40B4-BE49-F238E27FC236}">
                <a16:creationId xmlns="" xmlns:a16="http://schemas.microsoft.com/office/drawing/2014/main" id="{DE71E657-1DCC-4C29-B295-5150A19CA0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 xmlns:a16="http://schemas.microsoft.com/office/drawing/2014/main" id="{9FFD83C9-4C61-4B1F-8B57-BF8AC95B6C8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1859" b="89904" l="9828" r="69891">
                        <a14:foregroundMark x1="19501" y1="62019" x2="19501" y2="83654"/>
                        <a14:foregroundMark x1="19657" y1="88462" x2="44774" y2="87981"/>
                        <a14:foregroundMark x1="48518" y1="62340" x2="48986" y2="79808"/>
                        <a14:foregroundMark x1="44930" y1="88942" x2="48986" y2="87500"/>
                        <a14:foregroundMark x1="43994" y1="58654" x2="49298" y2="57853"/>
                        <a14:foregroundMark x1="53978" y1="45673" x2="67239" y2="21795"/>
                        <a14:foregroundMark x1="53354" y1="45833" x2="55226" y2="42788"/>
                        <a14:foregroundMark x1="51950" y1="47115" x2="52886" y2="46955"/>
                        <a14:foregroundMark x1="51638" y1="47436" x2="51794" y2="47436"/>
                        <a14:foregroundMark x1="54290" y1="46314" x2="58034" y2="39423"/>
                        <a14:foregroundMark x1="58190" y1="38782" x2="65055" y2="26923"/>
                        <a14:foregroundMark x1="54134" y1="48878" x2="54290" y2="49359"/>
                        <a14:foregroundMark x1="54758" y1="48237" x2="54602" y2="48878"/>
                        <a14:foregroundMark x1="53666" y1="50160" x2="54602" y2="49519"/>
                        <a14:backgroundMark x1="59438" y1="46955" x2="62715" y2="47596"/>
                        <a14:backgroundMark x1="47114" y1="47756" x2="47114" y2="47756"/>
                        <a14:backgroundMark x1="47738" y1="48878" x2="47738" y2="48878"/>
                        <a14:backgroundMark x1="59438" y1="18750" x2="55382" y2="28045"/>
                        <a14:backgroundMark x1="57410" y1="46474" x2="57566" y2="47436"/>
                        <a14:backgroundMark x1="53978" y1="31731" x2="56318" y2="29808"/>
                        <a14:backgroundMark x1="63651" y1="48718" x2="65367" y2="45833"/>
                        <a14:backgroundMark x1="66147" y1="51122" x2="66303" y2="46154"/>
                        <a14:backgroundMark x1="58814" y1="50321" x2="62715" y2="48718"/>
                        <a14:backgroundMark x1="66771" y1="30449" x2="66771" y2="32853"/>
                        <a14:backgroundMark x1="48050" y1="47436" x2="49298" y2="46795"/>
                        <a14:backgroundMark x1="46022" y1="47115" x2="46022" y2="47115"/>
                        <a14:backgroundMark x1="56318" y1="46795" x2="56474" y2="47917"/>
                        <a14:backgroundMark x1="55382" y1="46795" x2="55538" y2="47756"/>
                        <a14:backgroundMark x1="57098" y1="49679" x2="56006" y2="50481"/>
                        <a14:backgroundMark x1="56006" y1="49840" x2="54602" y2="50641"/>
                      </a14:backgroundRemoval>
                    </a14:imgEffect>
                    <a14:imgEffect>
                      <a14:brightnessContrast contrast="40000"/>
                    </a14:imgEffect>
                  </a14:imgLayer>
                </a14:imgProps>
              </a:ext>
              <a:ext uri="{28A0092B-C50C-407E-A947-70E740481C1C}">
                <a14:useLocalDpi xmlns:a14="http://schemas.microsoft.com/office/drawing/2010/main"/>
              </a:ext>
            </a:extLst>
          </a:blip>
          <a:srcRect l="14090" t="10090" r="28920" b="8413"/>
          <a:stretch/>
        </p:blipFill>
        <p:spPr>
          <a:xfrm>
            <a:off x="104172" y="1940647"/>
            <a:ext cx="3669175" cy="5077232"/>
          </a:xfrm>
          <a:prstGeom prst="rect">
            <a:avLst/>
          </a:prstGeom>
        </p:spPr>
      </p:pic>
      <p:pic>
        <p:nvPicPr>
          <p:cNvPr id="7" name="Picture 6">
            <a:extLst>
              <a:ext uri="{FF2B5EF4-FFF2-40B4-BE49-F238E27FC236}">
                <a16:creationId xmlns="" xmlns:a16="http://schemas.microsoft.com/office/drawing/2014/main" id="{8DC25FC2-92A1-B75B-4B6B-43702C5B01DE}"/>
              </a:ext>
            </a:extLst>
          </p:cNvPr>
          <p:cNvPicPr>
            <a:picLocks noChangeAspect="1"/>
          </p:cNvPicPr>
          <p:nvPr/>
        </p:nvPicPr>
        <p:blipFill>
          <a:blip r:embed="rId6"/>
          <a:stretch>
            <a:fillRect/>
          </a:stretch>
        </p:blipFill>
        <p:spPr>
          <a:xfrm>
            <a:off x="3457585" y="1539089"/>
            <a:ext cx="8553429" cy="3475021"/>
          </a:xfrm>
          <a:prstGeom prst="rect">
            <a:avLst/>
          </a:prstGeom>
        </p:spPr>
      </p:pic>
    </p:spTree>
    <p:extLst>
      <p:ext uri="{BB962C8B-B14F-4D97-AF65-F5344CB8AC3E}">
        <p14:creationId xmlns:p14="http://schemas.microsoft.com/office/powerpoint/2010/main" val="3201713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2" name="Picture 11">
            <a:extLst>
              <a:ext uri="{FF2B5EF4-FFF2-40B4-BE49-F238E27FC236}">
                <a16:creationId xmlns="" xmlns:a16="http://schemas.microsoft.com/office/drawing/2014/main" id="{FB0F0492-7941-F002-340F-C8F42EA0F7DE}"/>
              </a:ext>
            </a:extLst>
          </p:cNvPr>
          <p:cNvPicPr>
            <a:picLocks noChangeAspect="1"/>
          </p:cNvPicPr>
          <p:nvPr/>
        </p:nvPicPr>
        <p:blipFill>
          <a:blip r:embed="rId2"/>
          <a:stretch>
            <a:fillRect/>
          </a:stretch>
        </p:blipFill>
        <p:spPr>
          <a:xfrm>
            <a:off x="957262" y="833437"/>
            <a:ext cx="10123660" cy="5014913"/>
          </a:xfrm>
          <a:prstGeom prst="rect">
            <a:avLst/>
          </a:prstGeom>
        </p:spPr>
      </p:pic>
    </p:spTree>
    <p:extLst>
      <p:ext uri="{BB962C8B-B14F-4D97-AF65-F5344CB8AC3E}">
        <p14:creationId xmlns:p14="http://schemas.microsoft.com/office/powerpoint/2010/main" val="54060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TextBox 1">
            <a:extLst>
              <a:ext uri="{FF2B5EF4-FFF2-40B4-BE49-F238E27FC236}">
                <a16:creationId xmlns="" xmlns:a16="http://schemas.microsoft.com/office/drawing/2014/main" id="{05282B05-144A-FDF8-975A-183A0FCEA9E5}"/>
              </a:ext>
            </a:extLst>
          </p:cNvPr>
          <p:cNvSpPr txBox="1"/>
          <p:nvPr/>
        </p:nvSpPr>
        <p:spPr>
          <a:xfrm>
            <a:off x="708917" y="585627"/>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a) 47 x 10 =?</a:t>
            </a:r>
          </a:p>
        </p:txBody>
      </p:sp>
      <p:sp>
        <p:nvSpPr>
          <p:cNvPr id="3" name="TextBox 2">
            <a:extLst>
              <a:ext uri="{FF2B5EF4-FFF2-40B4-BE49-F238E27FC236}">
                <a16:creationId xmlns="" xmlns:a16="http://schemas.microsoft.com/office/drawing/2014/main" id="{050E5510-B08A-2E72-44D7-7D86F32082A6}"/>
              </a:ext>
            </a:extLst>
          </p:cNvPr>
          <p:cNvSpPr txBox="1"/>
          <p:nvPr/>
        </p:nvSpPr>
        <p:spPr>
          <a:xfrm>
            <a:off x="708917" y="1428108"/>
            <a:ext cx="4479532"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 = 10 x 47</a:t>
            </a:r>
          </a:p>
        </p:txBody>
      </p:sp>
      <p:sp>
        <p:nvSpPr>
          <p:cNvPr id="5" name="TextBox 4">
            <a:extLst>
              <a:ext uri="{FF2B5EF4-FFF2-40B4-BE49-F238E27FC236}">
                <a16:creationId xmlns="" xmlns:a16="http://schemas.microsoft.com/office/drawing/2014/main" id="{FE247AD9-9332-0D80-C5AF-D018273387CE}"/>
              </a:ext>
            </a:extLst>
          </p:cNvPr>
          <p:cNvSpPr txBox="1"/>
          <p:nvPr/>
        </p:nvSpPr>
        <p:spPr>
          <a:xfrm>
            <a:off x="678094" y="2434975"/>
            <a:ext cx="4880225"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 470</a:t>
            </a:r>
          </a:p>
        </p:txBody>
      </p:sp>
      <p:cxnSp>
        <p:nvCxnSpPr>
          <p:cNvPr id="7" name="Straight Connector 6">
            <a:extLst>
              <a:ext uri="{FF2B5EF4-FFF2-40B4-BE49-F238E27FC236}">
                <a16:creationId xmlns="" xmlns:a16="http://schemas.microsoft.com/office/drawing/2014/main" id="{B72F96EE-0C3D-0D85-EAB1-A4F585C4B4AC}"/>
              </a:ext>
            </a:extLst>
          </p:cNvPr>
          <p:cNvCxnSpPr>
            <a:cxnSpLocks/>
          </p:cNvCxnSpPr>
          <p:nvPr/>
        </p:nvCxnSpPr>
        <p:spPr>
          <a:xfrm>
            <a:off x="6318607" y="678095"/>
            <a:ext cx="0" cy="4263774"/>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 xmlns:a16="http://schemas.microsoft.com/office/drawing/2014/main" id="{CE594DB4-6D4A-64E4-89F4-8EA2361A896A}"/>
              </a:ext>
            </a:extLst>
          </p:cNvPr>
          <p:cNvPicPr>
            <a:picLocks noChangeAspect="1"/>
          </p:cNvPicPr>
          <p:nvPr/>
        </p:nvPicPr>
        <p:blipFill>
          <a:blip r:embed="rId2"/>
          <a:stretch>
            <a:fillRect/>
          </a:stretch>
        </p:blipFill>
        <p:spPr>
          <a:xfrm>
            <a:off x="1497405" y="4150331"/>
            <a:ext cx="3895725" cy="838200"/>
          </a:xfrm>
          <a:prstGeom prst="rect">
            <a:avLst/>
          </a:prstGeom>
        </p:spPr>
      </p:pic>
      <p:sp>
        <p:nvSpPr>
          <p:cNvPr id="11" name="TextBox 10">
            <a:extLst>
              <a:ext uri="{FF2B5EF4-FFF2-40B4-BE49-F238E27FC236}">
                <a16:creationId xmlns="" xmlns:a16="http://schemas.microsoft.com/office/drawing/2014/main" id="{FED8B2D6-A186-30DC-F71E-DE868B35B62F}"/>
              </a:ext>
            </a:extLst>
          </p:cNvPr>
          <p:cNvSpPr txBox="1"/>
          <p:nvPr/>
        </p:nvSpPr>
        <p:spPr>
          <a:xfrm>
            <a:off x="7027524" y="544530"/>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b) 47 x 100 =?</a:t>
            </a:r>
          </a:p>
        </p:txBody>
      </p:sp>
      <p:sp>
        <p:nvSpPr>
          <p:cNvPr id="15" name="TextBox 14">
            <a:extLst>
              <a:ext uri="{FF2B5EF4-FFF2-40B4-BE49-F238E27FC236}">
                <a16:creationId xmlns="" xmlns:a16="http://schemas.microsoft.com/office/drawing/2014/main" id="{68B4EA4B-F625-BD8C-3BD9-8A193A5A6310}"/>
              </a:ext>
            </a:extLst>
          </p:cNvPr>
          <p:cNvSpPr txBox="1"/>
          <p:nvPr/>
        </p:nvSpPr>
        <p:spPr>
          <a:xfrm>
            <a:off x="6883685" y="1417834"/>
            <a:ext cx="4900773"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100 = 100 x 47</a:t>
            </a:r>
          </a:p>
        </p:txBody>
      </p:sp>
      <p:sp>
        <p:nvSpPr>
          <p:cNvPr id="17" name="TextBox 16">
            <a:extLst>
              <a:ext uri="{FF2B5EF4-FFF2-40B4-BE49-F238E27FC236}">
                <a16:creationId xmlns="" xmlns:a16="http://schemas.microsoft.com/office/drawing/2014/main" id="{285CA824-3542-67FB-3D75-8B1E6AB21CC6}"/>
              </a:ext>
            </a:extLst>
          </p:cNvPr>
          <p:cNvSpPr txBox="1"/>
          <p:nvPr/>
        </p:nvSpPr>
        <p:spPr>
          <a:xfrm>
            <a:off x="6924783" y="2393878"/>
            <a:ext cx="4952144"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 4700</a:t>
            </a:r>
          </a:p>
        </p:txBody>
      </p:sp>
      <p:pic>
        <p:nvPicPr>
          <p:cNvPr id="19" name="Picture 18">
            <a:extLst>
              <a:ext uri="{FF2B5EF4-FFF2-40B4-BE49-F238E27FC236}">
                <a16:creationId xmlns="" xmlns:a16="http://schemas.microsoft.com/office/drawing/2014/main" id="{0DBDF730-76AD-7B6C-6D38-763D64B5DE35}"/>
              </a:ext>
            </a:extLst>
          </p:cNvPr>
          <p:cNvPicPr>
            <a:picLocks noChangeAspect="1"/>
          </p:cNvPicPr>
          <p:nvPr/>
        </p:nvPicPr>
        <p:blipFill>
          <a:blip r:embed="rId3"/>
          <a:stretch>
            <a:fillRect/>
          </a:stretch>
        </p:blipFill>
        <p:spPr>
          <a:xfrm>
            <a:off x="7105329" y="4036299"/>
            <a:ext cx="3981450" cy="942975"/>
          </a:xfrm>
          <a:prstGeom prst="rect">
            <a:avLst/>
          </a:prstGeom>
        </p:spPr>
      </p:pic>
      <p:pic>
        <p:nvPicPr>
          <p:cNvPr id="22" name="Picture 21">
            <a:extLst>
              <a:ext uri="{FF2B5EF4-FFF2-40B4-BE49-F238E27FC236}">
                <a16:creationId xmlns="" xmlns:a16="http://schemas.microsoft.com/office/drawing/2014/main" id="{BD54760D-88E4-C83C-D739-6D00AA3F0384}"/>
              </a:ext>
            </a:extLst>
          </p:cNvPr>
          <p:cNvPicPr>
            <a:picLocks noChangeAspect="1"/>
          </p:cNvPicPr>
          <p:nvPr/>
        </p:nvPicPr>
        <p:blipFill>
          <a:blip r:embed="rId4"/>
          <a:stretch>
            <a:fillRect/>
          </a:stretch>
        </p:blipFill>
        <p:spPr>
          <a:xfrm>
            <a:off x="780836" y="5028224"/>
            <a:ext cx="10970070" cy="1294770"/>
          </a:xfrm>
          <a:prstGeom prst="rect">
            <a:avLst/>
          </a:prstGeom>
        </p:spPr>
      </p:pic>
    </p:spTree>
    <p:extLst>
      <p:ext uri="{BB962C8B-B14F-4D97-AF65-F5344CB8AC3E}">
        <p14:creationId xmlns:p14="http://schemas.microsoft.com/office/powerpoint/2010/main" val="172286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1"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Rectangle: Rounded Corners 2">
            <a:extLst>
              <a:ext uri="{FF2B5EF4-FFF2-40B4-BE49-F238E27FC236}">
                <a16:creationId xmlns="" xmlns:a16="http://schemas.microsoft.com/office/drawing/2014/main" id="{6952DA7C-F262-F2A8-5BE2-E80D1A0902DD}"/>
              </a:ext>
            </a:extLst>
          </p:cNvPr>
          <p:cNvSpPr/>
          <p:nvPr/>
        </p:nvSpPr>
        <p:spPr>
          <a:xfrm>
            <a:off x="739741" y="834681"/>
            <a:ext cx="4089114" cy="2047010"/>
          </a:xfrm>
          <a:custGeom>
            <a:avLst/>
            <a:gdLst>
              <a:gd name="connsiteX0" fmla="*/ 0 w 4089114"/>
              <a:gd name="connsiteY0" fmla="*/ 341175 h 2047010"/>
              <a:gd name="connsiteX1" fmla="*/ 341175 w 4089114"/>
              <a:gd name="connsiteY1" fmla="*/ 0 h 2047010"/>
              <a:gd name="connsiteX2" fmla="*/ 1022528 w 4089114"/>
              <a:gd name="connsiteY2" fmla="*/ 0 h 2047010"/>
              <a:gd name="connsiteX3" fmla="*/ 1635745 w 4089114"/>
              <a:gd name="connsiteY3" fmla="*/ 0 h 2047010"/>
              <a:gd name="connsiteX4" fmla="*/ 2351166 w 4089114"/>
              <a:gd name="connsiteY4" fmla="*/ 0 h 2047010"/>
              <a:gd name="connsiteX5" fmla="*/ 3066586 w 4089114"/>
              <a:gd name="connsiteY5" fmla="*/ 0 h 2047010"/>
              <a:gd name="connsiteX6" fmla="*/ 3747939 w 4089114"/>
              <a:gd name="connsiteY6" fmla="*/ 0 h 2047010"/>
              <a:gd name="connsiteX7" fmla="*/ 4089114 w 4089114"/>
              <a:gd name="connsiteY7" fmla="*/ 341175 h 2047010"/>
              <a:gd name="connsiteX8" fmla="*/ 4089114 w 4089114"/>
              <a:gd name="connsiteY8" fmla="*/ 1009858 h 2047010"/>
              <a:gd name="connsiteX9" fmla="*/ 4089114 w 4089114"/>
              <a:gd name="connsiteY9" fmla="*/ 1705835 h 2047010"/>
              <a:gd name="connsiteX10" fmla="*/ 3747939 w 4089114"/>
              <a:gd name="connsiteY10" fmla="*/ 2047010 h 2047010"/>
              <a:gd name="connsiteX11" fmla="*/ 3032519 w 4089114"/>
              <a:gd name="connsiteY11" fmla="*/ 2047010 h 2047010"/>
              <a:gd name="connsiteX12" fmla="*/ 2283030 w 4089114"/>
              <a:gd name="connsiteY12" fmla="*/ 2047010 h 2047010"/>
              <a:gd name="connsiteX13" fmla="*/ 1533542 w 4089114"/>
              <a:gd name="connsiteY13" fmla="*/ 2047010 h 2047010"/>
              <a:gd name="connsiteX14" fmla="*/ 954393 w 4089114"/>
              <a:gd name="connsiteY14" fmla="*/ 2047010 h 2047010"/>
              <a:gd name="connsiteX15" fmla="*/ 341175 w 4089114"/>
              <a:gd name="connsiteY15" fmla="*/ 2047010 h 2047010"/>
              <a:gd name="connsiteX16" fmla="*/ 0 w 4089114"/>
              <a:gd name="connsiteY16" fmla="*/ 1705835 h 2047010"/>
              <a:gd name="connsiteX17" fmla="*/ 0 w 4089114"/>
              <a:gd name="connsiteY17" fmla="*/ 1050798 h 2047010"/>
              <a:gd name="connsiteX18" fmla="*/ 0 w 4089114"/>
              <a:gd name="connsiteY18"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9114" h="2047010" fill="none" extrusionOk="0">
                <a:moveTo>
                  <a:pt x="0" y="341175"/>
                </a:moveTo>
                <a:cubicBezTo>
                  <a:pt x="34985" y="132556"/>
                  <a:pt x="148990" y="10650"/>
                  <a:pt x="341175" y="0"/>
                </a:cubicBezTo>
                <a:cubicBezTo>
                  <a:pt x="515726" y="-23147"/>
                  <a:pt x="801125" y="-13538"/>
                  <a:pt x="1022528" y="0"/>
                </a:cubicBezTo>
                <a:cubicBezTo>
                  <a:pt x="1243931" y="13538"/>
                  <a:pt x="1332642" y="-15118"/>
                  <a:pt x="1635745" y="0"/>
                </a:cubicBezTo>
                <a:cubicBezTo>
                  <a:pt x="1938848" y="15118"/>
                  <a:pt x="2084768" y="2460"/>
                  <a:pt x="2351166" y="0"/>
                </a:cubicBezTo>
                <a:cubicBezTo>
                  <a:pt x="2617564" y="-2460"/>
                  <a:pt x="2768027" y="-25473"/>
                  <a:pt x="3066586" y="0"/>
                </a:cubicBezTo>
                <a:cubicBezTo>
                  <a:pt x="3365145" y="25473"/>
                  <a:pt x="3466411" y="-33937"/>
                  <a:pt x="3747939" y="0"/>
                </a:cubicBezTo>
                <a:cubicBezTo>
                  <a:pt x="3918467" y="-694"/>
                  <a:pt x="4133205" y="139533"/>
                  <a:pt x="4089114" y="341175"/>
                </a:cubicBezTo>
                <a:cubicBezTo>
                  <a:pt x="4099977" y="508601"/>
                  <a:pt x="4076096" y="733708"/>
                  <a:pt x="4089114" y="1009858"/>
                </a:cubicBezTo>
                <a:cubicBezTo>
                  <a:pt x="4102132" y="1286008"/>
                  <a:pt x="4094598" y="1402083"/>
                  <a:pt x="4089114" y="1705835"/>
                </a:cubicBezTo>
                <a:cubicBezTo>
                  <a:pt x="4085521" y="1863405"/>
                  <a:pt x="3931999" y="2030554"/>
                  <a:pt x="3747939" y="2047010"/>
                </a:cubicBezTo>
                <a:cubicBezTo>
                  <a:pt x="3584970" y="2044967"/>
                  <a:pt x="3315149" y="2016493"/>
                  <a:pt x="3032519" y="2047010"/>
                </a:cubicBezTo>
                <a:cubicBezTo>
                  <a:pt x="2749889" y="2077527"/>
                  <a:pt x="2463074" y="2047913"/>
                  <a:pt x="2283030" y="2047010"/>
                </a:cubicBezTo>
                <a:cubicBezTo>
                  <a:pt x="2102986" y="2046107"/>
                  <a:pt x="1831453" y="2066444"/>
                  <a:pt x="1533542" y="2047010"/>
                </a:cubicBezTo>
                <a:cubicBezTo>
                  <a:pt x="1235631" y="2027576"/>
                  <a:pt x="1195960" y="2027540"/>
                  <a:pt x="954393" y="2047010"/>
                </a:cubicBezTo>
                <a:cubicBezTo>
                  <a:pt x="712826" y="2066480"/>
                  <a:pt x="464147" y="2020062"/>
                  <a:pt x="341175" y="2047010"/>
                </a:cubicBezTo>
                <a:cubicBezTo>
                  <a:pt x="167547" y="2042163"/>
                  <a:pt x="7028" y="1896203"/>
                  <a:pt x="0" y="1705835"/>
                </a:cubicBezTo>
                <a:cubicBezTo>
                  <a:pt x="-841" y="1476376"/>
                  <a:pt x="-24216" y="1272395"/>
                  <a:pt x="0" y="1050798"/>
                </a:cubicBezTo>
                <a:cubicBezTo>
                  <a:pt x="24216" y="829201"/>
                  <a:pt x="-14665" y="654095"/>
                  <a:pt x="0" y="341175"/>
                </a:cubicBezTo>
                <a:close/>
              </a:path>
              <a:path w="4089114" h="2047010" stroke="0" extrusionOk="0">
                <a:moveTo>
                  <a:pt x="0" y="341175"/>
                </a:moveTo>
                <a:cubicBezTo>
                  <a:pt x="40518" y="158403"/>
                  <a:pt x="168970" y="26550"/>
                  <a:pt x="341175" y="0"/>
                </a:cubicBezTo>
                <a:cubicBezTo>
                  <a:pt x="624596" y="-13250"/>
                  <a:pt x="759238" y="-13211"/>
                  <a:pt x="920325" y="0"/>
                </a:cubicBezTo>
                <a:cubicBezTo>
                  <a:pt x="1081412" y="13211"/>
                  <a:pt x="1388127" y="-13094"/>
                  <a:pt x="1635745" y="0"/>
                </a:cubicBezTo>
                <a:cubicBezTo>
                  <a:pt x="1883363" y="13094"/>
                  <a:pt x="2206821" y="-12198"/>
                  <a:pt x="2351166" y="0"/>
                </a:cubicBezTo>
                <a:cubicBezTo>
                  <a:pt x="2495511" y="12198"/>
                  <a:pt x="2831749" y="-25756"/>
                  <a:pt x="3066586" y="0"/>
                </a:cubicBezTo>
                <a:cubicBezTo>
                  <a:pt x="3301423" y="25756"/>
                  <a:pt x="3411336" y="18570"/>
                  <a:pt x="3747939" y="0"/>
                </a:cubicBezTo>
                <a:cubicBezTo>
                  <a:pt x="3945231" y="37218"/>
                  <a:pt x="4102417" y="145266"/>
                  <a:pt x="4089114" y="341175"/>
                </a:cubicBezTo>
                <a:cubicBezTo>
                  <a:pt x="4061570" y="656059"/>
                  <a:pt x="4087484" y="699384"/>
                  <a:pt x="4089114" y="1037152"/>
                </a:cubicBezTo>
                <a:cubicBezTo>
                  <a:pt x="4090744" y="1374920"/>
                  <a:pt x="4062339" y="1499306"/>
                  <a:pt x="4089114" y="1705835"/>
                </a:cubicBezTo>
                <a:cubicBezTo>
                  <a:pt x="4096622" y="1860634"/>
                  <a:pt x="3925586" y="2038949"/>
                  <a:pt x="3747939" y="2047010"/>
                </a:cubicBezTo>
                <a:cubicBezTo>
                  <a:pt x="3500589" y="2055616"/>
                  <a:pt x="3380334" y="2041159"/>
                  <a:pt x="3168789" y="2047010"/>
                </a:cubicBezTo>
                <a:cubicBezTo>
                  <a:pt x="2957244" y="2052862"/>
                  <a:pt x="2813288" y="2048580"/>
                  <a:pt x="2555572" y="2047010"/>
                </a:cubicBezTo>
                <a:cubicBezTo>
                  <a:pt x="2297856" y="2045440"/>
                  <a:pt x="2047619" y="2023203"/>
                  <a:pt x="1908286" y="2047010"/>
                </a:cubicBezTo>
                <a:cubicBezTo>
                  <a:pt x="1768953" y="2070817"/>
                  <a:pt x="1477349" y="2048650"/>
                  <a:pt x="1226934" y="2047010"/>
                </a:cubicBezTo>
                <a:cubicBezTo>
                  <a:pt x="976519" y="2045370"/>
                  <a:pt x="539887" y="2073011"/>
                  <a:pt x="341175" y="2047010"/>
                </a:cubicBezTo>
                <a:cubicBezTo>
                  <a:pt x="163535" y="2015658"/>
                  <a:pt x="21769" y="1931258"/>
                  <a:pt x="0" y="1705835"/>
                </a:cubicBezTo>
                <a:cubicBezTo>
                  <a:pt x="-14111" y="1448693"/>
                  <a:pt x="17779" y="1356850"/>
                  <a:pt x="0" y="1050798"/>
                </a:cubicBezTo>
                <a:cubicBezTo>
                  <a:pt x="-17779" y="744746"/>
                  <a:pt x="-34932" y="563683"/>
                  <a:pt x="0" y="341175"/>
                </a:cubicBezTo>
                <a:close/>
              </a:path>
            </a:pathLst>
          </a:custGeom>
          <a:ln w="38100">
            <a:solidFill>
              <a:srgbClr val="9999FF"/>
            </a:solidFill>
            <a:extLst>
              <a:ext uri="{C807C97D-BFC1-408E-A445-0C87EB9F89A2}">
                <ask:lineSketchStyleProps xmln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nhân một số với 10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100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1000 ta làm như thế nào?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 xmlns:a16="http://schemas.microsoft.com/office/drawing/2014/main" id="{D96FE42E-62AA-B334-32C1-65FEB0C5B193}"/>
              </a:ext>
            </a:extLst>
          </p:cNvPr>
          <p:cNvSpPr/>
          <p:nvPr/>
        </p:nvSpPr>
        <p:spPr>
          <a:xfrm>
            <a:off x="6164494" y="482886"/>
            <a:ext cx="5351231" cy="2096436"/>
          </a:xfrm>
          <a:custGeom>
            <a:avLst/>
            <a:gdLst>
              <a:gd name="connsiteX0" fmla="*/ 0 w 5351231"/>
              <a:gd name="connsiteY0" fmla="*/ 349413 h 2096436"/>
              <a:gd name="connsiteX1" fmla="*/ 349413 w 5351231"/>
              <a:gd name="connsiteY1" fmla="*/ 0 h 2096436"/>
              <a:gd name="connsiteX2" fmla="*/ 987005 w 5351231"/>
              <a:gd name="connsiteY2" fmla="*/ 0 h 2096436"/>
              <a:gd name="connsiteX3" fmla="*/ 1735482 w 5351231"/>
              <a:gd name="connsiteY3" fmla="*/ 0 h 2096436"/>
              <a:gd name="connsiteX4" fmla="*/ 2345352 w 5351231"/>
              <a:gd name="connsiteY4" fmla="*/ 0 h 2096436"/>
              <a:gd name="connsiteX5" fmla="*/ 3121551 w 5351231"/>
              <a:gd name="connsiteY5" fmla="*/ 0 h 2096436"/>
              <a:gd name="connsiteX6" fmla="*/ 3121551 w 5351231"/>
              <a:gd name="connsiteY6" fmla="*/ 0 h 2096436"/>
              <a:gd name="connsiteX7" fmla="*/ 3777077 w 5351231"/>
              <a:gd name="connsiteY7" fmla="*/ 0 h 2096436"/>
              <a:gd name="connsiteX8" fmla="*/ 4459359 w 5351231"/>
              <a:gd name="connsiteY8" fmla="*/ 0 h 2096436"/>
              <a:gd name="connsiteX9" fmla="*/ 5001818 w 5351231"/>
              <a:gd name="connsiteY9" fmla="*/ 0 h 2096436"/>
              <a:gd name="connsiteX10" fmla="*/ 5351231 w 5351231"/>
              <a:gd name="connsiteY10" fmla="*/ 349413 h 2096436"/>
              <a:gd name="connsiteX11" fmla="*/ 5351231 w 5351231"/>
              <a:gd name="connsiteY11" fmla="*/ 777432 h 2096436"/>
              <a:gd name="connsiteX12" fmla="*/ 5351231 w 5351231"/>
              <a:gd name="connsiteY12" fmla="*/ 1222921 h 2096436"/>
              <a:gd name="connsiteX13" fmla="*/ 5351231 w 5351231"/>
              <a:gd name="connsiteY13" fmla="*/ 1222921 h 2096436"/>
              <a:gd name="connsiteX14" fmla="*/ 5351231 w 5351231"/>
              <a:gd name="connsiteY14" fmla="*/ 1747030 h 2096436"/>
              <a:gd name="connsiteX15" fmla="*/ 5351231 w 5351231"/>
              <a:gd name="connsiteY15" fmla="*/ 1747023 h 2096436"/>
              <a:gd name="connsiteX16" fmla="*/ 5001818 w 5351231"/>
              <a:gd name="connsiteY16" fmla="*/ 2096436 h 2096436"/>
              <a:gd name="connsiteX17" fmla="*/ 4459359 w 5351231"/>
              <a:gd name="connsiteY17" fmla="*/ 2096436 h 2096436"/>
              <a:gd name="connsiteX18" fmla="*/ 4424344 w 5351231"/>
              <a:gd name="connsiteY18" fmla="*/ 2562411 h 2096436"/>
              <a:gd name="connsiteX19" fmla="*/ 3812031 w 5351231"/>
              <a:gd name="connsiteY19" fmla="*/ 2343403 h 2096436"/>
              <a:gd name="connsiteX20" fmla="*/ 3121551 w 5351231"/>
              <a:gd name="connsiteY20" fmla="*/ 2096436 h 2096436"/>
              <a:gd name="connsiteX21" fmla="*/ 2456238 w 5351231"/>
              <a:gd name="connsiteY21" fmla="*/ 2096436 h 2096436"/>
              <a:gd name="connsiteX22" fmla="*/ 1818646 w 5351231"/>
              <a:gd name="connsiteY22" fmla="*/ 2096436 h 2096436"/>
              <a:gd name="connsiteX23" fmla="*/ 1181054 w 5351231"/>
              <a:gd name="connsiteY23" fmla="*/ 2096436 h 2096436"/>
              <a:gd name="connsiteX24" fmla="*/ 349413 w 5351231"/>
              <a:gd name="connsiteY24" fmla="*/ 2096436 h 2096436"/>
              <a:gd name="connsiteX25" fmla="*/ 0 w 5351231"/>
              <a:gd name="connsiteY25" fmla="*/ 1747023 h 2096436"/>
              <a:gd name="connsiteX26" fmla="*/ 0 w 5351231"/>
              <a:gd name="connsiteY26" fmla="*/ 1747030 h 2096436"/>
              <a:gd name="connsiteX27" fmla="*/ 0 w 5351231"/>
              <a:gd name="connsiteY27" fmla="*/ 1222921 h 2096436"/>
              <a:gd name="connsiteX28" fmla="*/ 0 w 5351231"/>
              <a:gd name="connsiteY28" fmla="*/ 1222921 h 2096436"/>
              <a:gd name="connsiteX29" fmla="*/ 0 w 5351231"/>
              <a:gd name="connsiteY29" fmla="*/ 777432 h 2096436"/>
              <a:gd name="connsiteX30" fmla="*/ 0 w 5351231"/>
              <a:gd name="connsiteY30" fmla="*/ 349413 h 209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1231" h="2096436" fill="none" extrusionOk="0">
                <a:moveTo>
                  <a:pt x="0" y="349413"/>
                </a:moveTo>
                <a:cubicBezTo>
                  <a:pt x="5904" y="138231"/>
                  <a:pt x="146748" y="399"/>
                  <a:pt x="349413" y="0"/>
                </a:cubicBezTo>
                <a:cubicBezTo>
                  <a:pt x="620406" y="24734"/>
                  <a:pt x="837754" y="9993"/>
                  <a:pt x="987005" y="0"/>
                </a:cubicBezTo>
                <a:cubicBezTo>
                  <a:pt x="1136256" y="-9993"/>
                  <a:pt x="1369043" y="-2022"/>
                  <a:pt x="1735482" y="0"/>
                </a:cubicBezTo>
                <a:cubicBezTo>
                  <a:pt x="2101921" y="2022"/>
                  <a:pt x="2075790" y="21777"/>
                  <a:pt x="2345352" y="0"/>
                </a:cubicBezTo>
                <a:cubicBezTo>
                  <a:pt x="2614914" y="-21777"/>
                  <a:pt x="2876964" y="-5382"/>
                  <a:pt x="3121551" y="0"/>
                </a:cubicBezTo>
                <a:lnTo>
                  <a:pt x="3121551" y="0"/>
                </a:lnTo>
                <a:cubicBezTo>
                  <a:pt x="3425090" y="-10154"/>
                  <a:pt x="3547595" y="29796"/>
                  <a:pt x="3777077" y="0"/>
                </a:cubicBezTo>
                <a:cubicBezTo>
                  <a:pt x="4006559" y="-29796"/>
                  <a:pt x="4155194" y="-1711"/>
                  <a:pt x="4459359" y="0"/>
                </a:cubicBezTo>
                <a:cubicBezTo>
                  <a:pt x="4699331" y="1562"/>
                  <a:pt x="4869835" y="17953"/>
                  <a:pt x="5001818" y="0"/>
                </a:cubicBezTo>
                <a:cubicBezTo>
                  <a:pt x="5179218" y="13740"/>
                  <a:pt x="5336566" y="153594"/>
                  <a:pt x="5351231" y="349413"/>
                </a:cubicBezTo>
                <a:cubicBezTo>
                  <a:pt x="5337229" y="518551"/>
                  <a:pt x="5356408" y="685245"/>
                  <a:pt x="5351231" y="777432"/>
                </a:cubicBezTo>
                <a:cubicBezTo>
                  <a:pt x="5346054" y="869619"/>
                  <a:pt x="5341860" y="1128189"/>
                  <a:pt x="5351231" y="1222921"/>
                </a:cubicBezTo>
                <a:lnTo>
                  <a:pt x="5351231" y="1222921"/>
                </a:lnTo>
                <a:cubicBezTo>
                  <a:pt x="5335015" y="1376535"/>
                  <a:pt x="5361043" y="1517826"/>
                  <a:pt x="5351231" y="1747030"/>
                </a:cubicBezTo>
                <a:lnTo>
                  <a:pt x="5351231" y="1747023"/>
                </a:lnTo>
                <a:cubicBezTo>
                  <a:pt x="5336522" y="1936628"/>
                  <a:pt x="5184933" y="2089195"/>
                  <a:pt x="5001818" y="2096436"/>
                </a:cubicBezTo>
                <a:cubicBezTo>
                  <a:pt x="4779377" y="2093625"/>
                  <a:pt x="4648414" y="2117601"/>
                  <a:pt x="4459359" y="2096436"/>
                </a:cubicBezTo>
                <a:cubicBezTo>
                  <a:pt x="4431140" y="2297461"/>
                  <a:pt x="4447413" y="2464032"/>
                  <a:pt x="4424344" y="2562411"/>
                </a:cubicBezTo>
                <a:cubicBezTo>
                  <a:pt x="4164048" y="2438891"/>
                  <a:pt x="4008344" y="2392244"/>
                  <a:pt x="3812031" y="2343403"/>
                </a:cubicBezTo>
                <a:cubicBezTo>
                  <a:pt x="3615718" y="2294561"/>
                  <a:pt x="3276432" y="2165229"/>
                  <a:pt x="3121551" y="2096436"/>
                </a:cubicBezTo>
                <a:cubicBezTo>
                  <a:pt x="2856937" y="2070287"/>
                  <a:pt x="2682069" y="2068482"/>
                  <a:pt x="2456238" y="2096436"/>
                </a:cubicBezTo>
                <a:cubicBezTo>
                  <a:pt x="2230407" y="2124390"/>
                  <a:pt x="2046723" y="2066733"/>
                  <a:pt x="1818646" y="2096436"/>
                </a:cubicBezTo>
                <a:cubicBezTo>
                  <a:pt x="1590569" y="2126139"/>
                  <a:pt x="1392684" y="2086833"/>
                  <a:pt x="1181054" y="2096436"/>
                </a:cubicBezTo>
                <a:cubicBezTo>
                  <a:pt x="969424" y="2106039"/>
                  <a:pt x="726032" y="2116442"/>
                  <a:pt x="349413" y="2096436"/>
                </a:cubicBezTo>
                <a:cubicBezTo>
                  <a:pt x="190653" y="2083894"/>
                  <a:pt x="-8375" y="1945907"/>
                  <a:pt x="0" y="1747023"/>
                </a:cubicBezTo>
                <a:lnTo>
                  <a:pt x="0" y="1747030"/>
                </a:lnTo>
                <a:cubicBezTo>
                  <a:pt x="-23634" y="1499878"/>
                  <a:pt x="6006" y="1369653"/>
                  <a:pt x="0" y="1222921"/>
                </a:cubicBezTo>
                <a:lnTo>
                  <a:pt x="0" y="1222921"/>
                </a:lnTo>
                <a:cubicBezTo>
                  <a:pt x="8563" y="1009271"/>
                  <a:pt x="-17677" y="887701"/>
                  <a:pt x="0" y="777432"/>
                </a:cubicBezTo>
                <a:cubicBezTo>
                  <a:pt x="17677" y="667163"/>
                  <a:pt x="-1987" y="542251"/>
                  <a:pt x="0" y="349413"/>
                </a:cubicBezTo>
                <a:close/>
              </a:path>
              <a:path w="5351231" h="2096436" stroke="0" extrusionOk="0">
                <a:moveTo>
                  <a:pt x="0" y="349413"/>
                </a:moveTo>
                <a:cubicBezTo>
                  <a:pt x="6370" y="177205"/>
                  <a:pt x="152484" y="-31537"/>
                  <a:pt x="349413" y="0"/>
                </a:cubicBezTo>
                <a:cubicBezTo>
                  <a:pt x="555448" y="-8188"/>
                  <a:pt x="807259" y="-28682"/>
                  <a:pt x="1042448" y="0"/>
                </a:cubicBezTo>
                <a:cubicBezTo>
                  <a:pt x="1277637" y="28682"/>
                  <a:pt x="1518154" y="-5267"/>
                  <a:pt x="1652318" y="0"/>
                </a:cubicBezTo>
                <a:cubicBezTo>
                  <a:pt x="1786482" y="5267"/>
                  <a:pt x="2101354" y="-30777"/>
                  <a:pt x="2373074" y="0"/>
                </a:cubicBezTo>
                <a:cubicBezTo>
                  <a:pt x="2644794" y="30777"/>
                  <a:pt x="2759529" y="32711"/>
                  <a:pt x="3121551" y="0"/>
                </a:cubicBezTo>
                <a:lnTo>
                  <a:pt x="3121551" y="0"/>
                </a:lnTo>
                <a:cubicBezTo>
                  <a:pt x="3341128" y="-12265"/>
                  <a:pt x="3516785" y="-4316"/>
                  <a:pt x="3790455" y="0"/>
                </a:cubicBezTo>
                <a:cubicBezTo>
                  <a:pt x="4064125" y="4316"/>
                  <a:pt x="4200692" y="-6939"/>
                  <a:pt x="4459359" y="0"/>
                </a:cubicBezTo>
                <a:cubicBezTo>
                  <a:pt x="4729792" y="9204"/>
                  <a:pt x="4888662" y="-10190"/>
                  <a:pt x="5001818" y="0"/>
                </a:cubicBezTo>
                <a:cubicBezTo>
                  <a:pt x="5208451" y="-14875"/>
                  <a:pt x="5343909" y="148599"/>
                  <a:pt x="5351231" y="349413"/>
                </a:cubicBezTo>
                <a:cubicBezTo>
                  <a:pt x="5351512" y="445371"/>
                  <a:pt x="5358098" y="603586"/>
                  <a:pt x="5351231" y="777432"/>
                </a:cubicBezTo>
                <a:cubicBezTo>
                  <a:pt x="5344364" y="951278"/>
                  <a:pt x="5344809" y="1008091"/>
                  <a:pt x="5351231" y="1222921"/>
                </a:cubicBezTo>
                <a:lnTo>
                  <a:pt x="5351231" y="1222921"/>
                </a:lnTo>
                <a:cubicBezTo>
                  <a:pt x="5327724" y="1408517"/>
                  <a:pt x="5343600" y="1491445"/>
                  <a:pt x="5351231" y="1747030"/>
                </a:cubicBezTo>
                <a:lnTo>
                  <a:pt x="5351231" y="1747023"/>
                </a:lnTo>
                <a:cubicBezTo>
                  <a:pt x="5346609" y="1939916"/>
                  <a:pt x="5167196" y="2084488"/>
                  <a:pt x="5001818" y="2096436"/>
                </a:cubicBezTo>
                <a:cubicBezTo>
                  <a:pt x="4735879" y="2107439"/>
                  <a:pt x="4597955" y="2081472"/>
                  <a:pt x="4459359" y="2096436"/>
                </a:cubicBezTo>
                <a:cubicBezTo>
                  <a:pt x="4452592" y="2239021"/>
                  <a:pt x="4440303" y="2354528"/>
                  <a:pt x="4424344" y="2562411"/>
                </a:cubicBezTo>
                <a:cubicBezTo>
                  <a:pt x="4182546" y="2466522"/>
                  <a:pt x="3959835" y="2368736"/>
                  <a:pt x="3772948" y="2329424"/>
                </a:cubicBezTo>
                <a:cubicBezTo>
                  <a:pt x="3586061" y="2290112"/>
                  <a:pt x="3407001" y="2217283"/>
                  <a:pt x="3121551" y="2096436"/>
                </a:cubicBezTo>
                <a:cubicBezTo>
                  <a:pt x="2816148" y="2071113"/>
                  <a:pt x="2779652" y="2091074"/>
                  <a:pt x="2483959" y="2096436"/>
                </a:cubicBezTo>
                <a:cubicBezTo>
                  <a:pt x="2188266" y="2101798"/>
                  <a:pt x="2135447" y="2081959"/>
                  <a:pt x="1874089" y="2096436"/>
                </a:cubicBezTo>
                <a:cubicBezTo>
                  <a:pt x="1612731" y="2110914"/>
                  <a:pt x="1454068" y="2105728"/>
                  <a:pt x="1181054" y="2096436"/>
                </a:cubicBezTo>
                <a:cubicBezTo>
                  <a:pt x="908040" y="2087144"/>
                  <a:pt x="578806" y="2070524"/>
                  <a:pt x="349413" y="2096436"/>
                </a:cubicBezTo>
                <a:cubicBezTo>
                  <a:pt x="145702" y="2073548"/>
                  <a:pt x="-11409" y="1929756"/>
                  <a:pt x="0" y="1747023"/>
                </a:cubicBezTo>
                <a:lnTo>
                  <a:pt x="0" y="1747030"/>
                </a:lnTo>
                <a:cubicBezTo>
                  <a:pt x="-12243" y="1560504"/>
                  <a:pt x="15479" y="1329841"/>
                  <a:pt x="0" y="1222921"/>
                </a:cubicBezTo>
                <a:lnTo>
                  <a:pt x="0" y="1222921"/>
                </a:lnTo>
                <a:cubicBezTo>
                  <a:pt x="12990" y="1024529"/>
                  <a:pt x="-15107" y="909246"/>
                  <a:pt x="0" y="768697"/>
                </a:cubicBezTo>
                <a:cubicBezTo>
                  <a:pt x="15107" y="628148"/>
                  <a:pt x="-13367" y="448554"/>
                  <a:pt x="0" y="349413"/>
                </a:cubicBezTo>
                <a:close/>
              </a:path>
            </a:pathLst>
          </a:custGeom>
          <a:ln w="38100">
            <a:solidFill>
              <a:srgbClr val="FF99FF"/>
            </a:solidFill>
            <a:extLst>
              <a:ext uri="{C807C97D-BFC1-408E-A445-0C87EB9F89A2}">
                <ask:lineSketchStyleProps xmln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FF0000"/>
                </a:solidFill>
                <a:latin typeface="Cambria" panose="02040503050406030204" pitchFamily="18" charset="0"/>
                <a:ea typeface="Cambria" panose="02040503050406030204" pitchFamily="18" charset="0"/>
              </a:rPr>
              <a:t>Khi </a:t>
            </a:r>
            <a:r>
              <a:rPr lang="en-US" sz="3200" b="1" dirty="0" err="1">
                <a:solidFill>
                  <a:srgbClr val="FF0000"/>
                </a:solidFill>
                <a:latin typeface="Cambria" panose="02040503050406030204" pitchFamily="18" charset="0"/>
                <a:ea typeface="Cambria" panose="02040503050406030204" pitchFamily="18" charset="0"/>
              </a:rPr>
              <a:t>nhân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10, 100, 1000,... ta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1, 2, 3,...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0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descr="A picture containing doll&#10;&#10;Description automatically generated">
            <a:extLst>
              <a:ext uri="{FF2B5EF4-FFF2-40B4-BE49-F238E27FC236}">
                <a16:creationId xmlns="" xmlns:a16="http://schemas.microsoft.com/office/drawing/2014/main" id="{206E770D-AB19-C951-C071-D51D335E4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8" name="Picture 17" descr="A picture containing text, vector graphics&#10;&#10;Description automatically generated">
            <a:extLst>
              <a:ext uri="{FF2B5EF4-FFF2-40B4-BE49-F238E27FC236}">
                <a16:creationId xmlns="" xmlns:a16="http://schemas.microsoft.com/office/drawing/2014/main" id="{C2AB6E55-58BF-8AEF-7A97-D8A79D228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spTree>
    <p:extLst>
      <p:ext uri="{BB962C8B-B14F-4D97-AF65-F5344CB8AC3E}">
        <p14:creationId xmlns:p14="http://schemas.microsoft.com/office/powerpoint/2010/main" val="222690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739</Words>
  <Application>Microsoft Office PowerPoint</Application>
  <PresentationFormat>Custom</PresentationFormat>
  <Paragraphs>171</Paragraphs>
  <Slides>35</Slides>
  <Notes>8</Notes>
  <HiddenSlides>0</HiddenSlides>
  <MMClips>3</MMClips>
  <ScaleCrop>false</ScaleCrop>
  <HeadingPairs>
    <vt:vector size="4" baseType="variant">
      <vt:variant>
        <vt:lpstr>Theme</vt:lpstr>
      </vt:variant>
      <vt:variant>
        <vt:i4>6</vt:i4>
      </vt:variant>
      <vt:variant>
        <vt:lpstr>Slide Titles</vt:lpstr>
      </vt:variant>
      <vt:variant>
        <vt:i4>35</vt:i4>
      </vt:variant>
    </vt:vector>
  </HeadingPairs>
  <TitlesOfParts>
    <vt:vector size="41" baseType="lpstr">
      <vt:lpstr>1_Office Theme</vt:lpstr>
      <vt:lpstr>Office 主题​​</vt:lpstr>
      <vt:lpstr>2_Office Theme</vt:lpstr>
      <vt:lpstr>3_Office Theme</vt:lpstr>
      <vt:lpstr>Funny Air Travel MK Plan by Slidesgo</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60</cp:revision>
  <dcterms:created xsi:type="dcterms:W3CDTF">2023-10-27T07:50:23Z</dcterms:created>
  <dcterms:modified xsi:type="dcterms:W3CDTF">2025-12-17T01:34:44Z</dcterms:modified>
</cp:coreProperties>
</file>