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4"/>
  </p:notesMasterIdLst>
  <p:sldIdLst>
    <p:sldId id="257" r:id="rId2"/>
    <p:sldId id="398" r:id="rId3"/>
    <p:sldId id="400" r:id="rId4"/>
    <p:sldId id="401" r:id="rId5"/>
    <p:sldId id="403" r:id="rId6"/>
    <p:sldId id="353" r:id="rId7"/>
    <p:sldId id="354" r:id="rId8"/>
    <p:sldId id="355" r:id="rId9"/>
    <p:sldId id="357" r:id="rId10"/>
    <p:sldId id="396" r:id="rId11"/>
    <p:sldId id="395" r:id="rId12"/>
    <p:sldId id="3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AE88F-B807-401B-BB6B-526771DF178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EF82A-61E7-44B7-8ED1-3605AEBB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8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345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9F405-BEAA-7A1B-E46B-80839ADAB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AB5C46-ECAE-AEA7-3818-58E908A7C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D05F5B-405D-1BEC-A791-96A8E00B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96BC8-EBDA-AAEE-36A1-5093BD7A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0DDA35-6814-4AD8-8352-73E7C7BD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A4271-423D-F3C0-C7CB-06D5DFED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3F07FA-66BE-41C8-2774-F7CBF5C45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0F87A-A5AB-7EA9-D883-C052E214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62B229-4E20-7E56-9A82-D6B1B2D5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98D22A-4016-59D9-0E59-A59920E6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C629FB-428B-CA10-405B-671184A23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BC40F8-0772-5566-13A2-FFFCB0264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242AC4-A5BF-F676-8280-F800EF5F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9D4B5F-88B2-198C-5195-35D1214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C342C-8D2A-E04E-1DC6-76FC65C3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D64C0-F9A1-18C5-B7F3-255349A9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D9347-17CF-89A1-0E9E-0CBA2FE26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1136B3-0A76-940B-7908-0B473E8F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3D2EB1-4C20-6F24-7F04-BB112913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FF269-A533-F77D-5908-9C601281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1D68A-BE07-572A-B12D-0DD4D7C4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CDF127-5730-005D-E9AB-B28DB0E93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0DC7D8-1A28-39AF-9E00-FE75DDB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AC971B-FAF7-A00D-A20D-37251CF2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F23232-3C43-C52A-325C-28DC187D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F689D-7646-AC2D-D1AF-B60DF9AF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05834-BD0C-9BE8-7013-E5887A331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FBADF3-085A-725E-F472-D0B3F9E40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B2F1AF-1FE6-5B88-3440-F8CF4B09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978289-E397-A8AF-704E-A5137AEC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F94E14-74F6-2679-24B1-8F8ABAE2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7E76F-ADEB-2467-6D9D-170531E9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009686-E972-3B7D-4096-A8DBD13D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E52EA5-D070-B7B0-1AC0-C699FE5E1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9795E5-ECB7-F93D-AB3A-C5461B7D2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5A999D-B819-23FF-E5D6-E864404CF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2C5A64-3CC8-4055-95CD-2CAF4156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ED53B0-1F46-33E2-09C2-81301C64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5E0100-2DEC-B089-A8F3-6F22C359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BBC41-684E-2D6B-3F2D-5379A3D3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54389D-DCEF-D59E-EA23-D3F98E4F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E3C424-45AE-AF70-FBB9-29575F6C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580AD3-7BE4-07DC-83F6-372A16E8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8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2E3D49F-909B-FE63-91F3-59ECD735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E08A45-7710-331A-CD4B-8D11158C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BBB801-1750-A7F9-895B-B2C85AE5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52EF7-B50A-CC07-F3C8-E257FDFB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A03BF8-F9E9-B579-F82B-A9A83F62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AC2D0-A4BD-EE2F-9F9A-C57A50BF6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C23A6F-3891-E55D-25D7-7C2A91AC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3A6DFC-2227-160C-1A6B-DC11324C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427F79-4DF5-EB64-8053-4668A5A0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0C030-ED7A-F86A-275B-F4A5E811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9F2C90-A190-3498-0883-97E4FC21C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5190C5-ECCC-F432-E2C7-7A459E098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A1322E-2434-FDCC-DE69-09FBAA36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9BD2E1-CF70-E343-A44B-725F8EAA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E9E06-4AD2-F64C-D678-8625326E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7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6031C9-B666-8CFC-949D-544F7CAA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993A28-884B-69DE-3FFA-0636BD13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65681B-E834-C163-7B20-B7060FF7A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B34A-84CD-4194-AF2B-E5A41AF1C6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79CD2C-01EF-71BC-AB3E-114A9E360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E56D9E-E332-9FAA-49ED-7A87BAF49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A67-02DE-498E-9DB1-A5B59E9A5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4.e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E3061F-5067-DB95-893E-FD487DAC12D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556" l="250" r="99500">
                        <a14:foregroundMark x1="3063" y1="12667" x2="17938" y2="66667"/>
                        <a14:foregroundMark x1="17938" y1="66667" x2="16375" y2="92444"/>
                        <a14:foregroundMark x1="4000" y1="1444" x2="23750" y2="34444"/>
                        <a14:foregroundMark x1="250" y1="8667" x2="5438" y2="15000"/>
                        <a14:foregroundMark x1="2063" y1="45444" x2="4563" y2="96889"/>
                        <a14:foregroundMark x1="6563" y1="8111" x2="21813" y2="10111"/>
                        <a14:foregroundMark x1="21813" y1="10111" x2="23125" y2="10889"/>
                        <a14:foregroundMark x1="22250" y1="48333" x2="23188" y2="76000"/>
                        <a14:foregroundMark x1="23188" y1="76000" x2="23188" y2="76000"/>
                        <a14:foregroundMark x1="94375" y1="94222" x2="94375" y2="94222"/>
                        <a14:foregroundMark x1="94375" y1="94222" x2="99250" y2="95333"/>
                        <a14:foregroundMark x1="94875" y1="10111" x2="99500" y2="14778"/>
                        <a14:foregroundMark x1="15500" y1="90556" x2="17813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B425A8-94EC-423D-6BFF-579845BDB379}"/>
              </a:ext>
            </a:extLst>
          </p:cNvPr>
          <p:cNvSpPr txBox="1"/>
          <p:nvPr/>
        </p:nvSpPr>
        <p:spPr>
          <a:xfrm>
            <a:off x="2339164" y="724399"/>
            <a:ext cx="9329095" cy="497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54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5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5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LUẬT BẢO TOÀN KHỐI LƯỢNG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HÓA HỌC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351" y="5701146"/>
            <a:ext cx="400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Giáo viên giảng dạy: Vũ Mạnh Cường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Môn: Khoa học tự nhiên 8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Sách Kết nối tri thức với cuộc sống.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E47A8A-B734-EDFF-1303-DB7569C27E5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294" y="-7112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7D7FF1-F0C5-72F2-7278-8AF01FC077C7}"/>
              </a:ext>
            </a:extLst>
          </p:cNvPr>
          <p:cNvSpPr txBox="1"/>
          <p:nvPr/>
        </p:nvSpPr>
        <p:spPr>
          <a:xfrm>
            <a:off x="179294" y="3029465"/>
            <a:ext cx="11080377" cy="345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**</a:t>
            </a:r>
            <a:r>
              <a:rPr lang="nl-NL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 ý</a:t>
            </a:r>
            <a:endParaRPr lang="en-US" sz="3200" b="1" dirty="0">
              <a:ln/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Không được thay đổi chỉ số ở chân nguyên tố trong những CTHH đã viết.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Hệ số đặt trước CTHH và viết cao bằng CTHH.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pt-BR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Nếu hệ số là 1 thì không ghi.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Nếu trong CTHH có nhóm nguyên tử thì coi cả nhóm như một đơn vị để cân bằng. Nếu chỉ có 1 vế có nhóm nguyên tử thì tách riêng từng nguyên tố trong nhóm ra cân bằng.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90BA794F-DD8D-ECEA-9780-D638EF2C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986" y="5769231"/>
            <a:ext cx="8610600" cy="1143000"/>
          </a:xfrm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b="1" dirty="0"/>
              <a:t>Na</a:t>
            </a:r>
            <a:r>
              <a:rPr lang="en-US" altLang="en-US" sz="3200" b="1" baseline="-25000" dirty="0"/>
              <a:t>2</a:t>
            </a:r>
            <a:r>
              <a:rPr lang="en-US" altLang="en-US" sz="3200" b="1" dirty="0">
                <a:solidFill>
                  <a:srgbClr val="FF0000"/>
                </a:solidFill>
              </a:rPr>
              <a:t>CO</a:t>
            </a:r>
            <a:r>
              <a:rPr lang="en-US" altLang="en-US" sz="3200" b="1" baseline="-25000" dirty="0">
                <a:solidFill>
                  <a:srgbClr val="FF0000"/>
                </a:solidFill>
              </a:rPr>
              <a:t>3</a:t>
            </a:r>
            <a:r>
              <a:rPr lang="en-US" altLang="en-US" sz="3200" b="1" dirty="0"/>
              <a:t> + Ca(</a:t>
            </a:r>
            <a:r>
              <a:rPr lang="en-US" altLang="en-US" sz="3200" b="1" dirty="0">
                <a:solidFill>
                  <a:srgbClr val="0000CC"/>
                </a:solidFill>
              </a:rPr>
              <a:t>OH</a:t>
            </a:r>
            <a:r>
              <a:rPr lang="en-US" altLang="en-US" sz="3200" b="1" dirty="0"/>
              <a:t>)</a:t>
            </a:r>
            <a:r>
              <a:rPr lang="en-US" altLang="en-US" sz="3200" b="1" baseline="-25000" dirty="0">
                <a:solidFill>
                  <a:srgbClr val="FF00FF"/>
                </a:solidFill>
              </a:rPr>
              <a:t>2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3200" b="1" dirty="0"/>
              <a:t> 2Na</a:t>
            </a:r>
            <a:r>
              <a:rPr lang="en-US" altLang="en-US" sz="3200" b="1" dirty="0">
                <a:solidFill>
                  <a:srgbClr val="0000CC"/>
                </a:solidFill>
              </a:rPr>
              <a:t>OH  </a:t>
            </a:r>
            <a:r>
              <a:rPr lang="en-US" altLang="en-US" sz="3200" b="1" dirty="0"/>
              <a:t>+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/>
              <a:t>Ca</a:t>
            </a:r>
            <a:r>
              <a:rPr lang="en-US" altLang="en-US" sz="3200" b="1" dirty="0">
                <a:solidFill>
                  <a:srgbClr val="FF0000"/>
                </a:solidFill>
              </a:rPr>
              <a:t>CO</a:t>
            </a:r>
            <a:r>
              <a:rPr lang="en-US" altLang="en-US" sz="3200" b="1" baseline="-25000" dirty="0">
                <a:solidFill>
                  <a:srgbClr val="FF0000"/>
                </a:solidFill>
              </a:rPr>
              <a:t>3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503DF7-AF21-2162-CD2D-094F0ACD227B}"/>
              </a:ext>
            </a:extLst>
          </p:cNvPr>
          <p:cNvSpPr txBox="1"/>
          <p:nvPr/>
        </p:nvSpPr>
        <p:spPr>
          <a:xfrm>
            <a:off x="1865854" y="121920"/>
            <a:ext cx="10326146" cy="3025700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**Các bước lập PTHH: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Viết sơ đồ phản ứng: gồm CTHH của các chất phản ứng và sản phẩm.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Cân bằng số nguyên tử nguyên tố ở 2 vế: Tìm hệ số thích hợp đặt trước các CTHH.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Viết thành PTHH.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Ứng dụng ghi chú trên PDF - GoodNotes 4">
            <a:extLst>
              <a:ext uri="{FF2B5EF4-FFF2-40B4-BE49-F238E27FC236}">
                <a16:creationId xmlns:a16="http://schemas.microsoft.com/office/drawing/2014/main" xmlns="" id="{BDAF6314-E53C-F6EF-359B-C3958C71E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93" r="9738"/>
          <a:stretch/>
        </p:blipFill>
        <p:spPr bwMode="auto">
          <a:xfrm>
            <a:off x="104289" y="600470"/>
            <a:ext cx="1656080" cy="22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238387-5107-9C98-6784-D6207CE1162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090"/>
            <a:ext cx="12192000" cy="6858000"/>
          </a:xfrm>
          <a:prstGeom prst="rect">
            <a:avLst/>
          </a:prstGeom>
        </p:spPr>
      </p:pic>
      <p:pic>
        <p:nvPicPr>
          <p:cNvPr id="8194" name="Picture 2" descr="Taking Notes Icon Images - Free Download on Freepik">
            <a:extLst>
              <a:ext uri="{FF2B5EF4-FFF2-40B4-BE49-F238E27FC236}">
                <a16:creationId xmlns:a16="http://schemas.microsoft.com/office/drawing/2014/main" xmlns="" id="{A1F86921-E540-CF71-91DE-63A49FA6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30" y="786942"/>
            <a:ext cx="3709816" cy="370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562D75-9A11-C084-5247-7E7200972E3A}"/>
              </a:ext>
            </a:extLst>
          </p:cNvPr>
          <p:cNvSpPr txBox="1"/>
          <p:nvPr/>
        </p:nvSpPr>
        <p:spPr>
          <a:xfrm>
            <a:off x="246722" y="999720"/>
            <a:ext cx="9522069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2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B33C1FAA-048C-088C-57E1-91A62A82D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FE9A38-7AD7-B730-F9DF-F3F2D2F7A69C}"/>
              </a:ext>
            </a:extLst>
          </p:cNvPr>
          <p:cNvSpPr txBox="1"/>
          <p:nvPr/>
        </p:nvSpPr>
        <p:spPr>
          <a:xfrm>
            <a:off x="2927132" y="94261"/>
            <a:ext cx="10788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HÓA HỌC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64494-AF76-A7AA-6F31-EBF29429CB3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7840" y="0"/>
            <a:ext cx="12689839" cy="682158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6E80FD11-E801-E246-50AD-1CCBE1F62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3" y="3025183"/>
            <a:ext cx="8739694" cy="3754008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chữ: 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Sulfur</a:t>
            </a: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 Oxygen                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Sulfur tr</a:t>
            </a: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ioxide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-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Sơ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đồ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phản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2800" kern="1200" dirty="0" err="1">
                <a:effectLst/>
                <a:latin typeface="Times New Roman" panose="02020603050405020304" pitchFamily="18" charset="0"/>
                <a:ea typeface="+mn-ea"/>
              </a:rPr>
              <a:t>ứng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:	</a:t>
            </a:r>
            <a:r>
              <a:rPr lang="en-US" sz="2800" dirty="0">
                <a:latin typeface="Times New Roman" panose="02020603050405020304" pitchFamily="18" charset="0"/>
              </a:rPr>
              <a:t>S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     +       O</a:t>
            </a:r>
            <a:r>
              <a:rPr lang="en-US" sz="2800" kern="1200" baseline="-25000" dirty="0">
                <a:effectLst/>
                <a:latin typeface="Times New Roman" panose="02020603050405020304" pitchFamily="18" charset="0"/>
                <a:ea typeface="+mn-ea"/>
              </a:rPr>
              <a:t>2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              SO</a:t>
            </a:r>
            <a:r>
              <a:rPr lang="en-US" sz="2800" kern="1200" baseline="-25000" dirty="0">
                <a:effectLst/>
                <a:latin typeface="Times New Roman" panose="02020603050405020304" pitchFamily="18" charset="0"/>
                <a:ea typeface="+mn-ea"/>
              </a:rPr>
              <a:t>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PTHH:   2 S        +         3 O</a:t>
            </a:r>
            <a:r>
              <a:rPr lang="en-US" sz="2800" kern="1200" baseline="-25000" dirty="0">
                <a:effectLst/>
                <a:latin typeface="Times New Roman" panose="02020603050405020304" pitchFamily="18" charset="0"/>
                <a:ea typeface="+mn-ea"/>
              </a:rPr>
              <a:t>2                            </a:t>
            </a:r>
            <a:r>
              <a:rPr lang="en-US" sz="2800" dirty="0">
                <a:latin typeface="Times New Roman" panose="02020603050405020304" pitchFamily="18" charset="0"/>
              </a:rPr>
              <a:t>3 SO</a:t>
            </a:r>
            <a:r>
              <a:rPr lang="en-US" sz="2800" baseline="-25000" dirty="0">
                <a:latin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kern="1200" baseline="-25000" dirty="0">
                <a:effectLst/>
                <a:latin typeface="Times New Roman" panose="02020603050405020304" pitchFamily="18" charset="0"/>
                <a:ea typeface="+mn-ea"/>
              </a:rPr>
              <a:t>    </a:t>
            </a: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effectLst/>
                <a:latin typeface="Times New Roman" panose="02020603050405020304" pitchFamily="18" charset="0"/>
                <a:ea typeface="+mn-ea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xmlns="" id="{DFB6EF2A-95F9-725A-C30A-7D706CCA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04" y="3128962"/>
            <a:ext cx="3819496" cy="37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B04D1EC0-91ED-7B86-C754-7DA4D64A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368" y="1524884"/>
            <a:ext cx="8971088" cy="1171190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Lập PTHH của PƯ: Sulfur (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S)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tác dụng với khí Oxygen (O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Sulfur trioxide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84FEDD-B17F-5502-4D74-5F6E7F377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30" y="3271679"/>
            <a:ext cx="904240" cy="278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7DC69B1-F373-77A1-435A-DB1E26E62448}"/>
              </a:ext>
            </a:extLst>
          </p:cNvPr>
          <p:cNvCxnSpPr>
            <a:cxnSpLocks/>
          </p:cNvCxnSpPr>
          <p:nvPr/>
        </p:nvCxnSpPr>
        <p:spPr>
          <a:xfrm>
            <a:off x="5184689" y="3792637"/>
            <a:ext cx="615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2A90A868-A093-1B79-7576-FD4B40781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20" y="4082503"/>
            <a:ext cx="1042658" cy="4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3CF9E6-682E-4963-8435-A5A76A534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49252A-EEBE-41E0-B188-C382BB48B201}"/>
              </a:ext>
            </a:extLst>
          </p:cNvPr>
          <p:cNvSpPr/>
          <p:nvPr/>
        </p:nvSpPr>
        <p:spPr>
          <a:xfrm>
            <a:off x="8417004" y="320040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F8E325-DB1D-4AB3-97FA-94F93A154F86}"/>
              </a:ext>
            </a:extLst>
          </p:cNvPr>
          <p:cNvSpPr/>
          <p:nvPr/>
        </p:nvSpPr>
        <p:spPr>
          <a:xfrm>
            <a:off x="7569700" y="143764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DFDC73-EBAC-4385-BFD0-EA5FBF775EF7}"/>
              </a:ext>
            </a:extLst>
          </p:cNvPr>
          <p:cNvSpPr/>
          <p:nvPr/>
        </p:nvSpPr>
        <p:spPr>
          <a:xfrm>
            <a:off x="4658788" y="235966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CC8A6191-A853-4580-99F8-30AEE1A8831D}"/>
              </a:ext>
            </a:extLst>
          </p:cNvPr>
          <p:cNvSpPr/>
          <p:nvPr/>
        </p:nvSpPr>
        <p:spPr>
          <a:xfrm>
            <a:off x="4906600" y="1581845"/>
            <a:ext cx="640080" cy="51308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40A1E3-6658-4A4A-845D-9D79CFCB2E61}"/>
              </a:ext>
            </a:extLst>
          </p:cNvPr>
          <p:cNvSpPr/>
          <p:nvPr/>
        </p:nvSpPr>
        <p:spPr>
          <a:xfrm>
            <a:off x="1986910" y="27076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9A6A71-A56B-43D6-B820-5FBFE48BB6A8}"/>
              </a:ext>
            </a:extLst>
          </p:cNvPr>
          <p:cNvSpPr/>
          <p:nvPr/>
        </p:nvSpPr>
        <p:spPr>
          <a:xfrm>
            <a:off x="2988936" y="27076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CFCBE1-7E35-4F18-9C34-E3E538B782BE}"/>
              </a:ext>
            </a:extLst>
          </p:cNvPr>
          <p:cNvSpPr/>
          <p:nvPr/>
        </p:nvSpPr>
        <p:spPr>
          <a:xfrm>
            <a:off x="3974456" y="274248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A90BD16-06F2-4BD1-8761-98C505B85D04}"/>
              </a:ext>
            </a:extLst>
          </p:cNvPr>
          <p:cNvSpPr/>
          <p:nvPr/>
        </p:nvSpPr>
        <p:spPr>
          <a:xfrm>
            <a:off x="5546680" y="26192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016481-F9C9-4B89-9F73-843DCB9F2635}"/>
              </a:ext>
            </a:extLst>
          </p:cNvPr>
          <p:cNvSpPr/>
          <p:nvPr/>
        </p:nvSpPr>
        <p:spPr>
          <a:xfrm>
            <a:off x="6506436" y="26192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0591428-A90E-454A-8454-02330BB149EC}"/>
              </a:ext>
            </a:extLst>
          </p:cNvPr>
          <p:cNvSpPr/>
          <p:nvPr/>
        </p:nvSpPr>
        <p:spPr>
          <a:xfrm>
            <a:off x="7465400" y="274248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44A7E01-D2F0-4E24-A301-E9DEBC04B43B}"/>
              </a:ext>
            </a:extLst>
          </p:cNvPr>
          <p:cNvSpPr/>
          <p:nvPr/>
        </p:nvSpPr>
        <p:spPr>
          <a:xfrm>
            <a:off x="8468056" y="274248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89088" y="269543"/>
            <a:ext cx="7389178" cy="911860"/>
            <a:chOff x="1973262" y="269240"/>
            <a:chExt cx="7389178" cy="9118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240A1E3-6658-4A4A-845D-9D79CFCB2E61}"/>
                </a:ext>
              </a:extLst>
            </p:cNvPr>
            <p:cNvSpPr/>
            <p:nvPr/>
          </p:nvSpPr>
          <p:spPr>
            <a:xfrm>
              <a:off x="1973262" y="269240"/>
              <a:ext cx="904240" cy="904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59A6A71-A56B-43D6-B820-5FBFE48BB6A8}"/>
                </a:ext>
              </a:extLst>
            </p:cNvPr>
            <p:cNvSpPr/>
            <p:nvPr/>
          </p:nvSpPr>
          <p:spPr>
            <a:xfrm>
              <a:off x="2961640" y="269240"/>
              <a:ext cx="904240" cy="904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Â</a:t>
              </a:r>
              <a:endParaRPr lang="vi-VN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5CFCBE1-7E35-4F18-9C34-E3E538B782BE}"/>
                </a:ext>
              </a:extLst>
            </p:cNvPr>
            <p:cNvSpPr/>
            <p:nvPr/>
          </p:nvSpPr>
          <p:spPr>
            <a:xfrm>
              <a:off x="3947160" y="274320"/>
              <a:ext cx="904240" cy="904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A90BD16-06F2-4BD1-8761-98C505B85D04}"/>
                </a:ext>
              </a:extLst>
            </p:cNvPr>
            <p:cNvSpPr/>
            <p:nvPr/>
          </p:nvSpPr>
          <p:spPr>
            <a:xfrm>
              <a:off x="5537081" y="276860"/>
              <a:ext cx="904240" cy="904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A016481-F9C9-4B89-9F73-843DCB9F2635}"/>
                </a:ext>
              </a:extLst>
            </p:cNvPr>
            <p:cNvSpPr/>
            <p:nvPr/>
          </p:nvSpPr>
          <p:spPr>
            <a:xfrm>
              <a:off x="6490610" y="276860"/>
              <a:ext cx="904240" cy="889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Ằ</a:t>
              </a:r>
              <a:endParaRPr lang="vi-VN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A0591428-A90E-454A-8454-02330BB149EC}"/>
                </a:ext>
              </a:extLst>
            </p:cNvPr>
            <p:cNvSpPr/>
            <p:nvPr/>
          </p:nvSpPr>
          <p:spPr>
            <a:xfrm>
              <a:off x="7437120" y="276860"/>
              <a:ext cx="904240" cy="904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F44A7E01-D2F0-4E24-A301-E9DEBC04B43B}"/>
                </a:ext>
              </a:extLst>
            </p:cNvPr>
            <p:cNvSpPr/>
            <p:nvPr/>
          </p:nvSpPr>
          <p:spPr>
            <a:xfrm>
              <a:off x="8458200" y="274320"/>
              <a:ext cx="904240" cy="904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vi-VN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1" y="2214785"/>
            <a:ext cx="4328617" cy="4328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66" y="2359660"/>
            <a:ext cx="3843623" cy="3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5F63692-9841-428B-959A-46AA58E072F8}"/>
              </a:ext>
            </a:extLst>
          </p:cNvPr>
          <p:cNvSpPr/>
          <p:nvPr/>
        </p:nvSpPr>
        <p:spPr>
          <a:xfrm>
            <a:off x="10853333" y="5464223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5F63692-9841-428B-959A-46AA58E072F8}"/>
              </a:ext>
            </a:extLst>
          </p:cNvPr>
          <p:cNvSpPr/>
          <p:nvPr/>
        </p:nvSpPr>
        <p:spPr>
          <a:xfrm>
            <a:off x="9854566" y="5455514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5F63692-9841-428B-959A-46AA58E072F8}"/>
              </a:ext>
            </a:extLst>
          </p:cNvPr>
          <p:cNvSpPr/>
          <p:nvPr/>
        </p:nvSpPr>
        <p:spPr>
          <a:xfrm>
            <a:off x="6870543" y="5512845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0006CC0-A4DD-46CF-AE5E-DA6A34B45C6B}"/>
              </a:ext>
            </a:extLst>
          </p:cNvPr>
          <p:cNvSpPr/>
          <p:nvPr/>
        </p:nvSpPr>
        <p:spPr>
          <a:xfrm>
            <a:off x="5502815" y="5512076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0006CC0-A4DD-46CF-AE5E-DA6A34B45C6B}"/>
              </a:ext>
            </a:extLst>
          </p:cNvPr>
          <p:cNvSpPr/>
          <p:nvPr/>
        </p:nvSpPr>
        <p:spPr>
          <a:xfrm>
            <a:off x="4493851" y="5506154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0006CC0-A4DD-46CF-AE5E-DA6A34B45C6B}"/>
              </a:ext>
            </a:extLst>
          </p:cNvPr>
          <p:cNvSpPr/>
          <p:nvPr/>
        </p:nvSpPr>
        <p:spPr>
          <a:xfrm>
            <a:off x="1485098" y="5521553"/>
            <a:ext cx="904240" cy="9038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0006CC0-A4DD-46CF-AE5E-DA6A34B45C6B}"/>
              </a:ext>
            </a:extLst>
          </p:cNvPr>
          <p:cNvSpPr/>
          <p:nvPr/>
        </p:nvSpPr>
        <p:spPr>
          <a:xfrm>
            <a:off x="486331" y="5521554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0006CC0-A4DD-46CF-AE5E-DA6A34B45C6B}"/>
              </a:ext>
            </a:extLst>
          </p:cNvPr>
          <p:cNvSpPr/>
          <p:nvPr/>
        </p:nvSpPr>
        <p:spPr>
          <a:xfrm>
            <a:off x="2506514" y="5521554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673470-F423-4AB8-887E-D83EF331990A}"/>
              </a:ext>
            </a:extLst>
          </p:cNvPr>
          <p:cNvSpPr/>
          <p:nvPr/>
        </p:nvSpPr>
        <p:spPr>
          <a:xfrm>
            <a:off x="3505281" y="5521554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4D30B4D-7662-485D-87CF-8D4F9E813DA8}"/>
              </a:ext>
            </a:extLst>
          </p:cNvPr>
          <p:cNvSpPr/>
          <p:nvPr/>
        </p:nvSpPr>
        <p:spPr>
          <a:xfrm>
            <a:off x="5468022" y="552119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F63692-9841-428B-959A-46AA58E072F8}"/>
              </a:ext>
            </a:extLst>
          </p:cNvPr>
          <p:cNvSpPr/>
          <p:nvPr/>
        </p:nvSpPr>
        <p:spPr>
          <a:xfrm>
            <a:off x="7855050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AC76488-7D5A-4900-B27A-C93C6EB897E5}"/>
              </a:ext>
            </a:extLst>
          </p:cNvPr>
          <p:cNvSpPr/>
          <p:nvPr/>
        </p:nvSpPr>
        <p:spPr>
          <a:xfrm>
            <a:off x="8855799" y="5477285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006CC0-A4DD-46CF-AE5E-DA6A34B45C6B}"/>
              </a:ext>
            </a:extLst>
          </p:cNvPr>
          <p:cNvSpPr/>
          <p:nvPr/>
        </p:nvSpPr>
        <p:spPr>
          <a:xfrm>
            <a:off x="2503876" y="5521553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673470-F423-4AB8-887E-D83EF331990A}"/>
              </a:ext>
            </a:extLst>
          </p:cNvPr>
          <p:cNvSpPr/>
          <p:nvPr/>
        </p:nvSpPr>
        <p:spPr>
          <a:xfrm>
            <a:off x="3497543" y="5521553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D30B4D-7662-485D-87CF-8D4F9E813DA8}"/>
              </a:ext>
            </a:extLst>
          </p:cNvPr>
          <p:cNvSpPr/>
          <p:nvPr/>
        </p:nvSpPr>
        <p:spPr>
          <a:xfrm>
            <a:off x="6870543" y="552119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5F63692-9841-428B-959A-46AA58E072F8}"/>
              </a:ext>
            </a:extLst>
          </p:cNvPr>
          <p:cNvSpPr/>
          <p:nvPr/>
        </p:nvSpPr>
        <p:spPr>
          <a:xfrm>
            <a:off x="7855050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AC76488-7D5A-4900-B27A-C93C6EB897E5}"/>
              </a:ext>
            </a:extLst>
          </p:cNvPr>
          <p:cNvSpPr/>
          <p:nvPr/>
        </p:nvSpPr>
        <p:spPr>
          <a:xfrm>
            <a:off x="8853817" y="5464223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313771"/>
            <a:ext cx="5044447" cy="39141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673470-F423-4AB8-887E-D83EF331990A}"/>
              </a:ext>
            </a:extLst>
          </p:cNvPr>
          <p:cNvSpPr/>
          <p:nvPr/>
        </p:nvSpPr>
        <p:spPr>
          <a:xfrm>
            <a:off x="4469255" y="552119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673470-F423-4AB8-887E-D83EF331990A}"/>
              </a:ext>
            </a:extLst>
          </p:cNvPr>
          <p:cNvSpPr/>
          <p:nvPr/>
        </p:nvSpPr>
        <p:spPr>
          <a:xfrm>
            <a:off x="494320" y="5521553"/>
            <a:ext cx="865614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8673470-F423-4AB8-887E-D83EF331990A}"/>
              </a:ext>
            </a:extLst>
          </p:cNvPr>
          <p:cNvSpPr/>
          <p:nvPr/>
        </p:nvSpPr>
        <p:spPr>
          <a:xfrm>
            <a:off x="1474472" y="5526945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AC76488-7D5A-4900-B27A-C93C6EB897E5}"/>
              </a:ext>
            </a:extLst>
          </p:cNvPr>
          <p:cNvSpPr/>
          <p:nvPr/>
        </p:nvSpPr>
        <p:spPr>
          <a:xfrm>
            <a:off x="9854566" y="5455514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AC76488-7D5A-4900-B27A-C93C6EB897E5}"/>
              </a:ext>
            </a:extLst>
          </p:cNvPr>
          <p:cNvSpPr/>
          <p:nvPr/>
        </p:nvSpPr>
        <p:spPr>
          <a:xfrm>
            <a:off x="10853333" y="547833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03" y="68326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240A1E3-6658-4A4A-845D-9D79CFCB2E61}"/>
              </a:ext>
            </a:extLst>
          </p:cNvPr>
          <p:cNvSpPr/>
          <p:nvPr/>
        </p:nvSpPr>
        <p:spPr>
          <a:xfrm>
            <a:off x="984884" y="27716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240A1E3-6658-4A4A-845D-9D79CFCB2E61}"/>
              </a:ext>
            </a:extLst>
          </p:cNvPr>
          <p:cNvSpPr/>
          <p:nvPr/>
        </p:nvSpPr>
        <p:spPr>
          <a:xfrm>
            <a:off x="972430" y="27716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vi-VN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49252A-EEBE-41E0-B188-C382BB48B201}"/>
              </a:ext>
            </a:extLst>
          </p:cNvPr>
          <p:cNvSpPr/>
          <p:nvPr/>
        </p:nvSpPr>
        <p:spPr>
          <a:xfrm>
            <a:off x="8417004" y="320040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F8E325-DB1D-4AB3-97FA-94F93A154F86}"/>
              </a:ext>
            </a:extLst>
          </p:cNvPr>
          <p:cNvSpPr/>
          <p:nvPr/>
        </p:nvSpPr>
        <p:spPr>
          <a:xfrm>
            <a:off x="7671386" y="1374292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DFDC73-EBAC-4385-BFD0-EA5FBF775EF7}"/>
              </a:ext>
            </a:extLst>
          </p:cNvPr>
          <p:cNvSpPr/>
          <p:nvPr/>
        </p:nvSpPr>
        <p:spPr>
          <a:xfrm>
            <a:off x="4658788" y="235966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CC8A6191-A853-4580-99F8-30AEE1A8831D}"/>
              </a:ext>
            </a:extLst>
          </p:cNvPr>
          <p:cNvSpPr/>
          <p:nvPr/>
        </p:nvSpPr>
        <p:spPr>
          <a:xfrm>
            <a:off x="3962986" y="1963045"/>
            <a:ext cx="640080" cy="51308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40A1E3-6658-4A4A-845D-9D79CFCB2E61}"/>
              </a:ext>
            </a:extLst>
          </p:cNvPr>
          <p:cNvSpPr/>
          <p:nvPr/>
        </p:nvSpPr>
        <p:spPr>
          <a:xfrm>
            <a:off x="1986910" y="27076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9A6A71-A56B-43D6-B820-5FBFE48BB6A8}"/>
              </a:ext>
            </a:extLst>
          </p:cNvPr>
          <p:cNvSpPr/>
          <p:nvPr/>
        </p:nvSpPr>
        <p:spPr>
          <a:xfrm>
            <a:off x="2988936" y="27076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CFCBE1-7E35-4F18-9C34-E3E538B782BE}"/>
              </a:ext>
            </a:extLst>
          </p:cNvPr>
          <p:cNvSpPr/>
          <p:nvPr/>
        </p:nvSpPr>
        <p:spPr>
          <a:xfrm>
            <a:off x="3974456" y="274248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A90BD16-06F2-4BD1-8761-98C505B85D04}"/>
              </a:ext>
            </a:extLst>
          </p:cNvPr>
          <p:cNvSpPr/>
          <p:nvPr/>
        </p:nvSpPr>
        <p:spPr>
          <a:xfrm>
            <a:off x="5546680" y="26192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016481-F9C9-4B89-9F73-843DCB9F2635}"/>
              </a:ext>
            </a:extLst>
          </p:cNvPr>
          <p:cNvSpPr/>
          <p:nvPr/>
        </p:nvSpPr>
        <p:spPr>
          <a:xfrm>
            <a:off x="6506436" y="26192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0591428-A90E-454A-8454-02330BB149EC}"/>
              </a:ext>
            </a:extLst>
          </p:cNvPr>
          <p:cNvSpPr/>
          <p:nvPr/>
        </p:nvSpPr>
        <p:spPr>
          <a:xfrm>
            <a:off x="7465400" y="274248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240A1E3-6658-4A4A-845D-9D79CFCB2E61}"/>
              </a:ext>
            </a:extLst>
          </p:cNvPr>
          <p:cNvSpPr/>
          <p:nvPr/>
        </p:nvSpPr>
        <p:spPr>
          <a:xfrm>
            <a:off x="1989088" y="26954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vi-VN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59A6A71-A56B-43D6-B820-5FBFE48BB6A8}"/>
              </a:ext>
            </a:extLst>
          </p:cNvPr>
          <p:cNvSpPr/>
          <p:nvPr/>
        </p:nvSpPr>
        <p:spPr>
          <a:xfrm>
            <a:off x="2977466" y="26954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endParaRPr lang="vi-VN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5CFCBE1-7E35-4F18-9C34-E3E538B782BE}"/>
              </a:ext>
            </a:extLst>
          </p:cNvPr>
          <p:cNvSpPr/>
          <p:nvPr/>
        </p:nvSpPr>
        <p:spPr>
          <a:xfrm>
            <a:off x="3962986" y="27462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A90BD16-06F2-4BD1-8761-98C505B85D04}"/>
              </a:ext>
            </a:extLst>
          </p:cNvPr>
          <p:cNvSpPr/>
          <p:nvPr/>
        </p:nvSpPr>
        <p:spPr>
          <a:xfrm>
            <a:off x="5552907" y="27716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endParaRPr lang="vi-VN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A016481-F9C9-4B89-9F73-843DCB9F2635}"/>
              </a:ext>
            </a:extLst>
          </p:cNvPr>
          <p:cNvSpPr/>
          <p:nvPr/>
        </p:nvSpPr>
        <p:spPr>
          <a:xfrm>
            <a:off x="6506436" y="277163"/>
            <a:ext cx="904240" cy="889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0591428-A90E-454A-8454-02330BB149EC}"/>
              </a:ext>
            </a:extLst>
          </p:cNvPr>
          <p:cNvSpPr/>
          <p:nvPr/>
        </p:nvSpPr>
        <p:spPr>
          <a:xfrm>
            <a:off x="7452946" y="277163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vi-VN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72" y="1963045"/>
            <a:ext cx="5904762" cy="4084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04" y="1374292"/>
            <a:ext cx="5012918" cy="532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43AF02-463B-51E8-A67C-C2E074CC7C5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22" l="438" r="99750">
                        <a14:foregroundMark x1="1250" y1="889" x2="1938" y2="11444"/>
                        <a14:foregroundMark x1="1938" y1="11444" x2="4438" y2="14444"/>
                        <a14:foregroundMark x1="2625" y1="0" x2="438" y2="4222"/>
                        <a14:foregroundMark x1="93313" y1="4333" x2="97438" y2="8889"/>
                        <a14:foregroundMark x1="97438" y1="8889" x2="99250" y2="19556"/>
                        <a14:foregroundMark x1="99250" y1="19556" x2="98625" y2="21889"/>
                        <a14:foregroundMark x1="93125" y1="89111" x2="99750" y2="95667"/>
                        <a14:foregroundMark x1="625" y1="97222" x2="8938" y2="81000"/>
                        <a14:foregroundMark x1="8938" y1="81000" x2="3250" y2="95222"/>
                        <a14:backgroundMark x1="55375" y1="58556" x2="65563" y2="7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30" name="Picture 6" descr="Thử trí thông minh với 13 câu đố mẹo">
            <a:extLst>
              <a:ext uri="{FF2B5EF4-FFF2-40B4-BE49-F238E27FC236}">
                <a16:creationId xmlns:a16="http://schemas.microsoft.com/office/drawing/2014/main" xmlns="" id="{47E7C5FE-1E48-A811-56CC-606503E3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2" b="94565" l="10000" r="90000">
                        <a14:foregroundMark x1="20462" y1="48696" x2="36769" y2="1522"/>
                        <a14:foregroundMark x1="36769" y1="1522" x2="37846" y2="12174"/>
                        <a14:foregroundMark x1="37846" y1="12174" x2="37846" y2="12174"/>
                        <a14:foregroundMark x1="60923" y1="14130" x2="72615" y2="33696"/>
                        <a14:foregroundMark x1="40000" y1="47609" x2="64462" y2="40000"/>
                        <a14:foregroundMark x1="43538" y1="47826" x2="57385" y2="41739"/>
                        <a14:foregroundMark x1="57385" y1="41739" x2="44154" y2="51957"/>
                        <a14:foregroundMark x1="52308" y1="43043" x2="60154" y2="43913"/>
                        <a14:foregroundMark x1="32000" y1="76087" x2="54308" y2="83478"/>
                        <a14:foregroundMark x1="54308" y1="83478" x2="62769" y2="91739"/>
                        <a14:foregroundMark x1="39846" y1="94565" x2="56154" y2="94565"/>
                        <a14:foregroundMark x1="56154" y1="94565" x2="60462" y2="93913"/>
                        <a14:foregroundMark x1="18615" y1="25870" x2="23538" y2="47826"/>
                        <a14:foregroundMark x1="25385" y1="6522" x2="30308" y2="28696"/>
                        <a14:foregroundMark x1="22923" y1="51957" x2="25538" y2="52826"/>
                        <a14:foregroundMark x1="65692" y1="36739" x2="67385" y2="3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378" y="1833673"/>
            <a:ext cx="7445151" cy="52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F47EAB2B-E265-C24A-94EE-F8ED0EF11280}"/>
              </a:ext>
            </a:extLst>
          </p:cNvPr>
          <p:cNvSpPr/>
          <p:nvPr/>
        </p:nvSpPr>
        <p:spPr>
          <a:xfrm>
            <a:off x="5053706" y="613460"/>
            <a:ext cx="6433078" cy="3552486"/>
          </a:xfrm>
          <a:prstGeom prst="cloudCallout">
            <a:avLst>
              <a:gd name="adj1" fmla="val -26614"/>
              <a:gd name="adj2" fmla="val 795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9B4F0F-1FED-3B17-FF45-5120E5C1B73F}"/>
              </a:ext>
            </a:extLst>
          </p:cNvPr>
          <p:cNvSpPr txBox="1"/>
          <p:nvPr/>
        </p:nvSpPr>
        <p:spPr>
          <a:xfrm>
            <a:off x="5395467" y="1962429"/>
            <a:ext cx="5749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22494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DF8176-2CD0-0BAF-8F98-88A7634F253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22" l="438" r="99750">
                        <a14:foregroundMark x1="1250" y1="889" x2="1938" y2="11444"/>
                        <a14:foregroundMark x1="1938" y1="11444" x2="4438" y2="14444"/>
                        <a14:foregroundMark x1="2625" y1="0" x2="438" y2="4222"/>
                        <a14:foregroundMark x1="93313" y1="4333" x2="97438" y2="8889"/>
                        <a14:foregroundMark x1="97438" y1="8889" x2="99250" y2="19556"/>
                        <a14:foregroundMark x1="99250" y1="19556" x2="98625" y2="21889"/>
                        <a14:foregroundMark x1="93125" y1="89111" x2="99750" y2="95667"/>
                        <a14:foregroundMark x1="625" y1="97222" x2="8938" y2="81000"/>
                        <a14:foregroundMark x1="8938" y1="81000" x2="3250" y2="95222"/>
                        <a14:backgroundMark x1="55375" y1="58556" x2="65563" y2="7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91DF7D-9590-9581-11C4-2BB694AFB611}"/>
              </a:ext>
            </a:extLst>
          </p:cNvPr>
          <p:cNvSpPr txBox="1"/>
          <p:nvPr/>
        </p:nvSpPr>
        <p:spPr>
          <a:xfrm>
            <a:off x="3970511" y="2899"/>
            <a:ext cx="4353851" cy="5878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4E34DBFB-718D-63EB-165E-2D7167A6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58" y="675244"/>
            <a:ext cx="11160061" cy="5969396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342900" marR="0" lvl="0" indent="-34290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Clip nghệ thuật Đồ họa học sinh Vector Đồ họa mạng di động Giáo viên - học sinh tiểu học">
            <a:extLst>
              <a:ext uri="{FF2B5EF4-FFF2-40B4-BE49-F238E27FC236}">
                <a16:creationId xmlns:a16="http://schemas.microsoft.com/office/drawing/2014/main" xmlns="" id="{8F67F280-4A1B-C651-5BF1-7038FBA73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99167" l="1556" r="99556">
                        <a14:foregroundMark x1="3778" y1="63333" x2="19257" y2="42429"/>
                        <a14:foregroundMark x1="23208" y1="37542" x2="38000" y2="26250"/>
                        <a14:foregroundMark x1="49611" y1="25009" x2="59444" y2="23958"/>
                        <a14:foregroundMark x1="38000" y1="26250" x2="44865" y2="25516"/>
                        <a14:foregroundMark x1="59444" y1="23958" x2="70960" y2="27997"/>
                        <a14:foregroundMark x1="75608" y1="30396" x2="82667" y2="40417"/>
                        <a14:foregroundMark x1="82667" y1="40417" x2="92889" y2="65417"/>
                        <a14:foregroundMark x1="7333" y1="28958" x2="7889" y2="94583"/>
                        <a14:foregroundMark x1="7889" y1="94583" x2="7889" y2="94583"/>
                        <a14:foregroundMark x1="10889" y1="89583" x2="30222" y2="90625"/>
                        <a14:foregroundMark x1="30222" y1="90625" x2="73111" y2="84792"/>
                        <a14:foregroundMark x1="73111" y1="84792" x2="83222" y2="88750"/>
                        <a14:foregroundMark x1="15778" y1="58542" x2="66778" y2="74792"/>
                        <a14:foregroundMark x1="56778" y1="47083" x2="83444" y2="99167"/>
                        <a14:foregroundMark x1="83444" y1="99167" x2="84222" y2="91042"/>
                        <a14:foregroundMark x1="48246" y1="9920" x2="61667" y2="10417"/>
                        <a14:foregroundMark x1="27889" y1="9167" x2="43438" y2="9742"/>
                        <a14:foregroundMark x1="61667" y1="10417" x2="68222" y2="9583"/>
                        <a14:foregroundMark x1="51889" y1="29167" x2="65444" y2="38750"/>
                        <a14:foregroundMark x1="79444" y1="25208" x2="94889" y2="29167"/>
                        <a14:foregroundMark x1="95444" y1="43542" x2="99556" y2="44167"/>
                        <a14:foregroundMark x1="1333" y1="36458" x2="1556" y2="58125"/>
                        <a14:foregroundMark x1="1556" y1="58125" x2="1889" y2="59792"/>
                        <a14:foregroundMark x1="56556" y1="68333" x2="57556" y2="63333"/>
                        <a14:foregroundMark x1="20444" y1="71042" x2="20889" y2="81042"/>
                        <a14:backgroundMark x1="45222" y1="11875" x2="48333" y2="24167"/>
                        <a14:backgroundMark x1="45556" y1="6667" x2="47667" y2="30000"/>
                        <a14:backgroundMark x1="75444" y1="21250" x2="72556" y2="31875"/>
                        <a14:backgroundMark x1="72556" y1="31875" x2="72556" y2="31875"/>
                        <a14:backgroundMark x1="18444" y1="30625" x2="23222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3" y="4277360"/>
            <a:ext cx="3982414" cy="25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3D9429F-17B1-480E-9332-49D2D7F27428}"/>
              </a:ext>
            </a:extLst>
          </p:cNvPr>
          <p:cNvGrpSpPr/>
          <p:nvPr/>
        </p:nvGrpSpPr>
        <p:grpSpPr bwMode="auto">
          <a:xfrm>
            <a:off x="4284201" y="5170134"/>
            <a:ext cx="1939926" cy="828675"/>
            <a:chOff x="0" y="0"/>
            <a:chExt cx="1117" cy="335"/>
          </a:xfrm>
        </p:grpSpPr>
        <p:sp>
          <p:nvSpPr>
            <p:cNvPr id="4129" name="Oval 4128">
              <a:extLst>
                <a:ext uri="{FF2B5EF4-FFF2-40B4-BE49-F238E27FC236}">
                  <a16:creationId xmlns:a16="http://schemas.microsoft.com/office/drawing/2014/main" xmlns="" id="{EFF38FEA-A187-46CC-9904-1540833B6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"/>
              <a:ext cx="284" cy="23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46275"/>
                    <a:invGamma/>
                  </a:srgbClr>
                </a:gs>
                <a:gs pos="50000">
                  <a:srgbClr val="669900">
                    <a:alpha val="98000"/>
                  </a:srgbClr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30" name="Oval 4129">
              <a:extLst>
                <a:ext uri="{FF2B5EF4-FFF2-40B4-BE49-F238E27FC236}">
                  <a16:creationId xmlns:a16="http://schemas.microsoft.com/office/drawing/2014/main" xmlns="" id="{127C2E43-F8DE-466E-ADA3-8ADF730F4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" y="88"/>
              <a:ext cx="284" cy="239"/>
            </a:xfrm>
            <a:prstGeom prst="ellipse">
              <a:avLst/>
            </a:prstGeom>
            <a:gradFill rotWithShape="1">
              <a:gsLst>
                <a:gs pos="0">
                  <a:srgbClr val="2F4700"/>
                </a:gs>
                <a:gs pos="50000">
                  <a:srgbClr val="669900"/>
                </a:gs>
                <a:gs pos="100000">
                  <a:srgbClr val="2F47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31" name="Oval 4130">
              <a:extLst>
                <a:ext uri="{FF2B5EF4-FFF2-40B4-BE49-F238E27FC236}">
                  <a16:creationId xmlns:a16="http://schemas.microsoft.com/office/drawing/2014/main" xmlns="" id="{C860B3F5-5C21-48C3-A774-54FEC8BF9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0"/>
              <a:ext cx="295" cy="335"/>
            </a:xfrm>
            <a:prstGeom prst="ellipse">
              <a:avLst/>
            </a:prstGeom>
            <a:gradFill rotWithShape="1">
              <a:gsLst>
                <a:gs pos="0">
                  <a:srgbClr val="631809"/>
                </a:gs>
                <a:gs pos="50000">
                  <a:srgbClr val="D63414"/>
                </a:gs>
                <a:gs pos="100000">
                  <a:srgbClr val="63180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32" name="Oval 4131">
              <a:extLst>
                <a:ext uri="{FF2B5EF4-FFF2-40B4-BE49-F238E27FC236}">
                  <a16:creationId xmlns:a16="http://schemas.microsoft.com/office/drawing/2014/main" xmlns="" id="{5E5B5CE4-FE60-4441-BC56-032560B32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0"/>
              <a:ext cx="295" cy="335"/>
            </a:xfrm>
            <a:prstGeom prst="ellipse">
              <a:avLst/>
            </a:prstGeom>
            <a:gradFill rotWithShape="1">
              <a:gsLst>
                <a:gs pos="0">
                  <a:srgbClr val="631809"/>
                </a:gs>
                <a:gs pos="50000">
                  <a:srgbClr val="D63414"/>
                </a:gs>
                <a:gs pos="100000">
                  <a:srgbClr val="63180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9014FEA-11C7-41DB-9C17-CB49D5C8AC6E}"/>
              </a:ext>
            </a:extLst>
          </p:cNvPr>
          <p:cNvGrpSpPr/>
          <p:nvPr/>
        </p:nvGrpSpPr>
        <p:grpSpPr>
          <a:xfrm>
            <a:off x="6839885" y="2489201"/>
            <a:ext cx="4797965" cy="4603500"/>
            <a:chOff x="0" y="0"/>
            <a:chExt cx="3154782" cy="382724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A1AA1D9-CE88-4A7A-8D0A-3BEE6CF4377E}"/>
                </a:ext>
              </a:extLst>
            </p:cNvPr>
            <p:cNvGrpSpPr/>
            <p:nvPr/>
          </p:nvGrpSpPr>
          <p:grpSpPr>
            <a:xfrm>
              <a:off x="0" y="0"/>
              <a:ext cx="3154782" cy="3192828"/>
              <a:chOff x="0" y="0"/>
              <a:chExt cx="6348924" cy="670718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7341EA3D-B919-4494-A045-C9136AF727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7880" y="0"/>
                <a:ext cx="436563" cy="2568575"/>
                <a:chOff x="2786062" y="0"/>
                <a:chExt cx="275" cy="1618"/>
              </a:xfrm>
            </p:grpSpPr>
            <p:sp>
              <p:nvSpPr>
                <p:cNvPr id="4128" name="Freeform 41">
                  <a:extLst>
                    <a:ext uri="{FF2B5EF4-FFF2-40B4-BE49-F238E27FC236}">
                      <a16:creationId xmlns:a16="http://schemas.microsoft.com/office/drawing/2014/main" xmlns="" id="{08D24E55-0E82-479E-B7F0-9FD2AD865DC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 flipH="1" flipV="1">
                  <a:off x="2786062" y="0"/>
                  <a:ext cx="252" cy="1576"/>
                </a:xfrm>
                <a:custGeom>
                  <a:avLst/>
                  <a:gdLst>
                    <a:gd name="T0" fmla="*/ 252 w 252"/>
                    <a:gd name="T1" fmla="*/ 1576 h 1576"/>
                    <a:gd name="T2" fmla="*/ 0 w 252"/>
                    <a:gd name="T3" fmla="*/ 12 h 1576"/>
                    <a:gd name="T4" fmla="*/ 72 w 252"/>
                    <a:gd name="T5" fmla="*/ 0 h 1576"/>
                    <a:gd name="T6" fmla="*/ 252 w 252"/>
                    <a:gd name="T7" fmla="*/ 1576 h 157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2" h="1576">
                      <a:moveTo>
                        <a:pt x="252" y="1576"/>
                      </a:moveTo>
                      <a:lnTo>
                        <a:pt x="0" y="12"/>
                      </a:lnTo>
                      <a:lnTo>
                        <a:pt x="72" y="0"/>
                      </a:lnTo>
                      <a:lnTo>
                        <a:pt x="252" y="1576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Oval 4125">
                  <a:extLst>
                    <a:ext uri="{FF2B5EF4-FFF2-40B4-BE49-F238E27FC236}">
                      <a16:creationId xmlns:a16="http://schemas.microsoft.com/office/drawing/2014/main" xmlns="" id="{AC2F86C9-E07E-4031-BD48-8CA815BCD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6217" y="1498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AF187978-9DE3-4AD2-B8D4-233901320E01}"/>
                  </a:ext>
                </a:extLst>
              </p:cNvPr>
              <p:cNvGrpSpPr/>
              <p:nvPr/>
            </p:nvGrpSpPr>
            <p:grpSpPr>
              <a:xfrm>
                <a:off x="0" y="1596676"/>
                <a:ext cx="6348924" cy="5110512"/>
                <a:chOff x="0" y="1596676"/>
                <a:chExt cx="6348924" cy="5110512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15993B07-AE06-4368-99BA-B774AECB98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334642"/>
                  <a:ext cx="2384427" cy="4264028"/>
                  <a:chOff x="0" y="2332038"/>
                  <a:chExt cx="1502" cy="2686"/>
                </a:xfrm>
              </p:grpSpPr>
              <p:sp>
                <p:nvSpPr>
                  <p:cNvPr id="4112" name="Rectangle 4111">
                    <a:extLst>
                      <a:ext uri="{FF2B5EF4-FFF2-40B4-BE49-F238E27FC236}">
                        <a16:creationId xmlns:a16="http://schemas.microsoft.com/office/drawing/2014/main" xmlns="" id="{2C621EFB-CA7F-426A-B932-2C21287A20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 rot="-1140313">
                    <a:off x="1050" y="2332313"/>
                    <a:ext cx="6" cy="20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3" name="Rectangle 4112">
                    <a:extLst>
                      <a:ext uri="{FF2B5EF4-FFF2-40B4-BE49-F238E27FC236}">
                        <a16:creationId xmlns:a16="http://schemas.microsoft.com/office/drawing/2014/main" xmlns="" id="{758F9570-F941-40C5-B92A-3E29C85CBE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 rot="1114412">
                    <a:off x="363" y="2332318"/>
                    <a:ext cx="6" cy="211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4" name="Rectangle 4113">
                    <a:extLst>
                      <a:ext uri="{FF2B5EF4-FFF2-40B4-BE49-F238E27FC236}">
                        <a16:creationId xmlns:a16="http://schemas.microsoft.com/office/drawing/2014/main" xmlns="" id="{C80346B0-5892-4BCC-BCA1-D31BC54042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 rot="254676">
                    <a:off x="641" y="2332367"/>
                    <a:ext cx="6" cy="190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5" name="Freeform 6">
                    <a:extLst>
                      <a:ext uri="{FF2B5EF4-FFF2-40B4-BE49-F238E27FC236}">
                        <a16:creationId xmlns:a16="http://schemas.microsoft.com/office/drawing/2014/main" xmlns="" id="{EFF44BD7-CDC5-43E5-BDCF-4451CF0979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665" y="2332038"/>
                    <a:ext cx="102" cy="155"/>
                  </a:xfrm>
                  <a:custGeom>
                    <a:avLst/>
                    <a:gdLst>
                      <a:gd name="T0" fmla="*/ 102 w 102"/>
                      <a:gd name="T1" fmla="*/ 0 h 155"/>
                      <a:gd name="T2" fmla="*/ 0 w 102"/>
                      <a:gd name="T3" fmla="*/ 12 h 155"/>
                      <a:gd name="T4" fmla="*/ 30 w 102"/>
                      <a:gd name="T5" fmla="*/ 72 h 155"/>
                      <a:gd name="T6" fmla="*/ 30 w 102"/>
                      <a:gd name="T7" fmla="*/ 155 h 155"/>
                      <a:gd name="T8" fmla="*/ 72 w 102"/>
                      <a:gd name="T9" fmla="*/ 155 h 155"/>
                      <a:gd name="T10" fmla="*/ 72 w 102"/>
                      <a:gd name="T11" fmla="*/ 66 h 155"/>
                      <a:gd name="T12" fmla="*/ 102 w 102"/>
                      <a:gd name="T13" fmla="*/ 0 h 155"/>
                      <a:gd name="T14" fmla="*/ 102 w 102"/>
                      <a:gd name="T15" fmla="*/ 0 h 15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2" h="155">
                        <a:moveTo>
                          <a:pt x="102" y="0"/>
                        </a:moveTo>
                        <a:lnTo>
                          <a:pt x="0" y="12"/>
                        </a:lnTo>
                        <a:lnTo>
                          <a:pt x="30" y="72"/>
                        </a:lnTo>
                        <a:lnTo>
                          <a:pt x="30" y="155"/>
                        </a:lnTo>
                        <a:lnTo>
                          <a:pt x="72" y="155"/>
                        </a:lnTo>
                        <a:lnTo>
                          <a:pt x="72" y="66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6" name="Freeform 7">
                    <a:extLst>
                      <a:ext uri="{FF2B5EF4-FFF2-40B4-BE49-F238E27FC236}">
                        <a16:creationId xmlns:a16="http://schemas.microsoft.com/office/drawing/2014/main" xmlns="" id="{326F8028-70CD-41F9-9052-00839DD06FF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665" y="2332187"/>
                    <a:ext cx="90" cy="96"/>
                  </a:xfrm>
                  <a:custGeom>
                    <a:avLst/>
                    <a:gdLst>
                      <a:gd name="T0" fmla="*/ 48 w 90"/>
                      <a:gd name="T1" fmla="*/ 96 h 96"/>
                      <a:gd name="T2" fmla="*/ 72 w 90"/>
                      <a:gd name="T3" fmla="*/ 72 h 96"/>
                      <a:gd name="T4" fmla="*/ 84 w 90"/>
                      <a:gd name="T5" fmla="*/ 48 h 96"/>
                      <a:gd name="T6" fmla="*/ 90 w 90"/>
                      <a:gd name="T7" fmla="*/ 36 h 96"/>
                      <a:gd name="T8" fmla="*/ 84 w 90"/>
                      <a:gd name="T9" fmla="*/ 24 h 96"/>
                      <a:gd name="T10" fmla="*/ 66 w 90"/>
                      <a:gd name="T11" fmla="*/ 6 h 96"/>
                      <a:gd name="T12" fmla="*/ 42 w 90"/>
                      <a:gd name="T13" fmla="*/ 0 h 96"/>
                      <a:gd name="T14" fmla="*/ 24 w 90"/>
                      <a:gd name="T15" fmla="*/ 0 h 96"/>
                      <a:gd name="T16" fmla="*/ 12 w 90"/>
                      <a:gd name="T17" fmla="*/ 12 h 96"/>
                      <a:gd name="T18" fmla="*/ 6 w 90"/>
                      <a:gd name="T19" fmla="*/ 24 h 96"/>
                      <a:gd name="T20" fmla="*/ 0 w 90"/>
                      <a:gd name="T21" fmla="*/ 36 h 96"/>
                      <a:gd name="T22" fmla="*/ 12 w 90"/>
                      <a:gd name="T23" fmla="*/ 66 h 96"/>
                      <a:gd name="T24" fmla="*/ 30 w 90"/>
                      <a:gd name="T25" fmla="*/ 84 h 96"/>
                      <a:gd name="T26" fmla="*/ 48 w 90"/>
                      <a:gd name="T27" fmla="*/ 96 h 96"/>
                      <a:gd name="T28" fmla="*/ 48 w 90"/>
                      <a:gd name="T29" fmla="*/ 96 h 96"/>
                      <a:gd name="T30" fmla="*/ 48 w 90"/>
                      <a:gd name="T31" fmla="*/ 12 h 96"/>
                      <a:gd name="T32" fmla="*/ 66 w 90"/>
                      <a:gd name="T33" fmla="*/ 18 h 96"/>
                      <a:gd name="T34" fmla="*/ 72 w 90"/>
                      <a:gd name="T35" fmla="*/ 24 h 96"/>
                      <a:gd name="T36" fmla="*/ 72 w 90"/>
                      <a:gd name="T37" fmla="*/ 36 h 96"/>
                      <a:gd name="T38" fmla="*/ 72 w 90"/>
                      <a:gd name="T39" fmla="*/ 48 h 96"/>
                      <a:gd name="T40" fmla="*/ 54 w 90"/>
                      <a:gd name="T41" fmla="*/ 66 h 96"/>
                      <a:gd name="T42" fmla="*/ 48 w 90"/>
                      <a:gd name="T43" fmla="*/ 78 h 96"/>
                      <a:gd name="T44" fmla="*/ 30 w 90"/>
                      <a:gd name="T45" fmla="*/ 66 h 96"/>
                      <a:gd name="T46" fmla="*/ 24 w 90"/>
                      <a:gd name="T47" fmla="*/ 48 h 96"/>
                      <a:gd name="T48" fmla="*/ 18 w 90"/>
                      <a:gd name="T49" fmla="*/ 30 h 96"/>
                      <a:gd name="T50" fmla="*/ 30 w 90"/>
                      <a:gd name="T51" fmla="*/ 12 h 96"/>
                      <a:gd name="T52" fmla="*/ 48 w 90"/>
                      <a:gd name="T53" fmla="*/ 12 h 96"/>
                      <a:gd name="T54" fmla="*/ 48 w 90"/>
                      <a:gd name="T55" fmla="*/ 12 h 9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90" h="96">
                        <a:moveTo>
                          <a:pt x="48" y="96"/>
                        </a:moveTo>
                        <a:lnTo>
                          <a:pt x="72" y="72"/>
                        </a:lnTo>
                        <a:lnTo>
                          <a:pt x="84" y="48"/>
                        </a:lnTo>
                        <a:lnTo>
                          <a:pt x="90" y="36"/>
                        </a:lnTo>
                        <a:lnTo>
                          <a:pt x="84" y="24"/>
                        </a:lnTo>
                        <a:lnTo>
                          <a:pt x="66" y="6"/>
                        </a:lnTo>
                        <a:lnTo>
                          <a:pt x="42" y="0"/>
                        </a:lnTo>
                        <a:lnTo>
                          <a:pt x="24" y="0"/>
                        </a:lnTo>
                        <a:lnTo>
                          <a:pt x="12" y="12"/>
                        </a:lnTo>
                        <a:lnTo>
                          <a:pt x="6" y="24"/>
                        </a:lnTo>
                        <a:lnTo>
                          <a:pt x="0" y="36"/>
                        </a:lnTo>
                        <a:lnTo>
                          <a:pt x="12" y="66"/>
                        </a:lnTo>
                        <a:lnTo>
                          <a:pt x="30" y="84"/>
                        </a:lnTo>
                        <a:lnTo>
                          <a:pt x="48" y="96"/>
                        </a:lnTo>
                        <a:close/>
                        <a:moveTo>
                          <a:pt x="48" y="12"/>
                        </a:moveTo>
                        <a:lnTo>
                          <a:pt x="66" y="18"/>
                        </a:lnTo>
                        <a:lnTo>
                          <a:pt x="72" y="24"/>
                        </a:lnTo>
                        <a:lnTo>
                          <a:pt x="72" y="36"/>
                        </a:lnTo>
                        <a:lnTo>
                          <a:pt x="72" y="48"/>
                        </a:lnTo>
                        <a:lnTo>
                          <a:pt x="54" y="66"/>
                        </a:lnTo>
                        <a:lnTo>
                          <a:pt x="48" y="78"/>
                        </a:lnTo>
                        <a:lnTo>
                          <a:pt x="30" y="66"/>
                        </a:lnTo>
                        <a:lnTo>
                          <a:pt x="24" y="48"/>
                        </a:lnTo>
                        <a:lnTo>
                          <a:pt x="18" y="30"/>
                        </a:lnTo>
                        <a:lnTo>
                          <a:pt x="30" y="12"/>
                        </a:lnTo>
                        <a:lnTo>
                          <a:pt x="48" y="1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7" name="Freeform 8">
                    <a:extLst>
                      <a:ext uri="{FF2B5EF4-FFF2-40B4-BE49-F238E27FC236}">
                        <a16:creationId xmlns:a16="http://schemas.microsoft.com/office/drawing/2014/main" xmlns="" id="{6344A4A1-32A4-4D05-B4AA-553460FB2E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665" y="2332265"/>
                    <a:ext cx="90" cy="108"/>
                  </a:xfrm>
                  <a:custGeom>
                    <a:avLst/>
                    <a:gdLst>
                      <a:gd name="T0" fmla="*/ 0 w 90"/>
                      <a:gd name="T1" fmla="*/ 90 h 108"/>
                      <a:gd name="T2" fmla="*/ 12 w 90"/>
                      <a:gd name="T3" fmla="*/ 102 h 108"/>
                      <a:gd name="T4" fmla="*/ 24 w 90"/>
                      <a:gd name="T5" fmla="*/ 108 h 108"/>
                      <a:gd name="T6" fmla="*/ 54 w 90"/>
                      <a:gd name="T7" fmla="*/ 108 h 108"/>
                      <a:gd name="T8" fmla="*/ 78 w 90"/>
                      <a:gd name="T9" fmla="*/ 96 h 108"/>
                      <a:gd name="T10" fmla="*/ 90 w 90"/>
                      <a:gd name="T11" fmla="*/ 72 h 108"/>
                      <a:gd name="T12" fmla="*/ 84 w 90"/>
                      <a:gd name="T13" fmla="*/ 42 h 108"/>
                      <a:gd name="T14" fmla="*/ 66 w 90"/>
                      <a:gd name="T15" fmla="*/ 24 h 108"/>
                      <a:gd name="T16" fmla="*/ 54 w 90"/>
                      <a:gd name="T17" fmla="*/ 12 h 108"/>
                      <a:gd name="T18" fmla="*/ 48 w 90"/>
                      <a:gd name="T19" fmla="*/ 6 h 108"/>
                      <a:gd name="T20" fmla="*/ 48 w 90"/>
                      <a:gd name="T21" fmla="*/ 6 h 108"/>
                      <a:gd name="T22" fmla="*/ 48 w 90"/>
                      <a:gd name="T23" fmla="*/ 0 h 108"/>
                      <a:gd name="T24" fmla="*/ 24 w 90"/>
                      <a:gd name="T25" fmla="*/ 24 h 108"/>
                      <a:gd name="T26" fmla="*/ 6 w 90"/>
                      <a:gd name="T27" fmla="*/ 48 h 108"/>
                      <a:gd name="T28" fmla="*/ 0 w 90"/>
                      <a:gd name="T29" fmla="*/ 66 h 108"/>
                      <a:gd name="T30" fmla="*/ 0 w 90"/>
                      <a:gd name="T31" fmla="*/ 90 h 108"/>
                      <a:gd name="T32" fmla="*/ 0 w 90"/>
                      <a:gd name="T33" fmla="*/ 90 h 108"/>
                      <a:gd name="T34" fmla="*/ 12 w 90"/>
                      <a:gd name="T35" fmla="*/ 66 h 108"/>
                      <a:gd name="T36" fmla="*/ 18 w 90"/>
                      <a:gd name="T37" fmla="*/ 48 h 108"/>
                      <a:gd name="T38" fmla="*/ 30 w 90"/>
                      <a:gd name="T39" fmla="*/ 36 h 108"/>
                      <a:gd name="T40" fmla="*/ 42 w 90"/>
                      <a:gd name="T41" fmla="*/ 24 h 108"/>
                      <a:gd name="T42" fmla="*/ 48 w 90"/>
                      <a:gd name="T43" fmla="*/ 18 h 108"/>
                      <a:gd name="T44" fmla="*/ 66 w 90"/>
                      <a:gd name="T45" fmla="*/ 30 h 108"/>
                      <a:gd name="T46" fmla="*/ 72 w 90"/>
                      <a:gd name="T47" fmla="*/ 48 h 108"/>
                      <a:gd name="T48" fmla="*/ 78 w 90"/>
                      <a:gd name="T49" fmla="*/ 72 h 108"/>
                      <a:gd name="T50" fmla="*/ 78 w 90"/>
                      <a:gd name="T51" fmla="*/ 84 h 108"/>
                      <a:gd name="T52" fmla="*/ 66 w 90"/>
                      <a:gd name="T53" fmla="*/ 96 h 108"/>
                      <a:gd name="T54" fmla="*/ 42 w 90"/>
                      <a:gd name="T55" fmla="*/ 102 h 108"/>
                      <a:gd name="T56" fmla="*/ 30 w 90"/>
                      <a:gd name="T57" fmla="*/ 96 h 108"/>
                      <a:gd name="T58" fmla="*/ 18 w 90"/>
                      <a:gd name="T59" fmla="*/ 90 h 108"/>
                      <a:gd name="T60" fmla="*/ 12 w 90"/>
                      <a:gd name="T61" fmla="*/ 78 h 108"/>
                      <a:gd name="T62" fmla="*/ 12 w 90"/>
                      <a:gd name="T63" fmla="*/ 66 h 108"/>
                      <a:gd name="T64" fmla="*/ 12 w 90"/>
                      <a:gd name="T65" fmla="*/ 66 h 1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90" h="108">
                        <a:moveTo>
                          <a:pt x="0" y="90"/>
                        </a:moveTo>
                        <a:lnTo>
                          <a:pt x="12" y="102"/>
                        </a:lnTo>
                        <a:lnTo>
                          <a:pt x="24" y="108"/>
                        </a:lnTo>
                        <a:lnTo>
                          <a:pt x="54" y="108"/>
                        </a:lnTo>
                        <a:lnTo>
                          <a:pt x="78" y="96"/>
                        </a:lnTo>
                        <a:lnTo>
                          <a:pt x="90" y="72"/>
                        </a:lnTo>
                        <a:lnTo>
                          <a:pt x="84" y="42"/>
                        </a:lnTo>
                        <a:lnTo>
                          <a:pt x="66" y="24"/>
                        </a:lnTo>
                        <a:lnTo>
                          <a:pt x="54" y="12"/>
                        </a:lnTo>
                        <a:lnTo>
                          <a:pt x="48" y="6"/>
                        </a:lnTo>
                        <a:lnTo>
                          <a:pt x="48" y="0"/>
                        </a:lnTo>
                        <a:lnTo>
                          <a:pt x="24" y="24"/>
                        </a:lnTo>
                        <a:lnTo>
                          <a:pt x="6" y="48"/>
                        </a:lnTo>
                        <a:lnTo>
                          <a:pt x="0" y="66"/>
                        </a:lnTo>
                        <a:lnTo>
                          <a:pt x="0" y="90"/>
                        </a:lnTo>
                        <a:close/>
                        <a:moveTo>
                          <a:pt x="12" y="66"/>
                        </a:moveTo>
                        <a:lnTo>
                          <a:pt x="18" y="48"/>
                        </a:lnTo>
                        <a:lnTo>
                          <a:pt x="30" y="36"/>
                        </a:lnTo>
                        <a:lnTo>
                          <a:pt x="42" y="24"/>
                        </a:lnTo>
                        <a:lnTo>
                          <a:pt x="48" y="18"/>
                        </a:lnTo>
                        <a:lnTo>
                          <a:pt x="66" y="30"/>
                        </a:lnTo>
                        <a:lnTo>
                          <a:pt x="72" y="48"/>
                        </a:lnTo>
                        <a:lnTo>
                          <a:pt x="78" y="72"/>
                        </a:lnTo>
                        <a:lnTo>
                          <a:pt x="78" y="84"/>
                        </a:lnTo>
                        <a:lnTo>
                          <a:pt x="66" y="96"/>
                        </a:lnTo>
                        <a:lnTo>
                          <a:pt x="42" y="102"/>
                        </a:lnTo>
                        <a:lnTo>
                          <a:pt x="30" y="96"/>
                        </a:lnTo>
                        <a:lnTo>
                          <a:pt x="18" y="90"/>
                        </a:lnTo>
                        <a:lnTo>
                          <a:pt x="12" y="78"/>
                        </a:lnTo>
                        <a:lnTo>
                          <a:pt x="12" y="6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8" name="Freeform 9">
                    <a:extLst>
                      <a:ext uri="{FF2B5EF4-FFF2-40B4-BE49-F238E27FC236}">
                        <a16:creationId xmlns:a16="http://schemas.microsoft.com/office/drawing/2014/main" xmlns="" id="{CE2C648C-AFDF-435E-A813-FBCB1996B3D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540" y="2334270"/>
                    <a:ext cx="84" cy="95"/>
                  </a:xfrm>
                  <a:custGeom>
                    <a:avLst/>
                    <a:gdLst>
                      <a:gd name="T0" fmla="*/ 36 w 84"/>
                      <a:gd name="T1" fmla="*/ 95 h 95"/>
                      <a:gd name="T2" fmla="*/ 60 w 84"/>
                      <a:gd name="T3" fmla="*/ 77 h 95"/>
                      <a:gd name="T4" fmla="*/ 78 w 84"/>
                      <a:gd name="T5" fmla="*/ 53 h 95"/>
                      <a:gd name="T6" fmla="*/ 84 w 84"/>
                      <a:gd name="T7" fmla="*/ 42 h 95"/>
                      <a:gd name="T8" fmla="*/ 84 w 84"/>
                      <a:gd name="T9" fmla="*/ 30 h 95"/>
                      <a:gd name="T10" fmla="*/ 72 w 84"/>
                      <a:gd name="T11" fmla="*/ 6 h 95"/>
                      <a:gd name="T12" fmla="*/ 42 w 84"/>
                      <a:gd name="T13" fmla="*/ 0 h 95"/>
                      <a:gd name="T14" fmla="*/ 30 w 84"/>
                      <a:gd name="T15" fmla="*/ 0 h 95"/>
                      <a:gd name="T16" fmla="*/ 12 w 84"/>
                      <a:gd name="T17" fmla="*/ 12 h 95"/>
                      <a:gd name="T18" fmla="*/ 0 w 84"/>
                      <a:gd name="T19" fmla="*/ 24 h 95"/>
                      <a:gd name="T20" fmla="*/ 0 w 84"/>
                      <a:gd name="T21" fmla="*/ 36 h 95"/>
                      <a:gd name="T22" fmla="*/ 6 w 84"/>
                      <a:gd name="T23" fmla="*/ 59 h 95"/>
                      <a:gd name="T24" fmla="*/ 24 w 84"/>
                      <a:gd name="T25" fmla="*/ 83 h 95"/>
                      <a:gd name="T26" fmla="*/ 36 w 84"/>
                      <a:gd name="T27" fmla="*/ 95 h 95"/>
                      <a:gd name="T28" fmla="*/ 36 w 84"/>
                      <a:gd name="T29" fmla="*/ 95 h 95"/>
                      <a:gd name="T30" fmla="*/ 48 w 84"/>
                      <a:gd name="T31" fmla="*/ 12 h 95"/>
                      <a:gd name="T32" fmla="*/ 66 w 84"/>
                      <a:gd name="T33" fmla="*/ 18 h 95"/>
                      <a:gd name="T34" fmla="*/ 72 w 84"/>
                      <a:gd name="T35" fmla="*/ 30 h 95"/>
                      <a:gd name="T36" fmla="*/ 72 w 84"/>
                      <a:gd name="T37" fmla="*/ 42 h 95"/>
                      <a:gd name="T38" fmla="*/ 66 w 84"/>
                      <a:gd name="T39" fmla="*/ 53 h 95"/>
                      <a:gd name="T40" fmla="*/ 48 w 84"/>
                      <a:gd name="T41" fmla="*/ 71 h 95"/>
                      <a:gd name="T42" fmla="*/ 42 w 84"/>
                      <a:gd name="T43" fmla="*/ 77 h 95"/>
                      <a:gd name="T44" fmla="*/ 36 w 84"/>
                      <a:gd name="T45" fmla="*/ 77 h 95"/>
                      <a:gd name="T46" fmla="*/ 24 w 84"/>
                      <a:gd name="T47" fmla="*/ 65 h 95"/>
                      <a:gd name="T48" fmla="*/ 18 w 84"/>
                      <a:gd name="T49" fmla="*/ 48 h 95"/>
                      <a:gd name="T50" fmla="*/ 18 w 84"/>
                      <a:gd name="T51" fmla="*/ 30 h 95"/>
                      <a:gd name="T52" fmla="*/ 30 w 84"/>
                      <a:gd name="T53" fmla="*/ 12 h 95"/>
                      <a:gd name="T54" fmla="*/ 48 w 84"/>
                      <a:gd name="T55" fmla="*/ 12 h 95"/>
                      <a:gd name="T56" fmla="*/ 48 w 84"/>
                      <a:gd name="T57" fmla="*/ 12 h 9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84" h="95">
                        <a:moveTo>
                          <a:pt x="36" y="95"/>
                        </a:moveTo>
                        <a:lnTo>
                          <a:pt x="60" y="77"/>
                        </a:lnTo>
                        <a:lnTo>
                          <a:pt x="78" y="53"/>
                        </a:lnTo>
                        <a:lnTo>
                          <a:pt x="84" y="42"/>
                        </a:lnTo>
                        <a:lnTo>
                          <a:pt x="84" y="30"/>
                        </a:lnTo>
                        <a:lnTo>
                          <a:pt x="72" y="6"/>
                        </a:lnTo>
                        <a:lnTo>
                          <a:pt x="42" y="0"/>
                        </a:lnTo>
                        <a:lnTo>
                          <a:pt x="30" y="0"/>
                        </a:lnTo>
                        <a:lnTo>
                          <a:pt x="12" y="12"/>
                        </a:lnTo>
                        <a:lnTo>
                          <a:pt x="0" y="24"/>
                        </a:lnTo>
                        <a:lnTo>
                          <a:pt x="0" y="36"/>
                        </a:lnTo>
                        <a:lnTo>
                          <a:pt x="6" y="59"/>
                        </a:lnTo>
                        <a:lnTo>
                          <a:pt x="24" y="83"/>
                        </a:lnTo>
                        <a:lnTo>
                          <a:pt x="36" y="95"/>
                        </a:lnTo>
                        <a:close/>
                        <a:moveTo>
                          <a:pt x="48" y="12"/>
                        </a:moveTo>
                        <a:lnTo>
                          <a:pt x="66" y="18"/>
                        </a:lnTo>
                        <a:lnTo>
                          <a:pt x="72" y="30"/>
                        </a:lnTo>
                        <a:lnTo>
                          <a:pt x="72" y="42"/>
                        </a:lnTo>
                        <a:lnTo>
                          <a:pt x="66" y="53"/>
                        </a:lnTo>
                        <a:lnTo>
                          <a:pt x="48" y="71"/>
                        </a:lnTo>
                        <a:lnTo>
                          <a:pt x="42" y="77"/>
                        </a:lnTo>
                        <a:lnTo>
                          <a:pt x="36" y="77"/>
                        </a:lnTo>
                        <a:lnTo>
                          <a:pt x="24" y="65"/>
                        </a:lnTo>
                        <a:lnTo>
                          <a:pt x="18" y="48"/>
                        </a:lnTo>
                        <a:lnTo>
                          <a:pt x="18" y="30"/>
                        </a:lnTo>
                        <a:lnTo>
                          <a:pt x="30" y="12"/>
                        </a:lnTo>
                        <a:lnTo>
                          <a:pt x="48" y="1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9" name="Freeform 10">
                    <a:extLst>
                      <a:ext uri="{FF2B5EF4-FFF2-40B4-BE49-F238E27FC236}">
                        <a16:creationId xmlns:a16="http://schemas.microsoft.com/office/drawing/2014/main" xmlns="" id="{AAF4E3C3-480D-4A95-9A41-77B6EA1BB5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1385" y="2334369"/>
                    <a:ext cx="90" cy="108"/>
                  </a:xfrm>
                  <a:custGeom>
                    <a:avLst/>
                    <a:gdLst>
                      <a:gd name="T0" fmla="*/ 12 w 90"/>
                      <a:gd name="T1" fmla="*/ 96 h 108"/>
                      <a:gd name="T2" fmla="*/ 24 w 90"/>
                      <a:gd name="T3" fmla="*/ 108 h 108"/>
                      <a:gd name="T4" fmla="*/ 42 w 90"/>
                      <a:gd name="T5" fmla="*/ 108 h 108"/>
                      <a:gd name="T6" fmla="*/ 66 w 90"/>
                      <a:gd name="T7" fmla="*/ 102 h 108"/>
                      <a:gd name="T8" fmla="*/ 84 w 90"/>
                      <a:gd name="T9" fmla="*/ 78 h 108"/>
                      <a:gd name="T10" fmla="*/ 90 w 90"/>
                      <a:gd name="T11" fmla="*/ 66 h 108"/>
                      <a:gd name="T12" fmla="*/ 84 w 90"/>
                      <a:gd name="T13" fmla="*/ 48 h 108"/>
                      <a:gd name="T14" fmla="*/ 66 w 90"/>
                      <a:gd name="T15" fmla="*/ 24 h 108"/>
                      <a:gd name="T16" fmla="*/ 48 w 90"/>
                      <a:gd name="T17" fmla="*/ 12 h 108"/>
                      <a:gd name="T18" fmla="*/ 36 w 90"/>
                      <a:gd name="T19" fmla="*/ 0 h 108"/>
                      <a:gd name="T20" fmla="*/ 30 w 90"/>
                      <a:gd name="T21" fmla="*/ 0 h 108"/>
                      <a:gd name="T22" fmla="*/ 30 w 90"/>
                      <a:gd name="T23" fmla="*/ 0 h 108"/>
                      <a:gd name="T24" fmla="*/ 24 w 90"/>
                      <a:gd name="T25" fmla="*/ 0 h 108"/>
                      <a:gd name="T26" fmla="*/ 12 w 90"/>
                      <a:gd name="T27" fmla="*/ 30 h 108"/>
                      <a:gd name="T28" fmla="*/ 0 w 90"/>
                      <a:gd name="T29" fmla="*/ 54 h 108"/>
                      <a:gd name="T30" fmla="*/ 0 w 90"/>
                      <a:gd name="T31" fmla="*/ 78 h 108"/>
                      <a:gd name="T32" fmla="*/ 12 w 90"/>
                      <a:gd name="T33" fmla="*/ 96 h 108"/>
                      <a:gd name="T34" fmla="*/ 12 w 90"/>
                      <a:gd name="T35" fmla="*/ 96 h 108"/>
                      <a:gd name="T36" fmla="*/ 12 w 90"/>
                      <a:gd name="T37" fmla="*/ 72 h 108"/>
                      <a:gd name="T38" fmla="*/ 18 w 90"/>
                      <a:gd name="T39" fmla="*/ 54 h 108"/>
                      <a:gd name="T40" fmla="*/ 24 w 90"/>
                      <a:gd name="T41" fmla="*/ 36 h 108"/>
                      <a:gd name="T42" fmla="*/ 30 w 90"/>
                      <a:gd name="T43" fmla="*/ 18 h 108"/>
                      <a:gd name="T44" fmla="*/ 30 w 90"/>
                      <a:gd name="T45" fmla="*/ 12 h 108"/>
                      <a:gd name="T46" fmla="*/ 48 w 90"/>
                      <a:gd name="T47" fmla="*/ 24 h 108"/>
                      <a:gd name="T48" fmla="*/ 66 w 90"/>
                      <a:gd name="T49" fmla="*/ 36 h 108"/>
                      <a:gd name="T50" fmla="*/ 78 w 90"/>
                      <a:gd name="T51" fmla="*/ 54 h 108"/>
                      <a:gd name="T52" fmla="*/ 78 w 90"/>
                      <a:gd name="T53" fmla="*/ 72 h 108"/>
                      <a:gd name="T54" fmla="*/ 72 w 90"/>
                      <a:gd name="T55" fmla="*/ 84 h 108"/>
                      <a:gd name="T56" fmla="*/ 48 w 90"/>
                      <a:gd name="T57" fmla="*/ 96 h 108"/>
                      <a:gd name="T58" fmla="*/ 36 w 90"/>
                      <a:gd name="T59" fmla="*/ 96 h 108"/>
                      <a:gd name="T60" fmla="*/ 24 w 90"/>
                      <a:gd name="T61" fmla="*/ 90 h 108"/>
                      <a:gd name="T62" fmla="*/ 18 w 90"/>
                      <a:gd name="T63" fmla="*/ 84 h 108"/>
                      <a:gd name="T64" fmla="*/ 12 w 90"/>
                      <a:gd name="T65" fmla="*/ 72 h 108"/>
                      <a:gd name="T66" fmla="*/ 12 w 90"/>
                      <a:gd name="T67" fmla="*/ 72 h 10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90" h="108">
                        <a:moveTo>
                          <a:pt x="12" y="96"/>
                        </a:moveTo>
                        <a:lnTo>
                          <a:pt x="24" y="108"/>
                        </a:lnTo>
                        <a:lnTo>
                          <a:pt x="42" y="108"/>
                        </a:lnTo>
                        <a:lnTo>
                          <a:pt x="66" y="102"/>
                        </a:lnTo>
                        <a:lnTo>
                          <a:pt x="84" y="78"/>
                        </a:lnTo>
                        <a:lnTo>
                          <a:pt x="90" y="66"/>
                        </a:lnTo>
                        <a:lnTo>
                          <a:pt x="84" y="48"/>
                        </a:lnTo>
                        <a:lnTo>
                          <a:pt x="66" y="24"/>
                        </a:lnTo>
                        <a:lnTo>
                          <a:pt x="48" y="12"/>
                        </a:lnTo>
                        <a:lnTo>
                          <a:pt x="36" y="0"/>
                        </a:lnTo>
                        <a:lnTo>
                          <a:pt x="30" y="0"/>
                        </a:lnTo>
                        <a:lnTo>
                          <a:pt x="24" y="0"/>
                        </a:lnTo>
                        <a:lnTo>
                          <a:pt x="12" y="30"/>
                        </a:lnTo>
                        <a:lnTo>
                          <a:pt x="0" y="54"/>
                        </a:lnTo>
                        <a:lnTo>
                          <a:pt x="0" y="78"/>
                        </a:lnTo>
                        <a:lnTo>
                          <a:pt x="12" y="96"/>
                        </a:lnTo>
                        <a:close/>
                        <a:moveTo>
                          <a:pt x="12" y="72"/>
                        </a:moveTo>
                        <a:lnTo>
                          <a:pt x="18" y="54"/>
                        </a:lnTo>
                        <a:lnTo>
                          <a:pt x="24" y="36"/>
                        </a:lnTo>
                        <a:lnTo>
                          <a:pt x="30" y="18"/>
                        </a:lnTo>
                        <a:lnTo>
                          <a:pt x="30" y="12"/>
                        </a:lnTo>
                        <a:lnTo>
                          <a:pt x="48" y="24"/>
                        </a:lnTo>
                        <a:lnTo>
                          <a:pt x="66" y="36"/>
                        </a:lnTo>
                        <a:lnTo>
                          <a:pt x="78" y="54"/>
                        </a:lnTo>
                        <a:lnTo>
                          <a:pt x="78" y="72"/>
                        </a:lnTo>
                        <a:lnTo>
                          <a:pt x="72" y="84"/>
                        </a:lnTo>
                        <a:lnTo>
                          <a:pt x="48" y="96"/>
                        </a:lnTo>
                        <a:lnTo>
                          <a:pt x="36" y="96"/>
                        </a:lnTo>
                        <a:lnTo>
                          <a:pt x="24" y="90"/>
                        </a:lnTo>
                        <a:lnTo>
                          <a:pt x="18" y="84"/>
                        </a:lnTo>
                        <a:lnTo>
                          <a:pt x="12" y="7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0" name="Freeform 11">
                    <a:extLst>
                      <a:ext uri="{FF2B5EF4-FFF2-40B4-BE49-F238E27FC236}">
                        <a16:creationId xmlns:a16="http://schemas.microsoft.com/office/drawing/2014/main" xmlns="" id="{E4C86F7F-C83D-4648-93B9-C2E6EC87DFD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6" y="2334369"/>
                    <a:ext cx="72" cy="90"/>
                  </a:xfrm>
                  <a:custGeom>
                    <a:avLst/>
                    <a:gdLst>
                      <a:gd name="T0" fmla="*/ 72 w 71"/>
                      <a:gd name="T1" fmla="*/ 90 h 90"/>
                      <a:gd name="T2" fmla="*/ 72 w 71"/>
                      <a:gd name="T3" fmla="*/ 60 h 90"/>
                      <a:gd name="T4" fmla="*/ 72 w 71"/>
                      <a:gd name="T5" fmla="*/ 36 h 90"/>
                      <a:gd name="T6" fmla="*/ 61 w 71"/>
                      <a:gd name="T7" fmla="*/ 12 h 90"/>
                      <a:gd name="T8" fmla="*/ 37 w 71"/>
                      <a:gd name="T9" fmla="*/ 0 h 90"/>
                      <a:gd name="T10" fmla="*/ 12 w 71"/>
                      <a:gd name="T11" fmla="*/ 12 h 90"/>
                      <a:gd name="T12" fmla="*/ 0 w 71"/>
                      <a:gd name="T13" fmla="*/ 36 h 90"/>
                      <a:gd name="T14" fmla="*/ 6 w 71"/>
                      <a:gd name="T15" fmla="*/ 60 h 90"/>
                      <a:gd name="T16" fmla="*/ 30 w 71"/>
                      <a:gd name="T17" fmla="*/ 78 h 90"/>
                      <a:gd name="T18" fmla="*/ 55 w 71"/>
                      <a:gd name="T19" fmla="*/ 90 h 90"/>
                      <a:gd name="T20" fmla="*/ 72 w 71"/>
                      <a:gd name="T21" fmla="*/ 90 h 90"/>
                      <a:gd name="T22" fmla="*/ 72 w 71"/>
                      <a:gd name="T23" fmla="*/ 90 h 90"/>
                      <a:gd name="T24" fmla="*/ 24 w 71"/>
                      <a:gd name="T25" fmla="*/ 18 h 90"/>
                      <a:gd name="T26" fmla="*/ 43 w 71"/>
                      <a:gd name="T27" fmla="*/ 18 h 90"/>
                      <a:gd name="T28" fmla="*/ 55 w 71"/>
                      <a:gd name="T29" fmla="*/ 18 h 90"/>
                      <a:gd name="T30" fmla="*/ 61 w 71"/>
                      <a:gd name="T31" fmla="*/ 42 h 90"/>
                      <a:gd name="T32" fmla="*/ 61 w 71"/>
                      <a:gd name="T33" fmla="*/ 66 h 90"/>
                      <a:gd name="T34" fmla="*/ 61 w 71"/>
                      <a:gd name="T35" fmla="*/ 72 h 90"/>
                      <a:gd name="T36" fmla="*/ 61 w 71"/>
                      <a:gd name="T37" fmla="*/ 78 h 90"/>
                      <a:gd name="T38" fmla="*/ 43 w 71"/>
                      <a:gd name="T39" fmla="*/ 72 h 90"/>
                      <a:gd name="T40" fmla="*/ 24 w 71"/>
                      <a:gd name="T41" fmla="*/ 66 h 90"/>
                      <a:gd name="T42" fmla="*/ 12 w 71"/>
                      <a:gd name="T43" fmla="*/ 48 h 90"/>
                      <a:gd name="T44" fmla="*/ 12 w 71"/>
                      <a:gd name="T45" fmla="*/ 30 h 90"/>
                      <a:gd name="T46" fmla="*/ 24 w 71"/>
                      <a:gd name="T47" fmla="*/ 18 h 90"/>
                      <a:gd name="T48" fmla="*/ 24 w 71"/>
                      <a:gd name="T49" fmla="*/ 18 h 9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71" h="90">
                        <a:moveTo>
                          <a:pt x="71" y="90"/>
                        </a:moveTo>
                        <a:lnTo>
                          <a:pt x="71" y="60"/>
                        </a:lnTo>
                        <a:lnTo>
                          <a:pt x="71" y="36"/>
                        </a:lnTo>
                        <a:lnTo>
                          <a:pt x="60" y="12"/>
                        </a:lnTo>
                        <a:lnTo>
                          <a:pt x="36" y="0"/>
                        </a:lnTo>
                        <a:lnTo>
                          <a:pt x="12" y="12"/>
                        </a:lnTo>
                        <a:lnTo>
                          <a:pt x="0" y="36"/>
                        </a:lnTo>
                        <a:lnTo>
                          <a:pt x="6" y="60"/>
                        </a:lnTo>
                        <a:lnTo>
                          <a:pt x="30" y="78"/>
                        </a:lnTo>
                        <a:lnTo>
                          <a:pt x="54" y="90"/>
                        </a:lnTo>
                        <a:lnTo>
                          <a:pt x="71" y="90"/>
                        </a:lnTo>
                        <a:close/>
                        <a:moveTo>
                          <a:pt x="24" y="18"/>
                        </a:moveTo>
                        <a:lnTo>
                          <a:pt x="42" y="18"/>
                        </a:lnTo>
                        <a:lnTo>
                          <a:pt x="54" y="18"/>
                        </a:lnTo>
                        <a:lnTo>
                          <a:pt x="60" y="42"/>
                        </a:lnTo>
                        <a:lnTo>
                          <a:pt x="60" y="66"/>
                        </a:lnTo>
                        <a:lnTo>
                          <a:pt x="60" y="72"/>
                        </a:lnTo>
                        <a:lnTo>
                          <a:pt x="60" y="78"/>
                        </a:lnTo>
                        <a:lnTo>
                          <a:pt x="42" y="72"/>
                        </a:lnTo>
                        <a:lnTo>
                          <a:pt x="24" y="66"/>
                        </a:lnTo>
                        <a:lnTo>
                          <a:pt x="12" y="48"/>
                        </a:lnTo>
                        <a:lnTo>
                          <a:pt x="12" y="30"/>
                        </a:lnTo>
                        <a:lnTo>
                          <a:pt x="24" y="1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1" name="Oval 4120">
                    <a:extLst>
                      <a:ext uri="{FF2B5EF4-FFF2-40B4-BE49-F238E27FC236}">
                        <a16:creationId xmlns:a16="http://schemas.microsoft.com/office/drawing/2014/main" xmlns="" id="{5AA668B3-A7BD-4ECB-B463-4E92DFACED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>
                    <a:off x="50" y="2334335"/>
                    <a:ext cx="1380" cy="38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8B"/>
                      </a:gs>
                      <a:gs pos="100000">
                        <a:srgbClr val="0000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2" name="Oval 4121">
                    <a:extLst>
                      <a:ext uri="{FF2B5EF4-FFF2-40B4-BE49-F238E27FC236}">
                        <a16:creationId xmlns:a16="http://schemas.microsoft.com/office/drawing/2014/main" xmlns="" id="{C686A4D8-0D30-4AF7-A7BB-9021D0F167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>
                    <a:off x="0" y="2334331"/>
                    <a:ext cx="1502" cy="28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3" name="Oval 4122">
                    <a:extLst>
                      <a:ext uri="{FF2B5EF4-FFF2-40B4-BE49-F238E27FC236}">
                        <a16:creationId xmlns:a16="http://schemas.microsoft.com/office/drawing/2014/main" xmlns="" id="{F7FE8198-B4E6-4BE3-A2ED-9D8C394185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>
                    <a:off x="47" y="2334357"/>
                    <a:ext cx="1425" cy="22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4" name="Freeform 15">
                    <a:extLst>
                      <a:ext uri="{FF2B5EF4-FFF2-40B4-BE49-F238E27FC236}">
                        <a16:creationId xmlns:a16="http://schemas.microsoft.com/office/drawing/2014/main" xmlns="" id="{DEF6CD71-B37E-45F0-9ED6-AA0EEDABF56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1349" y="2334285"/>
                    <a:ext cx="90" cy="96"/>
                  </a:xfrm>
                  <a:custGeom>
                    <a:avLst/>
                    <a:gdLst>
                      <a:gd name="T0" fmla="*/ 66 w 90"/>
                      <a:gd name="T1" fmla="*/ 96 h 96"/>
                      <a:gd name="T2" fmla="*/ 78 w 90"/>
                      <a:gd name="T3" fmla="*/ 66 h 96"/>
                      <a:gd name="T4" fmla="*/ 90 w 90"/>
                      <a:gd name="T5" fmla="*/ 42 h 96"/>
                      <a:gd name="T6" fmla="*/ 78 w 90"/>
                      <a:gd name="T7" fmla="*/ 18 h 96"/>
                      <a:gd name="T8" fmla="*/ 60 w 90"/>
                      <a:gd name="T9" fmla="*/ 0 h 96"/>
                      <a:gd name="T10" fmla="*/ 30 w 90"/>
                      <a:gd name="T11" fmla="*/ 6 h 96"/>
                      <a:gd name="T12" fmla="*/ 18 w 90"/>
                      <a:gd name="T13" fmla="*/ 18 h 96"/>
                      <a:gd name="T14" fmla="*/ 6 w 90"/>
                      <a:gd name="T15" fmla="*/ 30 h 96"/>
                      <a:gd name="T16" fmla="*/ 0 w 90"/>
                      <a:gd name="T17" fmla="*/ 42 h 96"/>
                      <a:gd name="T18" fmla="*/ 6 w 90"/>
                      <a:gd name="T19" fmla="*/ 60 h 96"/>
                      <a:gd name="T20" fmla="*/ 24 w 90"/>
                      <a:gd name="T21" fmla="*/ 78 h 96"/>
                      <a:gd name="T22" fmla="*/ 48 w 90"/>
                      <a:gd name="T23" fmla="*/ 90 h 96"/>
                      <a:gd name="T24" fmla="*/ 66 w 90"/>
                      <a:gd name="T25" fmla="*/ 96 h 96"/>
                      <a:gd name="T26" fmla="*/ 66 w 90"/>
                      <a:gd name="T27" fmla="*/ 96 h 96"/>
                      <a:gd name="T28" fmla="*/ 42 w 90"/>
                      <a:gd name="T29" fmla="*/ 18 h 96"/>
                      <a:gd name="T30" fmla="*/ 60 w 90"/>
                      <a:gd name="T31" fmla="*/ 18 h 96"/>
                      <a:gd name="T32" fmla="*/ 72 w 90"/>
                      <a:gd name="T33" fmla="*/ 24 h 96"/>
                      <a:gd name="T34" fmla="*/ 72 w 90"/>
                      <a:gd name="T35" fmla="*/ 36 h 96"/>
                      <a:gd name="T36" fmla="*/ 72 w 90"/>
                      <a:gd name="T37" fmla="*/ 48 h 96"/>
                      <a:gd name="T38" fmla="*/ 66 w 90"/>
                      <a:gd name="T39" fmla="*/ 72 h 96"/>
                      <a:gd name="T40" fmla="*/ 60 w 90"/>
                      <a:gd name="T41" fmla="*/ 78 h 96"/>
                      <a:gd name="T42" fmla="*/ 60 w 90"/>
                      <a:gd name="T43" fmla="*/ 84 h 96"/>
                      <a:gd name="T44" fmla="*/ 42 w 90"/>
                      <a:gd name="T45" fmla="*/ 72 h 96"/>
                      <a:gd name="T46" fmla="*/ 30 w 90"/>
                      <a:gd name="T47" fmla="*/ 66 h 96"/>
                      <a:gd name="T48" fmla="*/ 18 w 90"/>
                      <a:gd name="T49" fmla="*/ 42 h 96"/>
                      <a:gd name="T50" fmla="*/ 24 w 90"/>
                      <a:gd name="T51" fmla="*/ 30 h 96"/>
                      <a:gd name="T52" fmla="*/ 42 w 90"/>
                      <a:gd name="T53" fmla="*/ 18 h 96"/>
                      <a:gd name="T54" fmla="*/ 42 w 90"/>
                      <a:gd name="T55" fmla="*/ 18 h 9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90" h="96">
                        <a:moveTo>
                          <a:pt x="66" y="96"/>
                        </a:moveTo>
                        <a:lnTo>
                          <a:pt x="78" y="66"/>
                        </a:lnTo>
                        <a:lnTo>
                          <a:pt x="90" y="42"/>
                        </a:lnTo>
                        <a:lnTo>
                          <a:pt x="78" y="18"/>
                        </a:lnTo>
                        <a:lnTo>
                          <a:pt x="60" y="0"/>
                        </a:lnTo>
                        <a:lnTo>
                          <a:pt x="30" y="6"/>
                        </a:lnTo>
                        <a:lnTo>
                          <a:pt x="18" y="18"/>
                        </a:lnTo>
                        <a:lnTo>
                          <a:pt x="6" y="30"/>
                        </a:lnTo>
                        <a:lnTo>
                          <a:pt x="0" y="42"/>
                        </a:lnTo>
                        <a:lnTo>
                          <a:pt x="6" y="60"/>
                        </a:lnTo>
                        <a:lnTo>
                          <a:pt x="24" y="78"/>
                        </a:lnTo>
                        <a:lnTo>
                          <a:pt x="48" y="90"/>
                        </a:lnTo>
                        <a:lnTo>
                          <a:pt x="66" y="96"/>
                        </a:lnTo>
                        <a:close/>
                        <a:moveTo>
                          <a:pt x="42" y="18"/>
                        </a:moveTo>
                        <a:lnTo>
                          <a:pt x="60" y="18"/>
                        </a:lnTo>
                        <a:lnTo>
                          <a:pt x="72" y="24"/>
                        </a:lnTo>
                        <a:lnTo>
                          <a:pt x="72" y="36"/>
                        </a:lnTo>
                        <a:lnTo>
                          <a:pt x="72" y="48"/>
                        </a:lnTo>
                        <a:lnTo>
                          <a:pt x="66" y="72"/>
                        </a:lnTo>
                        <a:lnTo>
                          <a:pt x="60" y="78"/>
                        </a:lnTo>
                        <a:lnTo>
                          <a:pt x="60" y="84"/>
                        </a:lnTo>
                        <a:lnTo>
                          <a:pt x="42" y="72"/>
                        </a:lnTo>
                        <a:lnTo>
                          <a:pt x="30" y="66"/>
                        </a:lnTo>
                        <a:lnTo>
                          <a:pt x="18" y="42"/>
                        </a:lnTo>
                        <a:lnTo>
                          <a:pt x="24" y="30"/>
                        </a:lnTo>
                        <a:lnTo>
                          <a:pt x="42" y="1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0CFA56A3-49CD-4623-9C43-8A70F9D00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4497" y="1596676"/>
                  <a:ext cx="2384427" cy="4429128"/>
                  <a:chOff x="3959225" y="1760434"/>
                  <a:chExt cx="1502" cy="2790"/>
                </a:xfrm>
              </p:grpSpPr>
              <p:sp>
                <p:nvSpPr>
                  <p:cNvPr id="4099" name="Rectangle 4098">
                    <a:extLst>
                      <a:ext uri="{FF2B5EF4-FFF2-40B4-BE49-F238E27FC236}">
                        <a16:creationId xmlns:a16="http://schemas.microsoft.com/office/drawing/2014/main" xmlns="" id="{944C5301-C6AE-4D3A-BD27-77441A32EC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 rot="-1140313">
                    <a:off x="3960275" y="1760813"/>
                    <a:ext cx="6" cy="20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" name="Rectangle 4099">
                    <a:extLst>
                      <a:ext uri="{FF2B5EF4-FFF2-40B4-BE49-F238E27FC236}">
                        <a16:creationId xmlns:a16="http://schemas.microsoft.com/office/drawing/2014/main" xmlns="" id="{001D788B-7D74-4C66-89A0-A171CFE3F7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 rot="1114412">
                    <a:off x="3959588" y="1760818"/>
                    <a:ext cx="6" cy="211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1" name="Rectangle 4100">
                    <a:extLst>
                      <a:ext uri="{FF2B5EF4-FFF2-40B4-BE49-F238E27FC236}">
                        <a16:creationId xmlns:a16="http://schemas.microsoft.com/office/drawing/2014/main" xmlns="" id="{4628B2B7-BA00-4D2B-BCE5-3B0CF957FF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 rot="254676">
                    <a:off x="3959866" y="1760867"/>
                    <a:ext cx="6" cy="190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2" name="Freeform 20">
                    <a:extLst>
                      <a:ext uri="{FF2B5EF4-FFF2-40B4-BE49-F238E27FC236}">
                        <a16:creationId xmlns:a16="http://schemas.microsoft.com/office/drawing/2014/main" xmlns="" id="{0FCB79A5-FC19-4BF9-8048-FBE1EAADC2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59849" y="1760434"/>
                    <a:ext cx="143" cy="259"/>
                  </a:xfrm>
                  <a:custGeom>
                    <a:avLst/>
                    <a:gdLst>
                      <a:gd name="T0" fmla="*/ 102 w 102"/>
                      <a:gd name="T1" fmla="*/ 0 h 155"/>
                      <a:gd name="T2" fmla="*/ 0 w 102"/>
                      <a:gd name="T3" fmla="*/ 12 h 155"/>
                      <a:gd name="T4" fmla="*/ 30 w 102"/>
                      <a:gd name="T5" fmla="*/ 72 h 155"/>
                      <a:gd name="T6" fmla="*/ 30 w 102"/>
                      <a:gd name="T7" fmla="*/ 155 h 155"/>
                      <a:gd name="T8" fmla="*/ 72 w 102"/>
                      <a:gd name="T9" fmla="*/ 155 h 155"/>
                      <a:gd name="T10" fmla="*/ 72 w 102"/>
                      <a:gd name="T11" fmla="*/ 66 h 155"/>
                      <a:gd name="T12" fmla="*/ 102 w 102"/>
                      <a:gd name="T13" fmla="*/ 0 h 155"/>
                      <a:gd name="T14" fmla="*/ 102 w 102"/>
                      <a:gd name="T15" fmla="*/ 0 h 15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2" h="155">
                        <a:moveTo>
                          <a:pt x="102" y="0"/>
                        </a:moveTo>
                        <a:lnTo>
                          <a:pt x="0" y="12"/>
                        </a:lnTo>
                        <a:lnTo>
                          <a:pt x="30" y="72"/>
                        </a:lnTo>
                        <a:lnTo>
                          <a:pt x="30" y="155"/>
                        </a:lnTo>
                        <a:lnTo>
                          <a:pt x="72" y="155"/>
                        </a:lnTo>
                        <a:lnTo>
                          <a:pt x="72" y="66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03" name="Freeform 21">
                    <a:extLst>
                      <a:ext uri="{FF2B5EF4-FFF2-40B4-BE49-F238E27FC236}">
                        <a16:creationId xmlns:a16="http://schemas.microsoft.com/office/drawing/2014/main" xmlns="" id="{DEDCB6C5-1374-46FE-A6DC-30354B7012E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3959890" y="1760687"/>
                    <a:ext cx="90" cy="96"/>
                  </a:xfrm>
                  <a:custGeom>
                    <a:avLst/>
                    <a:gdLst>
                      <a:gd name="T0" fmla="*/ 48 w 90"/>
                      <a:gd name="T1" fmla="*/ 96 h 96"/>
                      <a:gd name="T2" fmla="*/ 72 w 90"/>
                      <a:gd name="T3" fmla="*/ 72 h 96"/>
                      <a:gd name="T4" fmla="*/ 84 w 90"/>
                      <a:gd name="T5" fmla="*/ 48 h 96"/>
                      <a:gd name="T6" fmla="*/ 90 w 90"/>
                      <a:gd name="T7" fmla="*/ 36 h 96"/>
                      <a:gd name="T8" fmla="*/ 84 w 90"/>
                      <a:gd name="T9" fmla="*/ 24 h 96"/>
                      <a:gd name="T10" fmla="*/ 66 w 90"/>
                      <a:gd name="T11" fmla="*/ 6 h 96"/>
                      <a:gd name="T12" fmla="*/ 42 w 90"/>
                      <a:gd name="T13" fmla="*/ 0 h 96"/>
                      <a:gd name="T14" fmla="*/ 24 w 90"/>
                      <a:gd name="T15" fmla="*/ 0 h 96"/>
                      <a:gd name="T16" fmla="*/ 12 w 90"/>
                      <a:gd name="T17" fmla="*/ 12 h 96"/>
                      <a:gd name="T18" fmla="*/ 6 w 90"/>
                      <a:gd name="T19" fmla="*/ 24 h 96"/>
                      <a:gd name="T20" fmla="*/ 0 w 90"/>
                      <a:gd name="T21" fmla="*/ 36 h 96"/>
                      <a:gd name="T22" fmla="*/ 12 w 90"/>
                      <a:gd name="T23" fmla="*/ 66 h 96"/>
                      <a:gd name="T24" fmla="*/ 30 w 90"/>
                      <a:gd name="T25" fmla="*/ 84 h 96"/>
                      <a:gd name="T26" fmla="*/ 48 w 90"/>
                      <a:gd name="T27" fmla="*/ 96 h 96"/>
                      <a:gd name="T28" fmla="*/ 48 w 90"/>
                      <a:gd name="T29" fmla="*/ 96 h 96"/>
                      <a:gd name="T30" fmla="*/ 48 w 90"/>
                      <a:gd name="T31" fmla="*/ 12 h 96"/>
                      <a:gd name="T32" fmla="*/ 66 w 90"/>
                      <a:gd name="T33" fmla="*/ 18 h 96"/>
                      <a:gd name="T34" fmla="*/ 72 w 90"/>
                      <a:gd name="T35" fmla="*/ 24 h 96"/>
                      <a:gd name="T36" fmla="*/ 72 w 90"/>
                      <a:gd name="T37" fmla="*/ 36 h 96"/>
                      <a:gd name="T38" fmla="*/ 72 w 90"/>
                      <a:gd name="T39" fmla="*/ 48 h 96"/>
                      <a:gd name="T40" fmla="*/ 54 w 90"/>
                      <a:gd name="T41" fmla="*/ 66 h 96"/>
                      <a:gd name="T42" fmla="*/ 48 w 90"/>
                      <a:gd name="T43" fmla="*/ 78 h 96"/>
                      <a:gd name="T44" fmla="*/ 30 w 90"/>
                      <a:gd name="T45" fmla="*/ 66 h 96"/>
                      <a:gd name="T46" fmla="*/ 24 w 90"/>
                      <a:gd name="T47" fmla="*/ 48 h 96"/>
                      <a:gd name="T48" fmla="*/ 18 w 90"/>
                      <a:gd name="T49" fmla="*/ 30 h 96"/>
                      <a:gd name="T50" fmla="*/ 30 w 90"/>
                      <a:gd name="T51" fmla="*/ 12 h 96"/>
                      <a:gd name="T52" fmla="*/ 48 w 90"/>
                      <a:gd name="T53" fmla="*/ 12 h 96"/>
                      <a:gd name="T54" fmla="*/ 48 w 90"/>
                      <a:gd name="T55" fmla="*/ 12 h 9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90" h="96">
                        <a:moveTo>
                          <a:pt x="48" y="96"/>
                        </a:moveTo>
                        <a:lnTo>
                          <a:pt x="72" y="72"/>
                        </a:lnTo>
                        <a:lnTo>
                          <a:pt x="84" y="48"/>
                        </a:lnTo>
                        <a:lnTo>
                          <a:pt x="90" y="36"/>
                        </a:lnTo>
                        <a:lnTo>
                          <a:pt x="84" y="24"/>
                        </a:lnTo>
                        <a:lnTo>
                          <a:pt x="66" y="6"/>
                        </a:lnTo>
                        <a:lnTo>
                          <a:pt x="42" y="0"/>
                        </a:lnTo>
                        <a:lnTo>
                          <a:pt x="24" y="0"/>
                        </a:lnTo>
                        <a:lnTo>
                          <a:pt x="12" y="12"/>
                        </a:lnTo>
                        <a:lnTo>
                          <a:pt x="6" y="24"/>
                        </a:lnTo>
                        <a:lnTo>
                          <a:pt x="0" y="36"/>
                        </a:lnTo>
                        <a:lnTo>
                          <a:pt x="12" y="66"/>
                        </a:lnTo>
                        <a:lnTo>
                          <a:pt x="30" y="84"/>
                        </a:lnTo>
                        <a:lnTo>
                          <a:pt x="48" y="96"/>
                        </a:lnTo>
                        <a:close/>
                        <a:moveTo>
                          <a:pt x="48" y="12"/>
                        </a:moveTo>
                        <a:lnTo>
                          <a:pt x="66" y="18"/>
                        </a:lnTo>
                        <a:lnTo>
                          <a:pt x="72" y="24"/>
                        </a:lnTo>
                        <a:lnTo>
                          <a:pt x="72" y="36"/>
                        </a:lnTo>
                        <a:lnTo>
                          <a:pt x="72" y="48"/>
                        </a:lnTo>
                        <a:lnTo>
                          <a:pt x="54" y="66"/>
                        </a:lnTo>
                        <a:lnTo>
                          <a:pt x="48" y="78"/>
                        </a:lnTo>
                        <a:lnTo>
                          <a:pt x="30" y="66"/>
                        </a:lnTo>
                        <a:lnTo>
                          <a:pt x="24" y="48"/>
                        </a:lnTo>
                        <a:lnTo>
                          <a:pt x="18" y="30"/>
                        </a:lnTo>
                        <a:lnTo>
                          <a:pt x="30" y="12"/>
                        </a:lnTo>
                        <a:lnTo>
                          <a:pt x="48" y="1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4" name="Freeform 22">
                    <a:extLst>
                      <a:ext uri="{FF2B5EF4-FFF2-40B4-BE49-F238E27FC236}">
                        <a16:creationId xmlns:a16="http://schemas.microsoft.com/office/drawing/2014/main" xmlns="" id="{E3AF4BF8-E3C7-47F8-B6E1-B1F98788C01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3959890" y="1760765"/>
                    <a:ext cx="90" cy="108"/>
                  </a:xfrm>
                  <a:custGeom>
                    <a:avLst/>
                    <a:gdLst>
                      <a:gd name="T0" fmla="*/ 0 w 90"/>
                      <a:gd name="T1" fmla="*/ 90 h 108"/>
                      <a:gd name="T2" fmla="*/ 12 w 90"/>
                      <a:gd name="T3" fmla="*/ 102 h 108"/>
                      <a:gd name="T4" fmla="*/ 24 w 90"/>
                      <a:gd name="T5" fmla="*/ 108 h 108"/>
                      <a:gd name="T6" fmla="*/ 54 w 90"/>
                      <a:gd name="T7" fmla="*/ 108 h 108"/>
                      <a:gd name="T8" fmla="*/ 78 w 90"/>
                      <a:gd name="T9" fmla="*/ 96 h 108"/>
                      <a:gd name="T10" fmla="*/ 90 w 90"/>
                      <a:gd name="T11" fmla="*/ 72 h 108"/>
                      <a:gd name="T12" fmla="*/ 84 w 90"/>
                      <a:gd name="T13" fmla="*/ 42 h 108"/>
                      <a:gd name="T14" fmla="*/ 66 w 90"/>
                      <a:gd name="T15" fmla="*/ 24 h 108"/>
                      <a:gd name="T16" fmla="*/ 54 w 90"/>
                      <a:gd name="T17" fmla="*/ 12 h 108"/>
                      <a:gd name="T18" fmla="*/ 48 w 90"/>
                      <a:gd name="T19" fmla="*/ 6 h 108"/>
                      <a:gd name="T20" fmla="*/ 48 w 90"/>
                      <a:gd name="T21" fmla="*/ 6 h 108"/>
                      <a:gd name="T22" fmla="*/ 48 w 90"/>
                      <a:gd name="T23" fmla="*/ 0 h 108"/>
                      <a:gd name="T24" fmla="*/ 24 w 90"/>
                      <a:gd name="T25" fmla="*/ 24 h 108"/>
                      <a:gd name="T26" fmla="*/ 6 w 90"/>
                      <a:gd name="T27" fmla="*/ 48 h 108"/>
                      <a:gd name="T28" fmla="*/ 0 w 90"/>
                      <a:gd name="T29" fmla="*/ 66 h 108"/>
                      <a:gd name="T30" fmla="*/ 0 w 90"/>
                      <a:gd name="T31" fmla="*/ 90 h 108"/>
                      <a:gd name="T32" fmla="*/ 0 w 90"/>
                      <a:gd name="T33" fmla="*/ 90 h 108"/>
                      <a:gd name="T34" fmla="*/ 12 w 90"/>
                      <a:gd name="T35" fmla="*/ 66 h 108"/>
                      <a:gd name="T36" fmla="*/ 18 w 90"/>
                      <a:gd name="T37" fmla="*/ 48 h 108"/>
                      <a:gd name="T38" fmla="*/ 30 w 90"/>
                      <a:gd name="T39" fmla="*/ 36 h 108"/>
                      <a:gd name="T40" fmla="*/ 42 w 90"/>
                      <a:gd name="T41" fmla="*/ 24 h 108"/>
                      <a:gd name="T42" fmla="*/ 48 w 90"/>
                      <a:gd name="T43" fmla="*/ 18 h 108"/>
                      <a:gd name="T44" fmla="*/ 66 w 90"/>
                      <a:gd name="T45" fmla="*/ 30 h 108"/>
                      <a:gd name="T46" fmla="*/ 72 w 90"/>
                      <a:gd name="T47" fmla="*/ 48 h 108"/>
                      <a:gd name="T48" fmla="*/ 78 w 90"/>
                      <a:gd name="T49" fmla="*/ 72 h 108"/>
                      <a:gd name="T50" fmla="*/ 78 w 90"/>
                      <a:gd name="T51" fmla="*/ 84 h 108"/>
                      <a:gd name="T52" fmla="*/ 66 w 90"/>
                      <a:gd name="T53" fmla="*/ 96 h 108"/>
                      <a:gd name="T54" fmla="*/ 42 w 90"/>
                      <a:gd name="T55" fmla="*/ 102 h 108"/>
                      <a:gd name="T56" fmla="*/ 30 w 90"/>
                      <a:gd name="T57" fmla="*/ 96 h 108"/>
                      <a:gd name="T58" fmla="*/ 18 w 90"/>
                      <a:gd name="T59" fmla="*/ 90 h 108"/>
                      <a:gd name="T60" fmla="*/ 12 w 90"/>
                      <a:gd name="T61" fmla="*/ 78 h 108"/>
                      <a:gd name="T62" fmla="*/ 12 w 90"/>
                      <a:gd name="T63" fmla="*/ 66 h 108"/>
                      <a:gd name="T64" fmla="*/ 12 w 90"/>
                      <a:gd name="T65" fmla="*/ 66 h 1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90" h="108">
                        <a:moveTo>
                          <a:pt x="0" y="90"/>
                        </a:moveTo>
                        <a:lnTo>
                          <a:pt x="12" y="102"/>
                        </a:lnTo>
                        <a:lnTo>
                          <a:pt x="24" y="108"/>
                        </a:lnTo>
                        <a:lnTo>
                          <a:pt x="54" y="108"/>
                        </a:lnTo>
                        <a:lnTo>
                          <a:pt x="78" y="96"/>
                        </a:lnTo>
                        <a:lnTo>
                          <a:pt x="90" y="72"/>
                        </a:lnTo>
                        <a:lnTo>
                          <a:pt x="84" y="42"/>
                        </a:lnTo>
                        <a:lnTo>
                          <a:pt x="66" y="24"/>
                        </a:lnTo>
                        <a:lnTo>
                          <a:pt x="54" y="12"/>
                        </a:lnTo>
                        <a:lnTo>
                          <a:pt x="48" y="6"/>
                        </a:lnTo>
                        <a:lnTo>
                          <a:pt x="48" y="0"/>
                        </a:lnTo>
                        <a:lnTo>
                          <a:pt x="24" y="24"/>
                        </a:lnTo>
                        <a:lnTo>
                          <a:pt x="6" y="48"/>
                        </a:lnTo>
                        <a:lnTo>
                          <a:pt x="0" y="66"/>
                        </a:lnTo>
                        <a:lnTo>
                          <a:pt x="0" y="90"/>
                        </a:lnTo>
                        <a:close/>
                        <a:moveTo>
                          <a:pt x="12" y="66"/>
                        </a:moveTo>
                        <a:lnTo>
                          <a:pt x="18" y="48"/>
                        </a:lnTo>
                        <a:lnTo>
                          <a:pt x="30" y="36"/>
                        </a:lnTo>
                        <a:lnTo>
                          <a:pt x="42" y="24"/>
                        </a:lnTo>
                        <a:lnTo>
                          <a:pt x="48" y="18"/>
                        </a:lnTo>
                        <a:lnTo>
                          <a:pt x="66" y="30"/>
                        </a:lnTo>
                        <a:lnTo>
                          <a:pt x="72" y="48"/>
                        </a:lnTo>
                        <a:lnTo>
                          <a:pt x="78" y="72"/>
                        </a:lnTo>
                        <a:lnTo>
                          <a:pt x="78" y="84"/>
                        </a:lnTo>
                        <a:lnTo>
                          <a:pt x="66" y="96"/>
                        </a:lnTo>
                        <a:lnTo>
                          <a:pt x="42" y="102"/>
                        </a:lnTo>
                        <a:lnTo>
                          <a:pt x="30" y="96"/>
                        </a:lnTo>
                        <a:lnTo>
                          <a:pt x="18" y="90"/>
                        </a:lnTo>
                        <a:lnTo>
                          <a:pt x="12" y="78"/>
                        </a:lnTo>
                        <a:lnTo>
                          <a:pt x="12" y="6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5" name="Freeform 23">
                    <a:extLst>
                      <a:ext uri="{FF2B5EF4-FFF2-40B4-BE49-F238E27FC236}">
                        <a16:creationId xmlns:a16="http://schemas.microsoft.com/office/drawing/2014/main" xmlns="" id="{79B420B7-7B81-40A2-A110-6543068D01C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3959765" y="1762770"/>
                    <a:ext cx="84" cy="95"/>
                  </a:xfrm>
                  <a:custGeom>
                    <a:avLst/>
                    <a:gdLst>
                      <a:gd name="T0" fmla="*/ 36 w 84"/>
                      <a:gd name="T1" fmla="*/ 95 h 95"/>
                      <a:gd name="T2" fmla="*/ 60 w 84"/>
                      <a:gd name="T3" fmla="*/ 77 h 95"/>
                      <a:gd name="T4" fmla="*/ 78 w 84"/>
                      <a:gd name="T5" fmla="*/ 53 h 95"/>
                      <a:gd name="T6" fmla="*/ 84 w 84"/>
                      <a:gd name="T7" fmla="*/ 42 h 95"/>
                      <a:gd name="T8" fmla="*/ 84 w 84"/>
                      <a:gd name="T9" fmla="*/ 30 h 95"/>
                      <a:gd name="T10" fmla="*/ 72 w 84"/>
                      <a:gd name="T11" fmla="*/ 6 h 95"/>
                      <a:gd name="T12" fmla="*/ 42 w 84"/>
                      <a:gd name="T13" fmla="*/ 0 h 95"/>
                      <a:gd name="T14" fmla="*/ 30 w 84"/>
                      <a:gd name="T15" fmla="*/ 0 h 95"/>
                      <a:gd name="T16" fmla="*/ 12 w 84"/>
                      <a:gd name="T17" fmla="*/ 12 h 95"/>
                      <a:gd name="T18" fmla="*/ 0 w 84"/>
                      <a:gd name="T19" fmla="*/ 24 h 95"/>
                      <a:gd name="T20" fmla="*/ 0 w 84"/>
                      <a:gd name="T21" fmla="*/ 36 h 95"/>
                      <a:gd name="T22" fmla="*/ 6 w 84"/>
                      <a:gd name="T23" fmla="*/ 59 h 95"/>
                      <a:gd name="T24" fmla="*/ 24 w 84"/>
                      <a:gd name="T25" fmla="*/ 83 h 95"/>
                      <a:gd name="T26" fmla="*/ 36 w 84"/>
                      <a:gd name="T27" fmla="*/ 95 h 95"/>
                      <a:gd name="T28" fmla="*/ 36 w 84"/>
                      <a:gd name="T29" fmla="*/ 95 h 95"/>
                      <a:gd name="T30" fmla="*/ 48 w 84"/>
                      <a:gd name="T31" fmla="*/ 12 h 95"/>
                      <a:gd name="T32" fmla="*/ 66 w 84"/>
                      <a:gd name="T33" fmla="*/ 18 h 95"/>
                      <a:gd name="T34" fmla="*/ 72 w 84"/>
                      <a:gd name="T35" fmla="*/ 30 h 95"/>
                      <a:gd name="T36" fmla="*/ 72 w 84"/>
                      <a:gd name="T37" fmla="*/ 42 h 95"/>
                      <a:gd name="T38" fmla="*/ 66 w 84"/>
                      <a:gd name="T39" fmla="*/ 53 h 95"/>
                      <a:gd name="T40" fmla="*/ 48 w 84"/>
                      <a:gd name="T41" fmla="*/ 71 h 95"/>
                      <a:gd name="T42" fmla="*/ 42 w 84"/>
                      <a:gd name="T43" fmla="*/ 77 h 95"/>
                      <a:gd name="T44" fmla="*/ 36 w 84"/>
                      <a:gd name="T45" fmla="*/ 77 h 95"/>
                      <a:gd name="T46" fmla="*/ 24 w 84"/>
                      <a:gd name="T47" fmla="*/ 65 h 95"/>
                      <a:gd name="T48" fmla="*/ 18 w 84"/>
                      <a:gd name="T49" fmla="*/ 48 h 95"/>
                      <a:gd name="T50" fmla="*/ 18 w 84"/>
                      <a:gd name="T51" fmla="*/ 30 h 95"/>
                      <a:gd name="T52" fmla="*/ 30 w 84"/>
                      <a:gd name="T53" fmla="*/ 12 h 95"/>
                      <a:gd name="T54" fmla="*/ 48 w 84"/>
                      <a:gd name="T55" fmla="*/ 12 h 95"/>
                      <a:gd name="T56" fmla="*/ 48 w 84"/>
                      <a:gd name="T57" fmla="*/ 12 h 9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84" h="95">
                        <a:moveTo>
                          <a:pt x="36" y="95"/>
                        </a:moveTo>
                        <a:lnTo>
                          <a:pt x="60" y="77"/>
                        </a:lnTo>
                        <a:lnTo>
                          <a:pt x="78" y="53"/>
                        </a:lnTo>
                        <a:lnTo>
                          <a:pt x="84" y="42"/>
                        </a:lnTo>
                        <a:lnTo>
                          <a:pt x="84" y="30"/>
                        </a:lnTo>
                        <a:lnTo>
                          <a:pt x="72" y="6"/>
                        </a:lnTo>
                        <a:lnTo>
                          <a:pt x="42" y="0"/>
                        </a:lnTo>
                        <a:lnTo>
                          <a:pt x="30" y="0"/>
                        </a:lnTo>
                        <a:lnTo>
                          <a:pt x="12" y="12"/>
                        </a:lnTo>
                        <a:lnTo>
                          <a:pt x="0" y="24"/>
                        </a:lnTo>
                        <a:lnTo>
                          <a:pt x="0" y="36"/>
                        </a:lnTo>
                        <a:lnTo>
                          <a:pt x="6" y="59"/>
                        </a:lnTo>
                        <a:lnTo>
                          <a:pt x="24" y="83"/>
                        </a:lnTo>
                        <a:lnTo>
                          <a:pt x="36" y="95"/>
                        </a:lnTo>
                        <a:close/>
                        <a:moveTo>
                          <a:pt x="48" y="12"/>
                        </a:moveTo>
                        <a:lnTo>
                          <a:pt x="66" y="18"/>
                        </a:lnTo>
                        <a:lnTo>
                          <a:pt x="72" y="30"/>
                        </a:lnTo>
                        <a:lnTo>
                          <a:pt x="72" y="42"/>
                        </a:lnTo>
                        <a:lnTo>
                          <a:pt x="66" y="53"/>
                        </a:lnTo>
                        <a:lnTo>
                          <a:pt x="48" y="71"/>
                        </a:lnTo>
                        <a:lnTo>
                          <a:pt x="42" y="77"/>
                        </a:lnTo>
                        <a:lnTo>
                          <a:pt x="36" y="77"/>
                        </a:lnTo>
                        <a:lnTo>
                          <a:pt x="24" y="65"/>
                        </a:lnTo>
                        <a:lnTo>
                          <a:pt x="18" y="48"/>
                        </a:lnTo>
                        <a:lnTo>
                          <a:pt x="18" y="30"/>
                        </a:lnTo>
                        <a:lnTo>
                          <a:pt x="30" y="12"/>
                        </a:lnTo>
                        <a:lnTo>
                          <a:pt x="48" y="1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6" name="Freeform 24">
                    <a:extLst>
                      <a:ext uri="{FF2B5EF4-FFF2-40B4-BE49-F238E27FC236}">
                        <a16:creationId xmlns:a16="http://schemas.microsoft.com/office/drawing/2014/main" xmlns="" id="{94ACAA2B-B59B-4DB3-831C-4888710377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3960610" y="1762869"/>
                    <a:ext cx="90" cy="108"/>
                  </a:xfrm>
                  <a:custGeom>
                    <a:avLst/>
                    <a:gdLst>
                      <a:gd name="T0" fmla="*/ 12 w 90"/>
                      <a:gd name="T1" fmla="*/ 96 h 108"/>
                      <a:gd name="T2" fmla="*/ 24 w 90"/>
                      <a:gd name="T3" fmla="*/ 108 h 108"/>
                      <a:gd name="T4" fmla="*/ 42 w 90"/>
                      <a:gd name="T5" fmla="*/ 108 h 108"/>
                      <a:gd name="T6" fmla="*/ 66 w 90"/>
                      <a:gd name="T7" fmla="*/ 102 h 108"/>
                      <a:gd name="T8" fmla="*/ 84 w 90"/>
                      <a:gd name="T9" fmla="*/ 78 h 108"/>
                      <a:gd name="T10" fmla="*/ 90 w 90"/>
                      <a:gd name="T11" fmla="*/ 66 h 108"/>
                      <a:gd name="T12" fmla="*/ 84 w 90"/>
                      <a:gd name="T13" fmla="*/ 48 h 108"/>
                      <a:gd name="T14" fmla="*/ 66 w 90"/>
                      <a:gd name="T15" fmla="*/ 24 h 108"/>
                      <a:gd name="T16" fmla="*/ 48 w 90"/>
                      <a:gd name="T17" fmla="*/ 12 h 108"/>
                      <a:gd name="T18" fmla="*/ 36 w 90"/>
                      <a:gd name="T19" fmla="*/ 0 h 108"/>
                      <a:gd name="T20" fmla="*/ 30 w 90"/>
                      <a:gd name="T21" fmla="*/ 0 h 108"/>
                      <a:gd name="T22" fmla="*/ 30 w 90"/>
                      <a:gd name="T23" fmla="*/ 0 h 108"/>
                      <a:gd name="T24" fmla="*/ 24 w 90"/>
                      <a:gd name="T25" fmla="*/ 0 h 108"/>
                      <a:gd name="T26" fmla="*/ 12 w 90"/>
                      <a:gd name="T27" fmla="*/ 30 h 108"/>
                      <a:gd name="T28" fmla="*/ 0 w 90"/>
                      <a:gd name="T29" fmla="*/ 54 h 108"/>
                      <a:gd name="T30" fmla="*/ 0 w 90"/>
                      <a:gd name="T31" fmla="*/ 78 h 108"/>
                      <a:gd name="T32" fmla="*/ 12 w 90"/>
                      <a:gd name="T33" fmla="*/ 96 h 108"/>
                      <a:gd name="T34" fmla="*/ 12 w 90"/>
                      <a:gd name="T35" fmla="*/ 96 h 108"/>
                      <a:gd name="T36" fmla="*/ 12 w 90"/>
                      <a:gd name="T37" fmla="*/ 72 h 108"/>
                      <a:gd name="T38" fmla="*/ 18 w 90"/>
                      <a:gd name="T39" fmla="*/ 54 h 108"/>
                      <a:gd name="T40" fmla="*/ 24 w 90"/>
                      <a:gd name="T41" fmla="*/ 36 h 108"/>
                      <a:gd name="T42" fmla="*/ 30 w 90"/>
                      <a:gd name="T43" fmla="*/ 18 h 108"/>
                      <a:gd name="T44" fmla="*/ 30 w 90"/>
                      <a:gd name="T45" fmla="*/ 12 h 108"/>
                      <a:gd name="T46" fmla="*/ 48 w 90"/>
                      <a:gd name="T47" fmla="*/ 24 h 108"/>
                      <a:gd name="T48" fmla="*/ 66 w 90"/>
                      <a:gd name="T49" fmla="*/ 36 h 108"/>
                      <a:gd name="T50" fmla="*/ 78 w 90"/>
                      <a:gd name="T51" fmla="*/ 54 h 108"/>
                      <a:gd name="T52" fmla="*/ 78 w 90"/>
                      <a:gd name="T53" fmla="*/ 72 h 108"/>
                      <a:gd name="T54" fmla="*/ 72 w 90"/>
                      <a:gd name="T55" fmla="*/ 84 h 108"/>
                      <a:gd name="T56" fmla="*/ 48 w 90"/>
                      <a:gd name="T57" fmla="*/ 96 h 108"/>
                      <a:gd name="T58" fmla="*/ 36 w 90"/>
                      <a:gd name="T59" fmla="*/ 96 h 108"/>
                      <a:gd name="T60" fmla="*/ 24 w 90"/>
                      <a:gd name="T61" fmla="*/ 90 h 108"/>
                      <a:gd name="T62" fmla="*/ 18 w 90"/>
                      <a:gd name="T63" fmla="*/ 84 h 108"/>
                      <a:gd name="T64" fmla="*/ 12 w 90"/>
                      <a:gd name="T65" fmla="*/ 72 h 108"/>
                      <a:gd name="T66" fmla="*/ 12 w 90"/>
                      <a:gd name="T67" fmla="*/ 72 h 10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90" h="108">
                        <a:moveTo>
                          <a:pt x="12" y="96"/>
                        </a:moveTo>
                        <a:lnTo>
                          <a:pt x="24" y="108"/>
                        </a:lnTo>
                        <a:lnTo>
                          <a:pt x="42" y="108"/>
                        </a:lnTo>
                        <a:lnTo>
                          <a:pt x="66" y="102"/>
                        </a:lnTo>
                        <a:lnTo>
                          <a:pt x="84" y="78"/>
                        </a:lnTo>
                        <a:lnTo>
                          <a:pt x="90" y="66"/>
                        </a:lnTo>
                        <a:lnTo>
                          <a:pt x="84" y="48"/>
                        </a:lnTo>
                        <a:lnTo>
                          <a:pt x="66" y="24"/>
                        </a:lnTo>
                        <a:lnTo>
                          <a:pt x="48" y="12"/>
                        </a:lnTo>
                        <a:lnTo>
                          <a:pt x="36" y="0"/>
                        </a:lnTo>
                        <a:lnTo>
                          <a:pt x="30" y="0"/>
                        </a:lnTo>
                        <a:lnTo>
                          <a:pt x="24" y="0"/>
                        </a:lnTo>
                        <a:lnTo>
                          <a:pt x="12" y="30"/>
                        </a:lnTo>
                        <a:lnTo>
                          <a:pt x="0" y="54"/>
                        </a:lnTo>
                        <a:lnTo>
                          <a:pt x="0" y="78"/>
                        </a:lnTo>
                        <a:lnTo>
                          <a:pt x="12" y="96"/>
                        </a:lnTo>
                        <a:close/>
                        <a:moveTo>
                          <a:pt x="12" y="72"/>
                        </a:moveTo>
                        <a:lnTo>
                          <a:pt x="18" y="54"/>
                        </a:lnTo>
                        <a:lnTo>
                          <a:pt x="24" y="36"/>
                        </a:lnTo>
                        <a:lnTo>
                          <a:pt x="30" y="18"/>
                        </a:lnTo>
                        <a:lnTo>
                          <a:pt x="30" y="12"/>
                        </a:lnTo>
                        <a:lnTo>
                          <a:pt x="48" y="24"/>
                        </a:lnTo>
                        <a:lnTo>
                          <a:pt x="66" y="36"/>
                        </a:lnTo>
                        <a:lnTo>
                          <a:pt x="78" y="54"/>
                        </a:lnTo>
                        <a:lnTo>
                          <a:pt x="78" y="72"/>
                        </a:lnTo>
                        <a:lnTo>
                          <a:pt x="72" y="84"/>
                        </a:lnTo>
                        <a:lnTo>
                          <a:pt x="48" y="96"/>
                        </a:lnTo>
                        <a:lnTo>
                          <a:pt x="36" y="96"/>
                        </a:lnTo>
                        <a:lnTo>
                          <a:pt x="24" y="90"/>
                        </a:lnTo>
                        <a:lnTo>
                          <a:pt x="18" y="84"/>
                        </a:lnTo>
                        <a:lnTo>
                          <a:pt x="12" y="7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7" name="Freeform 25">
                    <a:extLst>
                      <a:ext uri="{FF2B5EF4-FFF2-40B4-BE49-F238E27FC236}">
                        <a16:creationId xmlns:a16="http://schemas.microsoft.com/office/drawing/2014/main" xmlns="" id="{8410A66D-5FFB-4A7A-BCCA-4F4E7D821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3959231" y="1762869"/>
                    <a:ext cx="72" cy="90"/>
                  </a:xfrm>
                  <a:custGeom>
                    <a:avLst/>
                    <a:gdLst>
                      <a:gd name="T0" fmla="*/ 72 w 71"/>
                      <a:gd name="T1" fmla="*/ 90 h 90"/>
                      <a:gd name="T2" fmla="*/ 72 w 71"/>
                      <a:gd name="T3" fmla="*/ 60 h 90"/>
                      <a:gd name="T4" fmla="*/ 72 w 71"/>
                      <a:gd name="T5" fmla="*/ 36 h 90"/>
                      <a:gd name="T6" fmla="*/ 61 w 71"/>
                      <a:gd name="T7" fmla="*/ 12 h 90"/>
                      <a:gd name="T8" fmla="*/ 37 w 71"/>
                      <a:gd name="T9" fmla="*/ 0 h 90"/>
                      <a:gd name="T10" fmla="*/ 12 w 71"/>
                      <a:gd name="T11" fmla="*/ 12 h 90"/>
                      <a:gd name="T12" fmla="*/ 0 w 71"/>
                      <a:gd name="T13" fmla="*/ 36 h 90"/>
                      <a:gd name="T14" fmla="*/ 6 w 71"/>
                      <a:gd name="T15" fmla="*/ 60 h 90"/>
                      <a:gd name="T16" fmla="*/ 30 w 71"/>
                      <a:gd name="T17" fmla="*/ 78 h 90"/>
                      <a:gd name="T18" fmla="*/ 55 w 71"/>
                      <a:gd name="T19" fmla="*/ 90 h 90"/>
                      <a:gd name="T20" fmla="*/ 72 w 71"/>
                      <a:gd name="T21" fmla="*/ 90 h 90"/>
                      <a:gd name="T22" fmla="*/ 72 w 71"/>
                      <a:gd name="T23" fmla="*/ 90 h 90"/>
                      <a:gd name="T24" fmla="*/ 24 w 71"/>
                      <a:gd name="T25" fmla="*/ 18 h 90"/>
                      <a:gd name="T26" fmla="*/ 43 w 71"/>
                      <a:gd name="T27" fmla="*/ 18 h 90"/>
                      <a:gd name="T28" fmla="*/ 55 w 71"/>
                      <a:gd name="T29" fmla="*/ 18 h 90"/>
                      <a:gd name="T30" fmla="*/ 61 w 71"/>
                      <a:gd name="T31" fmla="*/ 42 h 90"/>
                      <a:gd name="T32" fmla="*/ 61 w 71"/>
                      <a:gd name="T33" fmla="*/ 66 h 90"/>
                      <a:gd name="T34" fmla="*/ 61 w 71"/>
                      <a:gd name="T35" fmla="*/ 72 h 90"/>
                      <a:gd name="T36" fmla="*/ 61 w 71"/>
                      <a:gd name="T37" fmla="*/ 78 h 90"/>
                      <a:gd name="T38" fmla="*/ 43 w 71"/>
                      <a:gd name="T39" fmla="*/ 72 h 90"/>
                      <a:gd name="T40" fmla="*/ 24 w 71"/>
                      <a:gd name="T41" fmla="*/ 66 h 90"/>
                      <a:gd name="T42" fmla="*/ 12 w 71"/>
                      <a:gd name="T43" fmla="*/ 48 h 90"/>
                      <a:gd name="T44" fmla="*/ 12 w 71"/>
                      <a:gd name="T45" fmla="*/ 30 h 90"/>
                      <a:gd name="T46" fmla="*/ 24 w 71"/>
                      <a:gd name="T47" fmla="*/ 18 h 90"/>
                      <a:gd name="T48" fmla="*/ 24 w 71"/>
                      <a:gd name="T49" fmla="*/ 18 h 9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71" h="90">
                        <a:moveTo>
                          <a:pt x="71" y="90"/>
                        </a:moveTo>
                        <a:lnTo>
                          <a:pt x="71" y="60"/>
                        </a:lnTo>
                        <a:lnTo>
                          <a:pt x="71" y="36"/>
                        </a:lnTo>
                        <a:lnTo>
                          <a:pt x="60" y="12"/>
                        </a:lnTo>
                        <a:lnTo>
                          <a:pt x="36" y="0"/>
                        </a:lnTo>
                        <a:lnTo>
                          <a:pt x="12" y="12"/>
                        </a:lnTo>
                        <a:lnTo>
                          <a:pt x="0" y="36"/>
                        </a:lnTo>
                        <a:lnTo>
                          <a:pt x="6" y="60"/>
                        </a:lnTo>
                        <a:lnTo>
                          <a:pt x="30" y="78"/>
                        </a:lnTo>
                        <a:lnTo>
                          <a:pt x="54" y="90"/>
                        </a:lnTo>
                        <a:lnTo>
                          <a:pt x="71" y="90"/>
                        </a:lnTo>
                        <a:close/>
                        <a:moveTo>
                          <a:pt x="24" y="18"/>
                        </a:moveTo>
                        <a:lnTo>
                          <a:pt x="42" y="18"/>
                        </a:lnTo>
                        <a:lnTo>
                          <a:pt x="54" y="18"/>
                        </a:lnTo>
                        <a:lnTo>
                          <a:pt x="60" y="42"/>
                        </a:lnTo>
                        <a:lnTo>
                          <a:pt x="60" y="66"/>
                        </a:lnTo>
                        <a:lnTo>
                          <a:pt x="60" y="72"/>
                        </a:lnTo>
                        <a:lnTo>
                          <a:pt x="60" y="78"/>
                        </a:lnTo>
                        <a:lnTo>
                          <a:pt x="42" y="72"/>
                        </a:lnTo>
                        <a:lnTo>
                          <a:pt x="24" y="66"/>
                        </a:lnTo>
                        <a:lnTo>
                          <a:pt x="12" y="48"/>
                        </a:lnTo>
                        <a:lnTo>
                          <a:pt x="12" y="30"/>
                        </a:lnTo>
                        <a:lnTo>
                          <a:pt x="24" y="1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8" name="Oval 4107">
                    <a:extLst>
                      <a:ext uri="{FF2B5EF4-FFF2-40B4-BE49-F238E27FC236}">
                        <a16:creationId xmlns:a16="http://schemas.microsoft.com/office/drawing/2014/main" xmlns="" id="{EFC9F249-5086-4425-9B27-3C4E4331F1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>
                    <a:off x="3959275" y="1762835"/>
                    <a:ext cx="1380" cy="38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8B"/>
                      </a:gs>
                      <a:gs pos="100000">
                        <a:srgbClr val="0000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9" name="Oval 4108">
                    <a:extLst>
                      <a:ext uri="{FF2B5EF4-FFF2-40B4-BE49-F238E27FC236}">
                        <a16:creationId xmlns:a16="http://schemas.microsoft.com/office/drawing/2014/main" xmlns="" id="{2C83AA64-F935-497C-93F6-C9E34F09F0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>
                    <a:off x="3959225" y="1762831"/>
                    <a:ext cx="1502" cy="28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0" name="Oval 4109">
                    <a:extLst>
                      <a:ext uri="{FF2B5EF4-FFF2-40B4-BE49-F238E27FC236}">
                        <a16:creationId xmlns:a16="http://schemas.microsoft.com/office/drawing/2014/main" xmlns="" id="{ED8D5E8A-49F8-4E93-B224-559521AAA9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ltGray">
                  <a:xfrm>
                    <a:off x="3959272" y="1762857"/>
                    <a:ext cx="1425" cy="22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1" name="Freeform 29">
                    <a:extLst>
                      <a:ext uri="{FF2B5EF4-FFF2-40B4-BE49-F238E27FC236}">
                        <a16:creationId xmlns:a16="http://schemas.microsoft.com/office/drawing/2014/main" xmlns="" id="{385FA4EB-B9DD-48B7-A819-C38002CA4E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ltGray">
                  <a:xfrm>
                    <a:off x="3960574" y="1762785"/>
                    <a:ext cx="90" cy="96"/>
                  </a:xfrm>
                  <a:custGeom>
                    <a:avLst/>
                    <a:gdLst>
                      <a:gd name="T0" fmla="*/ 66 w 90"/>
                      <a:gd name="T1" fmla="*/ 96 h 96"/>
                      <a:gd name="T2" fmla="*/ 78 w 90"/>
                      <a:gd name="T3" fmla="*/ 66 h 96"/>
                      <a:gd name="T4" fmla="*/ 90 w 90"/>
                      <a:gd name="T5" fmla="*/ 42 h 96"/>
                      <a:gd name="T6" fmla="*/ 78 w 90"/>
                      <a:gd name="T7" fmla="*/ 18 h 96"/>
                      <a:gd name="T8" fmla="*/ 60 w 90"/>
                      <a:gd name="T9" fmla="*/ 0 h 96"/>
                      <a:gd name="T10" fmla="*/ 30 w 90"/>
                      <a:gd name="T11" fmla="*/ 6 h 96"/>
                      <a:gd name="T12" fmla="*/ 18 w 90"/>
                      <a:gd name="T13" fmla="*/ 18 h 96"/>
                      <a:gd name="T14" fmla="*/ 6 w 90"/>
                      <a:gd name="T15" fmla="*/ 30 h 96"/>
                      <a:gd name="T16" fmla="*/ 0 w 90"/>
                      <a:gd name="T17" fmla="*/ 42 h 96"/>
                      <a:gd name="T18" fmla="*/ 6 w 90"/>
                      <a:gd name="T19" fmla="*/ 60 h 96"/>
                      <a:gd name="T20" fmla="*/ 24 w 90"/>
                      <a:gd name="T21" fmla="*/ 78 h 96"/>
                      <a:gd name="T22" fmla="*/ 48 w 90"/>
                      <a:gd name="T23" fmla="*/ 90 h 96"/>
                      <a:gd name="T24" fmla="*/ 66 w 90"/>
                      <a:gd name="T25" fmla="*/ 96 h 96"/>
                      <a:gd name="T26" fmla="*/ 66 w 90"/>
                      <a:gd name="T27" fmla="*/ 96 h 96"/>
                      <a:gd name="T28" fmla="*/ 42 w 90"/>
                      <a:gd name="T29" fmla="*/ 18 h 96"/>
                      <a:gd name="T30" fmla="*/ 60 w 90"/>
                      <a:gd name="T31" fmla="*/ 18 h 96"/>
                      <a:gd name="T32" fmla="*/ 72 w 90"/>
                      <a:gd name="T33" fmla="*/ 24 h 96"/>
                      <a:gd name="T34" fmla="*/ 72 w 90"/>
                      <a:gd name="T35" fmla="*/ 36 h 96"/>
                      <a:gd name="T36" fmla="*/ 72 w 90"/>
                      <a:gd name="T37" fmla="*/ 48 h 96"/>
                      <a:gd name="T38" fmla="*/ 66 w 90"/>
                      <a:gd name="T39" fmla="*/ 72 h 96"/>
                      <a:gd name="T40" fmla="*/ 60 w 90"/>
                      <a:gd name="T41" fmla="*/ 78 h 96"/>
                      <a:gd name="T42" fmla="*/ 60 w 90"/>
                      <a:gd name="T43" fmla="*/ 84 h 96"/>
                      <a:gd name="T44" fmla="*/ 42 w 90"/>
                      <a:gd name="T45" fmla="*/ 72 h 96"/>
                      <a:gd name="T46" fmla="*/ 30 w 90"/>
                      <a:gd name="T47" fmla="*/ 66 h 96"/>
                      <a:gd name="T48" fmla="*/ 18 w 90"/>
                      <a:gd name="T49" fmla="*/ 42 h 96"/>
                      <a:gd name="T50" fmla="*/ 24 w 90"/>
                      <a:gd name="T51" fmla="*/ 30 h 96"/>
                      <a:gd name="T52" fmla="*/ 42 w 90"/>
                      <a:gd name="T53" fmla="*/ 18 h 96"/>
                      <a:gd name="T54" fmla="*/ 42 w 90"/>
                      <a:gd name="T55" fmla="*/ 18 h 9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90" h="96">
                        <a:moveTo>
                          <a:pt x="66" y="96"/>
                        </a:moveTo>
                        <a:lnTo>
                          <a:pt x="78" y="66"/>
                        </a:lnTo>
                        <a:lnTo>
                          <a:pt x="90" y="42"/>
                        </a:lnTo>
                        <a:lnTo>
                          <a:pt x="78" y="18"/>
                        </a:lnTo>
                        <a:lnTo>
                          <a:pt x="60" y="0"/>
                        </a:lnTo>
                        <a:lnTo>
                          <a:pt x="30" y="6"/>
                        </a:lnTo>
                        <a:lnTo>
                          <a:pt x="18" y="18"/>
                        </a:lnTo>
                        <a:lnTo>
                          <a:pt x="6" y="30"/>
                        </a:lnTo>
                        <a:lnTo>
                          <a:pt x="0" y="42"/>
                        </a:lnTo>
                        <a:lnTo>
                          <a:pt x="6" y="60"/>
                        </a:lnTo>
                        <a:lnTo>
                          <a:pt x="24" y="78"/>
                        </a:lnTo>
                        <a:lnTo>
                          <a:pt x="48" y="90"/>
                        </a:lnTo>
                        <a:lnTo>
                          <a:pt x="66" y="96"/>
                        </a:lnTo>
                        <a:close/>
                        <a:moveTo>
                          <a:pt x="42" y="18"/>
                        </a:moveTo>
                        <a:lnTo>
                          <a:pt x="60" y="18"/>
                        </a:lnTo>
                        <a:lnTo>
                          <a:pt x="72" y="24"/>
                        </a:lnTo>
                        <a:lnTo>
                          <a:pt x="72" y="36"/>
                        </a:lnTo>
                        <a:lnTo>
                          <a:pt x="72" y="48"/>
                        </a:lnTo>
                        <a:lnTo>
                          <a:pt x="66" y="72"/>
                        </a:lnTo>
                        <a:lnTo>
                          <a:pt x="60" y="78"/>
                        </a:lnTo>
                        <a:lnTo>
                          <a:pt x="60" y="84"/>
                        </a:lnTo>
                        <a:lnTo>
                          <a:pt x="42" y="72"/>
                        </a:lnTo>
                        <a:lnTo>
                          <a:pt x="30" y="66"/>
                        </a:lnTo>
                        <a:lnTo>
                          <a:pt x="18" y="42"/>
                        </a:lnTo>
                        <a:lnTo>
                          <a:pt x="24" y="30"/>
                        </a:lnTo>
                        <a:lnTo>
                          <a:pt x="42" y="1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8B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Freeform 32">
                  <a:extLst>
                    <a:ext uri="{FF2B5EF4-FFF2-40B4-BE49-F238E27FC236}">
                      <a16:creationId xmlns:a16="http://schemas.microsoft.com/office/drawing/2014/main" xmlns="" id="{40EE1E36-7066-44A8-A550-C503F367F7D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7787" y="4657725"/>
                  <a:ext cx="989013" cy="247650"/>
                </a:xfrm>
                <a:custGeom>
                  <a:avLst/>
                  <a:gdLst>
                    <a:gd name="T0" fmla="*/ 9525 w 623"/>
                    <a:gd name="T1" fmla="*/ 28575 h 156"/>
                    <a:gd name="T2" fmla="*/ 257175 w 623"/>
                    <a:gd name="T3" fmla="*/ 57150 h 156"/>
                    <a:gd name="T4" fmla="*/ 398463 w 623"/>
                    <a:gd name="T5" fmla="*/ 57150 h 156"/>
                    <a:gd name="T6" fmla="*/ 561975 w 623"/>
                    <a:gd name="T7" fmla="*/ 47625 h 156"/>
                    <a:gd name="T8" fmla="*/ 750888 w 623"/>
                    <a:gd name="T9" fmla="*/ 28575 h 156"/>
                    <a:gd name="T10" fmla="*/ 969963 w 623"/>
                    <a:gd name="T11" fmla="*/ 0 h 156"/>
                    <a:gd name="T12" fmla="*/ 989013 w 623"/>
                    <a:gd name="T13" fmla="*/ 180975 h 156"/>
                    <a:gd name="T14" fmla="*/ 788988 w 623"/>
                    <a:gd name="T15" fmla="*/ 219075 h 156"/>
                    <a:gd name="T16" fmla="*/ 657225 w 623"/>
                    <a:gd name="T17" fmla="*/ 238125 h 156"/>
                    <a:gd name="T18" fmla="*/ 504825 w 623"/>
                    <a:gd name="T19" fmla="*/ 247650 h 156"/>
                    <a:gd name="T20" fmla="*/ 341313 w 623"/>
                    <a:gd name="T21" fmla="*/ 247650 h 156"/>
                    <a:gd name="T22" fmla="*/ 171450 w 623"/>
                    <a:gd name="T23" fmla="*/ 238125 h 156"/>
                    <a:gd name="T24" fmla="*/ 0 w 623"/>
                    <a:gd name="T25" fmla="*/ 209550 h 156"/>
                    <a:gd name="T26" fmla="*/ 9525 w 623"/>
                    <a:gd name="T27" fmla="*/ 28575 h 156"/>
                    <a:gd name="T28" fmla="*/ 9525 w 623"/>
                    <a:gd name="T29" fmla="*/ 28575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23" h="156">
                      <a:moveTo>
                        <a:pt x="6" y="18"/>
                      </a:moveTo>
                      <a:lnTo>
                        <a:pt x="162" y="36"/>
                      </a:lnTo>
                      <a:lnTo>
                        <a:pt x="251" y="36"/>
                      </a:lnTo>
                      <a:lnTo>
                        <a:pt x="354" y="30"/>
                      </a:lnTo>
                      <a:lnTo>
                        <a:pt x="473" y="18"/>
                      </a:lnTo>
                      <a:lnTo>
                        <a:pt x="611" y="0"/>
                      </a:lnTo>
                      <a:lnTo>
                        <a:pt x="623" y="114"/>
                      </a:lnTo>
                      <a:lnTo>
                        <a:pt x="497" y="138"/>
                      </a:lnTo>
                      <a:lnTo>
                        <a:pt x="414" y="150"/>
                      </a:lnTo>
                      <a:lnTo>
                        <a:pt x="318" y="156"/>
                      </a:lnTo>
                      <a:lnTo>
                        <a:pt x="215" y="156"/>
                      </a:lnTo>
                      <a:lnTo>
                        <a:pt x="108" y="150"/>
                      </a:lnTo>
                      <a:lnTo>
                        <a:pt x="0" y="13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3">
                  <a:extLst>
                    <a:ext uri="{FF2B5EF4-FFF2-40B4-BE49-F238E27FC236}">
                      <a16:creationId xmlns:a16="http://schemas.microsoft.com/office/drawing/2014/main" xmlns="" id="{EE092EB4-1D95-4DE0-BA6A-1EA4AA23268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 rot="21426882">
                  <a:off x="1046162" y="1651000"/>
                  <a:ext cx="4132263" cy="704850"/>
                </a:xfrm>
                <a:custGeom>
                  <a:avLst/>
                  <a:gdLst>
                    <a:gd name="T0" fmla="*/ 4105182 w 2594"/>
                    <a:gd name="T1" fmla="*/ 0 h 444"/>
                    <a:gd name="T2" fmla="*/ 4132263 w 2594"/>
                    <a:gd name="T3" fmla="*/ 114300 h 444"/>
                    <a:gd name="T4" fmla="*/ 9558 w 2594"/>
                    <a:gd name="T5" fmla="*/ 704850 h 444"/>
                    <a:gd name="T6" fmla="*/ 0 w 2594"/>
                    <a:gd name="T7" fmla="*/ 628650 h 444"/>
                    <a:gd name="T8" fmla="*/ 1951435 w 2594"/>
                    <a:gd name="T9" fmla="*/ 152400 h 444"/>
                    <a:gd name="T10" fmla="*/ 2152154 w 2594"/>
                    <a:gd name="T11" fmla="*/ 123825 h 444"/>
                    <a:gd name="T12" fmla="*/ 4105182 w 2594"/>
                    <a:gd name="T13" fmla="*/ 0 h 444"/>
                    <a:gd name="T14" fmla="*/ 4105182 w 2594"/>
                    <a:gd name="T15" fmla="*/ 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94" h="444">
                      <a:moveTo>
                        <a:pt x="2577" y="0"/>
                      </a:moveTo>
                      <a:lnTo>
                        <a:pt x="2594" y="72"/>
                      </a:lnTo>
                      <a:lnTo>
                        <a:pt x="6" y="444"/>
                      </a:lnTo>
                      <a:lnTo>
                        <a:pt x="0" y="396"/>
                      </a:lnTo>
                      <a:lnTo>
                        <a:pt x="1225" y="96"/>
                      </a:lnTo>
                      <a:lnTo>
                        <a:pt x="1351" y="78"/>
                      </a:lnTo>
                      <a:lnTo>
                        <a:pt x="257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8B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63A76C4F-2604-4CF4-8DED-44A332942F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984500" y="2676525"/>
                  <a:ext cx="274637" cy="403066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8B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xmlns="" id="{58DF16FB-7479-4D9E-A8D3-959BBF8D1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437" y="4226419"/>
                  <a:ext cx="2379664" cy="2371728"/>
                  <a:chOff x="414122" y="5780688"/>
                  <a:chExt cx="1499" cy="1494"/>
                </a:xfrm>
              </p:grpSpPr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xmlns="" id="{C6B58403-2AD9-45EA-B0BE-40F36173E8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122" y="5781185"/>
                    <a:ext cx="649" cy="8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9900">
                          <a:gamma/>
                          <a:shade val="46275"/>
                          <a:invGamma/>
                        </a:srgbClr>
                      </a:gs>
                      <a:gs pos="50000">
                        <a:srgbClr val="669900">
                          <a:alpha val="98000"/>
                        </a:srgbClr>
                      </a:gs>
                      <a:gs pos="100000">
                        <a:srgbClr val="6699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xmlns="" id="{B2F4DDBD-6FCF-44AE-BC96-48F90F1005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366" y="5780782"/>
                    <a:ext cx="651" cy="89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F4700"/>
                      </a:gs>
                      <a:gs pos="50000">
                        <a:srgbClr val="669900"/>
                      </a:gs>
                      <a:gs pos="100000">
                        <a:srgbClr val="2F47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96" name="Oval 4095">
                    <a:extLst>
                      <a:ext uri="{FF2B5EF4-FFF2-40B4-BE49-F238E27FC236}">
                        <a16:creationId xmlns:a16="http://schemas.microsoft.com/office/drawing/2014/main" xmlns="" id="{697FBCEA-B5FF-4521-996D-930F417549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904" y="5780688"/>
                    <a:ext cx="674" cy="8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1809"/>
                      </a:gs>
                      <a:gs pos="50000">
                        <a:srgbClr val="D63414"/>
                      </a:gs>
                      <a:gs pos="100000">
                        <a:srgbClr val="63180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97" name="Oval 4096">
                    <a:extLst>
                      <a:ext uri="{FF2B5EF4-FFF2-40B4-BE49-F238E27FC236}">
                        <a16:creationId xmlns:a16="http://schemas.microsoft.com/office/drawing/2014/main" xmlns="" id="{3B4A181C-F435-4B58-82B7-6DA3ED2901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945" y="5781315"/>
                    <a:ext cx="676" cy="86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1809"/>
                      </a:gs>
                      <a:gs pos="50000">
                        <a:srgbClr val="D63414"/>
                      </a:gs>
                      <a:gs pos="100000">
                        <a:srgbClr val="63180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CC11F197-EB61-4DB8-9630-CEEDC0E299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61649" y="3989099"/>
                  <a:ext cx="2308229" cy="2100267"/>
                  <a:chOff x="4530296" y="5136430"/>
                  <a:chExt cx="1454" cy="1323"/>
                </a:xfrm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xmlns="" id="{9C8E539E-9224-4AC1-A2C7-677EDF2AB8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4530296" y="5136688"/>
                    <a:ext cx="649" cy="8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F4700"/>
                      </a:gs>
                      <a:gs pos="50000">
                        <a:srgbClr val="669900"/>
                      </a:gs>
                      <a:gs pos="100000">
                        <a:srgbClr val="2F47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xmlns="" id="{1BCC49DD-07FE-415D-92EC-BF09974BFA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530828" y="5136430"/>
                    <a:ext cx="676" cy="97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1809"/>
                      </a:gs>
                      <a:gs pos="50000">
                        <a:srgbClr val="D63414"/>
                      </a:gs>
                      <a:gs pos="100000">
                        <a:srgbClr val="63180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xmlns="" id="{EBB606FF-F1B9-477A-A138-989AC0B44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531099" y="5136981"/>
                    <a:ext cx="651" cy="7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F4700"/>
                      </a:gs>
                      <a:gs pos="50000">
                        <a:srgbClr val="669900"/>
                      </a:gs>
                      <a:gs pos="100000">
                        <a:srgbClr val="2F47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3FEF988E-D42C-4DF2-B3E2-7EE9E0E44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971800" y="2028825"/>
                  <a:ext cx="312737" cy="161925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46625996-0652-42A2-B0BE-49833F735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995612" y="2314575"/>
                  <a:ext cx="260350" cy="38100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37">
                  <a:extLst>
                    <a:ext uri="{FF2B5EF4-FFF2-40B4-BE49-F238E27FC236}">
                      <a16:creationId xmlns:a16="http://schemas.microsoft.com/office/drawing/2014/main" xmlns="" id="{652E6B72-BD7E-4B18-A02C-BBED3A4D615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67025" y="2117725"/>
                  <a:ext cx="503237" cy="219075"/>
                </a:xfrm>
                <a:custGeom>
                  <a:avLst/>
                  <a:gdLst>
                    <a:gd name="T0" fmla="*/ 256396 w 316"/>
                    <a:gd name="T1" fmla="*/ 0 h 138"/>
                    <a:gd name="T2" fmla="*/ 361503 w 316"/>
                    <a:gd name="T3" fmla="*/ 9525 h 138"/>
                    <a:gd name="T4" fmla="*/ 437944 w 316"/>
                    <a:gd name="T5" fmla="*/ 57150 h 138"/>
                    <a:gd name="T6" fmla="*/ 484127 w 316"/>
                    <a:gd name="T7" fmla="*/ 123825 h 138"/>
                    <a:gd name="T8" fmla="*/ 503237 w 316"/>
                    <a:gd name="T9" fmla="*/ 219075 h 138"/>
                    <a:gd name="T10" fmla="*/ 0 w 316"/>
                    <a:gd name="T11" fmla="*/ 219075 h 138"/>
                    <a:gd name="T12" fmla="*/ 17518 w 316"/>
                    <a:gd name="T13" fmla="*/ 123825 h 138"/>
                    <a:gd name="T14" fmla="*/ 74849 w 316"/>
                    <a:gd name="T15" fmla="*/ 57150 h 138"/>
                    <a:gd name="T16" fmla="*/ 151290 w 316"/>
                    <a:gd name="T17" fmla="*/ 9525 h 138"/>
                    <a:gd name="T18" fmla="*/ 256396 w 316"/>
                    <a:gd name="T19" fmla="*/ 0 h 138"/>
                    <a:gd name="T20" fmla="*/ 256396 w 316"/>
                    <a:gd name="T21" fmla="*/ 0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16" h="138">
                      <a:moveTo>
                        <a:pt x="161" y="0"/>
                      </a:moveTo>
                      <a:lnTo>
                        <a:pt x="227" y="6"/>
                      </a:lnTo>
                      <a:lnTo>
                        <a:pt x="275" y="36"/>
                      </a:lnTo>
                      <a:lnTo>
                        <a:pt x="304" y="78"/>
                      </a:lnTo>
                      <a:lnTo>
                        <a:pt x="316" y="138"/>
                      </a:lnTo>
                      <a:lnTo>
                        <a:pt x="0" y="138"/>
                      </a:lnTo>
                      <a:lnTo>
                        <a:pt x="11" y="78"/>
                      </a:lnTo>
                      <a:lnTo>
                        <a:pt x="47" y="36"/>
                      </a:lnTo>
                      <a:lnTo>
                        <a:pt x="95" y="6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8B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TextBox 84">
              <a:extLst>
                <a:ext uri="{FF2B5EF4-FFF2-40B4-BE49-F238E27FC236}">
                  <a16:creationId xmlns:a16="http://schemas.microsoft.com/office/drawing/2014/main" xmlns="" id="{8323E4DA-E2BE-4E56-A3B5-CDC886327A48}"/>
                </a:ext>
              </a:extLst>
            </p:cNvPr>
            <p:cNvSpPr txBox="1"/>
            <p:nvPr/>
          </p:nvSpPr>
          <p:spPr>
            <a:xfrm>
              <a:off x="459096" y="3129378"/>
              <a:ext cx="339372" cy="6978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kern="1200" dirty="0">
                  <a:solidFill>
                    <a:srgbClr val="000000"/>
                  </a:solidFill>
                  <a:effectLst/>
                  <a:latin typeface="UTM Azuki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Box 85">
              <a:extLst>
                <a:ext uri="{FF2B5EF4-FFF2-40B4-BE49-F238E27FC236}">
                  <a16:creationId xmlns:a16="http://schemas.microsoft.com/office/drawing/2014/main" xmlns="" id="{DD05D8C4-1200-4178-91CF-434C652EEDC2}"/>
                </a:ext>
              </a:extLst>
            </p:cNvPr>
            <p:cNvSpPr txBox="1"/>
            <p:nvPr/>
          </p:nvSpPr>
          <p:spPr>
            <a:xfrm>
              <a:off x="2395741" y="3125505"/>
              <a:ext cx="338737" cy="6978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kern="1200">
                  <a:solidFill>
                    <a:srgbClr val="000000"/>
                  </a:solidFill>
                  <a:effectLst/>
                  <a:latin typeface="UTM Azuki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4133" name="Picture 4132">
            <a:extLst>
              <a:ext uri="{FF2B5EF4-FFF2-40B4-BE49-F238E27FC236}">
                <a16:creationId xmlns:a16="http://schemas.microsoft.com/office/drawing/2014/main" xmlns="" id="{31DBBDC2-514D-2D37-1EF0-3D6C2D64F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97" y="4084579"/>
            <a:ext cx="1085850" cy="93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64494-AF76-A7AA-6F31-EBF29429CB3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806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273DF7-7FD8-AEAB-05C0-59FC2AD8500C}"/>
              </a:ext>
            </a:extLst>
          </p:cNvPr>
          <p:cNvSpPr txBox="1"/>
          <p:nvPr/>
        </p:nvSpPr>
        <p:spPr>
          <a:xfrm>
            <a:off x="568960" y="533759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Hydrogen + Oxygen                 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479705E-BD69-705A-9571-7E39830F15B4}"/>
              </a:ext>
            </a:extLst>
          </p:cNvPr>
          <p:cNvCxnSpPr>
            <a:cxnSpLocks/>
          </p:cNvCxnSpPr>
          <p:nvPr/>
        </p:nvCxnSpPr>
        <p:spPr>
          <a:xfrm flipV="1">
            <a:off x="3975101" y="845379"/>
            <a:ext cx="1109028" cy="5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F0AC14-5D35-7A10-779F-592C79819777}"/>
              </a:ext>
            </a:extLst>
          </p:cNvPr>
          <p:cNvSpPr txBox="1"/>
          <p:nvPr/>
        </p:nvSpPr>
        <p:spPr>
          <a:xfrm>
            <a:off x="698501" y="180338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 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     O</a:t>
            </a:r>
            <a:r>
              <a:rPr lang="en-US" sz="28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                        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kern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52BDC3-8FF3-E903-B9ED-5DA159173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81" y="2034159"/>
            <a:ext cx="904240" cy="2782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4">
            <a:extLst>
              <a:ext uri="{FF2B5EF4-FFF2-40B4-BE49-F238E27FC236}">
                <a16:creationId xmlns:a16="http://schemas.microsoft.com/office/drawing/2014/main" xmlns="" id="{2AE48E85-0092-25F2-99AE-ADA18116E4A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37551" y="3765551"/>
            <a:ext cx="188913" cy="9366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xmlns="" id="{41315B64-0E9B-FCBE-3397-8822C1D9C77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404225" y="3602038"/>
            <a:ext cx="44450" cy="42862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xmlns="" id="{0545D550-3885-5FC1-F897-FC2310C0C130}"/>
              </a:ext>
            </a:extLst>
          </p:cNvPr>
          <p:cNvSpPr>
            <a:spLocks/>
          </p:cNvSpPr>
          <p:nvPr/>
        </p:nvSpPr>
        <p:spPr bwMode="ltGray">
          <a:xfrm>
            <a:off x="8124825" y="5272089"/>
            <a:ext cx="596900" cy="141287"/>
          </a:xfrm>
          <a:custGeom>
            <a:avLst/>
            <a:gdLst>
              <a:gd name="T0" fmla="*/ 2147483646 w 623"/>
              <a:gd name="T1" fmla="*/ 2147483646 h 156"/>
              <a:gd name="T2" fmla="*/ 2147483646 w 623"/>
              <a:gd name="T3" fmla="*/ 2147483646 h 156"/>
              <a:gd name="T4" fmla="*/ 2147483646 w 623"/>
              <a:gd name="T5" fmla="*/ 2147483646 h 156"/>
              <a:gd name="T6" fmla="*/ 2147483646 w 623"/>
              <a:gd name="T7" fmla="*/ 2147483646 h 156"/>
              <a:gd name="T8" fmla="*/ 2147483646 w 623"/>
              <a:gd name="T9" fmla="*/ 2147483646 h 156"/>
              <a:gd name="T10" fmla="*/ 2147483646 w 623"/>
              <a:gd name="T11" fmla="*/ 0 h 156"/>
              <a:gd name="T12" fmla="*/ 2147483646 w 623"/>
              <a:gd name="T13" fmla="*/ 2147483646 h 156"/>
              <a:gd name="T14" fmla="*/ 2147483646 w 623"/>
              <a:gd name="T15" fmla="*/ 2147483646 h 156"/>
              <a:gd name="T16" fmla="*/ 2147483646 w 623"/>
              <a:gd name="T17" fmla="*/ 2147483646 h 156"/>
              <a:gd name="T18" fmla="*/ 2147483646 w 623"/>
              <a:gd name="T19" fmla="*/ 2147483646 h 156"/>
              <a:gd name="T20" fmla="*/ 2147483646 w 623"/>
              <a:gd name="T21" fmla="*/ 2147483646 h 156"/>
              <a:gd name="T22" fmla="*/ 2147483646 w 623"/>
              <a:gd name="T23" fmla="*/ 2147483646 h 156"/>
              <a:gd name="T24" fmla="*/ 0 w 623"/>
              <a:gd name="T25" fmla="*/ 2147483646 h 156"/>
              <a:gd name="T26" fmla="*/ 2147483646 w 623"/>
              <a:gd name="T27" fmla="*/ 2147483646 h 156"/>
              <a:gd name="T28" fmla="*/ 2147483646 w 623"/>
              <a:gd name="T29" fmla="*/ 2147483646 h 1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23"/>
              <a:gd name="T46" fmla="*/ 0 h 156"/>
              <a:gd name="T47" fmla="*/ 623 w 623"/>
              <a:gd name="T48" fmla="*/ 156 h 1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23" h="156">
                <a:moveTo>
                  <a:pt x="6" y="18"/>
                </a:moveTo>
                <a:lnTo>
                  <a:pt x="162" y="36"/>
                </a:lnTo>
                <a:lnTo>
                  <a:pt x="251" y="36"/>
                </a:lnTo>
                <a:lnTo>
                  <a:pt x="354" y="30"/>
                </a:lnTo>
                <a:lnTo>
                  <a:pt x="473" y="18"/>
                </a:lnTo>
                <a:lnTo>
                  <a:pt x="611" y="0"/>
                </a:lnTo>
                <a:lnTo>
                  <a:pt x="623" y="114"/>
                </a:lnTo>
                <a:lnTo>
                  <a:pt x="497" y="138"/>
                </a:lnTo>
                <a:lnTo>
                  <a:pt x="414" y="150"/>
                </a:lnTo>
                <a:lnTo>
                  <a:pt x="318" y="156"/>
                </a:lnTo>
                <a:lnTo>
                  <a:pt x="215" y="156"/>
                </a:lnTo>
                <a:lnTo>
                  <a:pt x="108" y="150"/>
                </a:lnTo>
                <a:lnTo>
                  <a:pt x="0" y="132"/>
                </a:lnTo>
                <a:lnTo>
                  <a:pt x="6" y="18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xmlns="" id="{169AD3CD-825B-4B93-7ECE-46FBF94BC9E1}"/>
              </a:ext>
            </a:extLst>
          </p:cNvPr>
          <p:cNvSpPr>
            <a:spLocks/>
          </p:cNvSpPr>
          <p:nvPr/>
        </p:nvSpPr>
        <p:spPr bwMode="ltGray">
          <a:xfrm>
            <a:off x="7175500" y="3549651"/>
            <a:ext cx="2495550" cy="403225"/>
          </a:xfrm>
          <a:custGeom>
            <a:avLst/>
            <a:gdLst>
              <a:gd name="T0" fmla="*/ 2147483646 w 2594"/>
              <a:gd name="T1" fmla="*/ 0 h 444"/>
              <a:gd name="T2" fmla="*/ 2147483646 w 2594"/>
              <a:gd name="T3" fmla="*/ 2147483646 h 444"/>
              <a:gd name="T4" fmla="*/ 2147483646 w 2594"/>
              <a:gd name="T5" fmla="*/ 2147483646 h 444"/>
              <a:gd name="T6" fmla="*/ 0 w 2594"/>
              <a:gd name="T7" fmla="*/ 2147483646 h 444"/>
              <a:gd name="T8" fmla="*/ 2147483646 w 2594"/>
              <a:gd name="T9" fmla="*/ 2147483646 h 444"/>
              <a:gd name="T10" fmla="*/ 2147483646 w 2594"/>
              <a:gd name="T11" fmla="*/ 2147483646 h 444"/>
              <a:gd name="T12" fmla="*/ 2147483646 w 2594"/>
              <a:gd name="T13" fmla="*/ 0 h 444"/>
              <a:gd name="T14" fmla="*/ 2147483646 w 2594"/>
              <a:gd name="T15" fmla="*/ 0 h 4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94"/>
              <a:gd name="T25" fmla="*/ 0 h 444"/>
              <a:gd name="T26" fmla="*/ 2594 w 2594"/>
              <a:gd name="T27" fmla="*/ 444 h 4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94" h="444">
                <a:moveTo>
                  <a:pt x="2577" y="0"/>
                </a:moveTo>
                <a:lnTo>
                  <a:pt x="2594" y="72"/>
                </a:lnTo>
                <a:lnTo>
                  <a:pt x="6" y="444"/>
                </a:lnTo>
                <a:lnTo>
                  <a:pt x="0" y="396"/>
                </a:lnTo>
                <a:lnTo>
                  <a:pt x="1225" y="96"/>
                </a:lnTo>
                <a:lnTo>
                  <a:pt x="1351" y="78"/>
                </a:lnTo>
                <a:lnTo>
                  <a:pt x="2577" y="0"/>
                </a:lnTo>
                <a:close/>
              </a:path>
            </a:pathLst>
          </a:custGeom>
          <a:gradFill rotWithShape="0">
            <a:gsLst>
              <a:gs pos="0">
                <a:srgbClr val="00008B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xmlns="" id="{CCA73FD4-D7E6-A185-3B98-26502B64D0C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45489" y="4137026"/>
            <a:ext cx="166687" cy="2308225"/>
          </a:xfrm>
          <a:prstGeom prst="rect">
            <a:avLst/>
          </a:prstGeom>
          <a:gradFill rotWithShape="0">
            <a:gsLst>
              <a:gs pos="0">
                <a:srgbClr val="00008B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xmlns="" id="{C046CDE6-46AE-3E29-788D-094E41F451F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51838" y="3929064"/>
            <a:ext cx="158750" cy="2190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AutoShape 30">
            <a:extLst>
              <a:ext uri="{FF2B5EF4-FFF2-40B4-BE49-F238E27FC236}">
                <a16:creationId xmlns:a16="http://schemas.microsoft.com/office/drawing/2014/main" xmlns="" id="{15C0BF83-4A15-0EE6-3A1B-F2E6D528EF2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28025" y="4110039"/>
            <a:ext cx="196850" cy="47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xmlns="" id="{205DF6FA-CC66-3A5E-B321-47A388AF564B}"/>
              </a:ext>
            </a:extLst>
          </p:cNvPr>
          <p:cNvSpPr>
            <a:spLocks/>
          </p:cNvSpPr>
          <p:nvPr/>
        </p:nvSpPr>
        <p:spPr bwMode="ltGray">
          <a:xfrm>
            <a:off x="8275638" y="3816351"/>
            <a:ext cx="303212" cy="125413"/>
          </a:xfrm>
          <a:custGeom>
            <a:avLst/>
            <a:gdLst>
              <a:gd name="T0" fmla="*/ 2147483646 w 316"/>
              <a:gd name="T1" fmla="*/ 0 h 138"/>
              <a:gd name="T2" fmla="*/ 2147483646 w 316"/>
              <a:gd name="T3" fmla="*/ 2147483646 h 138"/>
              <a:gd name="T4" fmla="*/ 2147483646 w 316"/>
              <a:gd name="T5" fmla="*/ 2147483646 h 138"/>
              <a:gd name="T6" fmla="*/ 2147483646 w 316"/>
              <a:gd name="T7" fmla="*/ 2147483646 h 138"/>
              <a:gd name="T8" fmla="*/ 2147483646 w 316"/>
              <a:gd name="T9" fmla="*/ 2147483646 h 138"/>
              <a:gd name="T10" fmla="*/ 0 w 316"/>
              <a:gd name="T11" fmla="*/ 2147483646 h 138"/>
              <a:gd name="T12" fmla="*/ 2147483646 w 316"/>
              <a:gd name="T13" fmla="*/ 2147483646 h 138"/>
              <a:gd name="T14" fmla="*/ 2147483646 w 316"/>
              <a:gd name="T15" fmla="*/ 2147483646 h 138"/>
              <a:gd name="T16" fmla="*/ 2147483646 w 316"/>
              <a:gd name="T17" fmla="*/ 2147483646 h 138"/>
              <a:gd name="T18" fmla="*/ 2147483646 w 316"/>
              <a:gd name="T19" fmla="*/ 0 h 138"/>
              <a:gd name="T20" fmla="*/ 2147483646 w 316"/>
              <a:gd name="T21" fmla="*/ 0 h 1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138"/>
              <a:gd name="T35" fmla="*/ 316 w 316"/>
              <a:gd name="T36" fmla="*/ 138 h 1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138">
                <a:moveTo>
                  <a:pt x="161" y="0"/>
                </a:moveTo>
                <a:lnTo>
                  <a:pt x="227" y="6"/>
                </a:lnTo>
                <a:lnTo>
                  <a:pt x="275" y="36"/>
                </a:lnTo>
                <a:lnTo>
                  <a:pt x="304" y="78"/>
                </a:lnTo>
                <a:lnTo>
                  <a:pt x="316" y="138"/>
                </a:lnTo>
                <a:lnTo>
                  <a:pt x="0" y="138"/>
                </a:lnTo>
                <a:lnTo>
                  <a:pt x="11" y="78"/>
                </a:lnTo>
                <a:lnTo>
                  <a:pt x="47" y="36"/>
                </a:lnTo>
                <a:lnTo>
                  <a:pt x="95" y="6"/>
                </a:lnTo>
                <a:lnTo>
                  <a:pt x="161" y="0"/>
                </a:lnTo>
                <a:close/>
              </a:path>
            </a:pathLst>
          </a:custGeom>
          <a:gradFill rotWithShape="0">
            <a:gsLst>
              <a:gs pos="0">
                <a:srgbClr val="00008B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32">
            <a:extLst>
              <a:ext uri="{FF2B5EF4-FFF2-40B4-BE49-F238E27FC236}">
                <a16:creationId xmlns:a16="http://schemas.microsoft.com/office/drawing/2014/main" xmlns="" id="{721CF8B2-74E2-1164-C62C-FD3261A5718F}"/>
              </a:ext>
            </a:extLst>
          </p:cNvPr>
          <p:cNvGrpSpPr>
            <a:grpSpLocks/>
          </p:cNvGrpSpPr>
          <p:nvPr/>
        </p:nvGrpSpPr>
        <p:grpSpPr bwMode="auto">
          <a:xfrm>
            <a:off x="6543676" y="3940176"/>
            <a:ext cx="1439863" cy="2441575"/>
            <a:chOff x="3216" y="2166"/>
            <a:chExt cx="907" cy="1538"/>
          </a:xfrm>
        </p:grpSpPr>
        <p:grpSp>
          <p:nvGrpSpPr>
            <p:cNvPr id="23" name="Group 33">
              <a:extLst>
                <a:ext uri="{FF2B5EF4-FFF2-40B4-BE49-F238E27FC236}">
                  <a16:creationId xmlns:a16="http://schemas.microsoft.com/office/drawing/2014/main" xmlns="" id="{863709E4-A68E-5A05-19AB-EFDB5DE42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166"/>
              <a:ext cx="907" cy="1538"/>
              <a:chOff x="643" y="1002"/>
              <a:chExt cx="1502" cy="2686"/>
            </a:xfrm>
          </p:grpSpPr>
          <p:sp>
            <p:nvSpPr>
              <p:cNvPr id="29" name="Rectangle 34">
                <a:extLst>
                  <a:ext uri="{FF2B5EF4-FFF2-40B4-BE49-F238E27FC236}">
                    <a16:creationId xmlns:a16="http://schemas.microsoft.com/office/drawing/2014/main" xmlns="" id="{CD68DB29-443D-B3AA-6627-E495062A199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140313">
                <a:off x="1693" y="1277"/>
                <a:ext cx="6" cy="2033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35">
                <a:extLst>
                  <a:ext uri="{FF2B5EF4-FFF2-40B4-BE49-F238E27FC236}">
                    <a16:creationId xmlns:a16="http://schemas.microsoft.com/office/drawing/2014/main" xmlns="" id="{950A90F9-C8EA-A31D-A289-D615AB620F9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114412">
                <a:off x="1006" y="1282"/>
                <a:ext cx="6" cy="2119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Rectangle 36">
                <a:extLst>
                  <a:ext uri="{FF2B5EF4-FFF2-40B4-BE49-F238E27FC236}">
                    <a16:creationId xmlns:a16="http://schemas.microsoft.com/office/drawing/2014/main" xmlns="" id="{8B76A9FA-5236-6564-3241-CB79215583E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54676">
                <a:off x="1284" y="1331"/>
                <a:ext cx="6" cy="190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64" name="Freeform 37">
                <a:extLst>
                  <a:ext uri="{FF2B5EF4-FFF2-40B4-BE49-F238E27FC236}">
                    <a16:creationId xmlns:a16="http://schemas.microsoft.com/office/drawing/2014/main" xmlns="" id="{05FA71F5-D2B8-CFA2-8C9F-BF4F6A4446E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308" y="1002"/>
                <a:ext cx="102" cy="155"/>
              </a:xfrm>
              <a:custGeom>
                <a:avLst/>
                <a:gdLst>
                  <a:gd name="T0" fmla="*/ 102 w 102"/>
                  <a:gd name="T1" fmla="*/ 0 h 155"/>
                  <a:gd name="T2" fmla="*/ 0 w 102"/>
                  <a:gd name="T3" fmla="*/ 12 h 155"/>
                  <a:gd name="T4" fmla="*/ 30 w 102"/>
                  <a:gd name="T5" fmla="*/ 72 h 155"/>
                  <a:gd name="T6" fmla="*/ 30 w 102"/>
                  <a:gd name="T7" fmla="*/ 155 h 155"/>
                  <a:gd name="T8" fmla="*/ 72 w 102"/>
                  <a:gd name="T9" fmla="*/ 155 h 155"/>
                  <a:gd name="T10" fmla="*/ 72 w 102"/>
                  <a:gd name="T11" fmla="*/ 66 h 155"/>
                  <a:gd name="T12" fmla="*/ 102 w 102"/>
                  <a:gd name="T13" fmla="*/ 0 h 155"/>
                  <a:gd name="T14" fmla="*/ 102 w 102"/>
                  <a:gd name="T15" fmla="*/ 0 h 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2"/>
                  <a:gd name="T25" fmla="*/ 0 h 155"/>
                  <a:gd name="T26" fmla="*/ 102 w 102"/>
                  <a:gd name="T27" fmla="*/ 155 h 1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2" h="155">
                    <a:moveTo>
                      <a:pt x="102" y="0"/>
                    </a:moveTo>
                    <a:lnTo>
                      <a:pt x="0" y="12"/>
                    </a:lnTo>
                    <a:lnTo>
                      <a:pt x="30" y="72"/>
                    </a:lnTo>
                    <a:lnTo>
                      <a:pt x="30" y="155"/>
                    </a:lnTo>
                    <a:lnTo>
                      <a:pt x="72" y="155"/>
                    </a:lnTo>
                    <a:lnTo>
                      <a:pt x="72" y="66"/>
                    </a:lnTo>
                    <a:lnTo>
                      <a:pt x="1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6" name="Freeform 38">
                <a:extLst>
                  <a:ext uri="{FF2B5EF4-FFF2-40B4-BE49-F238E27FC236}">
                    <a16:creationId xmlns:a16="http://schemas.microsoft.com/office/drawing/2014/main" xmlns="" id="{0784AFD3-8089-EDC8-5D6A-F05EEA60428F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308" y="1151"/>
                <a:ext cx="90" cy="96"/>
              </a:xfrm>
              <a:custGeom>
                <a:avLst/>
                <a:gdLst>
                  <a:gd name="T0" fmla="*/ 48 w 90"/>
                  <a:gd name="T1" fmla="*/ 96 h 96"/>
                  <a:gd name="T2" fmla="*/ 72 w 90"/>
                  <a:gd name="T3" fmla="*/ 72 h 96"/>
                  <a:gd name="T4" fmla="*/ 84 w 90"/>
                  <a:gd name="T5" fmla="*/ 48 h 96"/>
                  <a:gd name="T6" fmla="*/ 90 w 90"/>
                  <a:gd name="T7" fmla="*/ 36 h 96"/>
                  <a:gd name="T8" fmla="*/ 84 w 90"/>
                  <a:gd name="T9" fmla="*/ 24 h 96"/>
                  <a:gd name="T10" fmla="*/ 66 w 90"/>
                  <a:gd name="T11" fmla="*/ 6 h 96"/>
                  <a:gd name="T12" fmla="*/ 42 w 90"/>
                  <a:gd name="T13" fmla="*/ 0 h 96"/>
                  <a:gd name="T14" fmla="*/ 24 w 90"/>
                  <a:gd name="T15" fmla="*/ 0 h 96"/>
                  <a:gd name="T16" fmla="*/ 12 w 90"/>
                  <a:gd name="T17" fmla="*/ 12 h 96"/>
                  <a:gd name="T18" fmla="*/ 6 w 90"/>
                  <a:gd name="T19" fmla="*/ 24 h 96"/>
                  <a:gd name="T20" fmla="*/ 0 w 90"/>
                  <a:gd name="T21" fmla="*/ 36 h 96"/>
                  <a:gd name="T22" fmla="*/ 12 w 90"/>
                  <a:gd name="T23" fmla="*/ 66 h 96"/>
                  <a:gd name="T24" fmla="*/ 30 w 90"/>
                  <a:gd name="T25" fmla="*/ 84 h 96"/>
                  <a:gd name="T26" fmla="*/ 48 w 90"/>
                  <a:gd name="T27" fmla="*/ 96 h 96"/>
                  <a:gd name="T28" fmla="*/ 48 w 90"/>
                  <a:gd name="T29" fmla="*/ 96 h 96"/>
                  <a:gd name="T30" fmla="*/ 48 w 90"/>
                  <a:gd name="T31" fmla="*/ 12 h 96"/>
                  <a:gd name="T32" fmla="*/ 66 w 90"/>
                  <a:gd name="T33" fmla="*/ 18 h 96"/>
                  <a:gd name="T34" fmla="*/ 72 w 90"/>
                  <a:gd name="T35" fmla="*/ 24 h 96"/>
                  <a:gd name="T36" fmla="*/ 72 w 90"/>
                  <a:gd name="T37" fmla="*/ 36 h 96"/>
                  <a:gd name="T38" fmla="*/ 72 w 90"/>
                  <a:gd name="T39" fmla="*/ 48 h 96"/>
                  <a:gd name="T40" fmla="*/ 54 w 90"/>
                  <a:gd name="T41" fmla="*/ 66 h 96"/>
                  <a:gd name="T42" fmla="*/ 48 w 90"/>
                  <a:gd name="T43" fmla="*/ 78 h 96"/>
                  <a:gd name="T44" fmla="*/ 30 w 90"/>
                  <a:gd name="T45" fmla="*/ 66 h 96"/>
                  <a:gd name="T46" fmla="*/ 24 w 90"/>
                  <a:gd name="T47" fmla="*/ 48 h 96"/>
                  <a:gd name="T48" fmla="*/ 18 w 90"/>
                  <a:gd name="T49" fmla="*/ 30 h 96"/>
                  <a:gd name="T50" fmla="*/ 30 w 90"/>
                  <a:gd name="T51" fmla="*/ 12 h 96"/>
                  <a:gd name="T52" fmla="*/ 48 w 90"/>
                  <a:gd name="T53" fmla="*/ 12 h 96"/>
                  <a:gd name="T54" fmla="*/ 48 w 90"/>
                  <a:gd name="T55" fmla="*/ 12 h 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0"/>
                  <a:gd name="T85" fmla="*/ 0 h 96"/>
                  <a:gd name="T86" fmla="*/ 90 w 90"/>
                  <a:gd name="T87" fmla="*/ 96 h 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0" h="96">
                    <a:moveTo>
                      <a:pt x="48" y="96"/>
                    </a:moveTo>
                    <a:lnTo>
                      <a:pt x="72" y="72"/>
                    </a:lnTo>
                    <a:lnTo>
                      <a:pt x="84" y="48"/>
                    </a:lnTo>
                    <a:lnTo>
                      <a:pt x="90" y="36"/>
                    </a:lnTo>
                    <a:lnTo>
                      <a:pt x="84" y="24"/>
                    </a:lnTo>
                    <a:lnTo>
                      <a:pt x="66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2" y="66"/>
                    </a:lnTo>
                    <a:lnTo>
                      <a:pt x="30" y="84"/>
                    </a:lnTo>
                    <a:lnTo>
                      <a:pt x="48" y="96"/>
                    </a:lnTo>
                    <a:close/>
                    <a:moveTo>
                      <a:pt x="48" y="12"/>
                    </a:moveTo>
                    <a:lnTo>
                      <a:pt x="66" y="18"/>
                    </a:lnTo>
                    <a:lnTo>
                      <a:pt x="72" y="24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66"/>
                    </a:lnTo>
                    <a:lnTo>
                      <a:pt x="24" y="4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48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" name="Freeform 39">
                <a:extLst>
                  <a:ext uri="{FF2B5EF4-FFF2-40B4-BE49-F238E27FC236}">
                    <a16:creationId xmlns:a16="http://schemas.microsoft.com/office/drawing/2014/main" xmlns="" id="{507B6A39-8340-271A-45FC-645F02B27F28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308" y="1229"/>
                <a:ext cx="90" cy="108"/>
              </a:xfrm>
              <a:custGeom>
                <a:avLst/>
                <a:gdLst>
                  <a:gd name="T0" fmla="*/ 0 w 90"/>
                  <a:gd name="T1" fmla="*/ 90 h 108"/>
                  <a:gd name="T2" fmla="*/ 12 w 90"/>
                  <a:gd name="T3" fmla="*/ 102 h 108"/>
                  <a:gd name="T4" fmla="*/ 24 w 90"/>
                  <a:gd name="T5" fmla="*/ 108 h 108"/>
                  <a:gd name="T6" fmla="*/ 54 w 90"/>
                  <a:gd name="T7" fmla="*/ 108 h 108"/>
                  <a:gd name="T8" fmla="*/ 78 w 90"/>
                  <a:gd name="T9" fmla="*/ 96 h 108"/>
                  <a:gd name="T10" fmla="*/ 90 w 90"/>
                  <a:gd name="T11" fmla="*/ 72 h 108"/>
                  <a:gd name="T12" fmla="*/ 84 w 90"/>
                  <a:gd name="T13" fmla="*/ 42 h 108"/>
                  <a:gd name="T14" fmla="*/ 66 w 90"/>
                  <a:gd name="T15" fmla="*/ 24 h 108"/>
                  <a:gd name="T16" fmla="*/ 54 w 90"/>
                  <a:gd name="T17" fmla="*/ 12 h 108"/>
                  <a:gd name="T18" fmla="*/ 48 w 90"/>
                  <a:gd name="T19" fmla="*/ 6 h 108"/>
                  <a:gd name="T20" fmla="*/ 48 w 90"/>
                  <a:gd name="T21" fmla="*/ 6 h 108"/>
                  <a:gd name="T22" fmla="*/ 48 w 90"/>
                  <a:gd name="T23" fmla="*/ 0 h 108"/>
                  <a:gd name="T24" fmla="*/ 24 w 90"/>
                  <a:gd name="T25" fmla="*/ 24 h 108"/>
                  <a:gd name="T26" fmla="*/ 6 w 90"/>
                  <a:gd name="T27" fmla="*/ 48 h 108"/>
                  <a:gd name="T28" fmla="*/ 0 w 90"/>
                  <a:gd name="T29" fmla="*/ 66 h 108"/>
                  <a:gd name="T30" fmla="*/ 0 w 90"/>
                  <a:gd name="T31" fmla="*/ 90 h 108"/>
                  <a:gd name="T32" fmla="*/ 0 w 90"/>
                  <a:gd name="T33" fmla="*/ 90 h 108"/>
                  <a:gd name="T34" fmla="*/ 12 w 90"/>
                  <a:gd name="T35" fmla="*/ 66 h 108"/>
                  <a:gd name="T36" fmla="*/ 18 w 90"/>
                  <a:gd name="T37" fmla="*/ 48 h 108"/>
                  <a:gd name="T38" fmla="*/ 30 w 90"/>
                  <a:gd name="T39" fmla="*/ 36 h 108"/>
                  <a:gd name="T40" fmla="*/ 42 w 90"/>
                  <a:gd name="T41" fmla="*/ 24 h 108"/>
                  <a:gd name="T42" fmla="*/ 48 w 90"/>
                  <a:gd name="T43" fmla="*/ 18 h 108"/>
                  <a:gd name="T44" fmla="*/ 66 w 90"/>
                  <a:gd name="T45" fmla="*/ 30 h 108"/>
                  <a:gd name="T46" fmla="*/ 72 w 90"/>
                  <a:gd name="T47" fmla="*/ 48 h 108"/>
                  <a:gd name="T48" fmla="*/ 78 w 90"/>
                  <a:gd name="T49" fmla="*/ 72 h 108"/>
                  <a:gd name="T50" fmla="*/ 78 w 90"/>
                  <a:gd name="T51" fmla="*/ 84 h 108"/>
                  <a:gd name="T52" fmla="*/ 66 w 90"/>
                  <a:gd name="T53" fmla="*/ 96 h 108"/>
                  <a:gd name="T54" fmla="*/ 42 w 90"/>
                  <a:gd name="T55" fmla="*/ 102 h 108"/>
                  <a:gd name="T56" fmla="*/ 30 w 90"/>
                  <a:gd name="T57" fmla="*/ 96 h 108"/>
                  <a:gd name="T58" fmla="*/ 18 w 90"/>
                  <a:gd name="T59" fmla="*/ 90 h 108"/>
                  <a:gd name="T60" fmla="*/ 12 w 90"/>
                  <a:gd name="T61" fmla="*/ 78 h 108"/>
                  <a:gd name="T62" fmla="*/ 12 w 90"/>
                  <a:gd name="T63" fmla="*/ 66 h 108"/>
                  <a:gd name="T64" fmla="*/ 12 w 90"/>
                  <a:gd name="T65" fmla="*/ 66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"/>
                  <a:gd name="T100" fmla="*/ 0 h 108"/>
                  <a:gd name="T101" fmla="*/ 90 w 90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" h="108">
                    <a:moveTo>
                      <a:pt x="0" y="90"/>
                    </a:moveTo>
                    <a:lnTo>
                      <a:pt x="12" y="102"/>
                    </a:lnTo>
                    <a:lnTo>
                      <a:pt x="24" y="108"/>
                    </a:lnTo>
                    <a:lnTo>
                      <a:pt x="54" y="108"/>
                    </a:lnTo>
                    <a:lnTo>
                      <a:pt x="78" y="96"/>
                    </a:lnTo>
                    <a:lnTo>
                      <a:pt x="90" y="72"/>
                    </a:lnTo>
                    <a:lnTo>
                      <a:pt x="84" y="42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6" y="48"/>
                    </a:lnTo>
                    <a:lnTo>
                      <a:pt x="0" y="66"/>
                    </a:lnTo>
                    <a:lnTo>
                      <a:pt x="0" y="90"/>
                    </a:lnTo>
                    <a:close/>
                    <a:moveTo>
                      <a:pt x="12" y="66"/>
                    </a:moveTo>
                    <a:lnTo>
                      <a:pt x="18" y="48"/>
                    </a:lnTo>
                    <a:lnTo>
                      <a:pt x="30" y="36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66" y="30"/>
                    </a:lnTo>
                    <a:lnTo>
                      <a:pt x="72" y="48"/>
                    </a:lnTo>
                    <a:lnTo>
                      <a:pt x="78" y="72"/>
                    </a:lnTo>
                    <a:lnTo>
                      <a:pt x="78" y="84"/>
                    </a:lnTo>
                    <a:lnTo>
                      <a:pt x="66" y="96"/>
                    </a:lnTo>
                    <a:lnTo>
                      <a:pt x="42" y="102"/>
                    </a:lnTo>
                    <a:lnTo>
                      <a:pt x="30" y="96"/>
                    </a:lnTo>
                    <a:lnTo>
                      <a:pt x="18" y="90"/>
                    </a:lnTo>
                    <a:lnTo>
                      <a:pt x="12" y="78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8" name="Freeform 40">
                <a:extLst>
                  <a:ext uri="{FF2B5EF4-FFF2-40B4-BE49-F238E27FC236}">
                    <a16:creationId xmlns:a16="http://schemas.microsoft.com/office/drawing/2014/main" xmlns="" id="{53A36F60-2F7B-9CBB-B653-DB09FF92F5E8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183" y="3234"/>
                <a:ext cx="84" cy="95"/>
              </a:xfrm>
              <a:custGeom>
                <a:avLst/>
                <a:gdLst>
                  <a:gd name="T0" fmla="*/ 36 w 84"/>
                  <a:gd name="T1" fmla="*/ 95 h 95"/>
                  <a:gd name="T2" fmla="*/ 60 w 84"/>
                  <a:gd name="T3" fmla="*/ 77 h 95"/>
                  <a:gd name="T4" fmla="*/ 78 w 84"/>
                  <a:gd name="T5" fmla="*/ 53 h 95"/>
                  <a:gd name="T6" fmla="*/ 84 w 84"/>
                  <a:gd name="T7" fmla="*/ 42 h 95"/>
                  <a:gd name="T8" fmla="*/ 84 w 84"/>
                  <a:gd name="T9" fmla="*/ 30 h 95"/>
                  <a:gd name="T10" fmla="*/ 72 w 84"/>
                  <a:gd name="T11" fmla="*/ 6 h 95"/>
                  <a:gd name="T12" fmla="*/ 42 w 84"/>
                  <a:gd name="T13" fmla="*/ 0 h 95"/>
                  <a:gd name="T14" fmla="*/ 30 w 84"/>
                  <a:gd name="T15" fmla="*/ 0 h 95"/>
                  <a:gd name="T16" fmla="*/ 12 w 84"/>
                  <a:gd name="T17" fmla="*/ 12 h 95"/>
                  <a:gd name="T18" fmla="*/ 0 w 84"/>
                  <a:gd name="T19" fmla="*/ 24 h 95"/>
                  <a:gd name="T20" fmla="*/ 0 w 84"/>
                  <a:gd name="T21" fmla="*/ 36 h 95"/>
                  <a:gd name="T22" fmla="*/ 6 w 84"/>
                  <a:gd name="T23" fmla="*/ 59 h 95"/>
                  <a:gd name="T24" fmla="*/ 24 w 84"/>
                  <a:gd name="T25" fmla="*/ 83 h 95"/>
                  <a:gd name="T26" fmla="*/ 36 w 84"/>
                  <a:gd name="T27" fmla="*/ 95 h 95"/>
                  <a:gd name="T28" fmla="*/ 36 w 84"/>
                  <a:gd name="T29" fmla="*/ 95 h 95"/>
                  <a:gd name="T30" fmla="*/ 48 w 84"/>
                  <a:gd name="T31" fmla="*/ 12 h 95"/>
                  <a:gd name="T32" fmla="*/ 66 w 84"/>
                  <a:gd name="T33" fmla="*/ 18 h 95"/>
                  <a:gd name="T34" fmla="*/ 72 w 84"/>
                  <a:gd name="T35" fmla="*/ 30 h 95"/>
                  <a:gd name="T36" fmla="*/ 72 w 84"/>
                  <a:gd name="T37" fmla="*/ 42 h 95"/>
                  <a:gd name="T38" fmla="*/ 66 w 84"/>
                  <a:gd name="T39" fmla="*/ 53 h 95"/>
                  <a:gd name="T40" fmla="*/ 48 w 84"/>
                  <a:gd name="T41" fmla="*/ 71 h 95"/>
                  <a:gd name="T42" fmla="*/ 42 w 84"/>
                  <a:gd name="T43" fmla="*/ 77 h 95"/>
                  <a:gd name="T44" fmla="*/ 36 w 84"/>
                  <a:gd name="T45" fmla="*/ 77 h 95"/>
                  <a:gd name="T46" fmla="*/ 24 w 84"/>
                  <a:gd name="T47" fmla="*/ 65 h 95"/>
                  <a:gd name="T48" fmla="*/ 18 w 84"/>
                  <a:gd name="T49" fmla="*/ 48 h 95"/>
                  <a:gd name="T50" fmla="*/ 18 w 84"/>
                  <a:gd name="T51" fmla="*/ 30 h 95"/>
                  <a:gd name="T52" fmla="*/ 30 w 84"/>
                  <a:gd name="T53" fmla="*/ 12 h 95"/>
                  <a:gd name="T54" fmla="*/ 48 w 84"/>
                  <a:gd name="T55" fmla="*/ 12 h 95"/>
                  <a:gd name="T56" fmla="*/ 48 w 84"/>
                  <a:gd name="T57" fmla="*/ 12 h 9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95"/>
                  <a:gd name="T89" fmla="*/ 84 w 84"/>
                  <a:gd name="T90" fmla="*/ 95 h 9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95">
                    <a:moveTo>
                      <a:pt x="36" y="95"/>
                    </a:moveTo>
                    <a:lnTo>
                      <a:pt x="60" y="77"/>
                    </a:lnTo>
                    <a:lnTo>
                      <a:pt x="78" y="53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72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6" y="59"/>
                    </a:lnTo>
                    <a:lnTo>
                      <a:pt x="24" y="83"/>
                    </a:lnTo>
                    <a:lnTo>
                      <a:pt x="36" y="95"/>
                    </a:lnTo>
                    <a:close/>
                    <a:moveTo>
                      <a:pt x="48" y="12"/>
                    </a:moveTo>
                    <a:lnTo>
                      <a:pt x="66" y="18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66" y="53"/>
                    </a:lnTo>
                    <a:lnTo>
                      <a:pt x="48" y="71"/>
                    </a:lnTo>
                    <a:lnTo>
                      <a:pt x="42" y="77"/>
                    </a:lnTo>
                    <a:lnTo>
                      <a:pt x="36" y="77"/>
                    </a:lnTo>
                    <a:lnTo>
                      <a:pt x="24" y="65"/>
                    </a:lnTo>
                    <a:lnTo>
                      <a:pt x="18" y="4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48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9" name="Freeform 41">
                <a:extLst>
                  <a:ext uri="{FF2B5EF4-FFF2-40B4-BE49-F238E27FC236}">
                    <a16:creationId xmlns:a16="http://schemas.microsoft.com/office/drawing/2014/main" xmlns="" id="{76E96FD0-CA04-4277-7842-6102B5B35F34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2028" y="3333"/>
                <a:ext cx="90" cy="108"/>
              </a:xfrm>
              <a:custGeom>
                <a:avLst/>
                <a:gdLst>
                  <a:gd name="T0" fmla="*/ 12 w 90"/>
                  <a:gd name="T1" fmla="*/ 96 h 108"/>
                  <a:gd name="T2" fmla="*/ 24 w 90"/>
                  <a:gd name="T3" fmla="*/ 108 h 108"/>
                  <a:gd name="T4" fmla="*/ 42 w 90"/>
                  <a:gd name="T5" fmla="*/ 108 h 108"/>
                  <a:gd name="T6" fmla="*/ 66 w 90"/>
                  <a:gd name="T7" fmla="*/ 102 h 108"/>
                  <a:gd name="T8" fmla="*/ 84 w 90"/>
                  <a:gd name="T9" fmla="*/ 78 h 108"/>
                  <a:gd name="T10" fmla="*/ 90 w 90"/>
                  <a:gd name="T11" fmla="*/ 66 h 108"/>
                  <a:gd name="T12" fmla="*/ 84 w 90"/>
                  <a:gd name="T13" fmla="*/ 48 h 108"/>
                  <a:gd name="T14" fmla="*/ 66 w 90"/>
                  <a:gd name="T15" fmla="*/ 24 h 108"/>
                  <a:gd name="T16" fmla="*/ 48 w 90"/>
                  <a:gd name="T17" fmla="*/ 12 h 108"/>
                  <a:gd name="T18" fmla="*/ 36 w 90"/>
                  <a:gd name="T19" fmla="*/ 0 h 108"/>
                  <a:gd name="T20" fmla="*/ 30 w 90"/>
                  <a:gd name="T21" fmla="*/ 0 h 108"/>
                  <a:gd name="T22" fmla="*/ 30 w 90"/>
                  <a:gd name="T23" fmla="*/ 0 h 108"/>
                  <a:gd name="T24" fmla="*/ 24 w 90"/>
                  <a:gd name="T25" fmla="*/ 0 h 108"/>
                  <a:gd name="T26" fmla="*/ 12 w 90"/>
                  <a:gd name="T27" fmla="*/ 30 h 108"/>
                  <a:gd name="T28" fmla="*/ 0 w 90"/>
                  <a:gd name="T29" fmla="*/ 54 h 108"/>
                  <a:gd name="T30" fmla="*/ 0 w 90"/>
                  <a:gd name="T31" fmla="*/ 78 h 108"/>
                  <a:gd name="T32" fmla="*/ 12 w 90"/>
                  <a:gd name="T33" fmla="*/ 96 h 108"/>
                  <a:gd name="T34" fmla="*/ 12 w 90"/>
                  <a:gd name="T35" fmla="*/ 96 h 108"/>
                  <a:gd name="T36" fmla="*/ 12 w 90"/>
                  <a:gd name="T37" fmla="*/ 72 h 108"/>
                  <a:gd name="T38" fmla="*/ 18 w 90"/>
                  <a:gd name="T39" fmla="*/ 54 h 108"/>
                  <a:gd name="T40" fmla="*/ 24 w 90"/>
                  <a:gd name="T41" fmla="*/ 36 h 108"/>
                  <a:gd name="T42" fmla="*/ 30 w 90"/>
                  <a:gd name="T43" fmla="*/ 18 h 108"/>
                  <a:gd name="T44" fmla="*/ 30 w 90"/>
                  <a:gd name="T45" fmla="*/ 12 h 108"/>
                  <a:gd name="T46" fmla="*/ 48 w 90"/>
                  <a:gd name="T47" fmla="*/ 24 h 108"/>
                  <a:gd name="T48" fmla="*/ 66 w 90"/>
                  <a:gd name="T49" fmla="*/ 36 h 108"/>
                  <a:gd name="T50" fmla="*/ 78 w 90"/>
                  <a:gd name="T51" fmla="*/ 54 h 108"/>
                  <a:gd name="T52" fmla="*/ 78 w 90"/>
                  <a:gd name="T53" fmla="*/ 72 h 108"/>
                  <a:gd name="T54" fmla="*/ 72 w 90"/>
                  <a:gd name="T55" fmla="*/ 84 h 108"/>
                  <a:gd name="T56" fmla="*/ 48 w 90"/>
                  <a:gd name="T57" fmla="*/ 96 h 108"/>
                  <a:gd name="T58" fmla="*/ 36 w 90"/>
                  <a:gd name="T59" fmla="*/ 96 h 108"/>
                  <a:gd name="T60" fmla="*/ 24 w 90"/>
                  <a:gd name="T61" fmla="*/ 90 h 108"/>
                  <a:gd name="T62" fmla="*/ 18 w 90"/>
                  <a:gd name="T63" fmla="*/ 84 h 108"/>
                  <a:gd name="T64" fmla="*/ 12 w 90"/>
                  <a:gd name="T65" fmla="*/ 72 h 108"/>
                  <a:gd name="T66" fmla="*/ 12 w 90"/>
                  <a:gd name="T67" fmla="*/ 72 h 1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108"/>
                  <a:gd name="T104" fmla="*/ 90 w 90"/>
                  <a:gd name="T105" fmla="*/ 108 h 1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108">
                    <a:moveTo>
                      <a:pt x="12" y="96"/>
                    </a:moveTo>
                    <a:lnTo>
                      <a:pt x="24" y="108"/>
                    </a:lnTo>
                    <a:lnTo>
                      <a:pt x="42" y="108"/>
                    </a:lnTo>
                    <a:lnTo>
                      <a:pt x="66" y="102"/>
                    </a:lnTo>
                    <a:lnTo>
                      <a:pt x="84" y="78"/>
                    </a:lnTo>
                    <a:lnTo>
                      <a:pt x="90" y="66"/>
                    </a:lnTo>
                    <a:lnTo>
                      <a:pt x="84" y="48"/>
                    </a:lnTo>
                    <a:lnTo>
                      <a:pt x="66" y="2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12" y="96"/>
                    </a:lnTo>
                    <a:close/>
                    <a:moveTo>
                      <a:pt x="12" y="72"/>
                    </a:moveTo>
                    <a:lnTo>
                      <a:pt x="18" y="54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66" y="36"/>
                    </a:lnTo>
                    <a:lnTo>
                      <a:pt x="78" y="54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48" y="96"/>
                    </a:lnTo>
                    <a:lnTo>
                      <a:pt x="36" y="96"/>
                    </a:lnTo>
                    <a:lnTo>
                      <a:pt x="24" y="90"/>
                    </a:lnTo>
                    <a:lnTo>
                      <a:pt x="18" y="84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0" name="Freeform 42">
                <a:extLst>
                  <a:ext uri="{FF2B5EF4-FFF2-40B4-BE49-F238E27FC236}">
                    <a16:creationId xmlns:a16="http://schemas.microsoft.com/office/drawing/2014/main" xmlns="" id="{D6147E48-9F28-A82A-233D-4A2C06B50D2C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649" y="3333"/>
                <a:ext cx="72" cy="90"/>
              </a:xfrm>
              <a:custGeom>
                <a:avLst/>
                <a:gdLst>
                  <a:gd name="T0" fmla="*/ 84 w 71"/>
                  <a:gd name="T1" fmla="*/ 90 h 90"/>
                  <a:gd name="T2" fmla="*/ 84 w 71"/>
                  <a:gd name="T3" fmla="*/ 60 h 90"/>
                  <a:gd name="T4" fmla="*/ 84 w 71"/>
                  <a:gd name="T5" fmla="*/ 36 h 90"/>
                  <a:gd name="T6" fmla="*/ 73 w 71"/>
                  <a:gd name="T7" fmla="*/ 12 h 90"/>
                  <a:gd name="T8" fmla="*/ 49 w 71"/>
                  <a:gd name="T9" fmla="*/ 0 h 90"/>
                  <a:gd name="T10" fmla="*/ 12 w 71"/>
                  <a:gd name="T11" fmla="*/ 12 h 90"/>
                  <a:gd name="T12" fmla="*/ 0 w 71"/>
                  <a:gd name="T13" fmla="*/ 36 h 90"/>
                  <a:gd name="T14" fmla="*/ 6 w 71"/>
                  <a:gd name="T15" fmla="*/ 60 h 90"/>
                  <a:gd name="T16" fmla="*/ 30 w 71"/>
                  <a:gd name="T17" fmla="*/ 78 h 90"/>
                  <a:gd name="T18" fmla="*/ 67 w 71"/>
                  <a:gd name="T19" fmla="*/ 90 h 90"/>
                  <a:gd name="T20" fmla="*/ 84 w 71"/>
                  <a:gd name="T21" fmla="*/ 90 h 90"/>
                  <a:gd name="T22" fmla="*/ 84 w 71"/>
                  <a:gd name="T23" fmla="*/ 90 h 90"/>
                  <a:gd name="T24" fmla="*/ 24 w 71"/>
                  <a:gd name="T25" fmla="*/ 18 h 90"/>
                  <a:gd name="T26" fmla="*/ 55 w 71"/>
                  <a:gd name="T27" fmla="*/ 18 h 90"/>
                  <a:gd name="T28" fmla="*/ 67 w 71"/>
                  <a:gd name="T29" fmla="*/ 18 h 90"/>
                  <a:gd name="T30" fmla="*/ 73 w 71"/>
                  <a:gd name="T31" fmla="*/ 42 h 90"/>
                  <a:gd name="T32" fmla="*/ 73 w 71"/>
                  <a:gd name="T33" fmla="*/ 66 h 90"/>
                  <a:gd name="T34" fmla="*/ 73 w 71"/>
                  <a:gd name="T35" fmla="*/ 72 h 90"/>
                  <a:gd name="T36" fmla="*/ 73 w 71"/>
                  <a:gd name="T37" fmla="*/ 78 h 90"/>
                  <a:gd name="T38" fmla="*/ 55 w 71"/>
                  <a:gd name="T39" fmla="*/ 72 h 90"/>
                  <a:gd name="T40" fmla="*/ 24 w 71"/>
                  <a:gd name="T41" fmla="*/ 66 h 90"/>
                  <a:gd name="T42" fmla="*/ 12 w 71"/>
                  <a:gd name="T43" fmla="*/ 48 h 90"/>
                  <a:gd name="T44" fmla="*/ 12 w 71"/>
                  <a:gd name="T45" fmla="*/ 30 h 90"/>
                  <a:gd name="T46" fmla="*/ 24 w 71"/>
                  <a:gd name="T47" fmla="*/ 18 h 90"/>
                  <a:gd name="T48" fmla="*/ 24 w 71"/>
                  <a:gd name="T49" fmla="*/ 18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90"/>
                  <a:gd name="T77" fmla="*/ 71 w 71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90">
                    <a:moveTo>
                      <a:pt x="71" y="90"/>
                    </a:moveTo>
                    <a:lnTo>
                      <a:pt x="71" y="60"/>
                    </a:lnTo>
                    <a:lnTo>
                      <a:pt x="71" y="36"/>
                    </a:lnTo>
                    <a:lnTo>
                      <a:pt x="60" y="12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0" y="36"/>
                    </a:lnTo>
                    <a:lnTo>
                      <a:pt x="6" y="60"/>
                    </a:lnTo>
                    <a:lnTo>
                      <a:pt x="30" y="78"/>
                    </a:lnTo>
                    <a:lnTo>
                      <a:pt x="54" y="90"/>
                    </a:lnTo>
                    <a:lnTo>
                      <a:pt x="71" y="90"/>
                    </a:lnTo>
                    <a:close/>
                    <a:moveTo>
                      <a:pt x="24" y="18"/>
                    </a:moveTo>
                    <a:lnTo>
                      <a:pt x="42" y="18"/>
                    </a:lnTo>
                    <a:lnTo>
                      <a:pt x="54" y="18"/>
                    </a:lnTo>
                    <a:lnTo>
                      <a:pt x="60" y="42"/>
                    </a:lnTo>
                    <a:lnTo>
                      <a:pt x="60" y="66"/>
                    </a:lnTo>
                    <a:lnTo>
                      <a:pt x="60" y="72"/>
                    </a:lnTo>
                    <a:lnTo>
                      <a:pt x="60" y="78"/>
                    </a:lnTo>
                    <a:lnTo>
                      <a:pt x="42" y="72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12" y="30"/>
                    </a:lnTo>
                    <a:lnTo>
                      <a:pt x="24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" name="Oval 43">
                <a:extLst>
                  <a:ext uri="{FF2B5EF4-FFF2-40B4-BE49-F238E27FC236}">
                    <a16:creationId xmlns:a16="http://schemas.microsoft.com/office/drawing/2014/main" xmlns="" id="{99C7D77E-5839-7F5C-F65C-DC7CE8F2FA3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93" y="3299"/>
                <a:ext cx="1380" cy="389"/>
              </a:xfrm>
              <a:prstGeom prst="ellipse">
                <a:avLst/>
              </a:prstGeom>
              <a:gradFill rotWithShape="0">
                <a:gsLst>
                  <a:gs pos="0">
                    <a:srgbClr val="00008B"/>
                  </a:gs>
                  <a:gs pos="100000">
                    <a:srgbClr val="0000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2" name="Oval 44">
                <a:extLst>
                  <a:ext uri="{FF2B5EF4-FFF2-40B4-BE49-F238E27FC236}">
                    <a16:creationId xmlns:a16="http://schemas.microsoft.com/office/drawing/2014/main" xmlns="" id="{DDEA1D13-DDC4-B57F-2E7E-17C04BF8144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43" y="3295"/>
                <a:ext cx="1502" cy="288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3" name="Oval 45">
                <a:extLst>
                  <a:ext uri="{FF2B5EF4-FFF2-40B4-BE49-F238E27FC236}">
                    <a16:creationId xmlns:a16="http://schemas.microsoft.com/office/drawing/2014/main" xmlns="" id="{0BD18024-3437-4C6D-07DC-7A5E3C7E1AE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90" y="3321"/>
                <a:ext cx="1425" cy="220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4" name="Freeform 46">
                <a:extLst>
                  <a:ext uri="{FF2B5EF4-FFF2-40B4-BE49-F238E27FC236}">
                    <a16:creationId xmlns:a16="http://schemas.microsoft.com/office/drawing/2014/main" xmlns="" id="{A11013C8-306F-7571-1D53-0C2291AC4458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992" y="3249"/>
                <a:ext cx="90" cy="96"/>
              </a:xfrm>
              <a:custGeom>
                <a:avLst/>
                <a:gdLst>
                  <a:gd name="T0" fmla="*/ 66 w 90"/>
                  <a:gd name="T1" fmla="*/ 96 h 96"/>
                  <a:gd name="T2" fmla="*/ 78 w 90"/>
                  <a:gd name="T3" fmla="*/ 66 h 96"/>
                  <a:gd name="T4" fmla="*/ 90 w 90"/>
                  <a:gd name="T5" fmla="*/ 42 h 96"/>
                  <a:gd name="T6" fmla="*/ 78 w 90"/>
                  <a:gd name="T7" fmla="*/ 18 h 96"/>
                  <a:gd name="T8" fmla="*/ 60 w 90"/>
                  <a:gd name="T9" fmla="*/ 0 h 96"/>
                  <a:gd name="T10" fmla="*/ 30 w 90"/>
                  <a:gd name="T11" fmla="*/ 6 h 96"/>
                  <a:gd name="T12" fmla="*/ 18 w 90"/>
                  <a:gd name="T13" fmla="*/ 18 h 96"/>
                  <a:gd name="T14" fmla="*/ 6 w 90"/>
                  <a:gd name="T15" fmla="*/ 30 h 96"/>
                  <a:gd name="T16" fmla="*/ 0 w 90"/>
                  <a:gd name="T17" fmla="*/ 42 h 96"/>
                  <a:gd name="T18" fmla="*/ 6 w 90"/>
                  <a:gd name="T19" fmla="*/ 60 h 96"/>
                  <a:gd name="T20" fmla="*/ 24 w 90"/>
                  <a:gd name="T21" fmla="*/ 78 h 96"/>
                  <a:gd name="T22" fmla="*/ 48 w 90"/>
                  <a:gd name="T23" fmla="*/ 90 h 96"/>
                  <a:gd name="T24" fmla="*/ 66 w 90"/>
                  <a:gd name="T25" fmla="*/ 96 h 96"/>
                  <a:gd name="T26" fmla="*/ 66 w 90"/>
                  <a:gd name="T27" fmla="*/ 96 h 96"/>
                  <a:gd name="T28" fmla="*/ 42 w 90"/>
                  <a:gd name="T29" fmla="*/ 18 h 96"/>
                  <a:gd name="T30" fmla="*/ 60 w 90"/>
                  <a:gd name="T31" fmla="*/ 18 h 96"/>
                  <a:gd name="T32" fmla="*/ 72 w 90"/>
                  <a:gd name="T33" fmla="*/ 24 h 96"/>
                  <a:gd name="T34" fmla="*/ 72 w 90"/>
                  <a:gd name="T35" fmla="*/ 36 h 96"/>
                  <a:gd name="T36" fmla="*/ 72 w 90"/>
                  <a:gd name="T37" fmla="*/ 48 h 96"/>
                  <a:gd name="T38" fmla="*/ 66 w 90"/>
                  <a:gd name="T39" fmla="*/ 72 h 96"/>
                  <a:gd name="T40" fmla="*/ 60 w 90"/>
                  <a:gd name="T41" fmla="*/ 78 h 96"/>
                  <a:gd name="T42" fmla="*/ 60 w 90"/>
                  <a:gd name="T43" fmla="*/ 84 h 96"/>
                  <a:gd name="T44" fmla="*/ 42 w 90"/>
                  <a:gd name="T45" fmla="*/ 72 h 96"/>
                  <a:gd name="T46" fmla="*/ 30 w 90"/>
                  <a:gd name="T47" fmla="*/ 66 h 96"/>
                  <a:gd name="T48" fmla="*/ 18 w 90"/>
                  <a:gd name="T49" fmla="*/ 42 h 96"/>
                  <a:gd name="T50" fmla="*/ 24 w 90"/>
                  <a:gd name="T51" fmla="*/ 30 h 96"/>
                  <a:gd name="T52" fmla="*/ 42 w 90"/>
                  <a:gd name="T53" fmla="*/ 18 h 96"/>
                  <a:gd name="T54" fmla="*/ 42 w 90"/>
                  <a:gd name="T55" fmla="*/ 18 h 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0"/>
                  <a:gd name="T85" fmla="*/ 0 h 96"/>
                  <a:gd name="T86" fmla="*/ 90 w 90"/>
                  <a:gd name="T87" fmla="*/ 96 h 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0" h="96">
                    <a:moveTo>
                      <a:pt x="66" y="96"/>
                    </a:moveTo>
                    <a:lnTo>
                      <a:pt x="78" y="66"/>
                    </a:lnTo>
                    <a:lnTo>
                      <a:pt x="90" y="42"/>
                    </a:lnTo>
                    <a:lnTo>
                      <a:pt x="78" y="18"/>
                    </a:lnTo>
                    <a:lnTo>
                      <a:pt x="60" y="0"/>
                    </a:lnTo>
                    <a:lnTo>
                      <a:pt x="30" y="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6" y="60"/>
                    </a:lnTo>
                    <a:lnTo>
                      <a:pt x="24" y="78"/>
                    </a:lnTo>
                    <a:lnTo>
                      <a:pt x="48" y="90"/>
                    </a:lnTo>
                    <a:lnTo>
                      <a:pt x="66" y="96"/>
                    </a:lnTo>
                    <a:close/>
                    <a:moveTo>
                      <a:pt x="42" y="18"/>
                    </a:moveTo>
                    <a:lnTo>
                      <a:pt x="60" y="18"/>
                    </a:lnTo>
                    <a:lnTo>
                      <a:pt x="72" y="24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18" y="42"/>
                    </a:lnTo>
                    <a:lnTo>
                      <a:pt x="24" y="30"/>
                    </a:lnTo>
                    <a:lnTo>
                      <a:pt x="4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xmlns="" id="{2E1FB998-334E-C4AA-4772-42D1C3B574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4" y="3410"/>
              <a:ext cx="699" cy="193"/>
              <a:chOff x="1278" y="3190"/>
              <a:chExt cx="1158" cy="336"/>
            </a:xfrm>
          </p:grpSpPr>
          <p:sp>
            <p:nvSpPr>
              <p:cNvPr id="25" name="Oval 48">
                <a:extLst>
                  <a:ext uri="{FF2B5EF4-FFF2-40B4-BE49-F238E27FC236}">
                    <a16:creationId xmlns:a16="http://schemas.microsoft.com/office/drawing/2014/main" xmlns="" id="{D2039E5F-8FF4-0AF8-A29D-06B124F6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" y="3278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rgbClr val="669900">
                      <a:gamma/>
                      <a:shade val="46275"/>
                      <a:invGamma/>
                    </a:srgbClr>
                  </a:gs>
                  <a:gs pos="50000">
                    <a:srgbClr val="669900">
                      <a:alpha val="98000"/>
                    </a:srgbClr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altLang="en-US">
                    <a:latin typeface="Arial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26" name="Oval 49">
                <a:extLst>
                  <a:ext uri="{FF2B5EF4-FFF2-40B4-BE49-F238E27FC236}">
                    <a16:creationId xmlns:a16="http://schemas.microsoft.com/office/drawing/2014/main" xmlns="" id="{2669FCAA-917B-BDCD-C57D-783247491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" y="3278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rgbClr val="2F4700"/>
                  </a:gs>
                  <a:gs pos="50000">
                    <a:srgbClr val="669900"/>
                  </a:gs>
                  <a:gs pos="100000">
                    <a:srgbClr val="2F47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</a:p>
            </p:txBody>
          </p:sp>
          <p:sp>
            <p:nvSpPr>
              <p:cNvPr id="27" name="Oval 50">
                <a:extLst>
                  <a:ext uri="{FF2B5EF4-FFF2-40B4-BE49-F238E27FC236}">
                    <a16:creationId xmlns:a16="http://schemas.microsoft.com/office/drawing/2014/main" xmlns="" id="{D6A64AD5-D10B-1619-6E34-91BCAF41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3190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631809"/>
                  </a:gs>
                  <a:gs pos="50000">
                    <a:srgbClr val="D63414"/>
                  </a:gs>
                  <a:gs pos="100000">
                    <a:srgbClr val="63180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O</a:t>
                </a:r>
              </a:p>
            </p:txBody>
          </p:sp>
          <p:sp>
            <p:nvSpPr>
              <p:cNvPr id="28" name="Oval 51">
                <a:extLst>
                  <a:ext uri="{FF2B5EF4-FFF2-40B4-BE49-F238E27FC236}">
                    <a16:creationId xmlns:a16="http://schemas.microsoft.com/office/drawing/2014/main" xmlns="" id="{AF1F39F8-D069-0210-61BD-E47B1860B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" y="3190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631809"/>
                  </a:gs>
                  <a:gs pos="50000">
                    <a:srgbClr val="D63414"/>
                  </a:gs>
                  <a:gs pos="100000">
                    <a:srgbClr val="63180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O</a:t>
                </a:r>
              </a:p>
            </p:txBody>
          </p:sp>
        </p:grpSp>
      </p:grpSp>
      <p:grpSp>
        <p:nvGrpSpPr>
          <p:cNvPr id="11275" name="Group 52">
            <a:extLst>
              <a:ext uri="{FF2B5EF4-FFF2-40B4-BE49-F238E27FC236}">
                <a16:creationId xmlns:a16="http://schemas.microsoft.com/office/drawing/2014/main" xmlns="" id="{41018997-3140-C43C-307E-A6E9BF5CF3F9}"/>
              </a:ext>
            </a:extLst>
          </p:cNvPr>
          <p:cNvGrpSpPr>
            <a:grpSpLocks/>
          </p:cNvGrpSpPr>
          <p:nvPr/>
        </p:nvGrpSpPr>
        <p:grpSpPr bwMode="auto">
          <a:xfrm>
            <a:off x="8934451" y="3613151"/>
            <a:ext cx="1439863" cy="2441575"/>
            <a:chOff x="4722" y="1960"/>
            <a:chExt cx="907" cy="1538"/>
          </a:xfrm>
        </p:grpSpPr>
        <p:grpSp>
          <p:nvGrpSpPr>
            <p:cNvPr id="11276" name="Group 53">
              <a:extLst>
                <a:ext uri="{FF2B5EF4-FFF2-40B4-BE49-F238E27FC236}">
                  <a16:creationId xmlns:a16="http://schemas.microsoft.com/office/drawing/2014/main" xmlns="" id="{4A070545-FB77-F073-06B3-DC03DDF2B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2" y="1960"/>
              <a:ext cx="907" cy="1538"/>
              <a:chOff x="643" y="1002"/>
              <a:chExt cx="1502" cy="2686"/>
            </a:xfrm>
          </p:grpSpPr>
          <p:sp>
            <p:nvSpPr>
              <p:cNvPr id="11281" name="Rectangle 54">
                <a:extLst>
                  <a:ext uri="{FF2B5EF4-FFF2-40B4-BE49-F238E27FC236}">
                    <a16:creationId xmlns:a16="http://schemas.microsoft.com/office/drawing/2014/main" xmlns="" id="{9DB34F88-D676-FE49-7C68-ED2D2AAFEB7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140313">
                <a:off x="1693" y="1277"/>
                <a:ext cx="6" cy="2033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2" name="Rectangle 55">
                <a:extLst>
                  <a:ext uri="{FF2B5EF4-FFF2-40B4-BE49-F238E27FC236}">
                    <a16:creationId xmlns:a16="http://schemas.microsoft.com/office/drawing/2014/main" xmlns="" id="{487F4DCF-BB61-34FC-4D74-2319C31DFB5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114412">
                <a:off x="1006" y="1282"/>
                <a:ext cx="6" cy="2119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3" name="Rectangle 56">
                <a:extLst>
                  <a:ext uri="{FF2B5EF4-FFF2-40B4-BE49-F238E27FC236}">
                    <a16:creationId xmlns:a16="http://schemas.microsoft.com/office/drawing/2014/main" xmlns="" id="{FC241102-FF91-103F-4850-5682F1AD142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54676">
                <a:off x="1284" y="1331"/>
                <a:ext cx="6" cy="190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4" name="Freeform 57">
                <a:extLst>
                  <a:ext uri="{FF2B5EF4-FFF2-40B4-BE49-F238E27FC236}">
                    <a16:creationId xmlns:a16="http://schemas.microsoft.com/office/drawing/2014/main" xmlns="" id="{EF8D963E-DC18-FDDB-2727-1C85D2A04D6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308" y="1002"/>
                <a:ext cx="102" cy="155"/>
              </a:xfrm>
              <a:custGeom>
                <a:avLst/>
                <a:gdLst>
                  <a:gd name="T0" fmla="*/ 102 w 102"/>
                  <a:gd name="T1" fmla="*/ 0 h 155"/>
                  <a:gd name="T2" fmla="*/ 0 w 102"/>
                  <a:gd name="T3" fmla="*/ 12 h 155"/>
                  <a:gd name="T4" fmla="*/ 30 w 102"/>
                  <a:gd name="T5" fmla="*/ 72 h 155"/>
                  <a:gd name="T6" fmla="*/ 30 w 102"/>
                  <a:gd name="T7" fmla="*/ 155 h 155"/>
                  <a:gd name="T8" fmla="*/ 72 w 102"/>
                  <a:gd name="T9" fmla="*/ 155 h 155"/>
                  <a:gd name="T10" fmla="*/ 72 w 102"/>
                  <a:gd name="T11" fmla="*/ 66 h 155"/>
                  <a:gd name="T12" fmla="*/ 102 w 102"/>
                  <a:gd name="T13" fmla="*/ 0 h 155"/>
                  <a:gd name="T14" fmla="*/ 102 w 102"/>
                  <a:gd name="T15" fmla="*/ 0 h 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2"/>
                  <a:gd name="T25" fmla="*/ 0 h 155"/>
                  <a:gd name="T26" fmla="*/ 102 w 102"/>
                  <a:gd name="T27" fmla="*/ 155 h 1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2" h="155">
                    <a:moveTo>
                      <a:pt x="102" y="0"/>
                    </a:moveTo>
                    <a:lnTo>
                      <a:pt x="0" y="12"/>
                    </a:lnTo>
                    <a:lnTo>
                      <a:pt x="30" y="72"/>
                    </a:lnTo>
                    <a:lnTo>
                      <a:pt x="30" y="155"/>
                    </a:lnTo>
                    <a:lnTo>
                      <a:pt x="72" y="155"/>
                    </a:lnTo>
                    <a:lnTo>
                      <a:pt x="72" y="66"/>
                    </a:lnTo>
                    <a:lnTo>
                      <a:pt x="1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Freeform 58">
                <a:extLst>
                  <a:ext uri="{FF2B5EF4-FFF2-40B4-BE49-F238E27FC236}">
                    <a16:creationId xmlns:a16="http://schemas.microsoft.com/office/drawing/2014/main" xmlns="" id="{44206496-FA15-CEB9-2998-95EC63F79785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308" y="1151"/>
                <a:ext cx="90" cy="96"/>
              </a:xfrm>
              <a:custGeom>
                <a:avLst/>
                <a:gdLst>
                  <a:gd name="T0" fmla="*/ 48 w 90"/>
                  <a:gd name="T1" fmla="*/ 96 h 96"/>
                  <a:gd name="T2" fmla="*/ 72 w 90"/>
                  <a:gd name="T3" fmla="*/ 72 h 96"/>
                  <a:gd name="T4" fmla="*/ 84 w 90"/>
                  <a:gd name="T5" fmla="*/ 48 h 96"/>
                  <a:gd name="T6" fmla="*/ 90 w 90"/>
                  <a:gd name="T7" fmla="*/ 36 h 96"/>
                  <a:gd name="T8" fmla="*/ 84 w 90"/>
                  <a:gd name="T9" fmla="*/ 24 h 96"/>
                  <a:gd name="T10" fmla="*/ 66 w 90"/>
                  <a:gd name="T11" fmla="*/ 6 h 96"/>
                  <a:gd name="T12" fmla="*/ 42 w 90"/>
                  <a:gd name="T13" fmla="*/ 0 h 96"/>
                  <a:gd name="T14" fmla="*/ 24 w 90"/>
                  <a:gd name="T15" fmla="*/ 0 h 96"/>
                  <a:gd name="T16" fmla="*/ 12 w 90"/>
                  <a:gd name="T17" fmla="*/ 12 h 96"/>
                  <a:gd name="T18" fmla="*/ 6 w 90"/>
                  <a:gd name="T19" fmla="*/ 24 h 96"/>
                  <a:gd name="T20" fmla="*/ 0 w 90"/>
                  <a:gd name="T21" fmla="*/ 36 h 96"/>
                  <a:gd name="T22" fmla="*/ 12 w 90"/>
                  <a:gd name="T23" fmla="*/ 66 h 96"/>
                  <a:gd name="T24" fmla="*/ 30 w 90"/>
                  <a:gd name="T25" fmla="*/ 84 h 96"/>
                  <a:gd name="T26" fmla="*/ 48 w 90"/>
                  <a:gd name="T27" fmla="*/ 96 h 96"/>
                  <a:gd name="T28" fmla="*/ 48 w 90"/>
                  <a:gd name="T29" fmla="*/ 96 h 96"/>
                  <a:gd name="T30" fmla="*/ 48 w 90"/>
                  <a:gd name="T31" fmla="*/ 12 h 96"/>
                  <a:gd name="T32" fmla="*/ 66 w 90"/>
                  <a:gd name="T33" fmla="*/ 18 h 96"/>
                  <a:gd name="T34" fmla="*/ 72 w 90"/>
                  <a:gd name="T35" fmla="*/ 24 h 96"/>
                  <a:gd name="T36" fmla="*/ 72 w 90"/>
                  <a:gd name="T37" fmla="*/ 36 h 96"/>
                  <a:gd name="T38" fmla="*/ 72 w 90"/>
                  <a:gd name="T39" fmla="*/ 48 h 96"/>
                  <a:gd name="T40" fmla="*/ 54 w 90"/>
                  <a:gd name="T41" fmla="*/ 66 h 96"/>
                  <a:gd name="T42" fmla="*/ 48 w 90"/>
                  <a:gd name="T43" fmla="*/ 78 h 96"/>
                  <a:gd name="T44" fmla="*/ 30 w 90"/>
                  <a:gd name="T45" fmla="*/ 66 h 96"/>
                  <a:gd name="T46" fmla="*/ 24 w 90"/>
                  <a:gd name="T47" fmla="*/ 48 h 96"/>
                  <a:gd name="T48" fmla="*/ 18 w 90"/>
                  <a:gd name="T49" fmla="*/ 30 h 96"/>
                  <a:gd name="T50" fmla="*/ 30 w 90"/>
                  <a:gd name="T51" fmla="*/ 12 h 96"/>
                  <a:gd name="T52" fmla="*/ 48 w 90"/>
                  <a:gd name="T53" fmla="*/ 12 h 96"/>
                  <a:gd name="T54" fmla="*/ 48 w 90"/>
                  <a:gd name="T55" fmla="*/ 12 h 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0"/>
                  <a:gd name="T85" fmla="*/ 0 h 96"/>
                  <a:gd name="T86" fmla="*/ 90 w 90"/>
                  <a:gd name="T87" fmla="*/ 96 h 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0" h="96">
                    <a:moveTo>
                      <a:pt x="48" y="96"/>
                    </a:moveTo>
                    <a:lnTo>
                      <a:pt x="72" y="72"/>
                    </a:lnTo>
                    <a:lnTo>
                      <a:pt x="84" y="48"/>
                    </a:lnTo>
                    <a:lnTo>
                      <a:pt x="90" y="36"/>
                    </a:lnTo>
                    <a:lnTo>
                      <a:pt x="84" y="24"/>
                    </a:lnTo>
                    <a:lnTo>
                      <a:pt x="66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2" y="66"/>
                    </a:lnTo>
                    <a:lnTo>
                      <a:pt x="30" y="84"/>
                    </a:lnTo>
                    <a:lnTo>
                      <a:pt x="48" y="96"/>
                    </a:lnTo>
                    <a:close/>
                    <a:moveTo>
                      <a:pt x="48" y="12"/>
                    </a:moveTo>
                    <a:lnTo>
                      <a:pt x="66" y="18"/>
                    </a:lnTo>
                    <a:lnTo>
                      <a:pt x="72" y="24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66"/>
                    </a:lnTo>
                    <a:lnTo>
                      <a:pt x="24" y="4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48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Freeform 59">
                <a:extLst>
                  <a:ext uri="{FF2B5EF4-FFF2-40B4-BE49-F238E27FC236}">
                    <a16:creationId xmlns:a16="http://schemas.microsoft.com/office/drawing/2014/main" xmlns="" id="{5A21E933-122F-259C-E5BC-8415C7DB8CBB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308" y="1229"/>
                <a:ext cx="90" cy="108"/>
              </a:xfrm>
              <a:custGeom>
                <a:avLst/>
                <a:gdLst>
                  <a:gd name="T0" fmla="*/ 0 w 90"/>
                  <a:gd name="T1" fmla="*/ 90 h 108"/>
                  <a:gd name="T2" fmla="*/ 12 w 90"/>
                  <a:gd name="T3" fmla="*/ 102 h 108"/>
                  <a:gd name="T4" fmla="*/ 24 w 90"/>
                  <a:gd name="T5" fmla="*/ 108 h 108"/>
                  <a:gd name="T6" fmla="*/ 54 w 90"/>
                  <a:gd name="T7" fmla="*/ 108 h 108"/>
                  <a:gd name="T8" fmla="*/ 78 w 90"/>
                  <a:gd name="T9" fmla="*/ 96 h 108"/>
                  <a:gd name="T10" fmla="*/ 90 w 90"/>
                  <a:gd name="T11" fmla="*/ 72 h 108"/>
                  <a:gd name="T12" fmla="*/ 84 w 90"/>
                  <a:gd name="T13" fmla="*/ 42 h 108"/>
                  <a:gd name="T14" fmla="*/ 66 w 90"/>
                  <a:gd name="T15" fmla="*/ 24 h 108"/>
                  <a:gd name="T16" fmla="*/ 54 w 90"/>
                  <a:gd name="T17" fmla="*/ 12 h 108"/>
                  <a:gd name="T18" fmla="*/ 48 w 90"/>
                  <a:gd name="T19" fmla="*/ 6 h 108"/>
                  <a:gd name="T20" fmla="*/ 48 w 90"/>
                  <a:gd name="T21" fmla="*/ 6 h 108"/>
                  <a:gd name="T22" fmla="*/ 48 w 90"/>
                  <a:gd name="T23" fmla="*/ 0 h 108"/>
                  <a:gd name="T24" fmla="*/ 24 w 90"/>
                  <a:gd name="T25" fmla="*/ 24 h 108"/>
                  <a:gd name="T26" fmla="*/ 6 w 90"/>
                  <a:gd name="T27" fmla="*/ 48 h 108"/>
                  <a:gd name="T28" fmla="*/ 0 w 90"/>
                  <a:gd name="T29" fmla="*/ 66 h 108"/>
                  <a:gd name="T30" fmla="*/ 0 w 90"/>
                  <a:gd name="T31" fmla="*/ 90 h 108"/>
                  <a:gd name="T32" fmla="*/ 0 w 90"/>
                  <a:gd name="T33" fmla="*/ 90 h 108"/>
                  <a:gd name="T34" fmla="*/ 12 w 90"/>
                  <a:gd name="T35" fmla="*/ 66 h 108"/>
                  <a:gd name="T36" fmla="*/ 18 w 90"/>
                  <a:gd name="T37" fmla="*/ 48 h 108"/>
                  <a:gd name="T38" fmla="*/ 30 w 90"/>
                  <a:gd name="T39" fmla="*/ 36 h 108"/>
                  <a:gd name="T40" fmla="*/ 42 w 90"/>
                  <a:gd name="T41" fmla="*/ 24 h 108"/>
                  <a:gd name="T42" fmla="*/ 48 w 90"/>
                  <a:gd name="T43" fmla="*/ 18 h 108"/>
                  <a:gd name="T44" fmla="*/ 66 w 90"/>
                  <a:gd name="T45" fmla="*/ 30 h 108"/>
                  <a:gd name="T46" fmla="*/ 72 w 90"/>
                  <a:gd name="T47" fmla="*/ 48 h 108"/>
                  <a:gd name="T48" fmla="*/ 78 w 90"/>
                  <a:gd name="T49" fmla="*/ 72 h 108"/>
                  <a:gd name="T50" fmla="*/ 78 w 90"/>
                  <a:gd name="T51" fmla="*/ 84 h 108"/>
                  <a:gd name="T52" fmla="*/ 66 w 90"/>
                  <a:gd name="T53" fmla="*/ 96 h 108"/>
                  <a:gd name="T54" fmla="*/ 42 w 90"/>
                  <a:gd name="T55" fmla="*/ 102 h 108"/>
                  <a:gd name="T56" fmla="*/ 30 w 90"/>
                  <a:gd name="T57" fmla="*/ 96 h 108"/>
                  <a:gd name="T58" fmla="*/ 18 w 90"/>
                  <a:gd name="T59" fmla="*/ 90 h 108"/>
                  <a:gd name="T60" fmla="*/ 12 w 90"/>
                  <a:gd name="T61" fmla="*/ 78 h 108"/>
                  <a:gd name="T62" fmla="*/ 12 w 90"/>
                  <a:gd name="T63" fmla="*/ 66 h 108"/>
                  <a:gd name="T64" fmla="*/ 12 w 90"/>
                  <a:gd name="T65" fmla="*/ 66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"/>
                  <a:gd name="T100" fmla="*/ 0 h 108"/>
                  <a:gd name="T101" fmla="*/ 90 w 90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" h="108">
                    <a:moveTo>
                      <a:pt x="0" y="90"/>
                    </a:moveTo>
                    <a:lnTo>
                      <a:pt x="12" y="102"/>
                    </a:lnTo>
                    <a:lnTo>
                      <a:pt x="24" y="108"/>
                    </a:lnTo>
                    <a:lnTo>
                      <a:pt x="54" y="108"/>
                    </a:lnTo>
                    <a:lnTo>
                      <a:pt x="78" y="96"/>
                    </a:lnTo>
                    <a:lnTo>
                      <a:pt x="90" y="72"/>
                    </a:lnTo>
                    <a:lnTo>
                      <a:pt x="84" y="42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6" y="48"/>
                    </a:lnTo>
                    <a:lnTo>
                      <a:pt x="0" y="66"/>
                    </a:lnTo>
                    <a:lnTo>
                      <a:pt x="0" y="90"/>
                    </a:lnTo>
                    <a:close/>
                    <a:moveTo>
                      <a:pt x="12" y="66"/>
                    </a:moveTo>
                    <a:lnTo>
                      <a:pt x="18" y="48"/>
                    </a:lnTo>
                    <a:lnTo>
                      <a:pt x="30" y="36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66" y="30"/>
                    </a:lnTo>
                    <a:lnTo>
                      <a:pt x="72" y="48"/>
                    </a:lnTo>
                    <a:lnTo>
                      <a:pt x="78" y="72"/>
                    </a:lnTo>
                    <a:lnTo>
                      <a:pt x="78" y="84"/>
                    </a:lnTo>
                    <a:lnTo>
                      <a:pt x="66" y="96"/>
                    </a:lnTo>
                    <a:lnTo>
                      <a:pt x="42" y="102"/>
                    </a:lnTo>
                    <a:lnTo>
                      <a:pt x="30" y="96"/>
                    </a:lnTo>
                    <a:lnTo>
                      <a:pt x="18" y="90"/>
                    </a:lnTo>
                    <a:lnTo>
                      <a:pt x="12" y="78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Freeform 60">
                <a:extLst>
                  <a:ext uri="{FF2B5EF4-FFF2-40B4-BE49-F238E27FC236}">
                    <a16:creationId xmlns:a16="http://schemas.microsoft.com/office/drawing/2014/main" xmlns="" id="{676F3D7A-CE17-68BE-C370-AA33EC43FA29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183" y="3234"/>
                <a:ext cx="84" cy="95"/>
              </a:xfrm>
              <a:custGeom>
                <a:avLst/>
                <a:gdLst>
                  <a:gd name="T0" fmla="*/ 36 w 84"/>
                  <a:gd name="T1" fmla="*/ 95 h 95"/>
                  <a:gd name="T2" fmla="*/ 60 w 84"/>
                  <a:gd name="T3" fmla="*/ 77 h 95"/>
                  <a:gd name="T4" fmla="*/ 78 w 84"/>
                  <a:gd name="T5" fmla="*/ 53 h 95"/>
                  <a:gd name="T6" fmla="*/ 84 w 84"/>
                  <a:gd name="T7" fmla="*/ 42 h 95"/>
                  <a:gd name="T8" fmla="*/ 84 w 84"/>
                  <a:gd name="T9" fmla="*/ 30 h 95"/>
                  <a:gd name="T10" fmla="*/ 72 w 84"/>
                  <a:gd name="T11" fmla="*/ 6 h 95"/>
                  <a:gd name="T12" fmla="*/ 42 w 84"/>
                  <a:gd name="T13" fmla="*/ 0 h 95"/>
                  <a:gd name="T14" fmla="*/ 30 w 84"/>
                  <a:gd name="T15" fmla="*/ 0 h 95"/>
                  <a:gd name="T16" fmla="*/ 12 w 84"/>
                  <a:gd name="T17" fmla="*/ 12 h 95"/>
                  <a:gd name="T18" fmla="*/ 0 w 84"/>
                  <a:gd name="T19" fmla="*/ 24 h 95"/>
                  <a:gd name="T20" fmla="*/ 0 w 84"/>
                  <a:gd name="T21" fmla="*/ 36 h 95"/>
                  <a:gd name="T22" fmla="*/ 6 w 84"/>
                  <a:gd name="T23" fmla="*/ 59 h 95"/>
                  <a:gd name="T24" fmla="*/ 24 w 84"/>
                  <a:gd name="T25" fmla="*/ 83 h 95"/>
                  <a:gd name="T26" fmla="*/ 36 w 84"/>
                  <a:gd name="T27" fmla="*/ 95 h 95"/>
                  <a:gd name="T28" fmla="*/ 36 w 84"/>
                  <a:gd name="T29" fmla="*/ 95 h 95"/>
                  <a:gd name="T30" fmla="*/ 48 w 84"/>
                  <a:gd name="T31" fmla="*/ 12 h 95"/>
                  <a:gd name="T32" fmla="*/ 66 w 84"/>
                  <a:gd name="T33" fmla="*/ 18 h 95"/>
                  <a:gd name="T34" fmla="*/ 72 w 84"/>
                  <a:gd name="T35" fmla="*/ 30 h 95"/>
                  <a:gd name="T36" fmla="*/ 72 w 84"/>
                  <a:gd name="T37" fmla="*/ 42 h 95"/>
                  <a:gd name="T38" fmla="*/ 66 w 84"/>
                  <a:gd name="T39" fmla="*/ 53 h 95"/>
                  <a:gd name="T40" fmla="*/ 48 w 84"/>
                  <a:gd name="T41" fmla="*/ 71 h 95"/>
                  <a:gd name="T42" fmla="*/ 42 w 84"/>
                  <a:gd name="T43" fmla="*/ 77 h 95"/>
                  <a:gd name="T44" fmla="*/ 36 w 84"/>
                  <a:gd name="T45" fmla="*/ 77 h 95"/>
                  <a:gd name="T46" fmla="*/ 24 w 84"/>
                  <a:gd name="T47" fmla="*/ 65 h 95"/>
                  <a:gd name="T48" fmla="*/ 18 w 84"/>
                  <a:gd name="T49" fmla="*/ 48 h 95"/>
                  <a:gd name="T50" fmla="*/ 18 w 84"/>
                  <a:gd name="T51" fmla="*/ 30 h 95"/>
                  <a:gd name="T52" fmla="*/ 30 w 84"/>
                  <a:gd name="T53" fmla="*/ 12 h 95"/>
                  <a:gd name="T54" fmla="*/ 48 w 84"/>
                  <a:gd name="T55" fmla="*/ 12 h 95"/>
                  <a:gd name="T56" fmla="*/ 48 w 84"/>
                  <a:gd name="T57" fmla="*/ 12 h 9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95"/>
                  <a:gd name="T89" fmla="*/ 84 w 84"/>
                  <a:gd name="T90" fmla="*/ 95 h 9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95">
                    <a:moveTo>
                      <a:pt x="36" y="95"/>
                    </a:moveTo>
                    <a:lnTo>
                      <a:pt x="60" y="77"/>
                    </a:lnTo>
                    <a:lnTo>
                      <a:pt x="78" y="53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72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6" y="59"/>
                    </a:lnTo>
                    <a:lnTo>
                      <a:pt x="24" y="83"/>
                    </a:lnTo>
                    <a:lnTo>
                      <a:pt x="36" y="95"/>
                    </a:lnTo>
                    <a:close/>
                    <a:moveTo>
                      <a:pt x="48" y="12"/>
                    </a:moveTo>
                    <a:lnTo>
                      <a:pt x="66" y="18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66" y="53"/>
                    </a:lnTo>
                    <a:lnTo>
                      <a:pt x="48" y="71"/>
                    </a:lnTo>
                    <a:lnTo>
                      <a:pt x="42" y="77"/>
                    </a:lnTo>
                    <a:lnTo>
                      <a:pt x="36" y="77"/>
                    </a:lnTo>
                    <a:lnTo>
                      <a:pt x="24" y="65"/>
                    </a:lnTo>
                    <a:lnTo>
                      <a:pt x="18" y="4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48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Freeform 61">
                <a:extLst>
                  <a:ext uri="{FF2B5EF4-FFF2-40B4-BE49-F238E27FC236}">
                    <a16:creationId xmlns:a16="http://schemas.microsoft.com/office/drawing/2014/main" xmlns="" id="{FAFAB240-2589-C077-2C5C-35CBF11C1311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2028" y="3333"/>
                <a:ext cx="90" cy="108"/>
              </a:xfrm>
              <a:custGeom>
                <a:avLst/>
                <a:gdLst>
                  <a:gd name="T0" fmla="*/ 12 w 90"/>
                  <a:gd name="T1" fmla="*/ 96 h 108"/>
                  <a:gd name="T2" fmla="*/ 24 w 90"/>
                  <a:gd name="T3" fmla="*/ 108 h 108"/>
                  <a:gd name="T4" fmla="*/ 42 w 90"/>
                  <a:gd name="T5" fmla="*/ 108 h 108"/>
                  <a:gd name="T6" fmla="*/ 66 w 90"/>
                  <a:gd name="T7" fmla="*/ 102 h 108"/>
                  <a:gd name="T8" fmla="*/ 84 w 90"/>
                  <a:gd name="T9" fmla="*/ 78 h 108"/>
                  <a:gd name="T10" fmla="*/ 90 w 90"/>
                  <a:gd name="T11" fmla="*/ 66 h 108"/>
                  <a:gd name="T12" fmla="*/ 84 w 90"/>
                  <a:gd name="T13" fmla="*/ 48 h 108"/>
                  <a:gd name="T14" fmla="*/ 66 w 90"/>
                  <a:gd name="T15" fmla="*/ 24 h 108"/>
                  <a:gd name="T16" fmla="*/ 48 w 90"/>
                  <a:gd name="T17" fmla="*/ 12 h 108"/>
                  <a:gd name="T18" fmla="*/ 36 w 90"/>
                  <a:gd name="T19" fmla="*/ 0 h 108"/>
                  <a:gd name="T20" fmla="*/ 30 w 90"/>
                  <a:gd name="T21" fmla="*/ 0 h 108"/>
                  <a:gd name="T22" fmla="*/ 30 w 90"/>
                  <a:gd name="T23" fmla="*/ 0 h 108"/>
                  <a:gd name="T24" fmla="*/ 24 w 90"/>
                  <a:gd name="T25" fmla="*/ 0 h 108"/>
                  <a:gd name="T26" fmla="*/ 12 w 90"/>
                  <a:gd name="T27" fmla="*/ 30 h 108"/>
                  <a:gd name="T28" fmla="*/ 0 w 90"/>
                  <a:gd name="T29" fmla="*/ 54 h 108"/>
                  <a:gd name="T30" fmla="*/ 0 w 90"/>
                  <a:gd name="T31" fmla="*/ 78 h 108"/>
                  <a:gd name="T32" fmla="*/ 12 w 90"/>
                  <a:gd name="T33" fmla="*/ 96 h 108"/>
                  <a:gd name="T34" fmla="*/ 12 w 90"/>
                  <a:gd name="T35" fmla="*/ 96 h 108"/>
                  <a:gd name="T36" fmla="*/ 12 w 90"/>
                  <a:gd name="T37" fmla="*/ 72 h 108"/>
                  <a:gd name="T38" fmla="*/ 18 w 90"/>
                  <a:gd name="T39" fmla="*/ 54 h 108"/>
                  <a:gd name="T40" fmla="*/ 24 w 90"/>
                  <a:gd name="T41" fmla="*/ 36 h 108"/>
                  <a:gd name="T42" fmla="*/ 30 w 90"/>
                  <a:gd name="T43" fmla="*/ 18 h 108"/>
                  <a:gd name="T44" fmla="*/ 30 w 90"/>
                  <a:gd name="T45" fmla="*/ 12 h 108"/>
                  <a:gd name="T46" fmla="*/ 48 w 90"/>
                  <a:gd name="T47" fmla="*/ 24 h 108"/>
                  <a:gd name="T48" fmla="*/ 66 w 90"/>
                  <a:gd name="T49" fmla="*/ 36 h 108"/>
                  <a:gd name="T50" fmla="*/ 78 w 90"/>
                  <a:gd name="T51" fmla="*/ 54 h 108"/>
                  <a:gd name="T52" fmla="*/ 78 w 90"/>
                  <a:gd name="T53" fmla="*/ 72 h 108"/>
                  <a:gd name="T54" fmla="*/ 72 w 90"/>
                  <a:gd name="T55" fmla="*/ 84 h 108"/>
                  <a:gd name="T56" fmla="*/ 48 w 90"/>
                  <a:gd name="T57" fmla="*/ 96 h 108"/>
                  <a:gd name="T58" fmla="*/ 36 w 90"/>
                  <a:gd name="T59" fmla="*/ 96 h 108"/>
                  <a:gd name="T60" fmla="*/ 24 w 90"/>
                  <a:gd name="T61" fmla="*/ 90 h 108"/>
                  <a:gd name="T62" fmla="*/ 18 w 90"/>
                  <a:gd name="T63" fmla="*/ 84 h 108"/>
                  <a:gd name="T64" fmla="*/ 12 w 90"/>
                  <a:gd name="T65" fmla="*/ 72 h 108"/>
                  <a:gd name="T66" fmla="*/ 12 w 90"/>
                  <a:gd name="T67" fmla="*/ 72 h 1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108"/>
                  <a:gd name="T104" fmla="*/ 90 w 90"/>
                  <a:gd name="T105" fmla="*/ 108 h 1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108">
                    <a:moveTo>
                      <a:pt x="12" y="96"/>
                    </a:moveTo>
                    <a:lnTo>
                      <a:pt x="24" y="108"/>
                    </a:lnTo>
                    <a:lnTo>
                      <a:pt x="42" y="108"/>
                    </a:lnTo>
                    <a:lnTo>
                      <a:pt x="66" y="102"/>
                    </a:lnTo>
                    <a:lnTo>
                      <a:pt x="84" y="78"/>
                    </a:lnTo>
                    <a:lnTo>
                      <a:pt x="90" y="66"/>
                    </a:lnTo>
                    <a:lnTo>
                      <a:pt x="84" y="48"/>
                    </a:lnTo>
                    <a:lnTo>
                      <a:pt x="66" y="2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12" y="96"/>
                    </a:lnTo>
                    <a:close/>
                    <a:moveTo>
                      <a:pt x="12" y="72"/>
                    </a:moveTo>
                    <a:lnTo>
                      <a:pt x="18" y="54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66" y="36"/>
                    </a:lnTo>
                    <a:lnTo>
                      <a:pt x="78" y="54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48" y="96"/>
                    </a:lnTo>
                    <a:lnTo>
                      <a:pt x="36" y="96"/>
                    </a:lnTo>
                    <a:lnTo>
                      <a:pt x="24" y="90"/>
                    </a:lnTo>
                    <a:lnTo>
                      <a:pt x="18" y="84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Freeform 62">
                <a:extLst>
                  <a:ext uri="{FF2B5EF4-FFF2-40B4-BE49-F238E27FC236}">
                    <a16:creationId xmlns:a16="http://schemas.microsoft.com/office/drawing/2014/main" xmlns="" id="{BAE118F4-081A-47E7-099B-E63440669894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649" y="3333"/>
                <a:ext cx="72" cy="90"/>
              </a:xfrm>
              <a:custGeom>
                <a:avLst/>
                <a:gdLst>
                  <a:gd name="T0" fmla="*/ 84 w 71"/>
                  <a:gd name="T1" fmla="*/ 90 h 90"/>
                  <a:gd name="T2" fmla="*/ 84 w 71"/>
                  <a:gd name="T3" fmla="*/ 60 h 90"/>
                  <a:gd name="T4" fmla="*/ 84 w 71"/>
                  <a:gd name="T5" fmla="*/ 36 h 90"/>
                  <a:gd name="T6" fmla="*/ 73 w 71"/>
                  <a:gd name="T7" fmla="*/ 12 h 90"/>
                  <a:gd name="T8" fmla="*/ 49 w 71"/>
                  <a:gd name="T9" fmla="*/ 0 h 90"/>
                  <a:gd name="T10" fmla="*/ 12 w 71"/>
                  <a:gd name="T11" fmla="*/ 12 h 90"/>
                  <a:gd name="T12" fmla="*/ 0 w 71"/>
                  <a:gd name="T13" fmla="*/ 36 h 90"/>
                  <a:gd name="T14" fmla="*/ 6 w 71"/>
                  <a:gd name="T15" fmla="*/ 60 h 90"/>
                  <a:gd name="T16" fmla="*/ 30 w 71"/>
                  <a:gd name="T17" fmla="*/ 78 h 90"/>
                  <a:gd name="T18" fmla="*/ 67 w 71"/>
                  <a:gd name="T19" fmla="*/ 90 h 90"/>
                  <a:gd name="T20" fmla="*/ 84 w 71"/>
                  <a:gd name="T21" fmla="*/ 90 h 90"/>
                  <a:gd name="T22" fmla="*/ 84 w 71"/>
                  <a:gd name="T23" fmla="*/ 90 h 90"/>
                  <a:gd name="T24" fmla="*/ 24 w 71"/>
                  <a:gd name="T25" fmla="*/ 18 h 90"/>
                  <a:gd name="T26" fmla="*/ 55 w 71"/>
                  <a:gd name="T27" fmla="*/ 18 h 90"/>
                  <a:gd name="T28" fmla="*/ 67 w 71"/>
                  <a:gd name="T29" fmla="*/ 18 h 90"/>
                  <a:gd name="T30" fmla="*/ 73 w 71"/>
                  <a:gd name="T31" fmla="*/ 42 h 90"/>
                  <a:gd name="T32" fmla="*/ 73 w 71"/>
                  <a:gd name="T33" fmla="*/ 66 h 90"/>
                  <a:gd name="T34" fmla="*/ 73 w 71"/>
                  <a:gd name="T35" fmla="*/ 72 h 90"/>
                  <a:gd name="T36" fmla="*/ 73 w 71"/>
                  <a:gd name="T37" fmla="*/ 78 h 90"/>
                  <a:gd name="T38" fmla="*/ 55 w 71"/>
                  <a:gd name="T39" fmla="*/ 72 h 90"/>
                  <a:gd name="T40" fmla="*/ 24 w 71"/>
                  <a:gd name="T41" fmla="*/ 66 h 90"/>
                  <a:gd name="T42" fmla="*/ 12 w 71"/>
                  <a:gd name="T43" fmla="*/ 48 h 90"/>
                  <a:gd name="T44" fmla="*/ 12 w 71"/>
                  <a:gd name="T45" fmla="*/ 30 h 90"/>
                  <a:gd name="T46" fmla="*/ 24 w 71"/>
                  <a:gd name="T47" fmla="*/ 18 h 90"/>
                  <a:gd name="T48" fmla="*/ 24 w 71"/>
                  <a:gd name="T49" fmla="*/ 18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90"/>
                  <a:gd name="T77" fmla="*/ 71 w 71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90">
                    <a:moveTo>
                      <a:pt x="71" y="90"/>
                    </a:moveTo>
                    <a:lnTo>
                      <a:pt x="71" y="60"/>
                    </a:lnTo>
                    <a:lnTo>
                      <a:pt x="71" y="36"/>
                    </a:lnTo>
                    <a:lnTo>
                      <a:pt x="60" y="12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0" y="36"/>
                    </a:lnTo>
                    <a:lnTo>
                      <a:pt x="6" y="60"/>
                    </a:lnTo>
                    <a:lnTo>
                      <a:pt x="30" y="78"/>
                    </a:lnTo>
                    <a:lnTo>
                      <a:pt x="54" y="90"/>
                    </a:lnTo>
                    <a:lnTo>
                      <a:pt x="71" y="90"/>
                    </a:lnTo>
                    <a:close/>
                    <a:moveTo>
                      <a:pt x="24" y="18"/>
                    </a:moveTo>
                    <a:lnTo>
                      <a:pt x="42" y="18"/>
                    </a:lnTo>
                    <a:lnTo>
                      <a:pt x="54" y="18"/>
                    </a:lnTo>
                    <a:lnTo>
                      <a:pt x="60" y="42"/>
                    </a:lnTo>
                    <a:lnTo>
                      <a:pt x="60" y="66"/>
                    </a:lnTo>
                    <a:lnTo>
                      <a:pt x="60" y="72"/>
                    </a:lnTo>
                    <a:lnTo>
                      <a:pt x="60" y="78"/>
                    </a:lnTo>
                    <a:lnTo>
                      <a:pt x="42" y="72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12" y="30"/>
                    </a:lnTo>
                    <a:lnTo>
                      <a:pt x="24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Oval 63">
                <a:extLst>
                  <a:ext uri="{FF2B5EF4-FFF2-40B4-BE49-F238E27FC236}">
                    <a16:creationId xmlns:a16="http://schemas.microsoft.com/office/drawing/2014/main" xmlns="" id="{BC20B7BB-6649-DB9B-E9DA-438CDD16326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93" y="3299"/>
                <a:ext cx="1380" cy="389"/>
              </a:xfrm>
              <a:prstGeom prst="ellipse">
                <a:avLst/>
              </a:prstGeom>
              <a:gradFill rotWithShape="0">
                <a:gsLst>
                  <a:gs pos="0">
                    <a:srgbClr val="00008B"/>
                  </a:gs>
                  <a:gs pos="100000">
                    <a:srgbClr val="0000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1" name="Oval 64">
                <a:extLst>
                  <a:ext uri="{FF2B5EF4-FFF2-40B4-BE49-F238E27FC236}">
                    <a16:creationId xmlns:a16="http://schemas.microsoft.com/office/drawing/2014/main" xmlns="" id="{B7035CFD-946C-A7A3-A4CB-830B45C5DE2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43" y="3295"/>
                <a:ext cx="1502" cy="288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2" name="Oval 65">
                <a:extLst>
                  <a:ext uri="{FF2B5EF4-FFF2-40B4-BE49-F238E27FC236}">
                    <a16:creationId xmlns:a16="http://schemas.microsoft.com/office/drawing/2014/main" xmlns="" id="{B2443751-A731-808E-20DB-B40B31B8D45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90" y="3321"/>
                <a:ext cx="1425" cy="220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3" name="Freeform 66">
                <a:extLst>
                  <a:ext uri="{FF2B5EF4-FFF2-40B4-BE49-F238E27FC236}">
                    <a16:creationId xmlns:a16="http://schemas.microsoft.com/office/drawing/2014/main" xmlns="" id="{FF759C1E-FC77-5552-E0F5-F7115AD64B07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992" y="3249"/>
                <a:ext cx="90" cy="96"/>
              </a:xfrm>
              <a:custGeom>
                <a:avLst/>
                <a:gdLst>
                  <a:gd name="T0" fmla="*/ 66 w 90"/>
                  <a:gd name="T1" fmla="*/ 96 h 96"/>
                  <a:gd name="T2" fmla="*/ 78 w 90"/>
                  <a:gd name="T3" fmla="*/ 66 h 96"/>
                  <a:gd name="T4" fmla="*/ 90 w 90"/>
                  <a:gd name="T5" fmla="*/ 42 h 96"/>
                  <a:gd name="T6" fmla="*/ 78 w 90"/>
                  <a:gd name="T7" fmla="*/ 18 h 96"/>
                  <a:gd name="T8" fmla="*/ 60 w 90"/>
                  <a:gd name="T9" fmla="*/ 0 h 96"/>
                  <a:gd name="T10" fmla="*/ 30 w 90"/>
                  <a:gd name="T11" fmla="*/ 6 h 96"/>
                  <a:gd name="T12" fmla="*/ 18 w 90"/>
                  <a:gd name="T13" fmla="*/ 18 h 96"/>
                  <a:gd name="T14" fmla="*/ 6 w 90"/>
                  <a:gd name="T15" fmla="*/ 30 h 96"/>
                  <a:gd name="T16" fmla="*/ 0 w 90"/>
                  <a:gd name="T17" fmla="*/ 42 h 96"/>
                  <a:gd name="T18" fmla="*/ 6 w 90"/>
                  <a:gd name="T19" fmla="*/ 60 h 96"/>
                  <a:gd name="T20" fmla="*/ 24 w 90"/>
                  <a:gd name="T21" fmla="*/ 78 h 96"/>
                  <a:gd name="T22" fmla="*/ 48 w 90"/>
                  <a:gd name="T23" fmla="*/ 90 h 96"/>
                  <a:gd name="T24" fmla="*/ 66 w 90"/>
                  <a:gd name="T25" fmla="*/ 96 h 96"/>
                  <a:gd name="T26" fmla="*/ 66 w 90"/>
                  <a:gd name="T27" fmla="*/ 96 h 96"/>
                  <a:gd name="T28" fmla="*/ 42 w 90"/>
                  <a:gd name="T29" fmla="*/ 18 h 96"/>
                  <a:gd name="T30" fmla="*/ 60 w 90"/>
                  <a:gd name="T31" fmla="*/ 18 h 96"/>
                  <a:gd name="T32" fmla="*/ 72 w 90"/>
                  <a:gd name="T33" fmla="*/ 24 h 96"/>
                  <a:gd name="T34" fmla="*/ 72 w 90"/>
                  <a:gd name="T35" fmla="*/ 36 h 96"/>
                  <a:gd name="T36" fmla="*/ 72 w 90"/>
                  <a:gd name="T37" fmla="*/ 48 h 96"/>
                  <a:gd name="T38" fmla="*/ 66 w 90"/>
                  <a:gd name="T39" fmla="*/ 72 h 96"/>
                  <a:gd name="T40" fmla="*/ 60 w 90"/>
                  <a:gd name="T41" fmla="*/ 78 h 96"/>
                  <a:gd name="T42" fmla="*/ 60 w 90"/>
                  <a:gd name="T43" fmla="*/ 84 h 96"/>
                  <a:gd name="T44" fmla="*/ 42 w 90"/>
                  <a:gd name="T45" fmla="*/ 72 h 96"/>
                  <a:gd name="T46" fmla="*/ 30 w 90"/>
                  <a:gd name="T47" fmla="*/ 66 h 96"/>
                  <a:gd name="T48" fmla="*/ 18 w 90"/>
                  <a:gd name="T49" fmla="*/ 42 h 96"/>
                  <a:gd name="T50" fmla="*/ 24 w 90"/>
                  <a:gd name="T51" fmla="*/ 30 h 96"/>
                  <a:gd name="T52" fmla="*/ 42 w 90"/>
                  <a:gd name="T53" fmla="*/ 18 h 96"/>
                  <a:gd name="T54" fmla="*/ 42 w 90"/>
                  <a:gd name="T55" fmla="*/ 18 h 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0"/>
                  <a:gd name="T85" fmla="*/ 0 h 96"/>
                  <a:gd name="T86" fmla="*/ 90 w 90"/>
                  <a:gd name="T87" fmla="*/ 96 h 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0" h="96">
                    <a:moveTo>
                      <a:pt x="66" y="96"/>
                    </a:moveTo>
                    <a:lnTo>
                      <a:pt x="78" y="66"/>
                    </a:lnTo>
                    <a:lnTo>
                      <a:pt x="90" y="42"/>
                    </a:lnTo>
                    <a:lnTo>
                      <a:pt x="78" y="18"/>
                    </a:lnTo>
                    <a:lnTo>
                      <a:pt x="60" y="0"/>
                    </a:lnTo>
                    <a:lnTo>
                      <a:pt x="30" y="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6" y="60"/>
                    </a:lnTo>
                    <a:lnTo>
                      <a:pt x="24" y="78"/>
                    </a:lnTo>
                    <a:lnTo>
                      <a:pt x="48" y="90"/>
                    </a:lnTo>
                    <a:lnTo>
                      <a:pt x="66" y="96"/>
                    </a:lnTo>
                    <a:close/>
                    <a:moveTo>
                      <a:pt x="42" y="18"/>
                    </a:moveTo>
                    <a:lnTo>
                      <a:pt x="60" y="18"/>
                    </a:lnTo>
                    <a:lnTo>
                      <a:pt x="72" y="24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18" y="42"/>
                    </a:lnTo>
                    <a:lnTo>
                      <a:pt x="24" y="30"/>
                    </a:lnTo>
                    <a:lnTo>
                      <a:pt x="4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7" name="Group 67">
              <a:extLst>
                <a:ext uri="{FF2B5EF4-FFF2-40B4-BE49-F238E27FC236}">
                  <a16:creationId xmlns:a16="http://schemas.microsoft.com/office/drawing/2014/main" xmlns="" id="{6892924C-5A91-9FF9-7656-CF799A218C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8" y="3134"/>
              <a:ext cx="348" cy="275"/>
              <a:chOff x="3663" y="2668"/>
              <a:chExt cx="577" cy="480"/>
            </a:xfrm>
          </p:grpSpPr>
          <p:sp>
            <p:nvSpPr>
              <p:cNvPr id="11278" name="Oval 68">
                <a:extLst>
                  <a:ext uri="{FF2B5EF4-FFF2-40B4-BE49-F238E27FC236}">
                    <a16:creationId xmlns:a16="http://schemas.microsoft.com/office/drawing/2014/main" xmlns="" id="{79C97B9A-1BE0-DDB5-A874-48514A25E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663" y="2908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rgbClr val="2F4700"/>
                  </a:gs>
                  <a:gs pos="50000">
                    <a:srgbClr val="669900"/>
                  </a:gs>
                  <a:gs pos="100000">
                    <a:srgbClr val="2F47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</a:p>
            </p:txBody>
          </p:sp>
          <p:sp>
            <p:nvSpPr>
              <p:cNvPr id="11279" name="Oval 69">
                <a:extLst>
                  <a:ext uri="{FF2B5EF4-FFF2-40B4-BE49-F238E27FC236}">
                    <a16:creationId xmlns:a16="http://schemas.microsoft.com/office/drawing/2014/main" xmlns="" id="{A79E4476-91F3-3550-FEF1-C1314F504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759" y="2668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631809"/>
                  </a:gs>
                  <a:gs pos="50000">
                    <a:srgbClr val="D63414"/>
                  </a:gs>
                  <a:gs pos="100000">
                    <a:srgbClr val="63180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O</a:t>
                </a:r>
              </a:p>
            </p:txBody>
          </p:sp>
          <p:sp>
            <p:nvSpPr>
              <p:cNvPr id="11280" name="Oval 70">
                <a:extLst>
                  <a:ext uri="{FF2B5EF4-FFF2-40B4-BE49-F238E27FC236}">
                    <a16:creationId xmlns:a16="http://schemas.microsoft.com/office/drawing/2014/main" xmlns="" id="{26623266-822C-4243-4B1F-A3D7DB45F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000" y="2860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rgbClr val="2F4700"/>
                  </a:gs>
                  <a:gs pos="50000">
                    <a:srgbClr val="669900"/>
                  </a:gs>
                  <a:gs pos="100000">
                    <a:srgbClr val="2F47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</a:p>
            </p:txBody>
          </p:sp>
        </p:grpSp>
      </p:grpSp>
      <p:grpSp>
        <p:nvGrpSpPr>
          <p:cNvPr id="11294" name="Group 71">
            <a:extLst>
              <a:ext uri="{FF2B5EF4-FFF2-40B4-BE49-F238E27FC236}">
                <a16:creationId xmlns:a16="http://schemas.microsoft.com/office/drawing/2014/main" xmlns="" id="{670DE120-6915-4286-5CE2-471D71195973}"/>
              </a:ext>
            </a:extLst>
          </p:cNvPr>
          <p:cNvGrpSpPr>
            <a:grpSpLocks/>
          </p:cNvGrpSpPr>
          <p:nvPr/>
        </p:nvGrpSpPr>
        <p:grpSpPr bwMode="auto">
          <a:xfrm>
            <a:off x="9667875" y="5454651"/>
            <a:ext cx="554038" cy="436563"/>
            <a:chOff x="3663" y="2668"/>
            <a:chExt cx="577" cy="480"/>
          </a:xfrm>
        </p:grpSpPr>
        <p:sp>
          <p:nvSpPr>
            <p:cNvPr id="11295" name="Oval 72">
              <a:extLst>
                <a:ext uri="{FF2B5EF4-FFF2-40B4-BE49-F238E27FC236}">
                  <a16:creationId xmlns:a16="http://schemas.microsoft.com/office/drawing/2014/main" xmlns="" id="{6EC3F349-D395-C565-E1B6-412CCE7DF5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663" y="29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2F4700"/>
                </a:gs>
                <a:gs pos="50000">
                  <a:srgbClr val="669900"/>
                </a:gs>
                <a:gs pos="100000">
                  <a:srgbClr val="2F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</a:t>
              </a:r>
            </a:p>
          </p:txBody>
        </p:sp>
        <p:sp>
          <p:nvSpPr>
            <p:cNvPr id="11296" name="Oval 73">
              <a:extLst>
                <a:ext uri="{FF2B5EF4-FFF2-40B4-BE49-F238E27FC236}">
                  <a16:creationId xmlns:a16="http://schemas.microsoft.com/office/drawing/2014/main" xmlns="" id="{5966ED31-FB72-E34E-FFF8-C2CB908DD9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759" y="2668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631809"/>
                </a:gs>
                <a:gs pos="50000">
                  <a:srgbClr val="D63414"/>
                </a:gs>
                <a:gs pos="100000">
                  <a:srgbClr val="63180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O</a:t>
              </a:r>
            </a:p>
          </p:txBody>
        </p:sp>
        <p:sp>
          <p:nvSpPr>
            <p:cNvPr id="11297" name="Oval 74">
              <a:extLst>
                <a:ext uri="{FF2B5EF4-FFF2-40B4-BE49-F238E27FC236}">
                  <a16:creationId xmlns:a16="http://schemas.microsoft.com/office/drawing/2014/main" xmlns="" id="{FD75B34C-9253-B6FF-7716-2C343968EF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00" y="28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2F4700"/>
                </a:gs>
                <a:gs pos="50000">
                  <a:srgbClr val="669900"/>
                </a:gs>
                <a:gs pos="100000">
                  <a:srgbClr val="2F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</a:t>
              </a:r>
            </a:p>
          </p:txBody>
        </p:sp>
      </p:grpSp>
      <p:grpSp>
        <p:nvGrpSpPr>
          <p:cNvPr id="11298" name="Group 75">
            <a:extLst>
              <a:ext uri="{FF2B5EF4-FFF2-40B4-BE49-F238E27FC236}">
                <a16:creationId xmlns:a16="http://schemas.microsoft.com/office/drawing/2014/main" xmlns="" id="{DC70A86C-B666-618F-F5F1-9F12006CAAC9}"/>
              </a:ext>
            </a:extLst>
          </p:cNvPr>
          <p:cNvGrpSpPr>
            <a:grpSpLocks/>
          </p:cNvGrpSpPr>
          <p:nvPr/>
        </p:nvGrpSpPr>
        <p:grpSpPr bwMode="auto">
          <a:xfrm>
            <a:off x="9647239" y="2198688"/>
            <a:ext cx="554037" cy="436562"/>
            <a:chOff x="3663" y="2668"/>
            <a:chExt cx="577" cy="480"/>
          </a:xfrm>
        </p:grpSpPr>
        <p:sp>
          <p:nvSpPr>
            <p:cNvPr id="11299" name="Oval 76">
              <a:extLst>
                <a:ext uri="{FF2B5EF4-FFF2-40B4-BE49-F238E27FC236}">
                  <a16:creationId xmlns:a16="http://schemas.microsoft.com/office/drawing/2014/main" xmlns="" id="{521EBB5A-7967-A987-C6FA-1ED64E6D89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663" y="290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2F4700"/>
                </a:gs>
                <a:gs pos="50000">
                  <a:srgbClr val="669900"/>
                </a:gs>
                <a:gs pos="100000">
                  <a:srgbClr val="2F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</a:t>
              </a:r>
            </a:p>
          </p:txBody>
        </p:sp>
        <p:sp>
          <p:nvSpPr>
            <p:cNvPr id="11300" name="Oval 77">
              <a:extLst>
                <a:ext uri="{FF2B5EF4-FFF2-40B4-BE49-F238E27FC236}">
                  <a16:creationId xmlns:a16="http://schemas.microsoft.com/office/drawing/2014/main" xmlns="" id="{6D1DA0B0-EA47-F6C8-B0DF-19F2614D0B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759" y="2668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631809"/>
                </a:gs>
                <a:gs pos="50000">
                  <a:srgbClr val="D63414"/>
                </a:gs>
                <a:gs pos="100000">
                  <a:srgbClr val="63180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O</a:t>
              </a:r>
            </a:p>
          </p:txBody>
        </p:sp>
        <p:sp>
          <p:nvSpPr>
            <p:cNvPr id="11301" name="Oval 78">
              <a:extLst>
                <a:ext uri="{FF2B5EF4-FFF2-40B4-BE49-F238E27FC236}">
                  <a16:creationId xmlns:a16="http://schemas.microsoft.com/office/drawing/2014/main" xmlns="" id="{C8E863EF-5A0A-5F94-0358-0FE9A32516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00" y="28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2F4700"/>
                </a:gs>
                <a:gs pos="50000">
                  <a:srgbClr val="669900"/>
                </a:gs>
                <a:gs pos="100000">
                  <a:srgbClr val="2F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</a:t>
              </a:r>
            </a:p>
          </p:txBody>
        </p:sp>
      </p:grpSp>
      <p:sp>
        <p:nvSpPr>
          <p:cNvPr id="11302" name="AutoShape 79">
            <a:extLst>
              <a:ext uri="{FF2B5EF4-FFF2-40B4-BE49-F238E27FC236}">
                <a16:creationId xmlns:a16="http://schemas.microsoft.com/office/drawing/2014/main" xmlns="" id="{D5E374BF-CA33-9A45-8EC8-E145EE1E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868" y="155075"/>
            <a:ext cx="3186895" cy="2057400"/>
          </a:xfrm>
          <a:prstGeom prst="cloudCallout">
            <a:avLst>
              <a:gd name="adj1" fmla="val -44819"/>
              <a:gd name="adj2" fmla="val 6998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ở 2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304" name="TextBox 11303">
            <a:extLst>
              <a:ext uri="{FF2B5EF4-FFF2-40B4-BE49-F238E27FC236}">
                <a16:creationId xmlns:a16="http://schemas.microsoft.com/office/drawing/2014/main" xmlns="" id="{C65300A2-2922-3543-618F-266B597D202D}"/>
              </a:ext>
            </a:extLst>
          </p:cNvPr>
          <p:cNvSpPr txBox="1"/>
          <p:nvPr/>
        </p:nvSpPr>
        <p:spPr>
          <a:xfrm>
            <a:off x="364172" y="145618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0070C0"/>
                </a:solidFill>
              </a:rPr>
              <a:t>Sơ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</a:rPr>
              <a:t>đồ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</a:rPr>
              <a:t>phản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</a:rPr>
              <a:t>ứng</a:t>
            </a:r>
            <a:r>
              <a:rPr lang="en-US" altLang="en-US" sz="2000" b="1" dirty="0">
                <a:solidFill>
                  <a:srgbClr val="0070C0"/>
                </a:solidFill>
              </a:rPr>
              <a:t>: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3.61111E-6 0.47593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055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0521 0.044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22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0105 -0.047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38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302" grpId="0" animBg="1"/>
      <p:bldP spid="11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64494-AF76-A7AA-6F31-EBF29429CB3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5667" l="5688" r="97313">
                        <a14:foregroundMark x1="12562" y1="556" x2="12562" y2="556"/>
                        <a14:foregroundMark x1="90563" y1="2889" x2="90563" y2="2889"/>
                        <a14:foregroundMark x1="94063" y1="2556" x2="94063" y2="2556"/>
                        <a14:foregroundMark x1="90188" y1="7444" x2="90188" y2="7444"/>
                        <a14:foregroundMark x1="96375" y1="6778" x2="96375" y2="6778"/>
                        <a14:foregroundMark x1="20875" y1="95667" x2="20875" y2="95667"/>
                        <a14:foregroundMark x1="94750" y1="85778" x2="94750" y2="85778"/>
                        <a14:foregroundMark x1="97313" y1="82333" x2="97313" y2="82333"/>
                        <a14:foregroundMark x1="95063" y1="95222" x2="95063" y2="95222"/>
                        <a14:foregroundMark x1="8625" y1="88556" x2="8625" y2="88556"/>
                        <a14:foregroundMark x1="8625" y1="88556" x2="8625" y2="88556"/>
                        <a14:foregroundMark x1="9500" y1="88222" x2="9500" y2="88222"/>
                        <a14:foregroundMark x1="9500" y1="88222" x2="9500" y2="88222"/>
                        <a14:foregroundMark x1="9875" y1="65000" x2="9875" y2="65000"/>
                        <a14:foregroundMark x1="5688" y1="74444" x2="5688" y2="74444"/>
                        <a14:foregroundMark x1="5688" y1="74444" x2="5688" y2="74444"/>
                        <a14:backgroundMark x1="13000" y1="40556" x2="55375" y2="26222"/>
                        <a14:backgroundMark x1="55375" y1="26222" x2="69500" y2="31556"/>
                        <a14:backgroundMark x1="20813" y1="65333" x2="45875" y2="58889"/>
                        <a14:backgroundMark x1="45875" y1="58889" x2="46063" y2="58889"/>
                        <a14:backgroundMark x1="35875" y1="62778" x2="44875" y2="72889"/>
                        <a14:backgroundMark x1="28375" y1="69000" x2="40625" y2="72111"/>
                        <a14:backgroundMark x1="21063" y1="66333" x2="33250" y2="72889"/>
                        <a14:backgroundMark x1="33063" y1="80333" x2="79563" y2="85111"/>
                        <a14:backgroundMark x1="40750" y1="81556" x2="58125" y2="90667"/>
                        <a14:backgroundMark x1="58375" y1="72778" x2="70938" y2="84000"/>
                        <a14:backgroundMark x1="70938" y1="84000" x2="70938" y2="84000"/>
                        <a14:backgroundMark x1="72625" y1="63444" x2="72250" y2="80222"/>
                        <a14:backgroundMark x1="54688" y1="89778" x2="63875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8311" y="11114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DC4E2-1D1C-3441-4B9B-58E7DCE88DA7}"/>
              </a:ext>
            </a:extLst>
          </p:cNvPr>
          <p:cNvGrpSpPr/>
          <p:nvPr/>
        </p:nvGrpSpPr>
        <p:grpSpPr>
          <a:xfrm>
            <a:off x="568960" y="533759"/>
            <a:ext cx="6225541" cy="1817725"/>
            <a:chOff x="2966720" y="3236319"/>
            <a:chExt cx="6225541" cy="18177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5273DF7-7FD8-AEAB-05C0-59FC2AD8500C}"/>
                </a:ext>
              </a:extLst>
            </p:cNvPr>
            <p:cNvSpPr txBox="1"/>
            <p:nvPr/>
          </p:nvSpPr>
          <p:spPr>
            <a:xfrm>
              <a:off x="2966720" y="3236319"/>
              <a:ext cx="6096000" cy="5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latinLnBrk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Hydrogen + Oxygen                  </a:t>
              </a:r>
              <a:r>
                <a:rPr lang="en-US" sz="28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endPara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1479705E-BD69-705A-9571-7E39830F1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5713" y="3564622"/>
              <a:ext cx="1109028" cy="5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FF0AC14-5D35-7A10-779F-592C79819777}"/>
                </a:ext>
              </a:extLst>
            </p:cNvPr>
            <p:cNvSpPr txBox="1"/>
            <p:nvPr/>
          </p:nvSpPr>
          <p:spPr>
            <a:xfrm>
              <a:off x="3096261" y="4505945"/>
              <a:ext cx="6096000" cy="5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latinLnBrk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r>
                <a:rPr lang="en-US" sz="2800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   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      O</a:t>
              </a:r>
              <a:r>
                <a:rPr lang="en-US" sz="2800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                          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r>
                <a:rPr lang="en-US" sz="2800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US" sz="2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52BDC3-8FF3-E903-B9ED-5DA159173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81" y="2034159"/>
            <a:ext cx="904240" cy="278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304" name="TextBox 11303">
            <a:extLst>
              <a:ext uri="{FF2B5EF4-FFF2-40B4-BE49-F238E27FC236}">
                <a16:creationId xmlns:a16="http://schemas.microsoft.com/office/drawing/2014/main" xmlns="" id="{C65300A2-2922-3543-618F-266B597D202D}"/>
              </a:ext>
            </a:extLst>
          </p:cNvPr>
          <p:cNvSpPr txBox="1"/>
          <p:nvPr/>
        </p:nvSpPr>
        <p:spPr>
          <a:xfrm>
            <a:off x="364172" y="145618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0070C0"/>
                </a:solidFill>
              </a:rPr>
              <a:t>Sơ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</a:rPr>
              <a:t>đồ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</a:rPr>
              <a:t>phản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</a:rPr>
              <a:t>ứng</a:t>
            </a:r>
            <a:r>
              <a:rPr lang="en-US" altLang="en-US" sz="2000" b="1" dirty="0">
                <a:solidFill>
                  <a:srgbClr val="0070C0"/>
                </a:solidFill>
              </a:rPr>
              <a:t>: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11305" name="Group 15">
            <a:extLst>
              <a:ext uri="{FF2B5EF4-FFF2-40B4-BE49-F238E27FC236}">
                <a16:creationId xmlns:a16="http://schemas.microsoft.com/office/drawing/2014/main" xmlns="" id="{2CFCCD81-FC70-6C5B-46E5-00C3A437F1F4}"/>
              </a:ext>
            </a:extLst>
          </p:cNvPr>
          <p:cNvGrpSpPr>
            <a:grpSpLocks/>
          </p:cNvGrpSpPr>
          <p:nvPr/>
        </p:nvGrpSpPr>
        <p:grpSpPr bwMode="auto">
          <a:xfrm>
            <a:off x="568960" y="2957214"/>
            <a:ext cx="7543800" cy="519113"/>
            <a:chOff x="768" y="1353"/>
            <a:chExt cx="4752" cy="327"/>
          </a:xfrm>
        </p:grpSpPr>
        <p:sp>
          <p:nvSpPr>
            <p:cNvPr id="11306" name="Text Box 16">
              <a:extLst>
                <a:ext uri="{FF2B5EF4-FFF2-40B4-BE49-F238E27FC236}">
                  <a16:creationId xmlns:a16="http://schemas.microsoft.com/office/drawing/2014/main" xmlns="" id="{79DF1448-494B-3D4D-B276-A7E5CD6A7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353"/>
              <a:ext cx="47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   H</a:t>
              </a:r>
              <a:r>
                <a:rPr lang="en-US" altLang="en-US" sz="2800" baseline="-25000" dirty="0"/>
                <a:t>2 </a:t>
              </a:r>
              <a:r>
                <a:rPr lang="en-US" altLang="en-US" sz="2800" dirty="0"/>
                <a:t>   +    O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                 H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O</a:t>
              </a:r>
            </a:p>
          </p:txBody>
        </p:sp>
        <p:sp>
          <p:nvSpPr>
            <p:cNvPr id="11307" name="Line 17">
              <a:extLst>
                <a:ext uri="{FF2B5EF4-FFF2-40B4-BE49-F238E27FC236}">
                  <a16:creationId xmlns:a16="http://schemas.microsoft.com/office/drawing/2014/main" xmlns="" id="{D3562F3D-84AA-55CD-F7E2-21C59C487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54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18">
              <a:extLst>
                <a:ext uri="{FF2B5EF4-FFF2-40B4-BE49-F238E27FC236}">
                  <a16:creationId xmlns:a16="http://schemas.microsoft.com/office/drawing/2014/main" xmlns="" id="{E7767F4B-0F4B-8AE8-F51C-48042F632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4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9">
              <a:extLst>
                <a:ext uri="{FF2B5EF4-FFF2-40B4-BE49-F238E27FC236}">
                  <a16:creationId xmlns:a16="http://schemas.microsoft.com/office/drawing/2014/main" xmlns="" id="{8EB935A3-44FF-B768-F6F4-B1C02746D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4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20">
              <a:extLst>
                <a:ext uri="{FF2B5EF4-FFF2-40B4-BE49-F238E27FC236}">
                  <a16:creationId xmlns:a16="http://schemas.microsoft.com/office/drawing/2014/main" xmlns="" id="{159E56A3-0BE7-40E8-EBF4-31F0E6C06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545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11" name="Text Box 31">
            <a:extLst>
              <a:ext uri="{FF2B5EF4-FFF2-40B4-BE49-F238E27FC236}">
                <a16:creationId xmlns:a16="http://schemas.microsoft.com/office/drawing/2014/main" xmlns="" id="{4A98EEC8-671E-59A3-A1E9-A2580E73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" y="2459551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70C0"/>
                </a:solidFill>
              </a:rPr>
              <a:t>Thêm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hệ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số</a:t>
            </a:r>
            <a:r>
              <a:rPr lang="en-US" altLang="en-US" b="1" dirty="0">
                <a:solidFill>
                  <a:srgbClr val="0070C0"/>
                </a:solidFill>
              </a:rPr>
              <a:t> 2 </a:t>
            </a:r>
            <a:r>
              <a:rPr lang="en-US" altLang="en-US" b="1" dirty="0" err="1">
                <a:solidFill>
                  <a:srgbClr val="0070C0"/>
                </a:solidFill>
              </a:rPr>
              <a:t>trước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phân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tử</a:t>
            </a:r>
            <a:r>
              <a:rPr lang="en-US" altLang="en-US" b="1" dirty="0">
                <a:solidFill>
                  <a:srgbClr val="0070C0"/>
                </a:solidFill>
              </a:rPr>
              <a:t> H</a:t>
            </a:r>
            <a:r>
              <a:rPr lang="en-US" altLang="en-US" b="1" baseline="-25000" dirty="0">
                <a:solidFill>
                  <a:srgbClr val="0070C0"/>
                </a:solidFill>
              </a:rPr>
              <a:t>2</a:t>
            </a:r>
            <a:r>
              <a:rPr lang="en-US" altLang="en-US" b="1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1312" name="Text Box 32">
            <a:extLst>
              <a:ext uri="{FF2B5EF4-FFF2-40B4-BE49-F238E27FC236}">
                <a16:creationId xmlns:a16="http://schemas.microsoft.com/office/drawing/2014/main" xmlns="" id="{3B188027-FB6F-5D1B-1078-C5183ECD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621" y="2964834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313" name="Text Box 33">
            <a:extLst>
              <a:ext uri="{FF2B5EF4-FFF2-40B4-BE49-F238E27FC236}">
                <a16:creationId xmlns:a16="http://schemas.microsoft.com/office/drawing/2014/main" xmlns="" id="{13C226E5-2871-75A7-B08B-79A249D6E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" y="3607277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70C0"/>
                </a:solidFill>
              </a:rPr>
              <a:t>Thêm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hệ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số</a:t>
            </a:r>
            <a:r>
              <a:rPr lang="en-US" altLang="en-US" b="1" dirty="0">
                <a:solidFill>
                  <a:srgbClr val="0070C0"/>
                </a:solidFill>
              </a:rPr>
              <a:t> 2 </a:t>
            </a:r>
            <a:r>
              <a:rPr lang="en-US" altLang="en-US" b="1" dirty="0" err="1">
                <a:solidFill>
                  <a:srgbClr val="0070C0"/>
                </a:solidFill>
              </a:rPr>
              <a:t>trước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phân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tử</a:t>
            </a:r>
            <a:r>
              <a:rPr lang="en-US" altLang="en-US" b="1" dirty="0">
                <a:solidFill>
                  <a:srgbClr val="0070C0"/>
                </a:solidFill>
              </a:rPr>
              <a:t> H</a:t>
            </a:r>
            <a:r>
              <a:rPr lang="en-US" altLang="en-US" b="1" baseline="-25000" dirty="0">
                <a:solidFill>
                  <a:srgbClr val="0070C0"/>
                </a:solidFill>
              </a:rPr>
              <a:t>2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grpSp>
        <p:nvGrpSpPr>
          <p:cNvPr id="11314" name="Group 94">
            <a:extLst>
              <a:ext uri="{FF2B5EF4-FFF2-40B4-BE49-F238E27FC236}">
                <a16:creationId xmlns:a16="http://schemas.microsoft.com/office/drawing/2014/main" xmlns="" id="{7D41F4E2-CE78-053C-0EFB-213F1BC44212}"/>
              </a:ext>
            </a:extLst>
          </p:cNvPr>
          <p:cNvGrpSpPr>
            <a:grpSpLocks/>
          </p:cNvGrpSpPr>
          <p:nvPr/>
        </p:nvGrpSpPr>
        <p:grpSpPr bwMode="auto">
          <a:xfrm>
            <a:off x="439739" y="4278344"/>
            <a:ext cx="7543800" cy="519113"/>
            <a:chOff x="672" y="3648"/>
            <a:chExt cx="4752" cy="327"/>
          </a:xfrm>
        </p:grpSpPr>
        <p:sp>
          <p:nvSpPr>
            <p:cNvPr id="11315" name="Text Box 95">
              <a:extLst>
                <a:ext uri="{FF2B5EF4-FFF2-40B4-BE49-F238E27FC236}">
                  <a16:creationId xmlns:a16="http://schemas.microsoft.com/office/drawing/2014/main" xmlns="" id="{510E717E-4AAF-0B91-1D3A-47B0680E1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48"/>
              <a:ext cx="47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   H</a:t>
              </a:r>
              <a:r>
                <a:rPr lang="en-US" altLang="en-US" sz="2800" baseline="-25000" dirty="0"/>
                <a:t>2 </a:t>
              </a:r>
              <a:r>
                <a:rPr lang="en-US" altLang="en-US" sz="2800" dirty="0"/>
                <a:t>   +    O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                 H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O</a:t>
              </a:r>
            </a:p>
          </p:txBody>
        </p:sp>
        <p:sp>
          <p:nvSpPr>
            <p:cNvPr id="11316" name="Line 96">
              <a:extLst>
                <a:ext uri="{FF2B5EF4-FFF2-40B4-BE49-F238E27FC236}">
                  <a16:creationId xmlns:a16="http://schemas.microsoft.com/office/drawing/2014/main" xmlns="" id="{0025F3C6-ACD4-6967-1704-F8E31D801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97">
              <a:extLst>
                <a:ext uri="{FF2B5EF4-FFF2-40B4-BE49-F238E27FC236}">
                  <a16:creationId xmlns:a16="http://schemas.microsoft.com/office/drawing/2014/main" xmlns="" id="{EB6FF078-5695-DB1B-227A-A53E62E34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98">
              <a:extLst>
                <a:ext uri="{FF2B5EF4-FFF2-40B4-BE49-F238E27FC236}">
                  <a16:creationId xmlns:a16="http://schemas.microsoft.com/office/drawing/2014/main" xmlns="" id="{7063964A-4CFB-C3E5-8272-23B485928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99">
              <a:extLst>
                <a:ext uri="{FF2B5EF4-FFF2-40B4-BE49-F238E27FC236}">
                  <a16:creationId xmlns:a16="http://schemas.microsoft.com/office/drawing/2014/main" xmlns="" id="{D8CE2A38-13D7-25BA-2773-1242CCBF9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Text Box 100">
              <a:extLst>
                <a:ext uri="{FF2B5EF4-FFF2-40B4-BE49-F238E27FC236}">
                  <a16:creationId xmlns:a16="http://schemas.microsoft.com/office/drawing/2014/main" xmlns="" id="{2F4DF4FB-3143-14EA-B683-26274CF05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648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321" name="Text Box 101">
              <a:extLst>
                <a:ext uri="{FF2B5EF4-FFF2-40B4-BE49-F238E27FC236}">
                  <a16:creationId xmlns:a16="http://schemas.microsoft.com/office/drawing/2014/main" xmlns="" id="{0C8841C2-AACE-E689-BFB7-FBEFDAD26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648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800">
                <a:solidFill>
                  <a:srgbClr val="FF0000"/>
                </a:solidFill>
              </a:endParaRPr>
            </a:p>
          </p:txBody>
        </p:sp>
      </p:grpSp>
      <p:sp>
        <p:nvSpPr>
          <p:cNvPr id="11322" name="Text Box 32">
            <a:extLst>
              <a:ext uri="{FF2B5EF4-FFF2-40B4-BE49-F238E27FC236}">
                <a16:creationId xmlns:a16="http://schemas.microsoft.com/office/drawing/2014/main" xmlns="" id="{BAD68399-2C88-F7BB-428A-8E57072B1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17" y="425596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Rectangle 35">
            <a:extLst>
              <a:ext uri="{FF2B5EF4-FFF2-40B4-BE49-F238E27FC236}">
                <a16:creationId xmlns:a16="http://schemas.microsoft.com/office/drawing/2014/main" xmlns="" id="{94DA3BAC-BC92-BC8F-38F6-A2CECD91DD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31238" y="3259138"/>
            <a:ext cx="188912" cy="93662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xmlns="" id="{E9C6907A-0F5B-223A-D098-51C2C79E70A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97913" y="3100388"/>
            <a:ext cx="44450" cy="42862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xmlns="" id="{976A61B0-D9D8-D184-B17E-38BC19B4C871}"/>
              </a:ext>
            </a:extLst>
          </p:cNvPr>
          <p:cNvSpPr>
            <a:spLocks/>
          </p:cNvSpPr>
          <p:nvPr/>
        </p:nvSpPr>
        <p:spPr bwMode="ltGray">
          <a:xfrm>
            <a:off x="8418513" y="4770439"/>
            <a:ext cx="596900" cy="141287"/>
          </a:xfrm>
          <a:custGeom>
            <a:avLst/>
            <a:gdLst>
              <a:gd name="T0" fmla="*/ 2147483646 w 623"/>
              <a:gd name="T1" fmla="*/ 2147483646 h 156"/>
              <a:gd name="T2" fmla="*/ 2147483646 w 623"/>
              <a:gd name="T3" fmla="*/ 2147483646 h 156"/>
              <a:gd name="T4" fmla="*/ 2147483646 w 623"/>
              <a:gd name="T5" fmla="*/ 2147483646 h 156"/>
              <a:gd name="T6" fmla="*/ 2147483646 w 623"/>
              <a:gd name="T7" fmla="*/ 2147483646 h 156"/>
              <a:gd name="T8" fmla="*/ 2147483646 w 623"/>
              <a:gd name="T9" fmla="*/ 2147483646 h 156"/>
              <a:gd name="T10" fmla="*/ 2147483646 w 623"/>
              <a:gd name="T11" fmla="*/ 0 h 156"/>
              <a:gd name="T12" fmla="*/ 2147483646 w 623"/>
              <a:gd name="T13" fmla="*/ 2147483646 h 156"/>
              <a:gd name="T14" fmla="*/ 2147483646 w 623"/>
              <a:gd name="T15" fmla="*/ 2147483646 h 156"/>
              <a:gd name="T16" fmla="*/ 2147483646 w 623"/>
              <a:gd name="T17" fmla="*/ 2147483646 h 156"/>
              <a:gd name="T18" fmla="*/ 2147483646 w 623"/>
              <a:gd name="T19" fmla="*/ 2147483646 h 156"/>
              <a:gd name="T20" fmla="*/ 2147483646 w 623"/>
              <a:gd name="T21" fmla="*/ 2147483646 h 156"/>
              <a:gd name="T22" fmla="*/ 2147483646 w 623"/>
              <a:gd name="T23" fmla="*/ 2147483646 h 156"/>
              <a:gd name="T24" fmla="*/ 0 w 623"/>
              <a:gd name="T25" fmla="*/ 2147483646 h 156"/>
              <a:gd name="T26" fmla="*/ 2147483646 w 623"/>
              <a:gd name="T27" fmla="*/ 2147483646 h 156"/>
              <a:gd name="T28" fmla="*/ 2147483646 w 623"/>
              <a:gd name="T29" fmla="*/ 2147483646 h 1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23"/>
              <a:gd name="T46" fmla="*/ 0 h 156"/>
              <a:gd name="T47" fmla="*/ 623 w 623"/>
              <a:gd name="T48" fmla="*/ 156 h 1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23" h="156">
                <a:moveTo>
                  <a:pt x="6" y="18"/>
                </a:moveTo>
                <a:lnTo>
                  <a:pt x="162" y="36"/>
                </a:lnTo>
                <a:lnTo>
                  <a:pt x="251" y="36"/>
                </a:lnTo>
                <a:lnTo>
                  <a:pt x="354" y="30"/>
                </a:lnTo>
                <a:lnTo>
                  <a:pt x="473" y="18"/>
                </a:lnTo>
                <a:lnTo>
                  <a:pt x="611" y="0"/>
                </a:lnTo>
                <a:lnTo>
                  <a:pt x="623" y="114"/>
                </a:lnTo>
                <a:lnTo>
                  <a:pt x="497" y="138"/>
                </a:lnTo>
                <a:lnTo>
                  <a:pt x="414" y="150"/>
                </a:lnTo>
                <a:lnTo>
                  <a:pt x="318" y="156"/>
                </a:lnTo>
                <a:lnTo>
                  <a:pt x="215" y="156"/>
                </a:lnTo>
                <a:lnTo>
                  <a:pt x="108" y="150"/>
                </a:lnTo>
                <a:lnTo>
                  <a:pt x="0" y="132"/>
                </a:lnTo>
                <a:lnTo>
                  <a:pt x="6" y="18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38">
            <a:extLst>
              <a:ext uri="{FF2B5EF4-FFF2-40B4-BE49-F238E27FC236}">
                <a16:creationId xmlns:a16="http://schemas.microsoft.com/office/drawing/2014/main" xmlns="" id="{0E8E76EF-B602-05C7-9A46-65474B412DF6}"/>
              </a:ext>
            </a:extLst>
          </p:cNvPr>
          <p:cNvSpPr>
            <a:spLocks/>
          </p:cNvSpPr>
          <p:nvPr/>
        </p:nvSpPr>
        <p:spPr bwMode="ltGray">
          <a:xfrm rot="1202779">
            <a:off x="7469188" y="3048001"/>
            <a:ext cx="2570162" cy="403225"/>
          </a:xfrm>
          <a:custGeom>
            <a:avLst/>
            <a:gdLst>
              <a:gd name="T0" fmla="*/ 2147483646 w 1619"/>
              <a:gd name="T1" fmla="*/ 0 h 254"/>
              <a:gd name="T2" fmla="*/ 2147483646 w 1619"/>
              <a:gd name="T3" fmla="*/ 2147483646 h 254"/>
              <a:gd name="T4" fmla="*/ 2147483646 w 1619"/>
              <a:gd name="T5" fmla="*/ 2147483646 h 254"/>
              <a:gd name="T6" fmla="*/ 0 w 1619"/>
              <a:gd name="T7" fmla="*/ 2147483646 h 254"/>
              <a:gd name="T8" fmla="*/ 2147483646 w 1619"/>
              <a:gd name="T9" fmla="*/ 2147483646 h 254"/>
              <a:gd name="T10" fmla="*/ 2147483646 w 1619"/>
              <a:gd name="T11" fmla="*/ 2147483646 h 254"/>
              <a:gd name="T12" fmla="*/ 2147483646 w 1619"/>
              <a:gd name="T13" fmla="*/ 0 h 254"/>
              <a:gd name="T14" fmla="*/ 2147483646 w 1619"/>
              <a:gd name="T15" fmla="*/ 2147483646 h 254"/>
              <a:gd name="T16" fmla="*/ 2147483646 w 1619"/>
              <a:gd name="T17" fmla="*/ 0 h 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9"/>
              <a:gd name="T28" fmla="*/ 0 h 254"/>
              <a:gd name="T29" fmla="*/ 1619 w 1619"/>
              <a:gd name="T30" fmla="*/ 254 h 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9" h="254">
                <a:moveTo>
                  <a:pt x="1562" y="0"/>
                </a:moveTo>
                <a:lnTo>
                  <a:pt x="1572" y="41"/>
                </a:lnTo>
                <a:lnTo>
                  <a:pt x="4" y="254"/>
                </a:lnTo>
                <a:lnTo>
                  <a:pt x="0" y="227"/>
                </a:lnTo>
                <a:lnTo>
                  <a:pt x="742" y="55"/>
                </a:lnTo>
                <a:lnTo>
                  <a:pt x="819" y="45"/>
                </a:lnTo>
                <a:lnTo>
                  <a:pt x="1562" y="0"/>
                </a:lnTo>
                <a:lnTo>
                  <a:pt x="1619" y="57"/>
                </a:lnTo>
                <a:lnTo>
                  <a:pt x="1562" y="0"/>
                </a:lnTo>
                <a:close/>
              </a:path>
            </a:pathLst>
          </a:custGeom>
          <a:gradFill rotWithShape="0">
            <a:gsLst>
              <a:gs pos="0">
                <a:srgbClr val="00008B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39">
            <a:extLst>
              <a:ext uri="{FF2B5EF4-FFF2-40B4-BE49-F238E27FC236}">
                <a16:creationId xmlns:a16="http://schemas.microsoft.com/office/drawing/2014/main" xmlns="" id="{E1990FCD-C42C-40B4-771A-EA2ACAFE1A0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39175" y="3635376"/>
            <a:ext cx="166688" cy="2308225"/>
          </a:xfrm>
          <a:prstGeom prst="rect">
            <a:avLst/>
          </a:prstGeom>
          <a:gradFill rotWithShape="0">
            <a:gsLst>
              <a:gs pos="0">
                <a:srgbClr val="00008B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xmlns="" id="{FB43B966-D993-11C1-06C0-783C51A5B8A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45525" y="3427414"/>
            <a:ext cx="158750" cy="2190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5" name="AutoShape 41">
            <a:extLst>
              <a:ext uri="{FF2B5EF4-FFF2-40B4-BE49-F238E27FC236}">
                <a16:creationId xmlns:a16="http://schemas.microsoft.com/office/drawing/2014/main" xmlns="" id="{CD4333DE-92C7-18FD-A4C6-7ABA11BF654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21713" y="3608389"/>
            <a:ext cx="196850" cy="47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100000">
                <a:srgbClr val="0000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3" name="Freeform 42">
            <a:extLst>
              <a:ext uri="{FF2B5EF4-FFF2-40B4-BE49-F238E27FC236}">
                <a16:creationId xmlns:a16="http://schemas.microsoft.com/office/drawing/2014/main" xmlns="" id="{79098308-1AC8-D3BE-3061-14341CE1CBB7}"/>
              </a:ext>
            </a:extLst>
          </p:cNvPr>
          <p:cNvSpPr>
            <a:spLocks/>
          </p:cNvSpPr>
          <p:nvPr/>
        </p:nvSpPr>
        <p:spPr bwMode="ltGray">
          <a:xfrm>
            <a:off x="8569326" y="3314701"/>
            <a:ext cx="303213" cy="125413"/>
          </a:xfrm>
          <a:custGeom>
            <a:avLst/>
            <a:gdLst>
              <a:gd name="T0" fmla="*/ 2147483646 w 316"/>
              <a:gd name="T1" fmla="*/ 0 h 138"/>
              <a:gd name="T2" fmla="*/ 2147483646 w 316"/>
              <a:gd name="T3" fmla="*/ 2147483646 h 138"/>
              <a:gd name="T4" fmla="*/ 2147483646 w 316"/>
              <a:gd name="T5" fmla="*/ 2147483646 h 138"/>
              <a:gd name="T6" fmla="*/ 2147483646 w 316"/>
              <a:gd name="T7" fmla="*/ 2147483646 h 138"/>
              <a:gd name="T8" fmla="*/ 2147483646 w 316"/>
              <a:gd name="T9" fmla="*/ 2147483646 h 138"/>
              <a:gd name="T10" fmla="*/ 0 w 316"/>
              <a:gd name="T11" fmla="*/ 2147483646 h 138"/>
              <a:gd name="T12" fmla="*/ 2147483646 w 316"/>
              <a:gd name="T13" fmla="*/ 2147483646 h 138"/>
              <a:gd name="T14" fmla="*/ 2147483646 w 316"/>
              <a:gd name="T15" fmla="*/ 2147483646 h 138"/>
              <a:gd name="T16" fmla="*/ 2147483646 w 316"/>
              <a:gd name="T17" fmla="*/ 2147483646 h 138"/>
              <a:gd name="T18" fmla="*/ 2147483646 w 316"/>
              <a:gd name="T19" fmla="*/ 0 h 138"/>
              <a:gd name="T20" fmla="*/ 2147483646 w 316"/>
              <a:gd name="T21" fmla="*/ 0 h 1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138"/>
              <a:gd name="T35" fmla="*/ 316 w 316"/>
              <a:gd name="T36" fmla="*/ 138 h 1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138">
                <a:moveTo>
                  <a:pt x="161" y="0"/>
                </a:moveTo>
                <a:lnTo>
                  <a:pt x="227" y="6"/>
                </a:lnTo>
                <a:lnTo>
                  <a:pt x="275" y="36"/>
                </a:lnTo>
                <a:lnTo>
                  <a:pt x="304" y="78"/>
                </a:lnTo>
                <a:lnTo>
                  <a:pt x="316" y="138"/>
                </a:lnTo>
                <a:lnTo>
                  <a:pt x="0" y="138"/>
                </a:lnTo>
                <a:lnTo>
                  <a:pt x="11" y="78"/>
                </a:lnTo>
                <a:lnTo>
                  <a:pt x="47" y="36"/>
                </a:lnTo>
                <a:lnTo>
                  <a:pt x="95" y="6"/>
                </a:lnTo>
                <a:lnTo>
                  <a:pt x="161" y="0"/>
                </a:lnTo>
                <a:close/>
              </a:path>
            </a:pathLst>
          </a:custGeom>
          <a:gradFill rotWithShape="0">
            <a:gsLst>
              <a:gs pos="0">
                <a:srgbClr val="00008B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23" name="Group 43">
            <a:extLst>
              <a:ext uri="{FF2B5EF4-FFF2-40B4-BE49-F238E27FC236}">
                <a16:creationId xmlns:a16="http://schemas.microsoft.com/office/drawing/2014/main" xmlns="" id="{DBACED1C-5A13-DF9C-E77B-922B47D58092}"/>
              </a:ext>
            </a:extLst>
          </p:cNvPr>
          <p:cNvGrpSpPr>
            <a:grpSpLocks/>
          </p:cNvGrpSpPr>
          <p:nvPr/>
        </p:nvGrpSpPr>
        <p:grpSpPr bwMode="auto">
          <a:xfrm>
            <a:off x="6837363" y="2971801"/>
            <a:ext cx="1439862" cy="2441575"/>
            <a:chOff x="3216" y="1872"/>
            <a:chExt cx="907" cy="1538"/>
          </a:xfrm>
        </p:grpSpPr>
        <p:grpSp>
          <p:nvGrpSpPr>
            <p:cNvPr id="11324" name="Group 44">
              <a:extLst>
                <a:ext uri="{FF2B5EF4-FFF2-40B4-BE49-F238E27FC236}">
                  <a16:creationId xmlns:a16="http://schemas.microsoft.com/office/drawing/2014/main" xmlns="" id="{D9583804-DE61-2D66-D06C-9E099C987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872"/>
              <a:ext cx="907" cy="1538"/>
              <a:chOff x="643" y="1002"/>
              <a:chExt cx="1502" cy="2686"/>
            </a:xfrm>
          </p:grpSpPr>
          <p:sp>
            <p:nvSpPr>
              <p:cNvPr id="11331" name="Rectangle 45">
                <a:extLst>
                  <a:ext uri="{FF2B5EF4-FFF2-40B4-BE49-F238E27FC236}">
                    <a16:creationId xmlns:a16="http://schemas.microsoft.com/office/drawing/2014/main" xmlns="" id="{39116FE8-467B-EFAC-22C3-3C6D833CD33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140313">
                <a:off x="1693" y="1277"/>
                <a:ext cx="6" cy="2033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32" name="Rectangle 46">
                <a:extLst>
                  <a:ext uri="{FF2B5EF4-FFF2-40B4-BE49-F238E27FC236}">
                    <a16:creationId xmlns:a16="http://schemas.microsoft.com/office/drawing/2014/main" xmlns="" id="{7085412A-2DAF-21DD-23F6-10604A3E065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114412">
                <a:off x="1006" y="1282"/>
                <a:ext cx="6" cy="2119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33" name="Rectangle 47">
                <a:extLst>
                  <a:ext uri="{FF2B5EF4-FFF2-40B4-BE49-F238E27FC236}">
                    <a16:creationId xmlns:a16="http://schemas.microsoft.com/office/drawing/2014/main" xmlns="" id="{913C0DE2-F0F6-8EB8-47B6-55606B39E7E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54676">
                <a:off x="1284" y="1331"/>
                <a:ext cx="6" cy="190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34" name="Freeform 48">
                <a:extLst>
                  <a:ext uri="{FF2B5EF4-FFF2-40B4-BE49-F238E27FC236}">
                    <a16:creationId xmlns:a16="http://schemas.microsoft.com/office/drawing/2014/main" xmlns="" id="{5A47995F-2742-8287-4AF7-63A4107F8FA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308" y="1002"/>
                <a:ext cx="102" cy="155"/>
              </a:xfrm>
              <a:custGeom>
                <a:avLst/>
                <a:gdLst>
                  <a:gd name="T0" fmla="*/ 102 w 102"/>
                  <a:gd name="T1" fmla="*/ 0 h 155"/>
                  <a:gd name="T2" fmla="*/ 0 w 102"/>
                  <a:gd name="T3" fmla="*/ 12 h 155"/>
                  <a:gd name="T4" fmla="*/ 30 w 102"/>
                  <a:gd name="T5" fmla="*/ 72 h 155"/>
                  <a:gd name="T6" fmla="*/ 30 w 102"/>
                  <a:gd name="T7" fmla="*/ 155 h 155"/>
                  <a:gd name="T8" fmla="*/ 72 w 102"/>
                  <a:gd name="T9" fmla="*/ 155 h 155"/>
                  <a:gd name="T10" fmla="*/ 72 w 102"/>
                  <a:gd name="T11" fmla="*/ 66 h 155"/>
                  <a:gd name="T12" fmla="*/ 102 w 102"/>
                  <a:gd name="T13" fmla="*/ 0 h 155"/>
                  <a:gd name="T14" fmla="*/ 102 w 102"/>
                  <a:gd name="T15" fmla="*/ 0 h 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2"/>
                  <a:gd name="T25" fmla="*/ 0 h 155"/>
                  <a:gd name="T26" fmla="*/ 102 w 102"/>
                  <a:gd name="T27" fmla="*/ 155 h 1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2" h="155">
                    <a:moveTo>
                      <a:pt x="102" y="0"/>
                    </a:moveTo>
                    <a:lnTo>
                      <a:pt x="0" y="12"/>
                    </a:lnTo>
                    <a:lnTo>
                      <a:pt x="30" y="72"/>
                    </a:lnTo>
                    <a:lnTo>
                      <a:pt x="30" y="155"/>
                    </a:lnTo>
                    <a:lnTo>
                      <a:pt x="72" y="155"/>
                    </a:lnTo>
                    <a:lnTo>
                      <a:pt x="72" y="66"/>
                    </a:lnTo>
                    <a:lnTo>
                      <a:pt x="1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Freeform 49">
                <a:extLst>
                  <a:ext uri="{FF2B5EF4-FFF2-40B4-BE49-F238E27FC236}">
                    <a16:creationId xmlns:a16="http://schemas.microsoft.com/office/drawing/2014/main" xmlns="" id="{495FF825-54CF-6F4A-648A-94063FCF42E7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308" y="1151"/>
                <a:ext cx="90" cy="96"/>
              </a:xfrm>
              <a:custGeom>
                <a:avLst/>
                <a:gdLst>
                  <a:gd name="T0" fmla="*/ 48 w 90"/>
                  <a:gd name="T1" fmla="*/ 96 h 96"/>
                  <a:gd name="T2" fmla="*/ 72 w 90"/>
                  <a:gd name="T3" fmla="*/ 72 h 96"/>
                  <a:gd name="T4" fmla="*/ 84 w 90"/>
                  <a:gd name="T5" fmla="*/ 48 h 96"/>
                  <a:gd name="T6" fmla="*/ 90 w 90"/>
                  <a:gd name="T7" fmla="*/ 36 h 96"/>
                  <a:gd name="T8" fmla="*/ 84 w 90"/>
                  <a:gd name="T9" fmla="*/ 24 h 96"/>
                  <a:gd name="T10" fmla="*/ 66 w 90"/>
                  <a:gd name="T11" fmla="*/ 6 h 96"/>
                  <a:gd name="T12" fmla="*/ 42 w 90"/>
                  <a:gd name="T13" fmla="*/ 0 h 96"/>
                  <a:gd name="T14" fmla="*/ 24 w 90"/>
                  <a:gd name="T15" fmla="*/ 0 h 96"/>
                  <a:gd name="T16" fmla="*/ 12 w 90"/>
                  <a:gd name="T17" fmla="*/ 12 h 96"/>
                  <a:gd name="T18" fmla="*/ 6 w 90"/>
                  <a:gd name="T19" fmla="*/ 24 h 96"/>
                  <a:gd name="T20" fmla="*/ 0 w 90"/>
                  <a:gd name="T21" fmla="*/ 36 h 96"/>
                  <a:gd name="T22" fmla="*/ 12 w 90"/>
                  <a:gd name="T23" fmla="*/ 66 h 96"/>
                  <a:gd name="T24" fmla="*/ 30 w 90"/>
                  <a:gd name="T25" fmla="*/ 84 h 96"/>
                  <a:gd name="T26" fmla="*/ 48 w 90"/>
                  <a:gd name="T27" fmla="*/ 96 h 96"/>
                  <a:gd name="T28" fmla="*/ 48 w 90"/>
                  <a:gd name="T29" fmla="*/ 96 h 96"/>
                  <a:gd name="T30" fmla="*/ 48 w 90"/>
                  <a:gd name="T31" fmla="*/ 12 h 96"/>
                  <a:gd name="T32" fmla="*/ 66 w 90"/>
                  <a:gd name="T33" fmla="*/ 18 h 96"/>
                  <a:gd name="T34" fmla="*/ 72 w 90"/>
                  <a:gd name="T35" fmla="*/ 24 h 96"/>
                  <a:gd name="T36" fmla="*/ 72 w 90"/>
                  <a:gd name="T37" fmla="*/ 36 h 96"/>
                  <a:gd name="T38" fmla="*/ 72 w 90"/>
                  <a:gd name="T39" fmla="*/ 48 h 96"/>
                  <a:gd name="T40" fmla="*/ 54 w 90"/>
                  <a:gd name="T41" fmla="*/ 66 h 96"/>
                  <a:gd name="T42" fmla="*/ 48 w 90"/>
                  <a:gd name="T43" fmla="*/ 78 h 96"/>
                  <a:gd name="T44" fmla="*/ 30 w 90"/>
                  <a:gd name="T45" fmla="*/ 66 h 96"/>
                  <a:gd name="T46" fmla="*/ 24 w 90"/>
                  <a:gd name="T47" fmla="*/ 48 h 96"/>
                  <a:gd name="T48" fmla="*/ 18 w 90"/>
                  <a:gd name="T49" fmla="*/ 30 h 96"/>
                  <a:gd name="T50" fmla="*/ 30 w 90"/>
                  <a:gd name="T51" fmla="*/ 12 h 96"/>
                  <a:gd name="T52" fmla="*/ 48 w 90"/>
                  <a:gd name="T53" fmla="*/ 12 h 96"/>
                  <a:gd name="T54" fmla="*/ 48 w 90"/>
                  <a:gd name="T55" fmla="*/ 12 h 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0"/>
                  <a:gd name="T85" fmla="*/ 0 h 96"/>
                  <a:gd name="T86" fmla="*/ 90 w 90"/>
                  <a:gd name="T87" fmla="*/ 96 h 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0" h="96">
                    <a:moveTo>
                      <a:pt x="48" y="96"/>
                    </a:moveTo>
                    <a:lnTo>
                      <a:pt x="72" y="72"/>
                    </a:lnTo>
                    <a:lnTo>
                      <a:pt x="84" y="48"/>
                    </a:lnTo>
                    <a:lnTo>
                      <a:pt x="90" y="36"/>
                    </a:lnTo>
                    <a:lnTo>
                      <a:pt x="84" y="24"/>
                    </a:lnTo>
                    <a:lnTo>
                      <a:pt x="66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2" y="66"/>
                    </a:lnTo>
                    <a:lnTo>
                      <a:pt x="30" y="84"/>
                    </a:lnTo>
                    <a:lnTo>
                      <a:pt x="48" y="96"/>
                    </a:lnTo>
                    <a:close/>
                    <a:moveTo>
                      <a:pt x="48" y="12"/>
                    </a:moveTo>
                    <a:lnTo>
                      <a:pt x="66" y="18"/>
                    </a:lnTo>
                    <a:lnTo>
                      <a:pt x="72" y="24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66"/>
                    </a:lnTo>
                    <a:lnTo>
                      <a:pt x="24" y="4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48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Freeform 50">
                <a:extLst>
                  <a:ext uri="{FF2B5EF4-FFF2-40B4-BE49-F238E27FC236}">
                    <a16:creationId xmlns:a16="http://schemas.microsoft.com/office/drawing/2014/main" xmlns="" id="{79182398-5690-12CF-7793-0E5430591B47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308" y="1229"/>
                <a:ext cx="90" cy="108"/>
              </a:xfrm>
              <a:custGeom>
                <a:avLst/>
                <a:gdLst>
                  <a:gd name="T0" fmla="*/ 0 w 90"/>
                  <a:gd name="T1" fmla="*/ 90 h 108"/>
                  <a:gd name="T2" fmla="*/ 12 w 90"/>
                  <a:gd name="T3" fmla="*/ 102 h 108"/>
                  <a:gd name="T4" fmla="*/ 24 w 90"/>
                  <a:gd name="T5" fmla="*/ 108 h 108"/>
                  <a:gd name="T6" fmla="*/ 54 w 90"/>
                  <a:gd name="T7" fmla="*/ 108 h 108"/>
                  <a:gd name="T8" fmla="*/ 78 w 90"/>
                  <a:gd name="T9" fmla="*/ 96 h 108"/>
                  <a:gd name="T10" fmla="*/ 90 w 90"/>
                  <a:gd name="T11" fmla="*/ 72 h 108"/>
                  <a:gd name="T12" fmla="*/ 84 w 90"/>
                  <a:gd name="T13" fmla="*/ 42 h 108"/>
                  <a:gd name="T14" fmla="*/ 66 w 90"/>
                  <a:gd name="T15" fmla="*/ 24 h 108"/>
                  <a:gd name="T16" fmla="*/ 54 w 90"/>
                  <a:gd name="T17" fmla="*/ 12 h 108"/>
                  <a:gd name="T18" fmla="*/ 48 w 90"/>
                  <a:gd name="T19" fmla="*/ 6 h 108"/>
                  <a:gd name="T20" fmla="*/ 48 w 90"/>
                  <a:gd name="T21" fmla="*/ 6 h 108"/>
                  <a:gd name="T22" fmla="*/ 48 w 90"/>
                  <a:gd name="T23" fmla="*/ 0 h 108"/>
                  <a:gd name="T24" fmla="*/ 24 w 90"/>
                  <a:gd name="T25" fmla="*/ 24 h 108"/>
                  <a:gd name="T26" fmla="*/ 6 w 90"/>
                  <a:gd name="T27" fmla="*/ 48 h 108"/>
                  <a:gd name="T28" fmla="*/ 0 w 90"/>
                  <a:gd name="T29" fmla="*/ 66 h 108"/>
                  <a:gd name="T30" fmla="*/ 0 w 90"/>
                  <a:gd name="T31" fmla="*/ 90 h 108"/>
                  <a:gd name="T32" fmla="*/ 0 w 90"/>
                  <a:gd name="T33" fmla="*/ 90 h 108"/>
                  <a:gd name="T34" fmla="*/ 12 w 90"/>
                  <a:gd name="T35" fmla="*/ 66 h 108"/>
                  <a:gd name="T36" fmla="*/ 18 w 90"/>
                  <a:gd name="T37" fmla="*/ 48 h 108"/>
                  <a:gd name="T38" fmla="*/ 30 w 90"/>
                  <a:gd name="T39" fmla="*/ 36 h 108"/>
                  <a:gd name="T40" fmla="*/ 42 w 90"/>
                  <a:gd name="T41" fmla="*/ 24 h 108"/>
                  <a:gd name="T42" fmla="*/ 48 w 90"/>
                  <a:gd name="T43" fmla="*/ 18 h 108"/>
                  <a:gd name="T44" fmla="*/ 66 w 90"/>
                  <a:gd name="T45" fmla="*/ 30 h 108"/>
                  <a:gd name="T46" fmla="*/ 72 w 90"/>
                  <a:gd name="T47" fmla="*/ 48 h 108"/>
                  <a:gd name="T48" fmla="*/ 78 w 90"/>
                  <a:gd name="T49" fmla="*/ 72 h 108"/>
                  <a:gd name="T50" fmla="*/ 78 w 90"/>
                  <a:gd name="T51" fmla="*/ 84 h 108"/>
                  <a:gd name="T52" fmla="*/ 66 w 90"/>
                  <a:gd name="T53" fmla="*/ 96 h 108"/>
                  <a:gd name="T54" fmla="*/ 42 w 90"/>
                  <a:gd name="T55" fmla="*/ 102 h 108"/>
                  <a:gd name="T56" fmla="*/ 30 w 90"/>
                  <a:gd name="T57" fmla="*/ 96 h 108"/>
                  <a:gd name="T58" fmla="*/ 18 w 90"/>
                  <a:gd name="T59" fmla="*/ 90 h 108"/>
                  <a:gd name="T60" fmla="*/ 12 w 90"/>
                  <a:gd name="T61" fmla="*/ 78 h 108"/>
                  <a:gd name="T62" fmla="*/ 12 w 90"/>
                  <a:gd name="T63" fmla="*/ 66 h 108"/>
                  <a:gd name="T64" fmla="*/ 12 w 90"/>
                  <a:gd name="T65" fmla="*/ 66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"/>
                  <a:gd name="T100" fmla="*/ 0 h 108"/>
                  <a:gd name="T101" fmla="*/ 90 w 90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" h="108">
                    <a:moveTo>
                      <a:pt x="0" y="90"/>
                    </a:moveTo>
                    <a:lnTo>
                      <a:pt x="12" y="102"/>
                    </a:lnTo>
                    <a:lnTo>
                      <a:pt x="24" y="108"/>
                    </a:lnTo>
                    <a:lnTo>
                      <a:pt x="54" y="108"/>
                    </a:lnTo>
                    <a:lnTo>
                      <a:pt x="78" y="96"/>
                    </a:lnTo>
                    <a:lnTo>
                      <a:pt x="90" y="72"/>
                    </a:lnTo>
                    <a:lnTo>
                      <a:pt x="84" y="42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6" y="48"/>
                    </a:lnTo>
                    <a:lnTo>
                      <a:pt x="0" y="66"/>
                    </a:lnTo>
                    <a:lnTo>
                      <a:pt x="0" y="90"/>
                    </a:lnTo>
                    <a:close/>
                    <a:moveTo>
                      <a:pt x="12" y="66"/>
                    </a:moveTo>
                    <a:lnTo>
                      <a:pt x="18" y="48"/>
                    </a:lnTo>
                    <a:lnTo>
                      <a:pt x="30" y="36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66" y="30"/>
                    </a:lnTo>
                    <a:lnTo>
                      <a:pt x="72" y="48"/>
                    </a:lnTo>
                    <a:lnTo>
                      <a:pt x="78" y="72"/>
                    </a:lnTo>
                    <a:lnTo>
                      <a:pt x="78" y="84"/>
                    </a:lnTo>
                    <a:lnTo>
                      <a:pt x="66" y="96"/>
                    </a:lnTo>
                    <a:lnTo>
                      <a:pt x="42" y="102"/>
                    </a:lnTo>
                    <a:lnTo>
                      <a:pt x="30" y="96"/>
                    </a:lnTo>
                    <a:lnTo>
                      <a:pt x="18" y="90"/>
                    </a:lnTo>
                    <a:lnTo>
                      <a:pt x="12" y="78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Freeform 51">
                <a:extLst>
                  <a:ext uri="{FF2B5EF4-FFF2-40B4-BE49-F238E27FC236}">
                    <a16:creationId xmlns:a16="http://schemas.microsoft.com/office/drawing/2014/main" xmlns="" id="{6810D21D-A583-9B32-A835-29EEF457DBAA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183" y="3234"/>
                <a:ext cx="84" cy="95"/>
              </a:xfrm>
              <a:custGeom>
                <a:avLst/>
                <a:gdLst>
                  <a:gd name="T0" fmla="*/ 36 w 84"/>
                  <a:gd name="T1" fmla="*/ 95 h 95"/>
                  <a:gd name="T2" fmla="*/ 60 w 84"/>
                  <a:gd name="T3" fmla="*/ 77 h 95"/>
                  <a:gd name="T4" fmla="*/ 78 w 84"/>
                  <a:gd name="T5" fmla="*/ 53 h 95"/>
                  <a:gd name="T6" fmla="*/ 84 w 84"/>
                  <a:gd name="T7" fmla="*/ 42 h 95"/>
                  <a:gd name="T8" fmla="*/ 84 w 84"/>
                  <a:gd name="T9" fmla="*/ 30 h 95"/>
                  <a:gd name="T10" fmla="*/ 72 w 84"/>
                  <a:gd name="T11" fmla="*/ 6 h 95"/>
                  <a:gd name="T12" fmla="*/ 42 w 84"/>
                  <a:gd name="T13" fmla="*/ 0 h 95"/>
                  <a:gd name="T14" fmla="*/ 30 w 84"/>
                  <a:gd name="T15" fmla="*/ 0 h 95"/>
                  <a:gd name="T16" fmla="*/ 12 w 84"/>
                  <a:gd name="T17" fmla="*/ 12 h 95"/>
                  <a:gd name="T18" fmla="*/ 0 w 84"/>
                  <a:gd name="T19" fmla="*/ 24 h 95"/>
                  <a:gd name="T20" fmla="*/ 0 w 84"/>
                  <a:gd name="T21" fmla="*/ 36 h 95"/>
                  <a:gd name="T22" fmla="*/ 6 w 84"/>
                  <a:gd name="T23" fmla="*/ 59 h 95"/>
                  <a:gd name="T24" fmla="*/ 24 w 84"/>
                  <a:gd name="T25" fmla="*/ 83 h 95"/>
                  <a:gd name="T26" fmla="*/ 36 w 84"/>
                  <a:gd name="T27" fmla="*/ 95 h 95"/>
                  <a:gd name="T28" fmla="*/ 36 w 84"/>
                  <a:gd name="T29" fmla="*/ 95 h 95"/>
                  <a:gd name="T30" fmla="*/ 48 w 84"/>
                  <a:gd name="T31" fmla="*/ 12 h 95"/>
                  <a:gd name="T32" fmla="*/ 66 w 84"/>
                  <a:gd name="T33" fmla="*/ 18 h 95"/>
                  <a:gd name="T34" fmla="*/ 72 w 84"/>
                  <a:gd name="T35" fmla="*/ 30 h 95"/>
                  <a:gd name="T36" fmla="*/ 72 w 84"/>
                  <a:gd name="T37" fmla="*/ 42 h 95"/>
                  <a:gd name="T38" fmla="*/ 66 w 84"/>
                  <a:gd name="T39" fmla="*/ 53 h 95"/>
                  <a:gd name="T40" fmla="*/ 48 w 84"/>
                  <a:gd name="T41" fmla="*/ 71 h 95"/>
                  <a:gd name="T42" fmla="*/ 42 w 84"/>
                  <a:gd name="T43" fmla="*/ 77 h 95"/>
                  <a:gd name="T44" fmla="*/ 36 w 84"/>
                  <a:gd name="T45" fmla="*/ 77 h 95"/>
                  <a:gd name="T46" fmla="*/ 24 w 84"/>
                  <a:gd name="T47" fmla="*/ 65 h 95"/>
                  <a:gd name="T48" fmla="*/ 18 w 84"/>
                  <a:gd name="T49" fmla="*/ 48 h 95"/>
                  <a:gd name="T50" fmla="*/ 18 w 84"/>
                  <a:gd name="T51" fmla="*/ 30 h 95"/>
                  <a:gd name="T52" fmla="*/ 30 w 84"/>
                  <a:gd name="T53" fmla="*/ 12 h 95"/>
                  <a:gd name="T54" fmla="*/ 48 w 84"/>
                  <a:gd name="T55" fmla="*/ 12 h 95"/>
                  <a:gd name="T56" fmla="*/ 48 w 84"/>
                  <a:gd name="T57" fmla="*/ 12 h 9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95"/>
                  <a:gd name="T89" fmla="*/ 84 w 84"/>
                  <a:gd name="T90" fmla="*/ 95 h 9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95">
                    <a:moveTo>
                      <a:pt x="36" y="95"/>
                    </a:moveTo>
                    <a:lnTo>
                      <a:pt x="60" y="77"/>
                    </a:lnTo>
                    <a:lnTo>
                      <a:pt x="78" y="53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72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6" y="59"/>
                    </a:lnTo>
                    <a:lnTo>
                      <a:pt x="24" y="83"/>
                    </a:lnTo>
                    <a:lnTo>
                      <a:pt x="36" y="95"/>
                    </a:lnTo>
                    <a:close/>
                    <a:moveTo>
                      <a:pt x="48" y="12"/>
                    </a:moveTo>
                    <a:lnTo>
                      <a:pt x="66" y="18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66" y="53"/>
                    </a:lnTo>
                    <a:lnTo>
                      <a:pt x="48" y="71"/>
                    </a:lnTo>
                    <a:lnTo>
                      <a:pt x="42" y="77"/>
                    </a:lnTo>
                    <a:lnTo>
                      <a:pt x="36" y="77"/>
                    </a:lnTo>
                    <a:lnTo>
                      <a:pt x="24" y="65"/>
                    </a:lnTo>
                    <a:lnTo>
                      <a:pt x="18" y="48"/>
                    </a:lnTo>
                    <a:lnTo>
                      <a:pt x="18" y="30"/>
                    </a:lnTo>
                    <a:lnTo>
                      <a:pt x="30" y="12"/>
                    </a:lnTo>
                    <a:lnTo>
                      <a:pt x="48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Freeform 52">
                <a:extLst>
                  <a:ext uri="{FF2B5EF4-FFF2-40B4-BE49-F238E27FC236}">
                    <a16:creationId xmlns:a16="http://schemas.microsoft.com/office/drawing/2014/main" xmlns="" id="{42FAB9B5-B61D-88F9-DEC6-ED903806D2FB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2028" y="3333"/>
                <a:ext cx="90" cy="108"/>
              </a:xfrm>
              <a:custGeom>
                <a:avLst/>
                <a:gdLst>
                  <a:gd name="T0" fmla="*/ 12 w 90"/>
                  <a:gd name="T1" fmla="*/ 96 h 108"/>
                  <a:gd name="T2" fmla="*/ 24 w 90"/>
                  <a:gd name="T3" fmla="*/ 108 h 108"/>
                  <a:gd name="T4" fmla="*/ 42 w 90"/>
                  <a:gd name="T5" fmla="*/ 108 h 108"/>
                  <a:gd name="T6" fmla="*/ 66 w 90"/>
                  <a:gd name="T7" fmla="*/ 102 h 108"/>
                  <a:gd name="T8" fmla="*/ 84 w 90"/>
                  <a:gd name="T9" fmla="*/ 78 h 108"/>
                  <a:gd name="T10" fmla="*/ 90 w 90"/>
                  <a:gd name="T11" fmla="*/ 66 h 108"/>
                  <a:gd name="T12" fmla="*/ 84 w 90"/>
                  <a:gd name="T13" fmla="*/ 48 h 108"/>
                  <a:gd name="T14" fmla="*/ 66 w 90"/>
                  <a:gd name="T15" fmla="*/ 24 h 108"/>
                  <a:gd name="T16" fmla="*/ 48 w 90"/>
                  <a:gd name="T17" fmla="*/ 12 h 108"/>
                  <a:gd name="T18" fmla="*/ 36 w 90"/>
                  <a:gd name="T19" fmla="*/ 0 h 108"/>
                  <a:gd name="T20" fmla="*/ 30 w 90"/>
                  <a:gd name="T21" fmla="*/ 0 h 108"/>
                  <a:gd name="T22" fmla="*/ 30 w 90"/>
                  <a:gd name="T23" fmla="*/ 0 h 108"/>
                  <a:gd name="T24" fmla="*/ 24 w 90"/>
                  <a:gd name="T25" fmla="*/ 0 h 108"/>
                  <a:gd name="T26" fmla="*/ 12 w 90"/>
                  <a:gd name="T27" fmla="*/ 30 h 108"/>
                  <a:gd name="T28" fmla="*/ 0 w 90"/>
                  <a:gd name="T29" fmla="*/ 54 h 108"/>
                  <a:gd name="T30" fmla="*/ 0 w 90"/>
                  <a:gd name="T31" fmla="*/ 78 h 108"/>
                  <a:gd name="T32" fmla="*/ 12 w 90"/>
                  <a:gd name="T33" fmla="*/ 96 h 108"/>
                  <a:gd name="T34" fmla="*/ 12 w 90"/>
                  <a:gd name="T35" fmla="*/ 96 h 108"/>
                  <a:gd name="T36" fmla="*/ 12 w 90"/>
                  <a:gd name="T37" fmla="*/ 72 h 108"/>
                  <a:gd name="T38" fmla="*/ 18 w 90"/>
                  <a:gd name="T39" fmla="*/ 54 h 108"/>
                  <a:gd name="T40" fmla="*/ 24 w 90"/>
                  <a:gd name="T41" fmla="*/ 36 h 108"/>
                  <a:gd name="T42" fmla="*/ 30 w 90"/>
                  <a:gd name="T43" fmla="*/ 18 h 108"/>
                  <a:gd name="T44" fmla="*/ 30 w 90"/>
                  <a:gd name="T45" fmla="*/ 12 h 108"/>
                  <a:gd name="T46" fmla="*/ 48 w 90"/>
                  <a:gd name="T47" fmla="*/ 24 h 108"/>
                  <a:gd name="T48" fmla="*/ 66 w 90"/>
                  <a:gd name="T49" fmla="*/ 36 h 108"/>
                  <a:gd name="T50" fmla="*/ 78 w 90"/>
                  <a:gd name="T51" fmla="*/ 54 h 108"/>
                  <a:gd name="T52" fmla="*/ 78 w 90"/>
                  <a:gd name="T53" fmla="*/ 72 h 108"/>
                  <a:gd name="T54" fmla="*/ 72 w 90"/>
                  <a:gd name="T55" fmla="*/ 84 h 108"/>
                  <a:gd name="T56" fmla="*/ 48 w 90"/>
                  <a:gd name="T57" fmla="*/ 96 h 108"/>
                  <a:gd name="T58" fmla="*/ 36 w 90"/>
                  <a:gd name="T59" fmla="*/ 96 h 108"/>
                  <a:gd name="T60" fmla="*/ 24 w 90"/>
                  <a:gd name="T61" fmla="*/ 90 h 108"/>
                  <a:gd name="T62" fmla="*/ 18 w 90"/>
                  <a:gd name="T63" fmla="*/ 84 h 108"/>
                  <a:gd name="T64" fmla="*/ 12 w 90"/>
                  <a:gd name="T65" fmla="*/ 72 h 108"/>
                  <a:gd name="T66" fmla="*/ 12 w 90"/>
                  <a:gd name="T67" fmla="*/ 72 h 1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108"/>
                  <a:gd name="T104" fmla="*/ 90 w 90"/>
                  <a:gd name="T105" fmla="*/ 108 h 1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108">
                    <a:moveTo>
                      <a:pt x="12" y="96"/>
                    </a:moveTo>
                    <a:lnTo>
                      <a:pt x="24" y="108"/>
                    </a:lnTo>
                    <a:lnTo>
                      <a:pt x="42" y="108"/>
                    </a:lnTo>
                    <a:lnTo>
                      <a:pt x="66" y="102"/>
                    </a:lnTo>
                    <a:lnTo>
                      <a:pt x="84" y="78"/>
                    </a:lnTo>
                    <a:lnTo>
                      <a:pt x="90" y="66"/>
                    </a:lnTo>
                    <a:lnTo>
                      <a:pt x="84" y="48"/>
                    </a:lnTo>
                    <a:lnTo>
                      <a:pt x="66" y="2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12" y="96"/>
                    </a:lnTo>
                    <a:close/>
                    <a:moveTo>
                      <a:pt x="12" y="72"/>
                    </a:moveTo>
                    <a:lnTo>
                      <a:pt x="18" y="54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66" y="36"/>
                    </a:lnTo>
                    <a:lnTo>
                      <a:pt x="78" y="54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48" y="96"/>
                    </a:lnTo>
                    <a:lnTo>
                      <a:pt x="36" y="96"/>
                    </a:lnTo>
                    <a:lnTo>
                      <a:pt x="24" y="90"/>
                    </a:lnTo>
                    <a:lnTo>
                      <a:pt x="18" y="84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Freeform 53">
                <a:extLst>
                  <a:ext uri="{FF2B5EF4-FFF2-40B4-BE49-F238E27FC236}">
                    <a16:creationId xmlns:a16="http://schemas.microsoft.com/office/drawing/2014/main" xmlns="" id="{14C9E7D1-EEA8-1E8A-9FF1-3754F6E9C5E5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649" y="3333"/>
                <a:ext cx="72" cy="90"/>
              </a:xfrm>
              <a:custGeom>
                <a:avLst/>
                <a:gdLst>
                  <a:gd name="T0" fmla="*/ 84 w 71"/>
                  <a:gd name="T1" fmla="*/ 90 h 90"/>
                  <a:gd name="T2" fmla="*/ 84 w 71"/>
                  <a:gd name="T3" fmla="*/ 60 h 90"/>
                  <a:gd name="T4" fmla="*/ 84 w 71"/>
                  <a:gd name="T5" fmla="*/ 36 h 90"/>
                  <a:gd name="T6" fmla="*/ 73 w 71"/>
                  <a:gd name="T7" fmla="*/ 12 h 90"/>
                  <a:gd name="T8" fmla="*/ 49 w 71"/>
                  <a:gd name="T9" fmla="*/ 0 h 90"/>
                  <a:gd name="T10" fmla="*/ 12 w 71"/>
                  <a:gd name="T11" fmla="*/ 12 h 90"/>
                  <a:gd name="T12" fmla="*/ 0 w 71"/>
                  <a:gd name="T13" fmla="*/ 36 h 90"/>
                  <a:gd name="T14" fmla="*/ 6 w 71"/>
                  <a:gd name="T15" fmla="*/ 60 h 90"/>
                  <a:gd name="T16" fmla="*/ 30 w 71"/>
                  <a:gd name="T17" fmla="*/ 78 h 90"/>
                  <a:gd name="T18" fmla="*/ 67 w 71"/>
                  <a:gd name="T19" fmla="*/ 90 h 90"/>
                  <a:gd name="T20" fmla="*/ 84 w 71"/>
                  <a:gd name="T21" fmla="*/ 90 h 90"/>
                  <a:gd name="T22" fmla="*/ 84 w 71"/>
                  <a:gd name="T23" fmla="*/ 90 h 90"/>
                  <a:gd name="T24" fmla="*/ 24 w 71"/>
                  <a:gd name="T25" fmla="*/ 18 h 90"/>
                  <a:gd name="T26" fmla="*/ 55 w 71"/>
                  <a:gd name="T27" fmla="*/ 18 h 90"/>
                  <a:gd name="T28" fmla="*/ 67 w 71"/>
                  <a:gd name="T29" fmla="*/ 18 h 90"/>
                  <a:gd name="T30" fmla="*/ 73 w 71"/>
                  <a:gd name="T31" fmla="*/ 42 h 90"/>
                  <a:gd name="T32" fmla="*/ 73 w 71"/>
                  <a:gd name="T33" fmla="*/ 66 h 90"/>
                  <a:gd name="T34" fmla="*/ 73 w 71"/>
                  <a:gd name="T35" fmla="*/ 72 h 90"/>
                  <a:gd name="T36" fmla="*/ 73 w 71"/>
                  <a:gd name="T37" fmla="*/ 78 h 90"/>
                  <a:gd name="T38" fmla="*/ 55 w 71"/>
                  <a:gd name="T39" fmla="*/ 72 h 90"/>
                  <a:gd name="T40" fmla="*/ 24 w 71"/>
                  <a:gd name="T41" fmla="*/ 66 h 90"/>
                  <a:gd name="T42" fmla="*/ 12 w 71"/>
                  <a:gd name="T43" fmla="*/ 48 h 90"/>
                  <a:gd name="T44" fmla="*/ 12 w 71"/>
                  <a:gd name="T45" fmla="*/ 30 h 90"/>
                  <a:gd name="T46" fmla="*/ 24 w 71"/>
                  <a:gd name="T47" fmla="*/ 18 h 90"/>
                  <a:gd name="T48" fmla="*/ 24 w 71"/>
                  <a:gd name="T49" fmla="*/ 18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90"/>
                  <a:gd name="T77" fmla="*/ 71 w 71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90">
                    <a:moveTo>
                      <a:pt x="71" y="90"/>
                    </a:moveTo>
                    <a:lnTo>
                      <a:pt x="71" y="60"/>
                    </a:lnTo>
                    <a:lnTo>
                      <a:pt x="71" y="36"/>
                    </a:lnTo>
                    <a:lnTo>
                      <a:pt x="60" y="12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0" y="36"/>
                    </a:lnTo>
                    <a:lnTo>
                      <a:pt x="6" y="60"/>
                    </a:lnTo>
                    <a:lnTo>
                      <a:pt x="30" y="78"/>
                    </a:lnTo>
                    <a:lnTo>
                      <a:pt x="54" y="90"/>
                    </a:lnTo>
                    <a:lnTo>
                      <a:pt x="71" y="90"/>
                    </a:lnTo>
                    <a:close/>
                    <a:moveTo>
                      <a:pt x="24" y="18"/>
                    </a:moveTo>
                    <a:lnTo>
                      <a:pt x="42" y="18"/>
                    </a:lnTo>
                    <a:lnTo>
                      <a:pt x="54" y="18"/>
                    </a:lnTo>
                    <a:lnTo>
                      <a:pt x="60" y="42"/>
                    </a:lnTo>
                    <a:lnTo>
                      <a:pt x="60" y="66"/>
                    </a:lnTo>
                    <a:lnTo>
                      <a:pt x="60" y="72"/>
                    </a:lnTo>
                    <a:lnTo>
                      <a:pt x="60" y="78"/>
                    </a:lnTo>
                    <a:lnTo>
                      <a:pt x="42" y="72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12" y="30"/>
                    </a:lnTo>
                    <a:lnTo>
                      <a:pt x="24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Oval 54">
                <a:extLst>
                  <a:ext uri="{FF2B5EF4-FFF2-40B4-BE49-F238E27FC236}">
                    <a16:creationId xmlns:a16="http://schemas.microsoft.com/office/drawing/2014/main" xmlns="" id="{EE1EF69A-E8BD-6981-B29F-92C0A8983AE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93" y="3299"/>
                <a:ext cx="1380" cy="389"/>
              </a:xfrm>
              <a:prstGeom prst="ellipse">
                <a:avLst/>
              </a:prstGeom>
              <a:gradFill rotWithShape="0">
                <a:gsLst>
                  <a:gs pos="0">
                    <a:srgbClr val="00008B"/>
                  </a:gs>
                  <a:gs pos="100000">
                    <a:srgbClr val="0000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41" name="Oval 55">
                <a:extLst>
                  <a:ext uri="{FF2B5EF4-FFF2-40B4-BE49-F238E27FC236}">
                    <a16:creationId xmlns:a16="http://schemas.microsoft.com/office/drawing/2014/main" xmlns="" id="{0572AA28-4511-9156-8D83-EC00F0843F4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43" y="3295"/>
                <a:ext cx="1502" cy="288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42" name="Oval 56">
                <a:extLst>
                  <a:ext uri="{FF2B5EF4-FFF2-40B4-BE49-F238E27FC236}">
                    <a16:creationId xmlns:a16="http://schemas.microsoft.com/office/drawing/2014/main" xmlns="" id="{63086B89-F45F-E67E-A5AF-D09623364F7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90" y="3321"/>
                <a:ext cx="1425" cy="220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43" name="Freeform 57">
                <a:extLst>
                  <a:ext uri="{FF2B5EF4-FFF2-40B4-BE49-F238E27FC236}">
                    <a16:creationId xmlns:a16="http://schemas.microsoft.com/office/drawing/2014/main" xmlns="" id="{DE0F3DD4-CE5C-D54A-F46D-915EA3BE3808}"/>
                  </a:ext>
                </a:extLst>
              </p:cNvPr>
              <p:cNvSpPr>
                <a:spLocks noEditPoints="1"/>
              </p:cNvSpPr>
              <p:nvPr/>
            </p:nvSpPr>
            <p:spPr bwMode="ltGray">
              <a:xfrm>
                <a:off x="1992" y="3249"/>
                <a:ext cx="90" cy="96"/>
              </a:xfrm>
              <a:custGeom>
                <a:avLst/>
                <a:gdLst>
                  <a:gd name="T0" fmla="*/ 66 w 90"/>
                  <a:gd name="T1" fmla="*/ 96 h 96"/>
                  <a:gd name="T2" fmla="*/ 78 w 90"/>
                  <a:gd name="T3" fmla="*/ 66 h 96"/>
                  <a:gd name="T4" fmla="*/ 90 w 90"/>
                  <a:gd name="T5" fmla="*/ 42 h 96"/>
                  <a:gd name="T6" fmla="*/ 78 w 90"/>
                  <a:gd name="T7" fmla="*/ 18 h 96"/>
                  <a:gd name="T8" fmla="*/ 60 w 90"/>
                  <a:gd name="T9" fmla="*/ 0 h 96"/>
                  <a:gd name="T10" fmla="*/ 30 w 90"/>
                  <a:gd name="T11" fmla="*/ 6 h 96"/>
                  <a:gd name="T12" fmla="*/ 18 w 90"/>
                  <a:gd name="T13" fmla="*/ 18 h 96"/>
                  <a:gd name="T14" fmla="*/ 6 w 90"/>
                  <a:gd name="T15" fmla="*/ 30 h 96"/>
                  <a:gd name="T16" fmla="*/ 0 w 90"/>
                  <a:gd name="T17" fmla="*/ 42 h 96"/>
                  <a:gd name="T18" fmla="*/ 6 w 90"/>
                  <a:gd name="T19" fmla="*/ 60 h 96"/>
                  <a:gd name="T20" fmla="*/ 24 w 90"/>
                  <a:gd name="T21" fmla="*/ 78 h 96"/>
                  <a:gd name="T22" fmla="*/ 48 w 90"/>
                  <a:gd name="T23" fmla="*/ 90 h 96"/>
                  <a:gd name="T24" fmla="*/ 66 w 90"/>
                  <a:gd name="T25" fmla="*/ 96 h 96"/>
                  <a:gd name="T26" fmla="*/ 66 w 90"/>
                  <a:gd name="T27" fmla="*/ 96 h 96"/>
                  <a:gd name="T28" fmla="*/ 42 w 90"/>
                  <a:gd name="T29" fmla="*/ 18 h 96"/>
                  <a:gd name="T30" fmla="*/ 60 w 90"/>
                  <a:gd name="T31" fmla="*/ 18 h 96"/>
                  <a:gd name="T32" fmla="*/ 72 w 90"/>
                  <a:gd name="T33" fmla="*/ 24 h 96"/>
                  <a:gd name="T34" fmla="*/ 72 w 90"/>
                  <a:gd name="T35" fmla="*/ 36 h 96"/>
                  <a:gd name="T36" fmla="*/ 72 w 90"/>
                  <a:gd name="T37" fmla="*/ 48 h 96"/>
                  <a:gd name="T38" fmla="*/ 66 w 90"/>
                  <a:gd name="T39" fmla="*/ 72 h 96"/>
                  <a:gd name="T40" fmla="*/ 60 w 90"/>
                  <a:gd name="T41" fmla="*/ 78 h 96"/>
                  <a:gd name="T42" fmla="*/ 60 w 90"/>
                  <a:gd name="T43" fmla="*/ 84 h 96"/>
                  <a:gd name="T44" fmla="*/ 42 w 90"/>
                  <a:gd name="T45" fmla="*/ 72 h 96"/>
                  <a:gd name="T46" fmla="*/ 30 w 90"/>
                  <a:gd name="T47" fmla="*/ 66 h 96"/>
                  <a:gd name="T48" fmla="*/ 18 w 90"/>
                  <a:gd name="T49" fmla="*/ 42 h 96"/>
                  <a:gd name="T50" fmla="*/ 24 w 90"/>
                  <a:gd name="T51" fmla="*/ 30 h 96"/>
                  <a:gd name="T52" fmla="*/ 42 w 90"/>
                  <a:gd name="T53" fmla="*/ 18 h 96"/>
                  <a:gd name="T54" fmla="*/ 42 w 90"/>
                  <a:gd name="T55" fmla="*/ 18 h 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0"/>
                  <a:gd name="T85" fmla="*/ 0 h 96"/>
                  <a:gd name="T86" fmla="*/ 90 w 90"/>
                  <a:gd name="T87" fmla="*/ 96 h 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0" h="96">
                    <a:moveTo>
                      <a:pt x="66" y="96"/>
                    </a:moveTo>
                    <a:lnTo>
                      <a:pt x="78" y="66"/>
                    </a:lnTo>
                    <a:lnTo>
                      <a:pt x="90" y="42"/>
                    </a:lnTo>
                    <a:lnTo>
                      <a:pt x="78" y="18"/>
                    </a:lnTo>
                    <a:lnTo>
                      <a:pt x="60" y="0"/>
                    </a:lnTo>
                    <a:lnTo>
                      <a:pt x="30" y="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6" y="60"/>
                    </a:lnTo>
                    <a:lnTo>
                      <a:pt x="24" y="78"/>
                    </a:lnTo>
                    <a:lnTo>
                      <a:pt x="48" y="90"/>
                    </a:lnTo>
                    <a:lnTo>
                      <a:pt x="66" y="96"/>
                    </a:lnTo>
                    <a:close/>
                    <a:moveTo>
                      <a:pt x="42" y="18"/>
                    </a:moveTo>
                    <a:lnTo>
                      <a:pt x="60" y="18"/>
                    </a:lnTo>
                    <a:lnTo>
                      <a:pt x="72" y="24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60" y="84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18" y="42"/>
                    </a:lnTo>
                    <a:lnTo>
                      <a:pt x="24" y="30"/>
                    </a:lnTo>
                    <a:lnTo>
                      <a:pt x="4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5" name="Group 58">
              <a:extLst>
                <a:ext uri="{FF2B5EF4-FFF2-40B4-BE49-F238E27FC236}">
                  <a16:creationId xmlns:a16="http://schemas.microsoft.com/office/drawing/2014/main" xmlns="" id="{4908151F-DA1A-C7F5-1BC8-4923EDDB9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3223"/>
              <a:ext cx="261" cy="137"/>
              <a:chOff x="3374" y="3167"/>
              <a:chExt cx="261" cy="137"/>
            </a:xfrm>
          </p:grpSpPr>
          <p:sp>
            <p:nvSpPr>
              <p:cNvPr id="11329" name="Oval 59">
                <a:extLst>
                  <a:ext uri="{FF2B5EF4-FFF2-40B4-BE49-F238E27FC236}">
                    <a16:creationId xmlns:a16="http://schemas.microsoft.com/office/drawing/2014/main" xmlns="" id="{4425A260-6581-2173-2E20-4140C5782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" y="3167"/>
                <a:ext cx="145" cy="137"/>
              </a:xfrm>
              <a:prstGeom prst="ellipse">
                <a:avLst/>
              </a:prstGeom>
              <a:gradFill rotWithShape="1">
                <a:gsLst>
                  <a:gs pos="0">
                    <a:srgbClr val="669900">
                      <a:gamma/>
                      <a:shade val="46275"/>
                      <a:invGamma/>
                    </a:srgbClr>
                  </a:gs>
                  <a:gs pos="50000">
                    <a:srgbClr val="669900">
                      <a:alpha val="98000"/>
                    </a:srgbClr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altLang="en-US">
                    <a:latin typeface="Arial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11330" name="Oval 60">
                <a:extLst>
                  <a:ext uri="{FF2B5EF4-FFF2-40B4-BE49-F238E27FC236}">
                    <a16:creationId xmlns:a16="http://schemas.microsoft.com/office/drawing/2014/main" xmlns="" id="{C8CCE4AD-793B-282C-6EBC-8B36242D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3167"/>
                <a:ext cx="145" cy="137"/>
              </a:xfrm>
              <a:prstGeom prst="ellipse">
                <a:avLst/>
              </a:prstGeom>
              <a:gradFill rotWithShape="1">
                <a:gsLst>
                  <a:gs pos="0">
                    <a:srgbClr val="2F4700"/>
                  </a:gs>
                  <a:gs pos="50000">
                    <a:srgbClr val="669900"/>
                  </a:gs>
                  <a:gs pos="100000">
                    <a:srgbClr val="2F47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</a:p>
            </p:txBody>
          </p:sp>
        </p:grpSp>
        <p:grpSp>
          <p:nvGrpSpPr>
            <p:cNvPr id="11326" name="Group 61">
              <a:extLst>
                <a:ext uri="{FF2B5EF4-FFF2-40B4-BE49-F238E27FC236}">
                  <a16:creationId xmlns:a16="http://schemas.microsoft.com/office/drawing/2014/main" xmlns="" id="{61E14F10-E0F2-2526-431B-923A12C57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116"/>
              <a:ext cx="377" cy="193"/>
              <a:chOff x="3696" y="3116"/>
              <a:chExt cx="377" cy="193"/>
            </a:xfrm>
          </p:grpSpPr>
          <p:sp>
            <p:nvSpPr>
              <p:cNvPr id="11327" name="Oval 62">
                <a:extLst>
                  <a:ext uri="{FF2B5EF4-FFF2-40B4-BE49-F238E27FC236}">
                    <a16:creationId xmlns:a16="http://schemas.microsoft.com/office/drawing/2014/main" xmlns="" id="{B52C5FE2-011E-6AEA-7D2C-550564D62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116"/>
                <a:ext cx="203" cy="193"/>
              </a:xfrm>
              <a:prstGeom prst="ellipse">
                <a:avLst/>
              </a:prstGeom>
              <a:gradFill rotWithShape="1">
                <a:gsLst>
                  <a:gs pos="0">
                    <a:srgbClr val="631809"/>
                  </a:gs>
                  <a:gs pos="50000">
                    <a:srgbClr val="D63414"/>
                  </a:gs>
                  <a:gs pos="100000">
                    <a:srgbClr val="63180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O</a:t>
                </a:r>
              </a:p>
            </p:txBody>
          </p:sp>
          <p:sp>
            <p:nvSpPr>
              <p:cNvPr id="11328" name="Oval 63">
                <a:extLst>
                  <a:ext uri="{FF2B5EF4-FFF2-40B4-BE49-F238E27FC236}">
                    <a16:creationId xmlns:a16="http://schemas.microsoft.com/office/drawing/2014/main" xmlns="" id="{5622C63D-A5D9-9470-ED15-67ED94339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" y="3116"/>
                <a:ext cx="203" cy="193"/>
              </a:xfrm>
              <a:prstGeom prst="ellipse">
                <a:avLst/>
              </a:prstGeom>
              <a:gradFill rotWithShape="1">
                <a:gsLst>
                  <a:gs pos="0">
                    <a:srgbClr val="631809"/>
                  </a:gs>
                  <a:gs pos="50000">
                    <a:srgbClr val="D63414"/>
                  </a:gs>
                  <a:gs pos="100000">
                    <a:srgbClr val="63180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O</a:t>
                </a:r>
              </a:p>
            </p:txBody>
          </p:sp>
        </p:grpSp>
      </p:grpSp>
      <p:grpSp>
        <p:nvGrpSpPr>
          <p:cNvPr id="11344" name="Group 64">
            <a:extLst>
              <a:ext uri="{FF2B5EF4-FFF2-40B4-BE49-F238E27FC236}">
                <a16:creationId xmlns:a16="http://schemas.microsoft.com/office/drawing/2014/main" xmlns="" id="{EF767F0A-7FCC-3A36-668D-F223BA0079DA}"/>
              </a:ext>
            </a:extLst>
          </p:cNvPr>
          <p:cNvGrpSpPr>
            <a:grpSpLocks/>
          </p:cNvGrpSpPr>
          <p:nvPr/>
        </p:nvGrpSpPr>
        <p:grpSpPr bwMode="auto">
          <a:xfrm>
            <a:off x="9228138" y="3502026"/>
            <a:ext cx="1439862" cy="2441575"/>
            <a:chOff x="4722" y="2206"/>
            <a:chExt cx="907" cy="1538"/>
          </a:xfrm>
        </p:grpSpPr>
        <p:grpSp>
          <p:nvGrpSpPr>
            <p:cNvPr id="11345" name="Group 65">
              <a:extLst>
                <a:ext uri="{FF2B5EF4-FFF2-40B4-BE49-F238E27FC236}">
                  <a16:creationId xmlns:a16="http://schemas.microsoft.com/office/drawing/2014/main" xmlns="" id="{D50CDAC4-0575-9AF1-11C4-157F34CB63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2" y="2206"/>
              <a:ext cx="907" cy="1538"/>
              <a:chOff x="4722" y="1960"/>
              <a:chExt cx="907" cy="1538"/>
            </a:xfrm>
          </p:grpSpPr>
          <p:grpSp>
            <p:nvGrpSpPr>
              <p:cNvPr id="11350" name="Group 66">
                <a:extLst>
                  <a:ext uri="{FF2B5EF4-FFF2-40B4-BE49-F238E27FC236}">
                    <a16:creationId xmlns:a16="http://schemas.microsoft.com/office/drawing/2014/main" xmlns="" id="{D12512AB-B840-E792-24EC-26AD1CD019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2" y="1960"/>
                <a:ext cx="907" cy="1538"/>
                <a:chOff x="643" y="1002"/>
                <a:chExt cx="1502" cy="2686"/>
              </a:xfrm>
            </p:grpSpPr>
            <p:sp>
              <p:nvSpPr>
                <p:cNvPr id="11355" name="Rectangle 67">
                  <a:extLst>
                    <a:ext uri="{FF2B5EF4-FFF2-40B4-BE49-F238E27FC236}">
                      <a16:creationId xmlns:a16="http://schemas.microsoft.com/office/drawing/2014/main" xmlns="" id="{EEF26190-AFF5-BCE6-C0CD-C04B00CDF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-1140313">
                  <a:off x="1693" y="1277"/>
                  <a:ext cx="6" cy="203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56" name="Rectangle 68">
                  <a:extLst>
                    <a:ext uri="{FF2B5EF4-FFF2-40B4-BE49-F238E27FC236}">
                      <a16:creationId xmlns:a16="http://schemas.microsoft.com/office/drawing/2014/main" xmlns="" id="{89F14165-437E-FA24-43EE-85E41C0C4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1114412">
                  <a:off x="1006" y="1282"/>
                  <a:ext cx="6" cy="2119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57" name="Rectangle 69">
                  <a:extLst>
                    <a:ext uri="{FF2B5EF4-FFF2-40B4-BE49-F238E27FC236}">
                      <a16:creationId xmlns:a16="http://schemas.microsoft.com/office/drawing/2014/main" xmlns="" id="{A1023737-243F-DF40-16C5-21AE56367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254676">
                  <a:off x="1284" y="1331"/>
                  <a:ext cx="6" cy="190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58" name="Freeform 70">
                  <a:extLst>
                    <a:ext uri="{FF2B5EF4-FFF2-40B4-BE49-F238E27FC236}">
                      <a16:creationId xmlns:a16="http://schemas.microsoft.com/office/drawing/2014/main" xmlns="" id="{C54A9D55-C5D3-BAA0-2941-B8C8E3A4A76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308" y="1002"/>
                  <a:ext cx="102" cy="155"/>
                </a:xfrm>
                <a:custGeom>
                  <a:avLst/>
                  <a:gdLst>
                    <a:gd name="T0" fmla="*/ 102 w 102"/>
                    <a:gd name="T1" fmla="*/ 0 h 155"/>
                    <a:gd name="T2" fmla="*/ 0 w 102"/>
                    <a:gd name="T3" fmla="*/ 12 h 155"/>
                    <a:gd name="T4" fmla="*/ 30 w 102"/>
                    <a:gd name="T5" fmla="*/ 72 h 155"/>
                    <a:gd name="T6" fmla="*/ 30 w 102"/>
                    <a:gd name="T7" fmla="*/ 155 h 155"/>
                    <a:gd name="T8" fmla="*/ 72 w 102"/>
                    <a:gd name="T9" fmla="*/ 155 h 155"/>
                    <a:gd name="T10" fmla="*/ 72 w 102"/>
                    <a:gd name="T11" fmla="*/ 66 h 155"/>
                    <a:gd name="T12" fmla="*/ 102 w 102"/>
                    <a:gd name="T13" fmla="*/ 0 h 155"/>
                    <a:gd name="T14" fmla="*/ 102 w 102"/>
                    <a:gd name="T15" fmla="*/ 0 h 1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155"/>
                    <a:gd name="T26" fmla="*/ 102 w 102"/>
                    <a:gd name="T27" fmla="*/ 155 h 15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155">
                      <a:moveTo>
                        <a:pt x="102" y="0"/>
                      </a:moveTo>
                      <a:lnTo>
                        <a:pt x="0" y="12"/>
                      </a:lnTo>
                      <a:lnTo>
                        <a:pt x="30" y="72"/>
                      </a:lnTo>
                      <a:lnTo>
                        <a:pt x="30" y="155"/>
                      </a:lnTo>
                      <a:lnTo>
                        <a:pt x="72" y="155"/>
                      </a:lnTo>
                      <a:lnTo>
                        <a:pt x="72" y="66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9" name="Freeform 71">
                  <a:extLst>
                    <a:ext uri="{FF2B5EF4-FFF2-40B4-BE49-F238E27FC236}">
                      <a16:creationId xmlns:a16="http://schemas.microsoft.com/office/drawing/2014/main" xmlns="" id="{F6C28F0E-C449-404F-EA9C-5F32AA00C9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ltGray">
                <a:xfrm>
                  <a:off x="1308" y="1151"/>
                  <a:ext cx="90" cy="96"/>
                </a:xfrm>
                <a:custGeom>
                  <a:avLst/>
                  <a:gdLst>
                    <a:gd name="T0" fmla="*/ 48 w 90"/>
                    <a:gd name="T1" fmla="*/ 96 h 96"/>
                    <a:gd name="T2" fmla="*/ 72 w 90"/>
                    <a:gd name="T3" fmla="*/ 72 h 96"/>
                    <a:gd name="T4" fmla="*/ 84 w 90"/>
                    <a:gd name="T5" fmla="*/ 48 h 96"/>
                    <a:gd name="T6" fmla="*/ 90 w 90"/>
                    <a:gd name="T7" fmla="*/ 36 h 96"/>
                    <a:gd name="T8" fmla="*/ 84 w 90"/>
                    <a:gd name="T9" fmla="*/ 24 h 96"/>
                    <a:gd name="T10" fmla="*/ 66 w 90"/>
                    <a:gd name="T11" fmla="*/ 6 h 96"/>
                    <a:gd name="T12" fmla="*/ 42 w 90"/>
                    <a:gd name="T13" fmla="*/ 0 h 96"/>
                    <a:gd name="T14" fmla="*/ 24 w 90"/>
                    <a:gd name="T15" fmla="*/ 0 h 96"/>
                    <a:gd name="T16" fmla="*/ 12 w 90"/>
                    <a:gd name="T17" fmla="*/ 12 h 96"/>
                    <a:gd name="T18" fmla="*/ 6 w 90"/>
                    <a:gd name="T19" fmla="*/ 24 h 96"/>
                    <a:gd name="T20" fmla="*/ 0 w 90"/>
                    <a:gd name="T21" fmla="*/ 36 h 96"/>
                    <a:gd name="T22" fmla="*/ 12 w 90"/>
                    <a:gd name="T23" fmla="*/ 66 h 96"/>
                    <a:gd name="T24" fmla="*/ 30 w 90"/>
                    <a:gd name="T25" fmla="*/ 84 h 96"/>
                    <a:gd name="T26" fmla="*/ 48 w 90"/>
                    <a:gd name="T27" fmla="*/ 96 h 96"/>
                    <a:gd name="T28" fmla="*/ 48 w 90"/>
                    <a:gd name="T29" fmla="*/ 96 h 96"/>
                    <a:gd name="T30" fmla="*/ 48 w 90"/>
                    <a:gd name="T31" fmla="*/ 12 h 96"/>
                    <a:gd name="T32" fmla="*/ 66 w 90"/>
                    <a:gd name="T33" fmla="*/ 18 h 96"/>
                    <a:gd name="T34" fmla="*/ 72 w 90"/>
                    <a:gd name="T35" fmla="*/ 24 h 96"/>
                    <a:gd name="T36" fmla="*/ 72 w 90"/>
                    <a:gd name="T37" fmla="*/ 36 h 96"/>
                    <a:gd name="T38" fmla="*/ 72 w 90"/>
                    <a:gd name="T39" fmla="*/ 48 h 96"/>
                    <a:gd name="T40" fmla="*/ 54 w 90"/>
                    <a:gd name="T41" fmla="*/ 66 h 96"/>
                    <a:gd name="T42" fmla="*/ 48 w 90"/>
                    <a:gd name="T43" fmla="*/ 78 h 96"/>
                    <a:gd name="T44" fmla="*/ 30 w 90"/>
                    <a:gd name="T45" fmla="*/ 66 h 96"/>
                    <a:gd name="T46" fmla="*/ 24 w 90"/>
                    <a:gd name="T47" fmla="*/ 48 h 96"/>
                    <a:gd name="T48" fmla="*/ 18 w 90"/>
                    <a:gd name="T49" fmla="*/ 30 h 96"/>
                    <a:gd name="T50" fmla="*/ 30 w 90"/>
                    <a:gd name="T51" fmla="*/ 12 h 96"/>
                    <a:gd name="T52" fmla="*/ 48 w 90"/>
                    <a:gd name="T53" fmla="*/ 12 h 96"/>
                    <a:gd name="T54" fmla="*/ 48 w 90"/>
                    <a:gd name="T55" fmla="*/ 12 h 9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90"/>
                    <a:gd name="T85" fmla="*/ 0 h 96"/>
                    <a:gd name="T86" fmla="*/ 90 w 90"/>
                    <a:gd name="T87" fmla="*/ 96 h 9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90" h="96">
                      <a:moveTo>
                        <a:pt x="48" y="96"/>
                      </a:moveTo>
                      <a:lnTo>
                        <a:pt x="72" y="72"/>
                      </a:lnTo>
                      <a:lnTo>
                        <a:pt x="84" y="48"/>
                      </a:lnTo>
                      <a:lnTo>
                        <a:pt x="90" y="36"/>
                      </a:lnTo>
                      <a:lnTo>
                        <a:pt x="84" y="24"/>
                      </a:lnTo>
                      <a:lnTo>
                        <a:pt x="66" y="6"/>
                      </a:lnTo>
                      <a:lnTo>
                        <a:pt x="42" y="0"/>
                      </a:lnTo>
                      <a:lnTo>
                        <a:pt x="24" y="0"/>
                      </a:lnTo>
                      <a:lnTo>
                        <a:pt x="12" y="12"/>
                      </a:lnTo>
                      <a:lnTo>
                        <a:pt x="6" y="24"/>
                      </a:lnTo>
                      <a:lnTo>
                        <a:pt x="0" y="36"/>
                      </a:lnTo>
                      <a:lnTo>
                        <a:pt x="12" y="66"/>
                      </a:lnTo>
                      <a:lnTo>
                        <a:pt x="30" y="84"/>
                      </a:lnTo>
                      <a:lnTo>
                        <a:pt x="48" y="96"/>
                      </a:lnTo>
                      <a:close/>
                      <a:moveTo>
                        <a:pt x="48" y="12"/>
                      </a:moveTo>
                      <a:lnTo>
                        <a:pt x="66" y="18"/>
                      </a:lnTo>
                      <a:lnTo>
                        <a:pt x="72" y="24"/>
                      </a:lnTo>
                      <a:lnTo>
                        <a:pt x="72" y="36"/>
                      </a:lnTo>
                      <a:lnTo>
                        <a:pt x="72" y="48"/>
                      </a:lnTo>
                      <a:lnTo>
                        <a:pt x="54" y="66"/>
                      </a:lnTo>
                      <a:lnTo>
                        <a:pt x="48" y="78"/>
                      </a:lnTo>
                      <a:lnTo>
                        <a:pt x="30" y="66"/>
                      </a:lnTo>
                      <a:lnTo>
                        <a:pt x="24" y="48"/>
                      </a:lnTo>
                      <a:lnTo>
                        <a:pt x="18" y="30"/>
                      </a:lnTo>
                      <a:lnTo>
                        <a:pt x="30" y="12"/>
                      </a:lnTo>
                      <a:lnTo>
                        <a:pt x="48" y="1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0" name="Freeform 72">
                  <a:extLst>
                    <a:ext uri="{FF2B5EF4-FFF2-40B4-BE49-F238E27FC236}">
                      <a16:creationId xmlns:a16="http://schemas.microsoft.com/office/drawing/2014/main" xmlns="" id="{E1A7B52B-C206-82C2-B4DB-C9AC2704DA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ltGray">
                <a:xfrm>
                  <a:off x="1308" y="1229"/>
                  <a:ext cx="90" cy="108"/>
                </a:xfrm>
                <a:custGeom>
                  <a:avLst/>
                  <a:gdLst>
                    <a:gd name="T0" fmla="*/ 0 w 90"/>
                    <a:gd name="T1" fmla="*/ 90 h 108"/>
                    <a:gd name="T2" fmla="*/ 12 w 90"/>
                    <a:gd name="T3" fmla="*/ 102 h 108"/>
                    <a:gd name="T4" fmla="*/ 24 w 90"/>
                    <a:gd name="T5" fmla="*/ 108 h 108"/>
                    <a:gd name="T6" fmla="*/ 54 w 90"/>
                    <a:gd name="T7" fmla="*/ 108 h 108"/>
                    <a:gd name="T8" fmla="*/ 78 w 90"/>
                    <a:gd name="T9" fmla="*/ 96 h 108"/>
                    <a:gd name="T10" fmla="*/ 90 w 90"/>
                    <a:gd name="T11" fmla="*/ 72 h 108"/>
                    <a:gd name="T12" fmla="*/ 84 w 90"/>
                    <a:gd name="T13" fmla="*/ 42 h 108"/>
                    <a:gd name="T14" fmla="*/ 66 w 90"/>
                    <a:gd name="T15" fmla="*/ 24 h 108"/>
                    <a:gd name="T16" fmla="*/ 54 w 90"/>
                    <a:gd name="T17" fmla="*/ 12 h 108"/>
                    <a:gd name="T18" fmla="*/ 48 w 90"/>
                    <a:gd name="T19" fmla="*/ 6 h 108"/>
                    <a:gd name="T20" fmla="*/ 48 w 90"/>
                    <a:gd name="T21" fmla="*/ 6 h 108"/>
                    <a:gd name="T22" fmla="*/ 48 w 90"/>
                    <a:gd name="T23" fmla="*/ 0 h 108"/>
                    <a:gd name="T24" fmla="*/ 24 w 90"/>
                    <a:gd name="T25" fmla="*/ 24 h 108"/>
                    <a:gd name="T26" fmla="*/ 6 w 90"/>
                    <a:gd name="T27" fmla="*/ 48 h 108"/>
                    <a:gd name="T28" fmla="*/ 0 w 90"/>
                    <a:gd name="T29" fmla="*/ 66 h 108"/>
                    <a:gd name="T30" fmla="*/ 0 w 90"/>
                    <a:gd name="T31" fmla="*/ 90 h 108"/>
                    <a:gd name="T32" fmla="*/ 0 w 90"/>
                    <a:gd name="T33" fmla="*/ 90 h 108"/>
                    <a:gd name="T34" fmla="*/ 12 w 90"/>
                    <a:gd name="T35" fmla="*/ 66 h 108"/>
                    <a:gd name="T36" fmla="*/ 18 w 90"/>
                    <a:gd name="T37" fmla="*/ 48 h 108"/>
                    <a:gd name="T38" fmla="*/ 30 w 90"/>
                    <a:gd name="T39" fmla="*/ 36 h 108"/>
                    <a:gd name="T40" fmla="*/ 42 w 90"/>
                    <a:gd name="T41" fmla="*/ 24 h 108"/>
                    <a:gd name="T42" fmla="*/ 48 w 90"/>
                    <a:gd name="T43" fmla="*/ 18 h 108"/>
                    <a:gd name="T44" fmla="*/ 66 w 90"/>
                    <a:gd name="T45" fmla="*/ 30 h 108"/>
                    <a:gd name="T46" fmla="*/ 72 w 90"/>
                    <a:gd name="T47" fmla="*/ 48 h 108"/>
                    <a:gd name="T48" fmla="*/ 78 w 90"/>
                    <a:gd name="T49" fmla="*/ 72 h 108"/>
                    <a:gd name="T50" fmla="*/ 78 w 90"/>
                    <a:gd name="T51" fmla="*/ 84 h 108"/>
                    <a:gd name="T52" fmla="*/ 66 w 90"/>
                    <a:gd name="T53" fmla="*/ 96 h 108"/>
                    <a:gd name="T54" fmla="*/ 42 w 90"/>
                    <a:gd name="T55" fmla="*/ 102 h 108"/>
                    <a:gd name="T56" fmla="*/ 30 w 90"/>
                    <a:gd name="T57" fmla="*/ 96 h 108"/>
                    <a:gd name="T58" fmla="*/ 18 w 90"/>
                    <a:gd name="T59" fmla="*/ 90 h 108"/>
                    <a:gd name="T60" fmla="*/ 12 w 90"/>
                    <a:gd name="T61" fmla="*/ 78 h 108"/>
                    <a:gd name="T62" fmla="*/ 12 w 90"/>
                    <a:gd name="T63" fmla="*/ 66 h 108"/>
                    <a:gd name="T64" fmla="*/ 12 w 90"/>
                    <a:gd name="T65" fmla="*/ 66 h 1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0"/>
                    <a:gd name="T100" fmla="*/ 0 h 108"/>
                    <a:gd name="T101" fmla="*/ 90 w 90"/>
                    <a:gd name="T102" fmla="*/ 108 h 1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0" h="108">
                      <a:moveTo>
                        <a:pt x="0" y="90"/>
                      </a:moveTo>
                      <a:lnTo>
                        <a:pt x="12" y="102"/>
                      </a:lnTo>
                      <a:lnTo>
                        <a:pt x="24" y="108"/>
                      </a:lnTo>
                      <a:lnTo>
                        <a:pt x="54" y="108"/>
                      </a:lnTo>
                      <a:lnTo>
                        <a:pt x="78" y="96"/>
                      </a:lnTo>
                      <a:lnTo>
                        <a:pt x="90" y="72"/>
                      </a:lnTo>
                      <a:lnTo>
                        <a:pt x="84" y="42"/>
                      </a:lnTo>
                      <a:lnTo>
                        <a:pt x="66" y="24"/>
                      </a:lnTo>
                      <a:lnTo>
                        <a:pt x="54" y="12"/>
                      </a:lnTo>
                      <a:lnTo>
                        <a:pt x="48" y="6"/>
                      </a:lnTo>
                      <a:lnTo>
                        <a:pt x="48" y="0"/>
                      </a:lnTo>
                      <a:lnTo>
                        <a:pt x="24" y="24"/>
                      </a:lnTo>
                      <a:lnTo>
                        <a:pt x="6" y="48"/>
                      </a:lnTo>
                      <a:lnTo>
                        <a:pt x="0" y="66"/>
                      </a:lnTo>
                      <a:lnTo>
                        <a:pt x="0" y="90"/>
                      </a:lnTo>
                      <a:close/>
                      <a:moveTo>
                        <a:pt x="12" y="66"/>
                      </a:moveTo>
                      <a:lnTo>
                        <a:pt x="18" y="48"/>
                      </a:lnTo>
                      <a:lnTo>
                        <a:pt x="30" y="36"/>
                      </a:lnTo>
                      <a:lnTo>
                        <a:pt x="42" y="24"/>
                      </a:lnTo>
                      <a:lnTo>
                        <a:pt x="48" y="18"/>
                      </a:lnTo>
                      <a:lnTo>
                        <a:pt x="66" y="30"/>
                      </a:lnTo>
                      <a:lnTo>
                        <a:pt x="72" y="48"/>
                      </a:lnTo>
                      <a:lnTo>
                        <a:pt x="78" y="72"/>
                      </a:lnTo>
                      <a:lnTo>
                        <a:pt x="78" y="84"/>
                      </a:lnTo>
                      <a:lnTo>
                        <a:pt x="66" y="96"/>
                      </a:lnTo>
                      <a:lnTo>
                        <a:pt x="42" y="102"/>
                      </a:lnTo>
                      <a:lnTo>
                        <a:pt x="30" y="96"/>
                      </a:lnTo>
                      <a:lnTo>
                        <a:pt x="18" y="90"/>
                      </a:lnTo>
                      <a:lnTo>
                        <a:pt x="12" y="78"/>
                      </a:lnTo>
                      <a:lnTo>
                        <a:pt x="12" y="6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1" name="Freeform 73">
                  <a:extLst>
                    <a:ext uri="{FF2B5EF4-FFF2-40B4-BE49-F238E27FC236}">
                      <a16:creationId xmlns:a16="http://schemas.microsoft.com/office/drawing/2014/main" xmlns="" id="{8CFA5212-21EA-A81C-BA08-882D9C6F59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ltGray">
                <a:xfrm>
                  <a:off x="1183" y="3234"/>
                  <a:ext cx="84" cy="95"/>
                </a:xfrm>
                <a:custGeom>
                  <a:avLst/>
                  <a:gdLst>
                    <a:gd name="T0" fmla="*/ 36 w 84"/>
                    <a:gd name="T1" fmla="*/ 95 h 95"/>
                    <a:gd name="T2" fmla="*/ 60 w 84"/>
                    <a:gd name="T3" fmla="*/ 77 h 95"/>
                    <a:gd name="T4" fmla="*/ 78 w 84"/>
                    <a:gd name="T5" fmla="*/ 53 h 95"/>
                    <a:gd name="T6" fmla="*/ 84 w 84"/>
                    <a:gd name="T7" fmla="*/ 42 h 95"/>
                    <a:gd name="T8" fmla="*/ 84 w 84"/>
                    <a:gd name="T9" fmla="*/ 30 h 95"/>
                    <a:gd name="T10" fmla="*/ 72 w 84"/>
                    <a:gd name="T11" fmla="*/ 6 h 95"/>
                    <a:gd name="T12" fmla="*/ 42 w 84"/>
                    <a:gd name="T13" fmla="*/ 0 h 95"/>
                    <a:gd name="T14" fmla="*/ 30 w 84"/>
                    <a:gd name="T15" fmla="*/ 0 h 95"/>
                    <a:gd name="T16" fmla="*/ 12 w 84"/>
                    <a:gd name="T17" fmla="*/ 12 h 95"/>
                    <a:gd name="T18" fmla="*/ 0 w 84"/>
                    <a:gd name="T19" fmla="*/ 24 h 95"/>
                    <a:gd name="T20" fmla="*/ 0 w 84"/>
                    <a:gd name="T21" fmla="*/ 36 h 95"/>
                    <a:gd name="T22" fmla="*/ 6 w 84"/>
                    <a:gd name="T23" fmla="*/ 59 h 95"/>
                    <a:gd name="T24" fmla="*/ 24 w 84"/>
                    <a:gd name="T25" fmla="*/ 83 h 95"/>
                    <a:gd name="T26" fmla="*/ 36 w 84"/>
                    <a:gd name="T27" fmla="*/ 95 h 95"/>
                    <a:gd name="T28" fmla="*/ 36 w 84"/>
                    <a:gd name="T29" fmla="*/ 95 h 95"/>
                    <a:gd name="T30" fmla="*/ 48 w 84"/>
                    <a:gd name="T31" fmla="*/ 12 h 95"/>
                    <a:gd name="T32" fmla="*/ 66 w 84"/>
                    <a:gd name="T33" fmla="*/ 18 h 95"/>
                    <a:gd name="T34" fmla="*/ 72 w 84"/>
                    <a:gd name="T35" fmla="*/ 30 h 95"/>
                    <a:gd name="T36" fmla="*/ 72 w 84"/>
                    <a:gd name="T37" fmla="*/ 42 h 95"/>
                    <a:gd name="T38" fmla="*/ 66 w 84"/>
                    <a:gd name="T39" fmla="*/ 53 h 95"/>
                    <a:gd name="T40" fmla="*/ 48 w 84"/>
                    <a:gd name="T41" fmla="*/ 71 h 95"/>
                    <a:gd name="T42" fmla="*/ 42 w 84"/>
                    <a:gd name="T43" fmla="*/ 77 h 95"/>
                    <a:gd name="T44" fmla="*/ 36 w 84"/>
                    <a:gd name="T45" fmla="*/ 77 h 95"/>
                    <a:gd name="T46" fmla="*/ 24 w 84"/>
                    <a:gd name="T47" fmla="*/ 65 h 95"/>
                    <a:gd name="T48" fmla="*/ 18 w 84"/>
                    <a:gd name="T49" fmla="*/ 48 h 95"/>
                    <a:gd name="T50" fmla="*/ 18 w 84"/>
                    <a:gd name="T51" fmla="*/ 30 h 95"/>
                    <a:gd name="T52" fmla="*/ 30 w 84"/>
                    <a:gd name="T53" fmla="*/ 12 h 95"/>
                    <a:gd name="T54" fmla="*/ 48 w 84"/>
                    <a:gd name="T55" fmla="*/ 12 h 95"/>
                    <a:gd name="T56" fmla="*/ 48 w 84"/>
                    <a:gd name="T57" fmla="*/ 12 h 9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4"/>
                    <a:gd name="T88" fmla="*/ 0 h 95"/>
                    <a:gd name="T89" fmla="*/ 84 w 84"/>
                    <a:gd name="T90" fmla="*/ 95 h 9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4" h="95">
                      <a:moveTo>
                        <a:pt x="36" y="95"/>
                      </a:moveTo>
                      <a:lnTo>
                        <a:pt x="60" y="77"/>
                      </a:lnTo>
                      <a:lnTo>
                        <a:pt x="78" y="53"/>
                      </a:lnTo>
                      <a:lnTo>
                        <a:pt x="84" y="42"/>
                      </a:lnTo>
                      <a:lnTo>
                        <a:pt x="84" y="30"/>
                      </a:lnTo>
                      <a:lnTo>
                        <a:pt x="72" y="6"/>
                      </a:lnTo>
                      <a:lnTo>
                        <a:pt x="42" y="0"/>
                      </a:lnTo>
                      <a:lnTo>
                        <a:pt x="30" y="0"/>
                      </a:lnTo>
                      <a:lnTo>
                        <a:pt x="12" y="12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6" y="59"/>
                      </a:lnTo>
                      <a:lnTo>
                        <a:pt x="24" y="83"/>
                      </a:lnTo>
                      <a:lnTo>
                        <a:pt x="36" y="95"/>
                      </a:lnTo>
                      <a:close/>
                      <a:moveTo>
                        <a:pt x="48" y="12"/>
                      </a:moveTo>
                      <a:lnTo>
                        <a:pt x="66" y="18"/>
                      </a:lnTo>
                      <a:lnTo>
                        <a:pt x="72" y="30"/>
                      </a:lnTo>
                      <a:lnTo>
                        <a:pt x="72" y="42"/>
                      </a:lnTo>
                      <a:lnTo>
                        <a:pt x="66" y="53"/>
                      </a:lnTo>
                      <a:lnTo>
                        <a:pt x="48" y="71"/>
                      </a:lnTo>
                      <a:lnTo>
                        <a:pt x="42" y="77"/>
                      </a:lnTo>
                      <a:lnTo>
                        <a:pt x="36" y="77"/>
                      </a:lnTo>
                      <a:lnTo>
                        <a:pt x="24" y="65"/>
                      </a:lnTo>
                      <a:lnTo>
                        <a:pt x="18" y="48"/>
                      </a:lnTo>
                      <a:lnTo>
                        <a:pt x="18" y="30"/>
                      </a:lnTo>
                      <a:lnTo>
                        <a:pt x="30" y="12"/>
                      </a:lnTo>
                      <a:lnTo>
                        <a:pt x="48" y="1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2" name="Freeform 74">
                  <a:extLst>
                    <a:ext uri="{FF2B5EF4-FFF2-40B4-BE49-F238E27FC236}">
                      <a16:creationId xmlns:a16="http://schemas.microsoft.com/office/drawing/2014/main" xmlns="" id="{84DB83F7-9B95-1B2F-5D91-B5F64C5870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ltGray">
                <a:xfrm>
                  <a:off x="2028" y="3333"/>
                  <a:ext cx="90" cy="108"/>
                </a:xfrm>
                <a:custGeom>
                  <a:avLst/>
                  <a:gdLst>
                    <a:gd name="T0" fmla="*/ 12 w 90"/>
                    <a:gd name="T1" fmla="*/ 96 h 108"/>
                    <a:gd name="T2" fmla="*/ 24 w 90"/>
                    <a:gd name="T3" fmla="*/ 108 h 108"/>
                    <a:gd name="T4" fmla="*/ 42 w 90"/>
                    <a:gd name="T5" fmla="*/ 108 h 108"/>
                    <a:gd name="T6" fmla="*/ 66 w 90"/>
                    <a:gd name="T7" fmla="*/ 102 h 108"/>
                    <a:gd name="T8" fmla="*/ 84 w 90"/>
                    <a:gd name="T9" fmla="*/ 78 h 108"/>
                    <a:gd name="T10" fmla="*/ 90 w 90"/>
                    <a:gd name="T11" fmla="*/ 66 h 108"/>
                    <a:gd name="T12" fmla="*/ 84 w 90"/>
                    <a:gd name="T13" fmla="*/ 48 h 108"/>
                    <a:gd name="T14" fmla="*/ 66 w 90"/>
                    <a:gd name="T15" fmla="*/ 24 h 108"/>
                    <a:gd name="T16" fmla="*/ 48 w 90"/>
                    <a:gd name="T17" fmla="*/ 12 h 108"/>
                    <a:gd name="T18" fmla="*/ 36 w 90"/>
                    <a:gd name="T19" fmla="*/ 0 h 108"/>
                    <a:gd name="T20" fmla="*/ 30 w 90"/>
                    <a:gd name="T21" fmla="*/ 0 h 108"/>
                    <a:gd name="T22" fmla="*/ 30 w 90"/>
                    <a:gd name="T23" fmla="*/ 0 h 108"/>
                    <a:gd name="T24" fmla="*/ 24 w 90"/>
                    <a:gd name="T25" fmla="*/ 0 h 108"/>
                    <a:gd name="T26" fmla="*/ 12 w 90"/>
                    <a:gd name="T27" fmla="*/ 30 h 108"/>
                    <a:gd name="T28" fmla="*/ 0 w 90"/>
                    <a:gd name="T29" fmla="*/ 54 h 108"/>
                    <a:gd name="T30" fmla="*/ 0 w 90"/>
                    <a:gd name="T31" fmla="*/ 78 h 108"/>
                    <a:gd name="T32" fmla="*/ 12 w 90"/>
                    <a:gd name="T33" fmla="*/ 96 h 108"/>
                    <a:gd name="T34" fmla="*/ 12 w 90"/>
                    <a:gd name="T35" fmla="*/ 96 h 108"/>
                    <a:gd name="T36" fmla="*/ 12 w 90"/>
                    <a:gd name="T37" fmla="*/ 72 h 108"/>
                    <a:gd name="T38" fmla="*/ 18 w 90"/>
                    <a:gd name="T39" fmla="*/ 54 h 108"/>
                    <a:gd name="T40" fmla="*/ 24 w 90"/>
                    <a:gd name="T41" fmla="*/ 36 h 108"/>
                    <a:gd name="T42" fmla="*/ 30 w 90"/>
                    <a:gd name="T43" fmla="*/ 18 h 108"/>
                    <a:gd name="T44" fmla="*/ 30 w 90"/>
                    <a:gd name="T45" fmla="*/ 12 h 108"/>
                    <a:gd name="T46" fmla="*/ 48 w 90"/>
                    <a:gd name="T47" fmla="*/ 24 h 108"/>
                    <a:gd name="T48" fmla="*/ 66 w 90"/>
                    <a:gd name="T49" fmla="*/ 36 h 108"/>
                    <a:gd name="T50" fmla="*/ 78 w 90"/>
                    <a:gd name="T51" fmla="*/ 54 h 108"/>
                    <a:gd name="T52" fmla="*/ 78 w 90"/>
                    <a:gd name="T53" fmla="*/ 72 h 108"/>
                    <a:gd name="T54" fmla="*/ 72 w 90"/>
                    <a:gd name="T55" fmla="*/ 84 h 108"/>
                    <a:gd name="T56" fmla="*/ 48 w 90"/>
                    <a:gd name="T57" fmla="*/ 96 h 108"/>
                    <a:gd name="T58" fmla="*/ 36 w 90"/>
                    <a:gd name="T59" fmla="*/ 96 h 108"/>
                    <a:gd name="T60" fmla="*/ 24 w 90"/>
                    <a:gd name="T61" fmla="*/ 90 h 108"/>
                    <a:gd name="T62" fmla="*/ 18 w 90"/>
                    <a:gd name="T63" fmla="*/ 84 h 108"/>
                    <a:gd name="T64" fmla="*/ 12 w 90"/>
                    <a:gd name="T65" fmla="*/ 72 h 108"/>
                    <a:gd name="T66" fmla="*/ 12 w 90"/>
                    <a:gd name="T67" fmla="*/ 72 h 10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0"/>
                    <a:gd name="T103" fmla="*/ 0 h 108"/>
                    <a:gd name="T104" fmla="*/ 90 w 90"/>
                    <a:gd name="T105" fmla="*/ 108 h 10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0" h="108">
                      <a:moveTo>
                        <a:pt x="12" y="96"/>
                      </a:moveTo>
                      <a:lnTo>
                        <a:pt x="24" y="108"/>
                      </a:lnTo>
                      <a:lnTo>
                        <a:pt x="42" y="108"/>
                      </a:lnTo>
                      <a:lnTo>
                        <a:pt x="66" y="102"/>
                      </a:lnTo>
                      <a:lnTo>
                        <a:pt x="84" y="78"/>
                      </a:lnTo>
                      <a:lnTo>
                        <a:pt x="90" y="66"/>
                      </a:lnTo>
                      <a:lnTo>
                        <a:pt x="84" y="48"/>
                      </a:lnTo>
                      <a:lnTo>
                        <a:pt x="66" y="24"/>
                      </a:lnTo>
                      <a:lnTo>
                        <a:pt x="48" y="1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2" y="30"/>
                      </a:lnTo>
                      <a:lnTo>
                        <a:pt x="0" y="54"/>
                      </a:lnTo>
                      <a:lnTo>
                        <a:pt x="0" y="78"/>
                      </a:lnTo>
                      <a:lnTo>
                        <a:pt x="12" y="96"/>
                      </a:lnTo>
                      <a:close/>
                      <a:moveTo>
                        <a:pt x="12" y="72"/>
                      </a:moveTo>
                      <a:lnTo>
                        <a:pt x="18" y="54"/>
                      </a:lnTo>
                      <a:lnTo>
                        <a:pt x="24" y="36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48" y="24"/>
                      </a:lnTo>
                      <a:lnTo>
                        <a:pt x="66" y="36"/>
                      </a:lnTo>
                      <a:lnTo>
                        <a:pt x="78" y="54"/>
                      </a:lnTo>
                      <a:lnTo>
                        <a:pt x="78" y="72"/>
                      </a:lnTo>
                      <a:lnTo>
                        <a:pt x="72" y="84"/>
                      </a:lnTo>
                      <a:lnTo>
                        <a:pt x="48" y="96"/>
                      </a:lnTo>
                      <a:lnTo>
                        <a:pt x="36" y="96"/>
                      </a:lnTo>
                      <a:lnTo>
                        <a:pt x="24" y="90"/>
                      </a:lnTo>
                      <a:lnTo>
                        <a:pt x="18" y="84"/>
                      </a:lnTo>
                      <a:lnTo>
                        <a:pt x="12" y="7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3" name="Freeform 75">
                  <a:extLst>
                    <a:ext uri="{FF2B5EF4-FFF2-40B4-BE49-F238E27FC236}">
                      <a16:creationId xmlns:a16="http://schemas.microsoft.com/office/drawing/2014/main" xmlns="" id="{2200458F-56A2-BF0C-DC0F-F5134D6416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ltGray">
                <a:xfrm>
                  <a:off x="649" y="3333"/>
                  <a:ext cx="72" cy="90"/>
                </a:xfrm>
                <a:custGeom>
                  <a:avLst/>
                  <a:gdLst>
                    <a:gd name="T0" fmla="*/ 84 w 71"/>
                    <a:gd name="T1" fmla="*/ 90 h 90"/>
                    <a:gd name="T2" fmla="*/ 84 w 71"/>
                    <a:gd name="T3" fmla="*/ 60 h 90"/>
                    <a:gd name="T4" fmla="*/ 84 w 71"/>
                    <a:gd name="T5" fmla="*/ 36 h 90"/>
                    <a:gd name="T6" fmla="*/ 73 w 71"/>
                    <a:gd name="T7" fmla="*/ 12 h 90"/>
                    <a:gd name="T8" fmla="*/ 49 w 71"/>
                    <a:gd name="T9" fmla="*/ 0 h 90"/>
                    <a:gd name="T10" fmla="*/ 12 w 71"/>
                    <a:gd name="T11" fmla="*/ 12 h 90"/>
                    <a:gd name="T12" fmla="*/ 0 w 71"/>
                    <a:gd name="T13" fmla="*/ 36 h 90"/>
                    <a:gd name="T14" fmla="*/ 6 w 71"/>
                    <a:gd name="T15" fmla="*/ 60 h 90"/>
                    <a:gd name="T16" fmla="*/ 30 w 71"/>
                    <a:gd name="T17" fmla="*/ 78 h 90"/>
                    <a:gd name="T18" fmla="*/ 67 w 71"/>
                    <a:gd name="T19" fmla="*/ 90 h 90"/>
                    <a:gd name="T20" fmla="*/ 84 w 71"/>
                    <a:gd name="T21" fmla="*/ 90 h 90"/>
                    <a:gd name="T22" fmla="*/ 84 w 71"/>
                    <a:gd name="T23" fmla="*/ 90 h 90"/>
                    <a:gd name="T24" fmla="*/ 24 w 71"/>
                    <a:gd name="T25" fmla="*/ 18 h 90"/>
                    <a:gd name="T26" fmla="*/ 55 w 71"/>
                    <a:gd name="T27" fmla="*/ 18 h 90"/>
                    <a:gd name="T28" fmla="*/ 67 w 71"/>
                    <a:gd name="T29" fmla="*/ 18 h 90"/>
                    <a:gd name="T30" fmla="*/ 73 w 71"/>
                    <a:gd name="T31" fmla="*/ 42 h 90"/>
                    <a:gd name="T32" fmla="*/ 73 w 71"/>
                    <a:gd name="T33" fmla="*/ 66 h 90"/>
                    <a:gd name="T34" fmla="*/ 73 w 71"/>
                    <a:gd name="T35" fmla="*/ 72 h 90"/>
                    <a:gd name="T36" fmla="*/ 73 w 71"/>
                    <a:gd name="T37" fmla="*/ 78 h 90"/>
                    <a:gd name="T38" fmla="*/ 55 w 71"/>
                    <a:gd name="T39" fmla="*/ 72 h 90"/>
                    <a:gd name="T40" fmla="*/ 24 w 71"/>
                    <a:gd name="T41" fmla="*/ 66 h 90"/>
                    <a:gd name="T42" fmla="*/ 12 w 71"/>
                    <a:gd name="T43" fmla="*/ 48 h 90"/>
                    <a:gd name="T44" fmla="*/ 12 w 71"/>
                    <a:gd name="T45" fmla="*/ 30 h 90"/>
                    <a:gd name="T46" fmla="*/ 24 w 71"/>
                    <a:gd name="T47" fmla="*/ 18 h 90"/>
                    <a:gd name="T48" fmla="*/ 24 w 71"/>
                    <a:gd name="T49" fmla="*/ 18 h 9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1"/>
                    <a:gd name="T76" fmla="*/ 0 h 90"/>
                    <a:gd name="T77" fmla="*/ 71 w 71"/>
                    <a:gd name="T78" fmla="*/ 90 h 9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1" h="90">
                      <a:moveTo>
                        <a:pt x="71" y="90"/>
                      </a:moveTo>
                      <a:lnTo>
                        <a:pt x="71" y="60"/>
                      </a:lnTo>
                      <a:lnTo>
                        <a:pt x="71" y="36"/>
                      </a:lnTo>
                      <a:lnTo>
                        <a:pt x="60" y="12"/>
                      </a:lnTo>
                      <a:lnTo>
                        <a:pt x="36" y="0"/>
                      </a:lnTo>
                      <a:lnTo>
                        <a:pt x="12" y="12"/>
                      </a:lnTo>
                      <a:lnTo>
                        <a:pt x="0" y="36"/>
                      </a:lnTo>
                      <a:lnTo>
                        <a:pt x="6" y="60"/>
                      </a:lnTo>
                      <a:lnTo>
                        <a:pt x="30" y="78"/>
                      </a:lnTo>
                      <a:lnTo>
                        <a:pt x="54" y="90"/>
                      </a:lnTo>
                      <a:lnTo>
                        <a:pt x="71" y="90"/>
                      </a:lnTo>
                      <a:close/>
                      <a:moveTo>
                        <a:pt x="24" y="18"/>
                      </a:moveTo>
                      <a:lnTo>
                        <a:pt x="42" y="18"/>
                      </a:lnTo>
                      <a:lnTo>
                        <a:pt x="54" y="18"/>
                      </a:lnTo>
                      <a:lnTo>
                        <a:pt x="60" y="42"/>
                      </a:lnTo>
                      <a:lnTo>
                        <a:pt x="60" y="66"/>
                      </a:lnTo>
                      <a:lnTo>
                        <a:pt x="60" y="72"/>
                      </a:lnTo>
                      <a:lnTo>
                        <a:pt x="60" y="78"/>
                      </a:lnTo>
                      <a:lnTo>
                        <a:pt x="42" y="72"/>
                      </a:lnTo>
                      <a:lnTo>
                        <a:pt x="24" y="66"/>
                      </a:lnTo>
                      <a:lnTo>
                        <a:pt x="12" y="48"/>
                      </a:lnTo>
                      <a:lnTo>
                        <a:pt x="12" y="30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4" name="Oval 76">
                  <a:extLst>
                    <a:ext uri="{FF2B5EF4-FFF2-40B4-BE49-F238E27FC236}">
                      <a16:creationId xmlns:a16="http://schemas.microsoft.com/office/drawing/2014/main" xmlns="" id="{E711F35A-9EE7-AFDE-5EE6-9CB02A346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693" y="3299"/>
                  <a:ext cx="1380" cy="38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8B"/>
                    </a:gs>
                    <a:gs pos="100000">
                      <a:srgbClr val="0000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65" name="Oval 77">
                  <a:extLst>
                    <a:ext uri="{FF2B5EF4-FFF2-40B4-BE49-F238E27FC236}">
                      <a16:creationId xmlns:a16="http://schemas.microsoft.com/office/drawing/2014/main" xmlns="" id="{7D671BB7-C804-C91D-8EAE-5AC50461C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643" y="3295"/>
                  <a:ext cx="1502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66" name="Oval 78">
                  <a:extLst>
                    <a:ext uri="{FF2B5EF4-FFF2-40B4-BE49-F238E27FC236}">
                      <a16:creationId xmlns:a16="http://schemas.microsoft.com/office/drawing/2014/main" xmlns="" id="{9D074F52-32F4-FABB-9723-41D697457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690" y="3321"/>
                  <a:ext cx="1425" cy="2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67" name="Freeform 79">
                  <a:extLst>
                    <a:ext uri="{FF2B5EF4-FFF2-40B4-BE49-F238E27FC236}">
                      <a16:creationId xmlns:a16="http://schemas.microsoft.com/office/drawing/2014/main" xmlns="" id="{F8FFBF97-D906-5E42-65E7-F726045CEF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ltGray">
                <a:xfrm>
                  <a:off x="1992" y="3249"/>
                  <a:ext cx="90" cy="96"/>
                </a:xfrm>
                <a:custGeom>
                  <a:avLst/>
                  <a:gdLst>
                    <a:gd name="T0" fmla="*/ 66 w 90"/>
                    <a:gd name="T1" fmla="*/ 96 h 96"/>
                    <a:gd name="T2" fmla="*/ 78 w 90"/>
                    <a:gd name="T3" fmla="*/ 66 h 96"/>
                    <a:gd name="T4" fmla="*/ 90 w 90"/>
                    <a:gd name="T5" fmla="*/ 42 h 96"/>
                    <a:gd name="T6" fmla="*/ 78 w 90"/>
                    <a:gd name="T7" fmla="*/ 18 h 96"/>
                    <a:gd name="T8" fmla="*/ 60 w 90"/>
                    <a:gd name="T9" fmla="*/ 0 h 96"/>
                    <a:gd name="T10" fmla="*/ 30 w 90"/>
                    <a:gd name="T11" fmla="*/ 6 h 96"/>
                    <a:gd name="T12" fmla="*/ 18 w 90"/>
                    <a:gd name="T13" fmla="*/ 18 h 96"/>
                    <a:gd name="T14" fmla="*/ 6 w 90"/>
                    <a:gd name="T15" fmla="*/ 30 h 96"/>
                    <a:gd name="T16" fmla="*/ 0 w 90"/>
                    <a:gd name="T17" fmla="*/ 42 h 96"/>
                    <a:gd name="T18" fmla="*/ 6 w 90"/>
                    <a:gd name="T19" fmla="*/ 60 h 96"/>
                    <a:gd name="T20" fmla="*/ 24 w 90"/>
                    <a:gd name="T21" fmla="*/ 78 h 96"/>
                    <a:gd name="T22" fmla="*/ 48 w 90"/>
                    <a:gd name="T23" fmla="*/ 90 h 96"/>
                    <a:gd name="T24" fmla="*/ 66 w 90"/>
                    <a:gd name="T25" fmla="*/ 96 h 96"/>
                    <a:gd name="T26" fmla="*/ 66 w 90"/>
                    <a:gd name="T27" fmla="*/ 96 h 96"/>
                    <a:gd name="T28" fmla="*/ 42 w 90"/>
                    <a:gd name="T29" fmla="*/ 18 h 96"/>
                    <a:gd name="T30" fmla="*/ 60 w 90"/>
                    <a:gd name="T31" fmla="*/ 18 h 96"/>
                    <a:gd name="T32" fmla="*/ 72 w 90"/>
                    <a:gd name="T33" fmla="*/ 24 h 96"/>
                    <a:gd name="T34" fmla="*/ 72 w 90"/>
                    <a:gd name="T35" fmla="*/ 36 h 96"/>
                    <a:gd name="T36" fmla="*/ 72 w 90"/>
                    <a:gd name="T37" fmla="*/ 48 h 96"/>
                    <a:gd name="T38" fmla="*/ 66 w 90"/>
                    <a:gd name="T39" fmla="*/ 72 h 96"/>
                    <a:gd name="T40" fmla="*/ 60 w 90"/>
                    <a:gd name="T41" fmla="*/ 78 h 96"/>
                    <a:gd name="T42" fmla="*/ 60 w 90"/>
                    <a:gd name="T43" fmla="*/ 84 h 96"/>
                    <a:gd name="T44" fmla="*/ 42 w 90"/>
                    <a:gd name="T45" fmla="*/ 72 h 96"/>
                    <a:gd name="T46" fmla="*/ 30 w 90"/>
                    <a:gd name="T47" fmla="*/ 66 h 96"/>
                    <a:gd name="T48" fmla="*/ 18 w 90"/>
                    <a:gd name="T49" fmla="*/ 42 h 96"/>
                    <a:gd name="T50" fmla="*/ 24 w 90"/>
                    <a:gd name="T51" fmla="*/ 30 h 96"/>
                    <a:gd name="T52" fmla="*/ 42 w 90"/>
                    <a:gd name="T53" fmla="*/ 18 h 96"/>
                    <a:gd name="T54" fmla="*/ 42 w 90"/>
                    <a:gd name="T55" fmla="*/ 18 h 9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90"/>
                    <a:gd name="T85" fmla="*/ 0 h 96"/>
                    <a:gd name="T86" fmla="*/ 90 w 90"/>
                    <a:gd name="T87" fmla="*/ 96 h 9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90" h="96">
                      <a:moveTo>
                        <a:pt x="66" y="96"/>
                      </a:moveTo>
                      <a:lnTo>
                        <a:pt x="78" y="66"/>
                      </a:lnTo>
                      <a:lnTo>
                        <a:pt x="90" y="42"/>
                      </a:lnTo>
                      <a:lnTo>
                        <a:pt x="78" y="18"/>
                      </a:lnTo>
                      <a:lnTo>
                        <a:pt x="60" y="0"/>
                      </a:lnTo>
                      <a:lnTo>
                        <a:pt x="30" y="6"/>
                      </a:lnTo>
                      <a:lnTo>
                        <a:pt x="18" y="18"/>
                      </a:lnTo>
                      <a:lnTo>
                        <a:pt x="6" y="30"/>
                      </a:lnTo>
                      <a:lnTo>
                        <a:pt x="0" y="42"/>
                      </a:lnTo>
                      <a:lnTo>
                        <a:pt x="6" y="60"/>
                      </a:lnTo>
                      <a:lnTo>
                        <a:pt x="24" y="78"/>
                      </a:lnTo>
                      <a:lnTo>
                        <a:pt x="48" y="90"/>
                      </a:lnTo>
                      <a:lnTo>
                        <a:pt x="66" y="96"/>
                      </a:lnTo>
                      <a:close/>
                      <a:moveTo>
                        <a:pt x="42" y="18"/>
                      </a:moveTo>
                      <a:lnTo>
                        <a:pt x="60" y="18"/>
                      </a:lnTo>
                      <a:lnTo>
                        <a:pt x="72" y="24"/>
                      </a:lnTo>
                      <a:lnTo>
                        <a:pt x="72" y="36"/>
                      </a:lnTo>
                      <a:lnTo>
                        <a:pt x="72" y="48"/>
                      </a:lnTo>
                      <a:lnTo>
                        <a:pt x="66" y="72"/>
                      </a:lnTo>
                      <a:lnTo>
                        <a:pt x="60" y="78"/>
                      </a:lnTo>
                      <a:lnTo>
                        <a:pt x="60" y="84"/>
                      </a:lnTo>
                      <a:lnTo>
                        <a:pt x="42" y="72"/>
                      </a:lnTo>
                      <a:lnTo>
                        <a:pt x="30" y="66"/>
                      </a:lnTo>
                      <a:lnTo>
                        <a:pt x="18" y="42"/>
                      </a:lnTo>
                      <a:lnTo>
                        <a:pt x="24" y="30"/>
                      </a:lnTo>
                      <a:lnTo>
                        <a:pt x="42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51" name="Group 80">
                <a:extLst>
                  <a:ext uri="{FF2B5EF4-FFF2-40B4-BE49-F238E27FC236}">
                    <a16:creationId xmlns:a16="http://schemas.microsoft.com/office/drawing/2014/main" xmlns="" id="{43C78665-5825-4725-0092-AD78DA4B02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8" y="3134"/>
                <a:ext cx="348" cy="275"/>
                <a:chOff x="3663" y="2668"/>
                <a:chExt cx="577" cy="480"/>
              </a:xfrm>
            </p:grpSpPr>
            <p:sp>
              <p:nvSpPr>
                <p:cNvPr id="11352" name="Oval 81">
                  <a:extLst>
                    <a:ext uri="{FF2B5EF4-FFF2-40B4-BE49-F238E27FC236}">
                      <a16:creationId xmlns:a16="http://schemas.microsoft.com/office/drawing/2014/main" xmlns="" id="{A853D160-FE2A-AB03-1870-325004CDA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663" y="29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F4700"/>
                    </a:gs>
                    <a:gs pos="50000">
                      <a:srgbClr val="669900"/>
                    </a:gs>
                    <a:gs pos="100000">
                      <a:srgbClr val="2F47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/>
                    <a:t>H</a:t>
                  </a:r>
                </a:p>
              </p:txBody>
            </p:sp>
            <p:sp>
              <p:nvSpPr>
                <p:cNvPr id="11353" name="Oval 82">
                  <a:extLst>
                    <a:ext uri="{FF2B5EF4-FFF2-40B4-BE49-F238E27FC236}">
                      <a16:creationId xmlns:a16="http://schemas.microsoft.com/office/drawing/2014/main" xmlns="" id="{C349242D-2482-DFF1-C80E-F58314CCF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759" y="2668"/>
                  <a:ext cx="336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1809"/>
                    </a:gs>
                    <a:gs pos="50000">
                      <a:srgbClr val="D63414"/>
                    </a:gs>
                    <a:gs pos="100000">
                      <a:srgbClr val="63180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/>
                    <a:t>O</a:t>
                  </a:r>
                </a:p>
              </p:txBody>
            </p:sp>
            <p:sp>
              <p:nvSpPr>
                <p:cNvPr id="11354" name="Oval 83">
                  <a:extLst>
                    <a:ext uri="{FF2B5EF4-FFF2-40B4-BE49-F238E27FC236}">
                      <a16:creationId xmlns:a16="http://schemas.microsoft.com/office/drawing/2014/main" xmlns="" id="{890AC26F-E7A4-F0D2-257A-E7050B70D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4000" y="28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F4700"/>
                    </a:gs>
                    <a:gs pos="50000">
                      <a:srgbClr val="669900"/>
                    </a:gs>
                    <a:gs pos="100000">
                      <a:srgbClr val="2F47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/>
                    <a:t>H</a:t>
                  </a:r>
                </a:p>
              </p:txBody>
            </p:sp>
          </p:grpSp>
        </p:grpSp>
        <p:grpSp>
          <p:nvGrpSpPr>
            <p:cNvPr id="11346" name="Group 84">
              <a:extLst>
                <a:ext uri="{FF2B5EF4-FFF2-40B4-BE49-F238E27FC236}">
                  <a16:creationId xmlns:a16="http://schemas.microsoft.com/office/drawing/2014/main" xmlns="" id="{4A135AAD-EFA9-AC40-4CC3-93DCE751D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366"/>
              <a:ext cx="349" cy="275"/>
              <a:chOff x="3663" y="2668"/>
              <a:chExt cx="577" cy="480"/>
            </a:xfrm>
          </p:grpSpPr>
          <p:sp>
            <p:nvSpPr>
              <p:cNvPr id="11347" name="Oval 85">
                <a:extLst>
                  <a:ext uri="{FF2B5EF4-FFF2-40B4-BE49-F238E27FC236}">
                    <a16:creationId xmlns:a16="http://schemas.microsoft.com/office/drawing/2014/main" xmlns="" id="{DEDF0C7E-8A60-2501-86FF-4C4C49875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663" y="2908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rgbClr val="2F4700"/>
                  </a:gs>
                  <a:gs pos="50000">
                    <a:srgbClr val="669900"/>
                  </a:gs>
                  <a:gs pos="100000">
                    <a:srgbClr val="2F47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</a:p>
            </p:txBody>
          </p:sp>
          <p:sp>
            <p:nvSpPr>
              <p:cNvPr id="11348" name="Oval 86">
                <a:extLst>
                  <a:ext uri="{FF2B5EF4-FFF2-40B4-BE49-F238E27FC236}">
                    <a16:creationId xmlns:a16="http://schemas.microsoft.com/office/drawing/2014/main" xmlns="" id="{8B4006AA-D4AA-F589-D00D-354A50790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759" y="2668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631809"/>
                  </a:gs>
                  <a:gs pos="50000">
                    <a:srgbClr val="D63414"/>
                  </a:gs>
                  <a:gs pos="100000">
                    <a:srgbClr val="63180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O</a:t>
                </a:r>
              </a:p>
            </p:txBody>
          </p:sp>
          <p:sp>
            <p:nvSpPr>
              <p:cNvPr id="11349" name="Oval 87">
                <a:extLst>
                  <a:ext uri="{FF2B5EF4-FFF2-40B4-BE49-F238E27FC236}">
                    <a16:creationId xmlns:a16="http://schemas.microsoft.com/office/drawing/2014/main" xmlns="" id="{44F03075-1ABD-B526-1724-58384F18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000" y="2860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rgbClr val="2F4700"/>
                  </a:gs>
                  <a:gs pos="50000">
                    <a:srgbClr val="669900"/>
                  </a:gs>
                  <a:gs pos="100000">
                    <a:srgbClr val="2F47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</a:p>
            </p:txBody>
          </p:sp>
        </p:grpSp>
      </p:grpSp>
      <p:grpSp>
        <p:nvGrpSpPr>
          <p:cNvPr id="11368" name="Group 88">
            <a:extLst>
              <a:ext uri="{FF2B5EF4-FFF2-40B4-BE49-F238E27FC236}">
                <a16:creationId xmlns:a16="http://schemas.microsoft.com/office/drawing/2014/main" xmlns="" id="{D058F2EA-F385-3564-96FC-6A66001A36E2}"/>
              </a:ext>
            </a:extLst>
          </p:cNvPr>
          <p:cNvGrpSpPr>
            <a:grpSpLocks/>
          </p:cNvGrpSpPr>
          <p:nvPr/>
        </p:nvGrpSpPr>
        <p:grpSpPr bwMode="auto">
          <a:xfrm>
            <a:off x="7142164" y="4887914"/>
            <a:ext cx="414337" cy="217487"/>
            <a:chOff x="3374" y="3167"/>
            <a:chExt cx="261" cy="137"/>
          </a:xfrm>
        </p:grpSpPr>
        <p:sp>
          <p:nvSpPr>
            <p:cNvPr id="11369" name="Oval 89">
              <a:extLst>
                <a:ext uri="{FF2B5EF4-FFF2-40B4-BE49-F238E27FC236}">
                  <a16:creationId xmlns:a16="http://schemas.microsoft.com/office/drawing/2014/main" xmlns="" id="{F7868B75-BBFE-1591-08A1-91BF9419A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3167"/>
              <a:ext cx="145" cy="137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46275"/>
                    <a:invGamma/>
                  </a:srgbClr>
                </a:gs>
                <a:gs pos="50000">
                  <a:srgbClr val="669900">
                    <a:alpha val="98000"/>
                  </a:srgbClr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11370" name="Oval 90">
              <a:extLst>
                <a:ext uri="{FF2B5EF4-FFF2-40B4-BE49-F238E27FC236}">
                  <a16:creationId xmlns:a16="http://schemas.microsoft.com/office/drawing/2014/main" xmlns="" id="{F954959F-EE39-4EA2-1287-E408E6A71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3167"/>
              <a:ext cx="145" cy="137"/>
            </a:xfrm>
            <a:prstGeom prst="ellipse">
              <a:avLst/>
            </a:prstGeom>
            <a:gradFill rotWithShape="1">
              <a:gsLst>
                <a:gs pos="0">
                  <a:srgbClr val="2F4700"/>
                </a:gs>
                <a:gs pos="50000">
                  <a:srgbClr val="669900"/>
                </a:gs>
                <a:gs pos="100000">
                  <a:srgbClr val="2F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</a:t>
              </a:r>
            </a:p>
          </p:txBody>
        </p:sp>
      </p:grpSp>
      <p:grpSp>
        <p:nvGrpSpPr>
          <p:cNvPr id="11371" name="Group 91">
            <a:extLst>
              <a:ext uri="{FF2B5EF4-FFF2-40B4-BE49-F238E27FC236}">
                <a16:creationId xmlns:a16="http://schemas.microsoft.com/office/drawing/2014/main" xmlns="" id="{F3B8DFE3-B159-B5D4-5275-BD5538FDCE63}"/>
              </a:ext>
            </a:extLst>
          </p:cNvPr>
          <p:cNvGrpSpPr>
            <a:grpSpLocks/>
          </p:cNvGrpSpPr>
          <p:nvPr/>
        </p:nvGrpSpPr>
        <p:grpSpPr bwMode="auto">
          <a:xfrm>
            <a:off x="7185025" y="1077914"/>
            <a:ext cx="414338" cy="217487"/>
            <a:chOff x="3374" y="3167"/>
            <a:chExt cx="261" cy="137"/>
          </a:xfrm>
        </p:grpSpPr>
        <p:sp>
          <p:nvSpPr>
            <p:cNvPr id="11372" name="Oval 92">
              <a:extLst>
                <a:ext uri="{FF2B5EF4-FFF2-40B4-BE49-F238E27FC236}">
                  <a16:creationId xmlns:a16="http://schemas.microsoft.com/office/drawing/2014/main" xmlns="" id="{1558802D-8EAD-EE98-26CA-500A9F749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3167"/>
              <a:ext cx="145" cy="137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46275"/>
                    <a:invGamma/>
                  </a:srgbClr>
                </a:gs>
                <a:gs pos="50000">
                  <a:srgbClr val="669900">
                    <a:alpha val="98000"/>
                  </a:srgbClr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11373" name="Oval 93">
              <a:extLst>
                <a:ext uri="{FF2B5EF4-FFF2-40B4-BE49-F238E27FC236}">
                  <a16:creationId xmlns:a16="http://schemas.microsoft.com/office/drawing/2014/main" xmlns="" id="{C6CF4F63-2915-8A9A-BF57-AC5ED6225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3167"/>
              <a:ext cx="145" cy="137"/>
            </a:xfrm>
            <a:prstGeom prst="ellipse">
              <a:avLst/>
            </a:prstGeom>
            <a:gradFill rotWithShape="1">
              <a:gsLst>
                <a:gs pos="0">
                  <a:srgbClr val="2F4700"/>
                </a:gs>
                <a:gs pos="50000">
                  <a:srgbClr val="669900"/>
                </a:gs>
                <a:gs pos="100000">
                  <a:srgbClr val="2F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</a:t>
              </a:r>
            </a:p>
          </p:txBody>
        </p:sp>
      </p:grpSp>
      <p:sp>
        <p:nvSpPr>
          <p:cNvPr id="11374" name="AutoShape 103">
            <a:extLst>
              <a:ext uri="{FF2B5EF4-FFF2-40B4-BE49-F238E27FC236}">
                <a16:creationId xmlns:a16="http://schemas.microsoft.com/office/drawing/2014/main" xmlns="" id="{4A89148B-A2F0-7AF7-54BA-0F102EDD6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4" y="374650"/>
            <a:ext cx="2960687" cy="2444750"/>
          </a:xfrm>
          <a:prstGeom prst="cloudCallout">
            <a:avLst>
              <a:gd name="adj1" fmla="val -44157"/>
              <a:gd name="adj2" fmla="val 70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Phải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làm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thế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để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nguyên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tử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H ở 2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vế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ahoma" panose="020B0604030504040204" pitchFamily="34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0D53502-1354-F036-61A5-46AE079473E1}"/>
              </a:ext>
            </a:extLst>
          </p:cNvPr>
          <p:cNvGrpSpPr/>
          <p:nvPr/>
        </p:nvGrpSpPr>
        <p:grpSpPr>
          <a:xfrm>
            <a:off x="1250981" y="5440368"/>
            <a:ext cx="5082662" cy="536576"/>
            <a:chOff x="1228725" y="5440368"/>
            <a:chExt cx="5278438" cy="536576"/>
          </a:xfrm>
        </p:grpSpPr>
        <p:grpSp>
          <p:nvGrpSpPr>
            <p:cNvPr id="11376" name="Group 22">
              <a:extLst>
                <a:ext uri="{FF2B5EF4-FFF2-40B4-BE49-F238E27FC236}">
                  <a16:creationId xmlns:a16="http://schemas.microsoft.com/office/drawing/2014/main" xmlns="" id="{EF079EC5-A66F-3772-3842-D37AB0841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725" y="5440368"/>
              <a:ext cx="5278438" cy="536576"/>
              <a:chOff x="294" y="3427"/>
              <a:chExt cx="3325" cy="338"/>
            </a:xfrm>
          </p:grpSpPr>
          <p:sp>
            <p:nvSpPr>
              <p:cNvPr id="11377" name="Text Box 23">
                <a:extLst>
                  <a:ext uri="{FF2B5EF4-FFF2-40B4-BE49-F238E27FC236}">
                    <a16:creationId xmlns:a16="http://schemas.microsoft.com/office/drawing/2014/main" xmlns="" id="{91702980-51C9-4F58-386B-5537D43E7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" y="3438"/>
                <a:ext cx="3325" cy="327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   H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  +    O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                 H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O</a:t>
                </a:r>
              </a:p>
            </p:txBody>
          </p:sp>
          <p:sp>
            <p:nvSpPr>
              <p:cNvPr id="11382" name="Text Box 28">
                <a:extLst>
                  <a:ext uri="{FF2B5EF4-FFF2-40B4-BE49-F238E27FC236}">
                    <a16:creationId xmlns:a16="http://schemas.microsoft.com/office/drawing/2014/main" xmlns="" id="{3C40D531-47BF-E8BA-997B-39257A5DF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6" y="3429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1383" name="Text Box 29">
                <a:extLst>
                  <a:ext uri="{FF2B5EF4-FFF2-40B4-BE49-F238E27FC236}">
                    <a16:creationId xmlns:a16="http://schemas.microsoft.com/office/drawing/2014/main" xmlns="" id="{887763FA-E128-703F-884B-E7AEB7F01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" y="3427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cxnSp>
          <p:nvCxnSpPr>
            <p:cNvPr id="11384" name="Straight Arrow Connector 11383">
              <a:extLst>
                <a:ext uri="{FF2B5EF4-FFF2-40B4-BE49-F238E27FC236}">
                  <a16:creationId xmlns:a16="http://schemas.microsoft.com/office/drawing/2014/main" xmlns="" id="{CDA029D3-39FC-7ED4-50F5-A47C55141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5390" y="5723637"/>
              <a:ext cx="1109028" cy="5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05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3699E-6 L -3.61111E-6 0.5597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/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5087E-6 L -3.61111E-6 0.055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21965E-6 L 0.00087 -0.044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2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16185E-6 L 8.33333E-7 0.04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3" dur="10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3" grpId="0"/>
      <p:bldP spid="11322" grpId="0"/>
      <p:bldP spid="11374" grpId="0" animBg="1"/>
      <p:bldP spid="1137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489</Words>
  <Application>Microsoft Office PowerPoint</Application>
  <PresentationFormat>Custom</PresentationFormat>
  <Paragraphs>134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Na2CO3 + Ca(OH)2 → 2NaOH  + CaCO3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Administrator</cp:lastModifiedBy>
  <cp:revision>23</cp:revision>
  <dcterms:created xsi:type="dcterms:W3CDTF">2023-07-12T15:22:11Z</dcterms:created>
  <dcterms:modified xsi:type="dcterms:W3CDTF">2025-03-10T02:01:29Z</dcterms:modified>
</cp:coreProperties>
</file>