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300" r:id="rId2"/>
    <p:sldId id="301" r:id="rId3"/>
    <p:sldId id="302" r:id="rId4"/>
    <p:sldId id="303" r:id="rId5"/>
    <p:sldId id="304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21" r:id="rId16"/>
    <p:sldId id="315" r:id="rId17"/>
    <p:sldId id="316" r:id="rId18"/>
    <p:sldId id="317" r:id="rId19"/>
    <p:sldId id="318" r:id="rId20"/>
    <p:sldId id="319" r:id="rId21"/>
    <p:sldId id="32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F4F"/>
    <a:srgbClr val="0076C1"/>
    <a:srgbClr val="128ACE"/>
    <a:srgbClr val="1A90D0"/>
    <a:srgbClr val="C9E8A6"/>
    <a:srgbClr val="A9DA74"/>
    <a:srgbClr val="03CCE7"/>
    <a:srgbClr val="333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85" autoAdjust="0"/>
    <p:restoredTop sz="94595" autoAdjust="0"/>
  </p:normalViewPr>
  <p:slideViewPr>
    <p:cSldViewPr snapToGrid="0">
      <p:cViewPr varScale="1">
        <p:scale>
          <a:sx n="78" d="100"/>
          <a:sy n="78" d="100"/>
        </p:scale>
        <p:origin x="1666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7D872-3CAC-4CC8-8641-83756B098D9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0B311E-38A0-455E-B5E8-CE28B0918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41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82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545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56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74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606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89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388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8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792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0844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3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92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3DDCF-0BE1-429F-A1A2-1679924B0B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B167D-8E86-47D3-A644-37B38C8FC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561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3DDCF-0BE1-429F-A1A2-1679924B0B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B167D-8E86-47D3-A644-37B38C8FC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795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5299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16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2040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6211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03091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167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523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8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2" y="635635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63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97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56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153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54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86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52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706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5432" r="4198" b="5062"/>
          <a:stretch/>
        </p:blipFill>
        <p:spPr>
          <a:xfrm>
            <a:off x="0" y="0"/>
            <a:ext cx="9144000" cy="6891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5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26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7" Type="http://schemas.openxmlformats.org/officeDocument/2006/relationships/image" Target="../media/image10.svg"/><Relationship Id="rId12" Type="http://schemas.openxmlformats.org/officeDocument/2006/relationships/image" Target="../media/image103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12.svg"/><Relationship Id="rId10" Type="http://schemas.openxmlformats.org/officeDocument/2006/relationships/image" Target="../media/image101.svg"/><Relationship Id="rId9" Type="http://schemas.openxmlformats.org/officeDocument/2006/relationships/image" Target="../media/image30.pn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1.wdp"/><Relationship Id="rId7" Type="http://schemas.openxmlformats.org/officeDocument/2006/relationships/image" Target="../media/image10.svg"/><Relationship Id="rId12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03.svg"/><Relationship Id="rId5" Type="http://schemas.openxmlformats.org/officeDocument/2006/relationships/image" Target="../media/image12.svg"/><Relationship Id="rId10" Type="http://schemas.openxmlformats.org/officeDocument/2006/relationships/image" Target="../media/image31.png"/><Relationship Id="rId9" Type="http://schemas.openxmlformats.org/officeDocument/2006/relationships/image" Target="../media/image10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slide" Target="slide15.xml"/><Relationship Id="rId18" Type="http://schemas.openxmlformats.org/officeDocument/2006/relationships/image" Target="../media/image39.gif"/><Relationship Id="rId3" Type="http://schemas.openxmlformats.org/officeDocument/2006/relationships/slideLayout" Target="../slideLayouts/slideLayout20.xml"/><Relationship Id="rId7" Type="http://schemas.openxmlformats.org/officeDocument/2006/relationships/slide" Target="slide20.xml"/><Relationship Id="rId12" Type="http://schemas.microsoft.com/office/2007/relationships/hdphoto" Target="../media/hdphoto3.wdp"/><Relationship Id="rId17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8.png"/><Relationship Id="rId20" Type="http://schemas.openxmlformats.org/officeDocument/2006/relationships/image" Target="../media/image41.gif"/><Relationship Id="rId1" Type="http://schemas.microsoft.com/office/2007/relationships/media" Target="../media/media2.mp3"/><Relationship Id="rId6" Type="http://schemas.openxmlformats.org/officeDocument/2006/relationships/image" Target="../media/image34.gif"/><Relationship Id="rId11" Type="http://schemas.openxmlformats.org/officeDocument/2006/relationships/image" Target="../media/image36.png"/><Relationship Id="rId5" Type="http://schemas.openxmlformats.org/officeDocument/2006/relationships/image" Target="../media/image33.gif"/><Relationship Id="rId15" Type="http://schemas.microsoft.com/office/2007/relationships/hdphoto" Target="../media/hdphoto4.wdp"/><Relationship Id="rId10" Type="http://schemas.openxmlformats.org/officeDocument/2006/relationships/slide" Target="slide17.xml"/><Relationship Id="rId19" Type="http://schemas.openxmlformats.org/officeDocument/2006/relationships/image" Target="../media/image40.gif"/><Relationship Id="rId4" Type="http://schemas.openxmlformats.org/officeDocument/2006/relationships/image" Target="../media/image25.png"/><Relationship Id="rId9" Type="http://schemas.microsoft.com/office/2007/relationships/hdphoto" Target="../media/hdphoto2.wdp"/><Relationship Id="rId1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564x/15/58/36/1558363b15c760c32882ad013465f1d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142"/>
            <a:ext cx="9144000" cy="641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7923" y="384358"/>
            <a:ext cx="78363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UBND HUYỆN BẮC HÀ</a:t>
            </a:r>
          </a:p>
          <a:p>
            <a:pPr algn="ctr">
              <a:defRPr/>
            </a:pPr>
            <a:r>
              <a:rPr lang="en-US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TRƯỜNG PTDTBT TIỂU HỌC VÀ THCS BẢN LIỀN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2281084"/>
            <a:ext cx="7208948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CHÀO MỪNG CÁC </a:t>
            </a:r>
            <a:r>
              <a:rPr lang="en-US" sz="3200" b="1" cap="all" dirty="0" err="1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3200" b="1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LỚP 1B ĐẾN VỚI MÔN TIẾNG VIỆT</a:t>
            </a:r>
            <a:endParaRPr lang="en-US" sz="3200" b="1" kern="10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2388" y="3756989"/>
            <a:ext cx="6656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i="1" kern="1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Cùng</a:t>
            </a:r>
            <a:r>
              <a:rPr lang="en-US" sz="2800" b="1" i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 </a:t>
            </a:r>
            <a:r>
              <a:rPr lang="en-US" sz="2800" b="1" i="1" kern="1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cô</a:t>
            </a:r>
            <a:r>
              <a:rPr lang="en-US" sz="2800" b="1" i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 </a:t>
            </a:r>
            <a:r>
              <a:rPr lang="en-US" sz="2800" b="1" i="1" kern="1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giáo</a:t>
            </a:r>
            <a:r>
              <a:rPr lang="vi-VN" sz="28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: </a:t>
            </a:r>
            <a:r>
              <a:rPr lang="en-US" sz="28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NGUYỄN BÍCH HOA</a:t>
            </a:r>
          </a:p>
        </p:txBody>
      </p:sp>
    </p:spTree>
    <p:extLst>
      <p:ext uri="{BB962C8B-B14F-4D97-AF65-F5344CB8AC3E}">
        <p14:creationId xmlns:p14="http://schemas.microsoft.com/office/powerpoint/2010/main" val="206583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1962925" y="752987"/>
            <a:ext cx="888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98696" y="2015604"/>
            <a:ext cx="247696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500" b="1" dirty="0" err="1">
                <a:solidFill>
                  <a:srgbClr val="F58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endParaRPr lang="en-US" sz="4500" b="1" dirty="0">
              <a:solidFill>
                <a:srgbClr val="F582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/>
          </p:nvPr>
        </p:nvGraphicFramePr>
        <p:xfrm>
          <a:off x="3097530" y="3255302"/>
          <a:ext cx="2948940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4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4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" name="Rectangle 24"/>
          <p:cNvSpPr/>
          <p:nvPr/>
        </p:nvSpPr>
        <p:spPr>
          <a:xfrm>
            <a:off x="3597131" y="3285908"/>
            <a:ext cx="58060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>
                <a:latin typeface="Arial-SGK-TV" pitchFamily="2" charset="0"/>
                <a:cs typeface="Arial-SGK-TV" pitchFamily="2" charset="0"/>
              </a:rPr>
              <a:t>tr</a:t>
            </a:r>
            <a:endParaRPr lang="en-US" sz="4500" dirty="0"/>
          </a:p>
        </p:txBody>
      </p:sp>
      <p:sp>
        <p:nvSpPr>
          <p:cNvPr id="26" name="Rectangle 25"/>
          <p:cNvSpPr/>
          <p:nvPr/>
        </p:nvSpPr>
        <p:spPr>
          <a:xfrm>
            <a:off x="4772556" y="3275290"/>
            <a:ext cx="101822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dirty="0" err="1">
                <a:solidFill>
                  <a:srgbClr val="F58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4500" dirty="0">
              <a:solidFill>
                <a:srgbClr val="F582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97741" y="3286003"/>
            <a:ext cx="53732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91867" y="3255302"/>
            <a:ext cx="101822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dirty="0" err="1">
                <a:solidFill>
                  <a:srgbClr val="F58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4500" dirty="0">
              <a:solidFill>
                <a:srgbClr val="F582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97132" y="4319432"/>
            <a:ext cx="192390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500" dirty="0" err="1">
                <a:solidFill>
                  <a:srgbClr val="F58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4500" dirty="0">
              <a:solidFill>
                <a:srgbClr val="F582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081548" y="501445"/>
            <a:ext cx="648929" cy="63308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081548" y="1514167"/>
            <a:ext cx="648929" cy="59976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66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3.7037E-6 L 0.03559 0.2011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2" y="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2.96296E-6 L -0.08385 0.2027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0" y="1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3" grpId="2"/>
      <p:bldP spid="14" grpId="0"/>
      <p:bldP spid="14" grpId="1"/>
      <p:bldP spid="14" grpId="2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10" y="1599206"/>
            <a:ext cx="466305" cy="4498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70040" y="2287536"/>
            <a:ext cx="1976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600" b="1" dirty="0" err="1">
                <a:solidFill>
                  <a:srgbClr val="F58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ính</a:t>
            </a:r>
            <a:endParaRPr lang="en-US" sz="3600" b="1" dirty="0">
              <a:solidFill>
                <a:srgbClr val="F582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12859" y="2287536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600" b="1" dirty="0" err="1">
                <a:solidFill>
                  <a:srgbClr val="F58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  <a:endParaRPr lang="en-US" sz="3600" b="1" dirty="0">
              <a:solidFill>
                <a:srgbClr val="F582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891918"/>
              </p:ext>
            </p:extLst>
          </p:nvPr>
        </p:nvGraphicFramePr>
        <p:xfrm>
          <a:off x="1366130" y="3147050"/>
          <a:ext cx="2057400" cy="548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636590"/>
              </p:ext>
            </p:extLst>
          </p:nvPr>
        </p:nvGraphicFramePr>
        <p:xfrm>
          <a:off x="3676418" y="3177085"/>
          <a:ext cx="2057400" cy="548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1643338" y="3190432"/>
            <a:ext cx="37542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793671" y="3190432"/>
            <a:ext cx="37542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674223" y="3177085"/>
            <a:ext cx="7409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solidFill>
                  <a:srgbClr val="F58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  <a:endParaRPr lang="en-US" sz="3000" dirty="0">
              <a:solidFill>
                <a:srgbClr val="F582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Connector 31"/>
          <p:cNvCxnSpPr>
            <a:cxnSpLocks/>
          </p:cNvCxnSpPr>
          <p:nvPr/>
        </p:nvCxnSpPr>
        <p:spPr>
          <a:xfrm flipH="1">
            <a:off x="2615115" y="2973917"/>
            <a:ext cx="102688" cy="1330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018761" y="904568"/>
            <a:ext cx="879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3FD772-1314-42EF-984C-9BBB068A0415}"/>
              </a:ext>
            </a:extLst>
          </p:cNvPr>
          <p:cNvSpPr/>
          <p:nvPr/>
        </p:nvSpPr>
        <p:spPr>
          <a:xfrm>
            <a:off x="2522415" y="3191077"/>
            <a:ext cx="67678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solidFill>
                  <a:srgbClr val="F58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</a:t>
            </a:r>
            <a:endParaRPr lang="en-US" sz="3000" dirty="0">
              <a:solidFill>
                <a:srgbClr val="F582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28729" y="2287536"/>
            <a:ext cx="2356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F58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endParaRPr lang="en-US" sz="3600" b="1" dirty="0">
              <a:solidFill>
                <a:srgbClr val="F582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/>
          </p:nvPr>
        </p:nvGraphicFramePr>
        <p:xfrm>
          <a:off x="5697910" y="3177085"/>
          <a:ext cx="2057400" cy="548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Rectangle 25"/>
          <p:cNvSpPr/>
          <p:nvPr/>
        </p:nvSpPr>
        <p:spPr>
          <a:xfrm>
            <a:off x="6025698" y="3185947"/>
            <a:ext cx="4203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863031" y="3180670"/>
            <a:ext cx="7409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solidFill>
                  <a:srgbClr val="F58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3000" dirty="0">
              <a:solidFill>
                <a:srgbClr val="F582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43338" y="4095412"/>
            <a:ext cx="15029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 smtClean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600" dirty="0" err="1" smtClean="0">
                <a:solidFill>
                  <a:srgbClr val="F58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ính</a:t>
            </a:r>
            <a:endParaRPr lang="en-US" sz="3600" dirty="0">
              <a:solidFill>
                <a:srgbClr val="F582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24418" y="4095412"/>
            <a:ext cx="16734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600" dirty="0" err="1">
                <a:solidFill>
                  <a:srgbClr val="F58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  <a:endParaRPr lang="en-US" sz="3600" dirty="0">
              <a:solidFill>
                <a:srgbClr val="F582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25699" y="4095412"/>
            <a:ext cx="13846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dirty="0" err="1">
                <a:solidFill>
                  <a:srgbClr val="F58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3600" dirty="0">
              <a:solidFill>
                <a:srgbClr val="F582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053662" y="666146"/>
            <a:ext cx="639096" cy="61943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59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329" y="1599206"/>
            <a:ext cx="469187" cy="4526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1251" y="682249"/>
            <a:ext cx="1401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10">
            <a:extLst>
              <a:ext uri="{FF2B5EF4-FFF2-40B4-BE49-F238E27FC236}">
                <a16:creationId xmlns:a16="http://schemas.microsoft.com/office/drawing/2014/main" id="{A429648D-1189-4334-86C9-CD8D70AC3234}"/>
              </a:ext>
            </a:extLst>
          </p:cNvPr>
          <p:cNvSpPr/>
          <p:nvPr/>
        </p:nvSpPr>
        <p:spPr>
          <a:xfrm>
            <a:off x="2501145" y="3831460"/>
            <a:ext cx="2454313" cy="624078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1" name="Rounded Rectangle 11">
            <a:extLst>
              <a:ext uri="{FF2B5EF4-FFF2-40B4-BE49-F238E27FC236}">
                <a16:creationId xmlns:a16="http://schemas.microsoft.com/office/drawing/2014/main" id="{46746127-0EB0-492D-B4C5-75B0E23FEF3B}"/>
              </a:ext>
            </a:extLst>
          </p:cNvPr>
          <p:cNvSpPr/>
          <p:nvPr/>
        </p:nvSpPr>
        <p:spPr>
          <a:xfrm>
            <a:off x="4629150" y="2409860"/>
            <a:ext cx="2173432" cy="620799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2" name="Rounded Rectangle 9">
            <a:extLst>
              <a:ext uri="{FF2B5EF4-FFF2-40B4-BE49-F238E27FC236}">
                <a16:creationId xmlns:a16="http://schemas.microsoft.com/office/drawing/2014/main" id="{CD1C3C10-EF29-4738-8F71-F5E6252F8C0C}"/>
              </a:ext>
            </a:extLst>
          </p:cNvPr>
          <p:cNvSpPr/>
          <p:nvPr/>
        </p:nvSpPr>
        <p:spPr>
          <a:xfrm>
            <a:off x="1281939" y="2429455"/>
            <a:ext cx="2070861" cy="622663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4" name="Rounded Rectangle 10">
            <a:extLst>
              <a:ext uri="{FF2B5EF4-FFF2-40B4-BE49-F238E27FC236}">
                <a16:creationId xmlns:a16="http://schemas.microsoft.com/office/drawing/2014/main" id="{18B7D2F3-1AA5-4751-A017-691902EE9670}"/>
              </a:ext>
            </a:extLst>
          </p:cNvPr>
          <p:cNvSpPr/>
          <p:nvPr/>
        </p:nvSpPr>
        <p:spPr>
          <a:xfrm>
            <a:off x="5325333" y="3831460"/>
            <a:ext cx="2696755" cy="617220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78195" y="2476953"/>
            <a:ext cx="23337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86866" y="2476954"/>
            <a:ext cx="27333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39106" y="3897697"/>
            <a:ext cx="22278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25335" y="3897696"/>
            <a:ext cx="29534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3884" y="2476952"/>
            <a:ext cx="1168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000" dirty="0" err="1" smtClean="0">
                <a:solidFill>
                  <a:srgbClr val="F58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endParaRPr lang="en-US" sz="4000" dirty="0">
              <a:solidFill>
                <a:srgbClr val="F582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49910" y="2455609"/>
            <a:ext cx="1196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58220"/>
                </a:solidFill>
                <a:latin typeface="Arial-SGK-TV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58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4000" dirty="0">
              <a:solidFill>
                <a:srgbClr val="F582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10348" y="3886154"/>
            <a:ext cx="1258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58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ệnh</a:t>
            </a:r>
            <a:endParaRPr lang="en-US" sz="4000" dirty="0">
              <a:solidFill>
                <a:srgbClr val="F582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20232" y="3896189"/>
            <a:ext cx="1258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58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ành</a:t>
            </a:r>
            <a:endParaRPr lang="en-US" sz="4000" dirty="0">
              <a:solidFill>
                <a:srgbClr val="F582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873900" y="478157"/>
            <a:ext cx="816078" cy="743428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61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4" grpId="0" animBg="1"/>
      <p:bldP spid="5" grpId="0"/>
      <p:bldP spid="10" grpId="0"/>
      <p:bldP spid="11" grpId="0"/>
      <p:bldP spid="12" grpId="0"/>
      <p:bldP spid="6" grpId="0"/>
      <p:bldP spid="14" grpId="0" build="allAtOnce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52945" y="452285"/>
            <a:ext cx="3322410" cy="116020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344129" y="1730477"/>
            <a:ext cx="8209936" cy="469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0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493355" y="344130"/>
            <a:ext cx="3580090" cy="130769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86813" y="1651820"/>
            <a:ext cx="8672052" cy="495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493354" y="196645"/>
            <a:ext cx="3314619" cy="135685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76981" y="1553498"/>
            <a:ext cx="8622890" cy="509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2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260763" y="285136"/>
            <a:ext cx="3743856" cy="125852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3" y="1543666"/>
            <a:ext cx="8632722" cy="509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6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894" y="3742608"/>
            <a:ext cx="2691614" cy="17124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327" y="1599206"/>
            <a:ext cx="469188" cy="4526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378" y="1186787"/>
            <a:ext cx="2042838" cy="193658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41581" y="714429"/>
            <a:ext cx="1035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419" y="1526948"/>
            <a:ext cx="1815372" cy="15964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1884" y="3084736"/>
            <a:ext cx="3487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65813" y="3304027"/>
            <a:ext cx="3798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91678" y="5612778"/>
            <a:ext cx="4087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/>
          <p:cNvSpPr/>
          <p:nvPr/>
        </p:nvSpPr>
        <p:spPr>
          <a:xfrm>
            <a:off x="894736" y="512484"/>
            <a:ext cx="845574" cy="87981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7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 descr="图层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3012758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221225" y="501445"/>
            <a:ext cx="8701550" cy="5840361"/>
          </a:xfrm>
          <a:prstGeom prst="roundRect">
            <a:avLst>
              <a:gd name="adj" fmla="val 4365"/>
            </a:avLst>
          </a:prstGeom>
          <a:solidFill>
            <a:schemeClr val="bg1"/>
          </a:solidFill>
          <a:ln>
            <a:solidFill>
              <a:srgbClr val="EEB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3" name="Nậm Sắ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45630" y="5324408"/>
            <a:ext cx="457200" cy="457200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D4437FAE-C0EB-427F-BB31-6D3436D7FB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271" y="2585170"/>
            <a:ext cx="2959510" cy="3274856"/>
          </a:xfrm>
          <a:prstGeom prst="rect">
            <a:avLst/>
          </a:prstGeom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C0A2B2E-1C7B-969A-D879-9E7AFC4912C4}"/>
              </a:ext>
            </a:extLst>
          </p:cNvPr>
          <p:cNvSpPr txBox="1"/>
          <p:nvPr/>
        </p:nvSpPr>
        <p:spPr>
          <a:xfrm>
            <a:off x="6448965" y="2043069"/>
            <a:ext cx="1452224" cy="854080"/>
          </a:xfrm>
          <a:custGeom>
            <a:avLst/>
            <a:gdLst>
              <a:gd name="connsiteX0" fmla="*/ 0 w 9526556"/>
              <a:gd name="connsiteY0" fmla="*/ 0 h 1200329"/>
              <a:gd name="connsiteX1" fmla="*/ 9526556 w 9526556"/>
              <a:gd name="connsiteY1" fmla="*/ 0 h 1200329"/>
              <a:gd name="connsiteX2" fmla="*/ 9526556 w 9526556"/>
              <a:gd name="connsiteY2" fmla="*/ 1200329 h 1200329"/>
              <a:gd name="connsiteX3" fmla="*/ 0 w 9526556"/>
              <a:gd name="connsiteY3" fmla="*/ 1200329 h 1200329"/>
              <a:gd name="connsiteX4" fmla="*/ 0 w 9526556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26556" h="1200329" fill="none" extrusionOk="0">
                <a:moveTo>
                  <a:pt x="0" y="0"/>
                </a:moveTo>
                <a:cubicBezTo>
                  <a:pt x="2030095" y="-39884"/>
                  <a:pt x="7856332" y="20320"/>
                  <a:pt x="9526556" y="0"/>
                </a:cubicBezTo>
                <a:cubicBezTo>
                  <a:pt x="9422097" y="587387"/>
                  <a:pt x="9519777" y="1035314"/>
                  <a:pt x="9526556" y="1200329"/>
                </a:cubicBezTo>
                <a:cubicBezTo>
                  <a:pt x="6586648" y="1047536"/>
                  <a:pt x="3856774" y="1189736"/>
                  <a:pt x="0" y="1200329"/>
                </a:cubicBezTo>
                <a:cubicBezTo>
                  <a:pt x="75657" y="755780"/>
                  <a:pt x="79215" y="259832"/>
                  <a:pt x="0" y="0"/>
                </a:cubicBezTo>
                <a:close/>
              </a:path>
              <a:path w="9526556" h="1200329" stroke="0" extrusionOk="0">
                <a:moveTo>
                  <a:pt x="0" y="0"/>
                </a:moveTo>
                <a:cubicBezTo>
                  <a:pt x="4323317" y="-76269"/>
                  <a:pt x="5201963" y="79743"/>
                  <a:pt x="9526556" y="0"/>
                </a:cubicBezTo>
                <a:cubicBezTo>
                  <a:pt x="9554989" y="123541"/>
                  <a:pt x="9492762" y="939246"/>
                  <a:pt x="9526556" y="1200329"/>
                </a:cubicBezTo>
                <a:cubicBezTo>
                  <a:pt x="7645563" y="1169133"/>
                  <a:pt x="2609102" y="1317639"/>
                  <a:pt x="0" y="1200329"/>
                </a:cubicBezTo>
                <a:cubicBezTo>
                  <a:pt x="-34598" y="1028943"/>
                  <a:pt x="59031" y="192239"/>
                  <a:pt x="0" y="0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6074373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defTabSz="514350"/>
            <a:r>
              <a:rPr lang="en-US" sz="49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</a:t>
            </a:r>
            <a:endParaRPr lang="en-US" sz="495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0A2B2E-1C7B-969A-D879-9E7AFC4912C4}"/>
              </a:ext>
            </a:extLst>
          </p:cNvPr>
          <p:cNvSpPr txBox="1"/>
          <p:nvPr/>
        </p:nvSpPr>
        <p:spPr>
          <a:xfrm>
            <a:off x="6448965" y="3121483"/>
            <a:ext cx="1452224" cy="854080"/>
          </a:xfrm>
          <a:custGeom>
            <a:avLst/>
            <a:gdLst>
              <a:gd name="connsiteX0" fmla="*/ 0 w 9526556"/>
              <a:gd name="connsiteY0" fmla="*/ 0 h 1200329"/>
              <a:gd name="connsiteX1" fmla="*/ 9526556 w 9526556"/>
              <a:gd name="connsiteY1" fmla="*/ 0 h 1200329"/>
              <a:gd name="connsiteX2" fmla="*/ 9526556 w 9526556"/>
              <a:gd name="connsiteY2" fmla="*/ 1200329 h 1200329"/>
              <a:gd name="connsiteX3" fmla="*/ 0 w 9526556"/>
              <a:gd name="connsiteY3" fmla="*/ 1200329 h 1200329"/>
              <a:gd name="connsiteX4" fmla="*/ 0 w 9526556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26556" h="1200329" fill="none" extrusionOk="0">
                <a:moveTo>
                  <a:pt x="0" y="0"/>
                </a:moveTo>
                <a:cubicBezTo>
                  <a:pt x="2030095" y="-39884"/>
                  <a:pt x="7856332" y="20320"/>
                  <a:pt x="9526556" y="0"/>
                </a:cubicBezTo>
                <a:cubicBezTo>
                  <a:pt x="9422097" y="587387"/>
                  <a:pt x="9519777" y="1035314"/>
                  <a:pt x="9526556" y="1200329"/>
                </a:cubicBezTo>
                <a:cubicBezTo>
                  <a:pt x="6586648" y="1047536"/>
                  <a:pt x="3856774" y="1189736"/>
                  <a:pt x="0" y="1200329"/>
                </a:cubicBezTo>
                <a:cubicBezTo>
                  <a:pt x="75657" y="755780"/>
                  <a:pt x="79215" y="259832"/>
                  <a:pt x="0" y="0"/>
                </a:cubicBezTo>
                <a:close/>
              </a:path>
              <a:path w="9526556" h="1200329" stroke="0" extrusionOk="0">
                <a:moveTo>
                  <a:pt x="0" y="0"/>
                </a:moveTo>
                <a:cubicBezTo>
                  <a:pt x="4323317" y="-76269"/>
                  <a:pt x="5201963" y="79743"/>
                  <a:pt x="9526556" y="0"/>
                </a:cubicBezTo>
                <a:cubicBezTo>
                  <a:pt x="9554989" y="123541"/>
                  <a:pt x="9492762" y="939246"/>
                  <a:pt x="9526556" y="1200329"/>
                </a:cubicBezTo>
                <a:cubicBezTo>
                  <a:pt x="7645563" y="1169133"/>
                  <a:pt x="2609102" y="1317639"/>
                  <a:pt x="0" y="1200329"/>
                </a:cubicBezTo>
                <a:cubicBezTo>
                  <a:pt x="-34598" y="1028943"/>
                  <a:pt x="59031" y="192239"/>
                  <a:pt x="0" y="0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6074373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defTabSz="514350"/>
            <a:r>
              <a:rPr lang="en-US" sz="49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  <a:endParaRPr lang="en-US" sz="495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0A2B2E-1C7B-969A-D879-9E7AFC4912C4}"/>
              </a:ext>
            </a:extLst>
          </p:cNvPr>
          <p:cNvSpPr txBox="1"/>
          <p:nvPr/>
        </p:nvSpPr>
        <p:spPr>
          <a:xfrm>
            <a:off x="6448964" y="4235755"/>
            <a:ext cx="1452224" cy="854080"/>
          </a:xfrm>
          <a:custGeom>
            <a:avLst/>
            <a:gdLst>
              <a:gd name="connsiteX0" fmla="*/ 0 w 9526556"/>
              <a:gd name="connsiteY0" fmla="*/ 0 h 1200329"/>
              <a:gd name="connsiteX1" fmla="*/ 9526556 w 9526556"/>
              <a:gd name="connsiteY1" fmla="*/ 0 h 1200329"/>
              <a:gd name="connsiteX2" fmla="*/ 9526556 w 9526556"/>
              <a:gd name="connsiteY2" fmla="*/ 1200329 h 1200329"/>
              <a:gd name="connsiteX3" fmla="*/ 0 w 9526556"/>
              <a:gd name="connsiteY3" fmla="*/ 1200329 h 1200329"/>
              <a:gd name="connsiteX4" fmla="*/ 0 w 9526556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26556" h="1200329" fill="none" extrusionOk="0">
                <a:moveTo>
                  <a:pt x="0" y="0"/>
                </a:moveTo>
                <a:cubicBezTo>
                  <a:pt x="2030095" y="-39884"/>
                  <a:pt x="7856332" y="20320"/>
                  <a:pt x="9526556" y="0"/>
                </a:cubicBezTo>
                <a:cubicBezTo>
                  <a:pt x="9422097" y="587387"/>
                  <a:pt x="9519777" y="1035314"/>
                  <a:pt x="9526556" y="1200329"/>
                </a:cubicBezTo>
                <a:cubicBezTo>
                  <a:pt x="6586648" y="1047536"/>
                  <a:pt x="3856774" y="1189736"/>
                  <a:pt x="0" y="1200329"/>
                </a:cubicBezTo>
                <a:cubicBezTo>
                  <a:pt x="75657" y="755780"/>
                  <a:pt x="79215" y="259832"/>
                  <a:pt x="0" y="0"/>
                </a:cubicBezTo>
                <a:close/>
              </a:path>
              <a:path w="9526556" h="1200329" stroke="0" extrusionOk="0">
                <a:moveTo>
                  <a:pt x="0" y="0"/>
                </a:moveTo>
                <a:cubicBezTo>
                  <a:pt x="4323317" y="-76269"/>
                  <a:pt x="5201963" y="79743"/>
                  <a:pt x="9526556" y="0"/>
                </a:cubicBezTo>
                <a:cubicBezTo>
                  <a:pt x="9554989" y="123541"/>
                  <a:pt x="9492762" y="939246"/>
                  <a:pt x="9526556" y="1200329"/>
                </a:cubicBezTo>
                <a:cubicBezTo>
                  <a:pt x="7645563" y="1169133"/>
                  <a:pt x="2609102" y="1317639"/>
                  <a:pt x="0" y="1200329"/>
                </a:cubicBezTo>
                <a:cubicBezTo>
                  <a:pt x="-34598" y="1028943"/>
                  <a:pt x="59031" y="192239"/>
                  <a:pt x="0" y="0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6074373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defTabSz="514350"/>
            <a:r>
              <a:rPr lang="en-US" sz="49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495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638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06706 0.04005 C 0.08099 0.04908 0.10195 0.05394 0.12396 0.05394 C 0.14896 0.05394 0.16901 0.04908 0.18294 0.04005 L 0.25 -4.07407E-6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288532" flipH="1">
            <a:off x="-1814094" y="2129984"/>
            <a:ext cx="4714220" cy="19757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3533" y="4304796"/>
            <a:ext cx="2044455" cy="14085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 flipH="1">
            <a:off x="5895021" y="2730201"/>
            <a:ext cx="4472743" cy="10221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94611" y="4234957"/>
            <a:ext cx="2015856" cy="12427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V="1">
            <a:off x="831698" y="1626693"/>
            <a:ext cx="7480606" cy="7208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767571" y="3533270"/>
            <a:ext cx="501491" cy="7715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6726879" y="3533270"/>
            <a:ext cx="501491" cy="7715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4C77F0-E6FE-4E89-86BA-8A7E9C6A04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78" b="95568" l="2024" r="96965">
                        <a14:foregroundMark x1="10455" y1="38781" x2="10455" y2="38781"/>
                        <a14:foregroundMark x1="9444" y1="16620" x2="9444" y2="20499"/>
                        <a14:foregroundMark x1="9781" y1="32133" x2="9781" y2="43213"/>
                        <a14:foregroundMark x1="10118" y1="53463" x2="10455" y2="61219"/>
                        <a14:foregroundMark x1="10455" y1="67867" x2="10455" y2="71745"/>
                        <a14:foregroundMark x1="10455" y1="77839" x2="10455" y2="77839"/>
                        <a14:foregroundMark x1="10455" y1="78393" x2="10455" y2="78393"/>
                        <a14:foregroundMark x1="9106" y1="86704" x2="9106" y2="86704"/>
                        <a14:foregroundMark x1="8769" y1="80055" x2="8769" y2="74515"/>
                        <a14:foregroundMark x1="8769" y1="69529" x2="8432" y2="61219"/>
                        <a14:foregroundMark x1="6408" y1="50139" x2="6408" y2="45983"/>
                        <a14:foregroundMark x1="6071" y1="34903" x2="6071" y2="30471"/>
                        <a14:foregroundMark x1="5396" y1="24377" x2="5396" y2="21053"/>
                        <a14:foregroundMark x1="5396" y1="12742" x2="5396" y2="12742"/>
                        <a14:foregroundMark x1="5396" y1="11634" x2="5396" y2="11634"/>
                        <a14:foregroundMark x1="7757" y1="9418" x2="10455" y2="9418"/>
                        <a14:foregroundMark x1="11467" y1="9418" x2="13153" y2="9418"/>
                        <a14:foregroundMark x1="14165" y1="9418" x2="14165" y2="9418"/>
                        <a14:foregroundMark x1="11467" y1="6094" x2="11467" y2="6094"/>
                        <a14:foregroundMark x1="6071" y1="6648" x2="5059" y2="11080"/>
                        <a14:foregroundMark x1="14840" y1="10526" x2="14840" y2="10526"/>
                        <a14:foregroundMark x1="2024" y1="13850" x2="2024" y2="13850"/>
                        <a14:foregroundMark x1="12816" y1="92798" x2="12816" y2="92798"/>
                        <a14:foregroundMark x1="10118" y1="95014" x2="8769" y2="95568"/>
                        <a14:foregroundMark x1="14503" y1="88366" x2="14503" y2="88366"/>
                        <a14:foregroundMark x1="88533" y1="38781" x2="89545" y2="44321"/>
                        <a14:foregroundMark x1="89207" y1="63989" x2="89207" y2="67867"/>
                        <a14:foregroundMark x1="93255" y1="77285" x2="93255" y2="83380"/>
                        <a14:foregroundMark x1="93255" y1="85042" x2="93255" y2="78393"/>
                        <a14:foregroundMark x1="90219" y1="44321" x2="89545" y2="34903"/>
                        <a14:foregroundMark x1="88870" y1="28255" x2="88870" y2="23269"/>
                        <a14:foregroundMark x1="95953" y1="87258" x2="95953" y2="87258"/>
                        <a14:foregroundMark x1="93255" y1="91136" x2="91906" y2="92798"/>
                        <a14:foregroundMark x1="89207" y1="94460" x2="89207" y2="94460"/>
                        <a14:foregroundMark x1="96290" y1="82825" x2="96290" y2="82825"/>
                        <a14:foregroundMark x1="94604" y1="72853" x2="94266" y2="68421"/>
                        <a14:foregroundMark x1="93929" y1="59003" x2="93929" y2="56233"/>
                        <a14:foregroundMark x1="87184" y1="4986" x2="87184" y2="4986"/>
                        <a14:foregroundMark x1="86509" y1="6094" x2="86509" y2="6094"/>
                        <a14:foregroundMark x1="92917" y1="6094" x2="93929" y2="6648"/>
                        <a14:foregroundMark x1="96627" y1="8864" x2="96965" y2="127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5735" y="388211"/>
            <a:ext cx="9175101" cy="6469789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925B2AFE-D531-4298-AD0F-B6EFBC091463}"/>
              </a:ext>
            </a:extLst>
          </p:cNvPr>
          <p:cNvSpPr txBox="1"/>
          <p:nvPr/>
        </p:nvSpPr>
        <p:spPr>
          <a:xfrm>
            <a:off x="2154382" y="2740157"/>
            <a:ext cx="4731326" cy="519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endParaRPr lang="en-US" sz="2250" b="1" dirty="0">
              <a:solidFill>
                <a:srgbClr val="202F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0532" y="1316628"/>
            <a:ext cx="1254078" cy="7582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23667" y="832989"/>
            <a:ext cx="2197227" cy="12419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minh.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15558" y="1172675"/>
            <a:ext cx="2198196" cy="782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000" dirty="0"/>
              <a:t>.</a:t>
            </a:r>
          </a:p>
        </p:txBody>
      </p:sp>
      <p:sp>
        <p:nvSpPr>
          <p:cNvPr id="16" name="Oval 15"/>
          <p:cNvSpPr/>
          <p:nvPr/>
        </p:nvSpPr>
        <p:spPr>
          <a:xfrm>
            <a:off x="1140531" y="2455410"/>
            <a:ext cx="1254079" cy="66242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555415" y="2379167"/>
            <a:ext cx="2248621" cy="138658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…,  </a:t>
            </a:r>
          </a:p>
        </p:txBody>
      </p:sp>
      <p:sp>
        <p:nvSpPr>
          <p:cNvPr id="18" name="Oval 17"/>
          <p:cNvSpPr/>
          <p:nvPr/>
        </p:nvSpPr>
        <p:spPr>
          <a:xfrm>
            <a:off x="4837849" y="2374927"/>
            <a:ext cx="2953613" cy="119407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60797" y="4053234"/>
            <a:ext cx="1061601" cy="8432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28946" y="4000525"/>
            <a:ext cx="2491948" cy="8959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077159" y="3961216"/>
            <a:ext cx="3329421" cy="11857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5253419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29" y="422787"/>
            <a:ext cx="8681884" cy="61058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08262" y="1273713"/>
            <a:ext cx="1092485" cy="1015663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2">
                <a:lumMod val="25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6245" y="3118978"/>
            <a:ext cx="76494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b="1" dirty="0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</a:t>
            </a:r>
            <a:r>
              <a:rPr lang="en-US" sz="6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  <a:r>
              <a:rPr lang="en-US" sz="6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0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6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en-US" sz="4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50157" y="421637"/>
            <a:ext cx="6010617" cy="9857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2583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288532" flipH="1">
            <a:off x="-2004339" y="2071829"/>
            <a:ext cx="4848167" cy="221803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3533" y="4304795"/>
            <a:ext cx="2044455" cy="17619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 flipH="1">
            <a:off x="6305236" y="2319983"/>
            <a:ext cx="4848167" cy="221803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94611" y="4234957"/>
            <a:ext cx="2015856" cy="17373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V="1">
            <a:off x="831698" y="1626693"/>
            <a:ext cx="7480606" cy="7208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67571" y="3533270"/>
            <a:ext cx="501491" cy="7715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26879" y="3533270"/>
            <a:ext cx="501491" cy="7715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4C77F0-E6FE-4E89-86BA-8A7E9C6A04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78" b="95568" l="2024" r="96965">
                        <a14:foregroundMark x1="10455" y1="38781" x2="10455" y2="38781"/>
                        <a14:foregroundMark x1="9444" y1="16620" x2="9444" y2="20499"/>
                        <a14:foregroundMark x1="9781" y1="32133" x2="9781" y2="43213"/>
                        <a14:foregroundMark x1="10118" y1="53463" x2="10455" y2="61219"/>
                        <a14:foregroundMark x1="10455" y1="67867" x2="10455" y2="71745"/>
                        <a14:foregroundMark x1="10455" y1="77839" x2="10455" y2="77839"/>
                        <a14:foregroundMark x1="10455" y1="78393" x2="10455" y2="78393"/>
                        <a14:foregroundMark x1="9106" y1="86704" x2="9106" y2="86704"/>
                        <a14:foregroundMark x1="8769" y1="80055" x2="8769" y2="74515"/>
                        <a14:foregroundMark x1="8769" y1="69529" x2="8432" y2="61219"/>
                        <a14:foregroundMark x1="6408" y1="50139" x2="6408" y2="45983"/>
                        <a14:foregroundMark x1="6071" y1="34903" x2="6071" y2="30471"/>
                        <a14:foregroundMark x1="5396" y1="24377" x2="5396" y2="21053"/>
                        <a14:foregroundMark x1="5396" y1="12742" x2="5396" y2="12742"/>
                        <a14:foregroundMark x1="5396" y1="11634" x2="5396" y2="11634"/>
                        <a14:foregroundMark x1="7757" y1="9418" x2="10455" y2="9418"/>
                        <a14:foregroundMark x1="11467" y1="9418" x2="13153" y2="9418"/>
                        <a14:foregroundMark x1="14165" y1="9418" x2="14165" y2="9418"/>
                        <a14:foregroundMark x1="11467" y1="6094" x2="11467" y2="6094"/>
                        <a14:foregroundMark x1="6071" y1="6648" x2="5059" y2="11080"/>
                        <a14:foregroundMark x1="14840" y1="10526" x2="14840" y2="10526"/>
                        <a14:foregroundMark x1="2024" y1="13850" x2="2024" y2="13850"/>
                        <a14:foregroundMark x1="12816" y1="92798" x2="12816" y2="92798"/>
                        <a14:foregroundMark x1="10118" y1="95014" x2="8769" y2="95568"/>
                        <a14:foregroundMark x1="14503" y1="88366" x2="14503" y2="88366"/>
                        <a14:foregroundMark x1="88533" y1="38781" x2="89545" y2="44321"/>
                        <a14:foregroundMark x1="89207" y1="63989" x2="89207" y2="67867"/>
                        <a14:foregroundMark x1="93255" y1="77285" x2="93255" y2="83380"/>
                        <a14:foregroundMark x1="93255" y1="85042" x2="93255" y2="78393"/>
                        <a14:foregroundMark x1="90219" y1="44321" x2="89545" y2="34903"/>
                        <a14:foregroundMark x1="88870" y1="28255" x2="88870" y2="23269"/>
                        <a14:foregroundMark x1="95953" y1="87258" x2="95953" y2="87258"/>
                        <a14:foregroundMark x1="93255" y1="91136" x2="91906" y2="92798"/>
                        <a14:foregroundMark x1="89207" y1="94460" x2="89207" y2="94460"/>
                        <a14:foregroundMark x1="96290" y1="82825" x2="96290" y2="82825"/>
                        <a14:foregroundMark x1="94604" y1="72853" x2="94266" y2="68421"/>
                        <a14:foregroundMark x1="93929" y1="59003" x2="93929" y2="56233"/>
                        <a14:foregroundMark x1="87184" y1="4986" x2="87184" y2="4986"/>
                        <a14:foregroundMark x1="86509" y1="6094" x2="86509" y2="6094"/>
                        <a14:foregroundMark x1="92917" y1="6094" x2="93929" y2="6648"/>
                        <a14:foregroundMark x1="96627" y1="8864" x2="96965" y2="127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123" y="1865806"/>
            <a:ext cx="7445477" cy="2617704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925B2AFE-D531-4298-AD0F-B6EFBC091463}"/>
              </a:ext>
            </a:extLst>
          </p:cNvPr>
          <p:cNvSpPr txBox="1"/>
          <p:nvPr/>
        </p:nvSpPr>
        <p:spPr>
          <a:xfrm>
            <a:off x="1075471" y="1977040"/>
            <a:ext cx="608112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202F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202F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LẮNG NGHE BÀI GIẢNG!</a:t>
            </a:r>
          </a:p>
        </p:txBody>
      </p:sp>
    </p:spTree>
    <p:extLst>
      <p:ext uri="{BB962C8B-B14F-4D97-AF65-F5344CB8AC3E}">
        <p14:creationId xmlns:p14="http://schemas.microsoft.com/office/powerpoint/2010/main" val="420980023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98D98379-968C-4150-9939-987391558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500188"/>
            <a:ext cx="342900" cy="3565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1074A2-A9A0-4824-9CF3-84FC5D971F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" y="127820"/>
            <a:ext cx="9144002" cy="6730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1C510F-03B8-4188-A864-C560420FD7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91">
            <a:off x="1197789" y="2609596"/>
            <a:ext cx="1351199" cy="1351199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0F1BA072-BE28-4FE4-8F86-C9B6596DEC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16" b="89571" l="2600" r="90000">
                        <a14:foregroundMark x1="4000" y1="27914" x2="4000" y2="27914"/>
                        <a14:foregroundMark x1="2600" y1="44785" x2="2600" y2="44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57" r="5568" b="8075"/>
          <a:stretch/>
        </p:blipFill>
        <p:spPr>
          <a:xfrm>
            <a:off x="4194578" y="2903585"/>
            <a:ext cx="1408446" cy="1605616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5FB5F2CB-C0AB-434D-851F-E0E9F19538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25" b="89925" l="10000" r="94300">
                        <a14:foregroundMark x1="90500" y1="64361" x2="90500" y2="64361"/>
                        <a14:foregroundMark x1="94300" y1="69023" x2="94300" y2="69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6184" y="2857773"/>
            <a:ext cx="1376102" cy="1544608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  <a:extLst>
              <a:ext uri="{FF2B5EF4-FFF2-40B4-BE49-F238E27FC236}">
                <a16:creationId xmlns:a16="http://schemas.microsoft.com/office/drawing/2014/main" id="{52687981-760F-4E93-8C54-C2970A25BBF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55307" y1="71631" x2="55307" y2="71631"/>
                        <a14:backgroundMark x1="60894" y1="65248" x2="60894" y2="65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3" t="6898" r="24286" b="36365"/>
          <a:stretch/>
        </p:blipFill>
        <p:spPr>
          <a:xfrm>
            <a:off x="2552415" y="3201452"/>
            <a:ext cx="447983" cy="857250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/>
            <a:extLst>
              <a:ext uri="{FF2B5EF4-FFF2-40B4-BE49-F238E27FC236}">
                <a16:creationId xmlns:a16="http://schemas.microsoft.com/office/drawing/2014/main" id="{19C4CD80-4E03-42D2-A70D-036A8C6E79F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91" t="4809" r="12625" b="32398"/>
          <a:stretch/>
        </p:blipFill>
        <p:spPr>
          <a:xfrm>
            <a:off x="5177059" y="2502617"/>
            <a:ext cx="1332476" cy="1852767"/>
          </a:xfrm>
          <a:prstGeom prst="rect">
            <a:avLst/>
          </a:prstGeom>
        </p:spPr>
      </p:pic>
      <p:sp>
        <p:nvSpPr>
          <p:cNvPr id="10" name="Down Arrow 9">
            <a:hlinkClick r:id="" action="ppaction://noaction"/>
          </p:cNvPr>
          <p:cNvSpPr/>
          <p:nvPr/>
        </p:nvSpPr>
        <p:spPr>
          <a:xfrm>
            <a:off x="7629526" y="3314701"/>
            <a:ext cx="371475" cy="614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5"/>
          </a:p>
        </p:txBody>
      </p:sp>
      <p:pic>
        <p:nvPicPr>
          <p:cNvPr id="12" name="Picture 11" descr="Picture1.gif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43701" y="3486150"/>
            <a:ext cx="485775" cy="231210"/>
          </a:xfrm>
          <a:prstGeom prst="rect">
            <a:avLst/>
          </a:prstGeom>
        </p:spPr>
      </p:pic>
      <p:pic>
        <p:nvPicPr>
          <p:cNvPr id="15" name="Picture 14" descr="Picture1.gif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86551" y="3371850"/>
            <a:ext cx="485775" cy="231210"/>
          </a:xfrm>
          <a:prstGeom prst="rect">
            <a:avLst/>
          </a:prstGeom>
        </p:spPr>
      </p:pic>
      <p:pic>
        <p:nvPicPr>
          <p:cNvPr id="17" name="Picture 16" descr="Picture1.gif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86576" y="3429000"/>
            <a:ext cx="485775" cy="231210"/>
          </a:xfrm>
          <a:prstGeom prst="rect">
            <a:avLst/>
          </a:prstGeom>
        </p:spPr>
      </p:pic>
      <p:pic>
        <p:nvPicPr>
          <p:cNvPr id="19" name="Picture 18" descr="Picture1.gif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00851" y="3543300"/>
            <a:ext cx="485775" cy="231210"/>
          </a:xfrm>
          <a:prstGeom prst="rect">
            <a:avLst/>
          </a:prstGeom>
        </p:spPr>
      </p:pic>
      <p:pic>
        <p:nvPicPr>
          <p:cNvPr id="20" name="Picture 19" descr="Picture1.gif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71801" y="3400425"/>
            <a:ext cx="485775" cy="231210"/>
          </a:xfrm>
          <a:prstGeom prst="rect">
            <a:avLst/>
          </a:prstGeom>
        </p:spPr>
      </p:pic>
      <p:pic>
        <p:nvPicPr>
          <p:cNvPr id="21" name="Picture 20" descr="Picture1.gif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14777" y="3410953"/>
            <a:ext cx="485775" cy="231210"/>
          </a:xfrm>
          <a:prstGeom prst="rect">
            <a:avLst/>
          </a:prstGeom>
        </p:spPr>
      </p:pic>
      <p:pic>
        <p:nvPicPr>
          <p:cNvPr id="22" name="Picture 21" descr="Hinh dong (7).gif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400551" y="4029075"/>
            <a:ext cx="432955" cy="285750"/>
          </a:xfrm>
          <a:prstGeom prst="rect">
            <a:avLst/>
          </a:prstGeom>
        </p:spPr>
      </p:pic>
      <p:pic>
        <p:nvPicPr>
          <p:cNvPr id="23" name="Picture 22" descr="Picture144.gif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28198" y="2167986"/>
            <a:ext cx="526375" cy="382334"/>
          </a:xfrm>
          <a:prstGeom prst="rect">
            <a:avLst/>
          </a:prstGeom>
        </p:spPr>
      </p:pic>
      <p:pic>
        <p:nvPicPr>
          <p:cNvPr id="24" name="Picture 23" descr="Picture144.gif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03098" y="1799191"/>
            <a:ext cx="509824" cy="258890"/>
          </a:xfrm>
          <a:prstGeom prst="rect">
            <a:avLst/>
          </a:prstGeom>
        </p:spPr>
      </p:pic>
      <p:pic>
        <p:nvPicPr>
          <p:cNvPr id="25" name="Picture 24" descr="Picture144.gif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00138" y="1620775"/>
            <a:ext cx="428625" cy="2588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53729" y="272704"/>
            <a:ext cx="7334865" cy="124825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SINH 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NGOAN, HỌC GIỎI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20114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35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2757E-17 1.85185E-6 L 0.12448 -0.0044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24" y="-23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82 0.00486 L 0.25 -4.16334E-17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162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1.48148E-6 L 0.42252 0.01551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2" y="185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252 0.01551 L 0.81601 0.08912 " pathEditMode="relative" rAng="0" ptsTypes="AA">
                                      <p:cBhvr>
                                        <p:cTn id="5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4" y="368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uyển tập hình nền PowerPoint đẹp nhất, background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7" y="837469"/>
            <a:ext cx="9144000" cy="516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47109" descr="1-42">
            <a:extLst>
              <a:ext uri="{FF2B5EF4-FFF2-40B4-BE49-F238E27FC236}">
                <a16:creationId xmlns:a16="http://schemas.microsoft.com/office/drawing/2014/main" id="{18A141FA-6089-4662-BE5B-34B7DEEC8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811" y="909038"/>
            <a:ext cx="7079876" cy="46815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47110" descr="1-26">
            <a:extLst>
              <a:ext uri="{FF2B5EF4-FFF2-40B4-BE49-F238E27FC236}">
                <a16:creationId xmlns:a16="http://schemas.microsoft.com/office/drawing/2014/main" id="{9E273F07-70D6-4E60-83D9-9498FBF55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910" y="2467219"/>
            <a:ext cx="2881464" cy="20762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47108" descr="1-43">
            <a:extLst>
              <a:ext uri="{FF2B5EF4-FFF2-40B4-BE49-F238E27FC236}">
                <a16:creationId xmlns:a16="http://schemas.microsoft.com/office/drawing/2014/main" id="{973A0080-903B-47D2-8363-C328E23214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3871" y="3313322"/>
            <a:ext cx="2233287" cy="200591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3C2B2B1-588B-42A8-89B2-421D9B1358AB}"/>
              </a:ext>
            </a:extLst>
          </p:cNvPr>
          <p:cNvSpPr txBox="1"/>
          <p:nvPr/>
        </p:nvSpPr>
        <p:spPr>
          <a:xfrm rot="21405908">
            <a:off x="724326" y="2853658"/>
            <a:ext cx="3853334" cy="846126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50" b="1" cap="all" dirty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4050" b="1" kern="10" cap="all" dirty="0">
              <a:ln w="0"/>
              <a:solidFill>
                <a:srgbClr val="7030A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E24EC8-92DB-4A40-A907-12BEF83FF71B}"/>
              </a:ext>
            </a:extLst>
          </p:cNvPr>
          <p:cNvSpPr txBox="1"/>
          <p:nvPr/>
        </p:nvSpPr>
        <p:spPr>
          <a:xfrm rot="21405908">
            <a:off x="908844" y="3714688"/>
            <a:ext cx="4536275" cy="846126"/>
          </a:xfrm>
          <a:prstGeom prst="rect">
            <a:avLst/>
          </a:prstGeom>
          <a:noFill/>
        </p:spPr>
        <p:txBody>
          <a:bodyPr wrap="square">
            <a:prstTxWarp prst="textPlain">
              <a:avLst>
                <a:gd name="adj" fmla="val 50417"/>
              </a:avLst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5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5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050" b="1" kern="10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1850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" y="216310"/>
            <a:ext cx="8770375" cy="6803921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968557" y="1293305"/>
            <a:ext cx="4347164" cy="495455"/>
          </a:xfrm>
          <a:prstGeom prst="roundRect">
            <a:avLst/>
          </a:prstGeom>
          <a:solidFill>
            <a:schemeClr val="accent3">
              <a:lumMod val="20000"/>
              <a:lumOff val="80000"/>
              <a:alpha val="78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endParaRPr lang="en-US" sz="21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6645" y="1087029"/>
            <a:ext cx="7875638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740310" y="6166017"/>
            <a:ext cx="5810863" cy="5002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61920" y="378905"/>
            <a:ext cx="914400" cy="79113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29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10" grpId="0"/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304800" y="1279540"/>
            <a:ext cx="3484495" cy="289917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3983105" y="2467896"/>
            <a:ext cx="4816765" cy="385424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83742" y="638140"/>
            <a:ext cx="5014452" cy="12004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3769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3" y="0"/>
            <a:ext cx="8691716" cy="6469626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924426" y="1414522"/>
            <a:ext cx="5321947" cy="495455"/>
          </a:xfrm>
          <a:prstGeom prst="roundRect">
            <a:avLst/>
          </a:prstGeom>
          <a:solidFill>
            <a:schemeClr val="accent3">
              <a:lumMod val="20000"/>
              <a:lumOff val="80000"/>
              <a:alpha val="78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endParaRPr lang="en-US" sz="21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32150" y="389898"/>
            <a:ext cx="6056672" cy="1005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 rot="10800000" flipV="1">
            <a:off x="1632151" y="1484966"/>
            <a:ext cx="1818971" cy="425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96458" y="1592827"/>
            <a:ext cx="1897631" cy="4722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33188" y="2615381"/>
            <a:ext cx="1632154" cy="3849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Oval 5"/>
          <p:cNvSpPr/>
          <p:nvPr/>
        </p:nvSpPr>
        <p:spPr>
          <a:xfrm>
            <a:off x="619432" y="580103"/>
            <a:ext cx="717755" cy="65876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62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10" y="1599206"/>
            <a:ext cx="466305" cy="4498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91382" y="2287536"/>
            <a:ext cx="2153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600" b="1" dirty="0" err="1">
                <a:solidFill>
                  <a:srgbClr val="F58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ính</a:t>
            </a:r>
            <a:endParaRPr lang="en-US" sz="3600" b="1" dirty="0">
              <a:solidFill>
                <a:srgbClr val="F582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12859" y="2287536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600" b="1" dirty="0" err="1">
                <a:solidFill>
                  <a:srgbClr val="F58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  <a:endParaRPr lang="en-US" sz="3600" b="1" dirty="0">
              <a:solidFill>
                <a:srgbClr val="F582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1313943" y="3182611"/>
          <a:ext cx="2057400" cy="548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347350"/>
              </p:ext>
            </p:extLst>
          </p:nvPr>
        </p:nvGraphicFramePr>
        <p:xfrm>
          <a:off x="3545971" y="3177085"/>
          <a:ext cx="2057400" cy="548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1643338" y="3190432"/>
            <a:ext cx="37542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dirty="0">
                <a:latin typeface="Arial-SGK-TV" pitchFamily="2" charset="0"/>
                <a:cs typeface="Arial-SGK-TV" pitchFamily="2" charset="0"/>
              </a:rPr>
              <a:t>k</a:t>
            </a:r>
            <a:endParaRPr lang="en-US" sz="3000" dirty="0"/>
          </a:p>
        </p:txBody>
      </p:sp>
      <p:sp>
        <p:nvSpPr>
          <p:cNvPr id="27" name="Rectangle 26"/>
          <p:cNvSpPr/>
          <p:nvPr/>
        </p:nvSpPr>
        <p:spPr>
          <a:xfrm>
            <a:off x="3793670" y="3190432"/>
            <a:ext cx="4907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674223" y="3177085"/>
            <a:ext cx="7409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solidFill>
                  <a:srgbClr val="F58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  <a:endParaRPr lang="en-US" sz="3000" dirty="0">
              <a:solidFill>
                <a:srgbClr val="F582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Connector 31"/>
          <p:cNvCxnSpPr>
            <a:cxnSpLocks/>
          </p:cNvCxnSpPr>
          <p:nvPr/>
        </p:nvCxnSpPr>
        <p:spPr>
          <a:xfrm flipH="1">
            <a:off x="2615115" y="2973917"/>
            <a:ext cx="102688" cy="1330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113669" y="789941"/>
            <a:ext cx="1257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3FD772-1314-42EF-984C-9BBB068A0415}"/>
              </a:ext>
            </a:extLst>
          </p:cNvPr>
          <p:cNvSpPr/>
          <p:nvPr/>
        </p:nvSpPr>
        <p:spPr>
          <a:xfrm>
            <a:off x="2408537" y="3191077"/>
            <a:ext cx="8275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err="1">
                <a:solidFill>
                  <a:srgbClr val="F58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</a:t>
            </a:r>
            <a:endParaRPr lang="en-US" sz="3000" dirty="0">
              <a:solidFill>
                <a:srgbClr val="F582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54992" y="2287536"/>
            <a:ext cx="2290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F58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endParaRPr lang="en-US" sz="3600" b="1" dirty="0">
              <a:solidFill>
                <a:srgbClr val="F582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584071"/>
              </p:ext>
            </p:extLst>
          </p:nvPr>
        </p:nvGraphicFramePr>
        <p:xfrm>
          <a:off x="5884197" y="3185947"/>
          <a:ext cx="2506349" cy="5397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9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64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977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</a:t>
                      </a:r>
                      <a:endParaRPr lang="en-US" sz="14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Rectangle 25"/>
          <p:cNvSpPr/>
          <p:nvPr/>
        </p:nvSpPr>
        <p:spPr>
          <a:xfrm>
            <a:off x="6025698" y="3185947"/>
            <a:ext cx="4203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863031" y="3180670"/>
            <a:ext cx="105830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smtClean="0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3000" dirty="0" err="1" smtClean="0">
                <a:solidFill>
                  <a:srgbClr val="F58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3000" dirty="0">
              <a:solidFill>
                <a:srgbClr val="F582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914400" y="619432"/>
            <a:ext cx="728938" cy="69372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69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9" grpId="0"/>
      <p:bldP spid="27" grpId="0"/>
      <p:bldP spid="28" grpId="0"/>
      <p:bldP spid="33" grpId="0" build="p"/>
      <p:bldP spid="2" grpId="0"/>
      <p:bldP spid="20" grpId="0"/>
      <p:bldP spid="26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10" y="1599206"/>
            <a:ext cx="466305" cy="44984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839515" y="1113613"/>
            <a:ext cx="1258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37168" y="2015604"/>
            <a:ext cx="234230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4500" b="1" dirty="0" err="1">
                <a:solidFill>
                  <a:srgbClr val="F58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ính</a:t>
            </a:r>
            <a:endParaRPr lang="en-US" sz="4500" b="1" dirty="0">
              <a:solidFill>
                <a:srgbClr val="F582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8025370"/>
              </p:ext>
            </p:extLst>
          </p:nvPr>
        </p:nvGraphicFramePr>
        <p:xfrm>
          <a:off x="3043367" y="3236347"/>
          <a:ext cx="2948940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9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9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" name="Rectangle 24"/>
          <p:cNvSpPr/>
          <p:nvPr/>
        </p:nvSpPr>
        <p:spPr>
          <a:xfrm>
            <a:off x="3584915" y="3285908"/>
            <a:ext cx="471604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>
                <a:latin typeface="Arial-SGK-TV" pitchFamily="2" charset="0"/>
                <a:cs typeface="Arial-SGK-TV" pitchFamily="2" charset="0"/>
              </a:rPr>
              <a:t>k</a:t>
            </a:r>
            <a:endParaRPr lang="en-US" sz="4500" dirty="0"/>
          </a:p>
        </p:txBody>
      </p:sp>
      <p:sp>
        <p:nvSpPr>
          <p:cNvPr id="26" name="Rectangle 25"/>
          <p:cNvSpPr/>
          <p:nvPr/>
        </p:nvSpPr>
        <p:spPr>
          <a:xfrm>
            <a:off x="4852568" y="3275290"/>
            <a:ext cx="92204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dirty="0" err="1">
                <a:solidFill>
                  <a:srgbClr val="F58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</a:t>
            </a:r>
            <a:endParaRPr lang="en-US" sz="4500" dirty="0">
              <a:solidFill>
                <a:srgbClr val="F582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Connector 34"/>
          <p:cNvCxnSpPr>
            <a:cxnSpLocks/>
          </p:cNvCxnSpPr>
          <p:nvPr/>
        </p:nvCxnSpPr>
        <p:spPr>
          <a:xfrm flipH="1">
            <a:off x="5138971" y="3014133"/>
            <a:ext cx="146240" cy="15213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584915" y="3285907"/>
            <a:ext cx="471604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52568" y="3274477"/>
            <a:ext cx="142295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500" dirty="0" err="1" smtClean="0">
                <a:solidFill>
                  <a:srgbClr val="F58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</a:t>
            </a:r>
            <a:endParaRPr lang="en-US" sz="4500" dirty="0">
              <a:solidFill>
                <a:srgbClr val="F582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948" y="3023036"/>
            <a:ext cx="120289" cy="12516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337168" y="4319432"/>
            <a:ext cx="214230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4500" dirty="0" err="1">
                <a:solidFill>
                  <a:srgbClr val="F58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ính</a:t>
            </a:r>
            <a:endParaRPr lang="en-US" sz="4500" dirty="0">
              <a:solidFill>
                <a:srgbClr val="F582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86581" y="698090"/>
            <a:ext cx="586629" cy="66859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55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3.7037E-6 L 0.05452 0.2009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" y="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1.48148E-6 L -0.08507 0.2030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2" y="1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0.00116 L -0.11719 0.2782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42" y="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3" grpId="2"/>
      <p:bldP spid="14" grpId="0"/>
      <p:bldP spid="14" grpId="1"/>
      <p:bldP spid="14" grpId="2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10" y="1599206"/>
            <a:ext cx="466305" cy="44984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923594" y="949867"/>
            <a:ext cx="1380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5021" y="2019473"/>
            <a:ext cx="276550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4500" b="1" dirty="0" err="1">
                <a:solidFill>
                  <a:srgbClr val="F58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  <a:endParaRPr lang="en-US" sz="4500" b="1" dirty="0">
              <a:solidFill>
                <a:srgbClr val="F582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260916"/>
              </p:ext>
            </p:extLst>
          </p:nvPr>
        </p:nvGraphicFramePr>
        <p:xfrm>
          <a:off x="3045021" y="3183739"/>
          <a:ext cx="2948940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4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4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" name="Rectangle 24"/>
          <p:cNvSpPr/>
          <p:nvPr/>
        </p:nvSpPr>
        <p:spPr>
          <a:xfrm>
            <a:off x="3586409" y="3221872"/>
            <a:ext cx="471604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500">
                <a:latin typeface="Arial-SGK-TV" pitchFamily="2" charset="0"/>
                <a:cs typeface="Arial-SGK-TV" pitchFamily="2" charset="0"/>
              </a:rPr>
              <a:t>k</a:t>
            </a:r>
            <a:endParaRPr lang="en-US" sz="45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47969" y="3221871"/>
            <a:ext cx="101822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dirty="0" err="1">
                <a:solidFill>
                  <a:srgbClr val="F58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  <a:endParaRPr lang="en-US" sz="4500" dirty="0">
              <a:solidFill>
                <a:srgbClr val="F582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86409" y="3221869"/>
            <a:ext cx="471604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sp>
        <p:nvSpPr>
          <p:cNvPr id="11" name="Rectangle 10"/>
          <p:cNvSpPr/>
          <p:nvPr/>
        </p:nvSpPr>
        <p:spPr>
          <a:xfrm flipH="1">
            <a:off x="4747969" y="3221869"/>
            <a:ext cx="165283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500" dirty="0" err="1" smtClean="0">
                <a:solidFill>
                  <a:srgbClr val="F58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  <a:endParaRPr lang="en-US" sz="4500" dirty="0">
              <a:solidFill>
                <a:srgbClr val="F582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68437" y="4424271"/>
            <a:ext cx="175952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4500" dirty="0" err="1">
                <a:solidFill>
                  <a:srgbClr val="F58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  <a:endParaRPr lang="en-US" sz="4500" dirty="0">
              <a:solidFill>
                <a:srgbClr val="F582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859111" y="710069"/>
            <a:ext cx="747251" cy="60913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72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 0.00069 L 0.03855 0.2307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7" y="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3.7037E-6 L -0.08541 0.2340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2" y="1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  <p:bldP spid="11" grpId="0"/>
      <p:bldP spid="11" grpId="1"/>
      <p:bldP spid="11" grpId="2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1635</TotalTime>
  <Words>295</Words>
  <Application>Microsoft Office PowerPoint</Application>
  <PresentationFormat>On-screen Show (4:3)</PresentationFormat>
  <Paragraphs>117</Paragraphs>
  <Slides>21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微软雅黑</vt:lpstr>
      <vt:lpstr>宋体</vt:lpstr>
      <vt:lpstr>Arial</vt:lpstr>
      <vt:lpstr>Arial-SGK-TV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HuyenTT</dc:creator>
  <cp:lastModifiedBy>hi</cp:lastModifiedBy>
  <cp:revision>129</cp:revision>
  <dcterms:created xsi:type="dcterms:W3CDTF">2019-11-27T07:37:57Z</dcterms:created>
  <dcterms:modified xsi:type="dcterms:W3CDTF">2025-03-04T08:05:39Z</dcterms:modified>
</cp:coreProperties>
</file>