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4"/>
  </p:notesMasterIdLst>
  <p:sldIdLst>
    <p:sldId id="4423" r:id="rId2"/>
    <p:sldId id="283" r:id="rId3"/>
    <p:sldId id="2007577401" r:id="rId4"/>
    <p:sldId id="256" r:id="rId5"/>
    <p:sldId id="257" r:id="rId6"/>
    <p:sldId id="258" r:id="rId7"/>
    <p:sldId id="259" r:id="rId8"/>
    <p:sldId id="4429" r:id="rId9"/>
    <p:sldId id="4428" r:id="rId10"/>
    <p:sldId id="284" r:id="rId11"/>
    <p:sldId id="295" r:id="rId12"/>
    <p:sldId id="296" r:id="rId13"/>
    <p:sldId id="297" r:id="rId14"/>
    <p:sldId id="2007577406" r:id="rId15"/>
    <p:sldId id="288" r:id="rId16"/>
    <p:sldId id="298" r:id="rId17"/>
    <p:sldId id="290" r:id="rId18"/>
    <p:sldId id="2007577402" r:id="rId19"/>
    <p:sldId id="2007577405" r:id="rId20"/>
    <p:sldId id="2007577403" r:id="rId21"/>
    <p:sldId id="2007577404" r:id="rId22"/>
    <p:sldId id="2007577400" r:id="rId23"/>
  </p:sldIdLst>
  <p:sldSz cx="12192000" cy="6858000"/>
  <p:notesSz cx="6858000" cy="9144000"/>
  <p:embeddedFontLst>
    <p:embeddedFont>
      <p:font typeface="等线" panose="02010600030101010101" pitchFamily="2" charset="-122"/>
      <p:regular r:id="rId25"/>
    </p:embeddedFont>
    <p:embeddedFont>
      <p:font typeface="Cambria" panose="02040503050406030204" pitchFamily="18" charset="0"/>
      <p:regular r:id="rId26"/>
      <p:bold r:id="rId27"/>
      <p:italic r:id="rId28"/>
      <p:boldItalic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5D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93" d="100"/>
          <a:sy n="93" d="100"/>
        </p:scale>
        <p:origin x="552" y="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9C9950-B75E-46DE-8741-CA3EBBBA8194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23E015-EDC4-48E1-BBB1-DC355BDAF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8245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52DB0-FB92-4539-B9EF-255C407DD8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02054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52DB0-FB92-4539-B9EF-255C407DD8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2532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52DB0-FB92-4539-B9EF-255C407DD8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501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52DB0-FB92-4539-B9EF-255C407DD8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77758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52DB0-FB92-4539-B9EF-255C407DD8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80290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91EFF4-2E45-ED3B-28DA-40BFAD82D3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362F37AB-6303-ECE6-3E89-E7543FADD95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565493AE-46A0-95E4-3FA2-E684794FFB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9B8FD1A-1C8C-3B53-EB0E-C15592496DC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52DB0-FB92-4539-B9EF-255C407DD8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68483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52DB0-FB92-4539-B9EF-255C407DD8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96997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52DB0-FB92-4539-B9EF-255C407DD8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13540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9767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446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5189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2CB4767-E70A-4A02-B7C6-7CC9D1386B9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0EB2F54-6478-45BC-B32C-7AC8928120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38EF575-CF47-488C-BDDA-F1059A1EE4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6EBC239-F0AA-482B-92F8-CE62BD7F2B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F134602B-992C-4AEC-8010-41C8BB0A2D93}"/>
              </a:ext>
            </a:extLst>
          </p:cNvPr>
          <p:cNvSpPr/>
          <p:nvPr userDrawn="1"/>
        </p:nvSpPr>
        <p:spPr>
          <a:xfrm>
            <a:off x="5468587" y="528453"/>
            <a:ext cx="4821382" cy="451855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5099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2204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2927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6464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8368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039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7758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4977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5132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AFF1FC-8BB6-4DBB-9940-F696B5579502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433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7.emf"/><Relationship Id="rId5" Type="http://schemas.openxmlformats.org/officeDocument/2006/relationships/image" Target="../media/image16.emf"/><Relationship Id="rId4" Type="http://schemas.openxmlformats.org/officeDocument/2006/relationships/image" Target="../media/image15.jpg"/><Relationship Id="rId9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slide" Target="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gif"/><Relationship Id="rId4" Type="http://schemas.openxmlformats.org/officeDocument/2006/relationships/slide" Target="slide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image" Target="../media/image10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10.gif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image" Target="../media/image10.gi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10">
            <a:extLst>
              <a:ext uri="{FF2B5EF4-FFF2-40B4-BE49-F238E27FC236}">
                <a16:creationId xmlns:a16="http://schemas.microsoft.com/office/drawing/2014/main" id="{0AD057D0-78CD-983A-A7FB-3FF9C123F15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349061" y="2291277"/>
            <a:ext cx="7112000" cy="5395912"/>
          </a:xfrm>
          <a:prstGeom prst="rect">
            <a:avLst/>
          </a:prstGeom>
        </p:spPr>
        <p:txBody>
          <a:bodyPr spcFirstLastPara="1" wrap="none" fromWordArt="1">
            <a:prstTxWarp prst="textButton">
              <a:avLst>
                <a:gd name="adj" fmla="val 11724928"/>
              </a:avLst>
            </a:prstTxWarp>
          </a:bodyPr>
          <a:lstStyle/>
          <a:p>
            <a:pPr algn="ctr"/>
            <a:r>
              <a:rPr lang="vi-VN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Chào mừng các thầy cô đến dự giờ</a:t>
            </a:r>
            <a:endParaRPr lang="en-US" sz="3600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B4E6619-5BB6-C3DD-DED5-6DE1D0615C48}"/>
              </a:ext>
            </a:extLst>
          </p:cNvPr>
          <p:cNvSpPr/>
          <p:nvPr/>
        </p:nvSpPr>
        <p:spPr>
          <a:xfrm>
            <a:off x="1582310" y="4040343"/>
            <a:ext cx="9151951" cy="2590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4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4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Trần</a:t>
            </a:r>
            <a:r>
              <a:rPr lang="en-US" sz="4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4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Thanh </a:t>
            </a:r>
            <a:r>
              <a:rPr lang="en-US" sz="4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endParaRPr lang="en-US" sz="4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 Box 4">
            <a:extLst>
              <a:ext uri="{FF2B5EF4-FFF2-40B4-BE49-F238E27FC236}">
                <a16:creationId xmlns:a16="http://schemas.microsoft.com/office/drawing/2014/main" id="{082D3FCB-103F-77FD-F75D-9C067C366220}"/>
              </a:ext>
            </a:extLst>
          </p:cNvPr>
          <p:cNvSpPr txBox="1"/>
          <p:nvPr/>
        </p:nvSpPr>
        <p:spPr>
          <a:xfrm>
            <a:off x="1137037" y="344308"/>
            <a:ext cx="9597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PTDTBT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THCS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3066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29CDA24-4B60-A039-6CD4-3A65C6802A40}"/>
              </a:ext>
            </a:extLst>
          </p:cNvPr>
          <p:cNvSpPr txBox="1"/>
          <p:nvPr/>
        </p:nvSpPr>
        <p:spPr>
          <a:xfrm>
            <a:off x="193202" y="191891"/>
            <a:ext cx="11998798" cy="230832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Thầy Ngô Thì Sĩ nhà nghèo, lại hay mượn sách vào ban đêm, các bạn hỏi cậu lấy đèn dầu mà đọc. Cậu vui vẻ chỉ lên mặt trăng:</a:t>
            </a:r>
          </a:p>
          <a:p>
            <a:r>
              <a:rPr lang="vi-VN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 Đã có ngọn đèn lớn, ngọn đèn vĩnh cửu kia.</a:t>
            </a:r>
          </a:p>
        </p:txBody>
      </p:sp>
      <p:sp>
        <p:nvSpPr>
          <p:cNvPr id="4" name="矩形 24">
            <a:extLst>
              <a:ext uri="{FF2B5EF4-FFF2-40B4-BE49-F238E27FC236}">
                <a16:creationId xmlns:a16="http://schemas.microsoft.com/office/drawing/2014/main" id="{AC19C7CA-AD02-4A3A-BC22-55FA3A85CBC5}"/>
              </a:ext>
            </a:extLst>
          </p:cNvPr>
          <p:cNvSpPr/>
          <p:nvPr/>
        </p:nvSpPr>
        <p:spPr>
          <a:xfrm>
            <a:off x="2558265" y="3237695"/>
            <a:ext cx="8024117" cy="151924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  <a:prstDash val="dash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CN" sz="3600" b="1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US" altLang="zh-CN" sz="3600" b="1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gạch</a:t>
            </a:r>
            <a:r>
              <a:rPr lang="en-US" altLang="zh-CN" sz="3600" b="1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ngang</a:t>
            </a:r>
            <a:r>
              <a:rPr lang="en-US" altLang="zh-CN" sz="3600" b="1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altLang="zh-CN" sz="3600" b="1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altLang="zh-CN" sz="3600" b="1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đánh</a:t>
            </a:r>
            <a:r>
              <a:rPr lang="en-US" altLang="zh-CN" sz="3600" b="1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US" altLang="zh-CN" sz="3600" b="1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altLang="zh-CN" sz="3600" b="1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altLang="zh-CN" sz="3600" b="1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trực</a:t>
            </a:r>
            <a:r>
              <a:rPr lang="en-US" altLang="zh-CN" sz="3600" b="1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altLang="zh-CN" sz="3600" b="1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254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思源黑体 CN Medium" panose="020B06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232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29CDA24-4B60-A039-6CD4-3A65C6802A40}"/>
              </a:ext>
            </a:extLst>
          </p:cNvPr>
          <p:cNvSpPr txBox="1"/>
          <p:nvPr/>
        </p:nvSpPr>
        <p:spPr>
          <a:xfrm>
            <a:off x="193202" y="191891"/>
            <a:ext cx="11998798" cy="175432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0"/>
            <a:r>
              <a:rPr lang="vi-VN" sz="36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Việt Nam tự hào về Giáo sư Tạ Quang Bửu – nhà khoa học, nhà giáo dục đa tài, uyên bác.</a:t>
            </a:r>
          </a:p>
          <a:p>
            <a:pPr lvl="0" algn="r"/>
            <a:r>
              <a:rPr lang="vi-VN" sz="36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(Gia Huy)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矩形 24">
            <a:extLst>
              <a:ext uri="{FF2B5EF4-FFF2-40B4-BE49-F238E27FC236}">
                <a16:creationId xmlns:a16="http://schemas.microsoft.com/office/drawing/2014/main" id="{AC19C7CA-AD02-4A3A-BC22-55FA3A85CBC5}"/>
              </a:ext>
            </a:extLst>
          </p:cNvPr>
          <p:cNvSpPr/>
          <p:nvPr/>
        </p:nvSpPr>
        <p:spPr>
          <a:xfrm>
            <a:off x="2445249" y="3011664"/>
            <a:ext cx="8024117" cy="151924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  <a:prstDash val="dash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CN" sz="3600" b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Dấu gạch ngang dùng để đánh dấu bộ phận chú thích, giải thích.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254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思源黑体 CN Medium" panose="020B06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0378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29CDA24-4B60-A039-6CD4-3A65C6802A40}"/>
              </a:ext>
            </a:extLst>
          </p:cNvPr>
          <p:cNvSpPr txBox="1"/>
          <p:nvPr/>
        </p:nvSpPr>
        <p:spPr>
          <a:xfrm>
            <a:off x="193202" y="191891"/>
            <a:ext cx="11998798" cy="230832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0"/>
            <a:r>
              <a:rPr lang="vi-VN" sz="36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Theo hành trình Đại Tây Dương – Thái Bình Dương, đoàn thám hiểm đã thực hiện chuyến vòng quanh thế giới bằng đường biển.</a:t>
            </a:r>
          </a:p>
          <a:p>
            <a:pPr lvl="0" algn="r"/>
            <a:r>
              <a:rPr lang="vi-VN" sz="36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(Ngọc Quảng)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矩形 24">
            <a:extLst>
              <a:ext uri="{FF2B5EF4-FFF2-40B4-BE49-F238E27FC236}">
                <a16:creationId xmlns:a16="http://schemas.microsoft.com/office/drawing/2014/main" id="{AC19C7CA-AD02-4A3A-BC22-55FA3A85CBC5}"/>
              </a:ext>
            </a:extLst>
          </p:cNvPr>
          <p:cNvSpPr/>
          <p:nvPr/>
        </p:nvSpPr>
        <p:spPr>
          <a:xfrm>
            <a:off x="2445249" y="3011664"/>
            <a:ext cx="8024117" cy="151924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  <a:prstDash val="dash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CN" sz="3600" b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Dấu gạch ngang dùng để nối các từ ngữ trong một liên danh.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254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思源黑体 CN Medium" panose="020B06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9720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29CDA24-4B60-A039-6CD4-3A65C6802A40}"/>
              </a:ext>
            </a:extLst>
          </p:cNvPr>
          <p:cNvSpPr txBox="1"/>
          <p:nvPr/>
        </p:nvSpPr>
        <p:spPr>
          <a:xfrm>
            <a:off x="193202" y="191891"/>
            <a:ext cx="11998798" cy="267765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0"/>
            <a:r>
              <a:rPr lang="vi-VN" sz="28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d. Trong cuốn Sống một đời tựa biển khơi, các tác giả đã vẽ nên một đại dương với vô vàn sinh vật kì thú:</a:t>
            </a:r>
          </a:p>
          <a:p>
            <a:pPr lvl="0"/>
            <a:r>
              <a:rPr lang="vi-VN" sz="28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 San hô có muôn hình muôn dạng</a:t>
            </a:r>
          </a:p>
          <a:p>
            <a:pPr lvl="0"/>
            <a:r>
              <a:rPr lang="vi-VN" sz="28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 Cá hề và hải quỳ có màu sắc sặc sỡ</a:t>
            </a:r>
          </a:p>
          <a:p>
            <a:pPr lvl="0"/>
            <a:r>
              <a:rPr lang="vi-VN" sz="28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 Tôm gõ mõ tạo ra bản hợp xướng vang động biển khơi,...</a:t>
            </a:r>
          </a:p>
          <a:p>
            <a:pPr lvl="0" algn="r"/>
            <a:r>
              <a:rPr lang="vi-VN" sz="28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(Theo Cao Sơn)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矩形 24">
            <a:extLst>
              <a:ext uri="{FF2B5EF4-FFF2-40B4-BE49-F238E27FC236}">
                <a16:creationId xmlns:a16="http://schemas.microsoft.com/office/drawing/2014/main" id="{AC19C7CA-AD02-4A3A-BC22-55FA3A85CBC5}"/>
              </a:ext>
            </a:extLst>
          </p:cNvPr>
          <p:cNvSpPr/>
          <p:nvPr/>
        </p:nvSpPr>
        <p:spPr>
          <a:xfrm>
            <a:off x="2239766" y="3628113"/>
            <a:ext cx="8024117" cy="151924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  <a:prstDash val="dash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CN" sz="3600" b="1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US" altLang="zh-CN" sz="3600" b="1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gạch</a:t>
            </a:r>
            <a:r>
              <a:rPr lang="en-US" altLang="zh-CN" sz="3600" b="1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ngang</a:t>
            </a:r>
            <a:r>
              <a:rPr lang="en-US" altLang="zh-CN" sz="3600" b="1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altLang="zh-CN" sz="3600" b="1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altLang="zh-CN" sz="3600" b="1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đánh</a:t>
            </a:r>
            <a:r>
              <a:rPr lang="en-US" altLang="zh-CN" sz="3600" b="1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US" altLang="zh-CN" sz="3600" b="1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altLang="zh-CN" sz="3600" b="1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altLang="zh-CN" sz="3600" b="1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liệt</a:t>
            </a:r>
            <a:r>
              <a:rPr lang="en-US" altLang="zh-CN" sz="3600" b="1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kê</a:t>
            </a:r>
            <a:r>
              <a:rPr lang="en-US" altLang="zh-CN" sz="3600" b="1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254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思源黑体 CN Medium" panose="020B06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2267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F386EF-366D-3112-F56D-939AB96C74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8761052E-7621-A867-ECB3-0A84D749D8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3" name="矩形 22">
            <a:extLst>
              <a:ext uri="{FF2B5EF4-FFF2-40B4-BE49-F238E27FC236}">
                <a16:creationId xmlns:a16="http://schemas.microsoft.com/office/drawing/2014/main" id="{4099F5CE-361B-C2FA-C37F-688C7A18D600}"/>
              </a:ext>
            </a:extLst>
          </p:cNvPr>
          <p:cNvSpPr/>
          <p:nvPr/>
        </p:nvSpPr>
        <p:spPr>
          <a:xfrm>
            <a:off x="0" y="312429"/>
            <a:ext cx="12192000" cy="126258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CB160C7-2289-4ABB-19BB-48AF23781CF7}"/>
              </a:ext>
            </a:extLst>
          </p:cNvPr>
          <p:cNvSpPr txBox="1"/>
          <p:nvPr/>
        </p:nvSpPr>
        <p:spPr>
          <a:xfrm>
            <a:off x="0" y="436242"/>
            <a:ext cx="121920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Bài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1: </a:t>
            </a:r>
            <a:r>
              <a:rPr lang="vi-VN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Nêu công dụng của dấu gạch ngang trong mỗi trường hợp dưới đây: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4707001-8F07-EDCF-2B3A-511B423B29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1614702"/>
            <a:ext cx="12334461" cy="5243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046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3" name="矩形 22">
            <a:extLst>
              <a:ext uri="{FF2B5EF4-FFF2-40B4-BE49-F238E27FC236}">
                <a16:creationId xmlns:a16="http://schemas.microsoft.com/office/drawing/2014/main" id="{5CF2B8A3-8FF7-443A-B49D-270C41D0385F}"/>
              </a:ext>
            </a:extLst>
          </p:cNvPr>
          <p:cNvSpPr/>
          <p:nvPr/>
        </p:nvSpPr>
        <p:spPr>
          <a:xfrm>
            <a:off x="0" y="312429"/>
            <a:ext cx="12192000" cy="126258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id="{9421EDD4-0015-427A-8C6D-B944C22F4B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661425"/>
            <a:ext cx="1186258" cy="1196574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DD77BD4-6081-4EF0-A51E-6FCAF1D01E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10711" y="5720074"/>
            <a:ext cx="2297452" cy="1271804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25133DE-CDA0-45CC-8B57-DA29957F6AEF}"/>
              </a:ext>
            </a:extLst>
          </p:cNvPr>
          <p:cNvSpPr txBox="1"/>
          <p:nvPr/>
        </p:nvSpPr>
        <p:spPr>
          <a:xfrm>
            <a:off x="-16162" y="436242"/>
            <a:ext cx="1179172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Bài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2: </a:t>
            </a:r>
            <a:r>
              <a:rPr lang="vi-VN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Cần thêm dấu gạch ngang vào những vị trí nào trong đoạn văn dưới đây?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0E52632-629D-4EB3-8135-AF50704BC82C}"/>
              </a:ext>
            </a:extLst>
          </p:cNvPr>
          <p:cNvSpPr txBox="1"/>
          <p:nvPr/>
        </p:nvSpPr>
        <p:spPr>
          <a:xfrm>
            <a:off x="256572" y="1708894"/>
            <a:ext cx="11678855" cy="39703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6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vi-VN" sz="36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Những trí tuệ vĩ đại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bộ sách viết về một số nhà khoa học nổi tiếng thế giới gồm 5 cuốn. Các bạn nhỏ có thể tìm thấy nhiều thông tin thú vị trong mỗi cuốn sách nhỏ ấy:</a:t>
            </a:r>
            <a:b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Tét-xla một kĩ sư diện người Mỹ đã phát minh ra dòng điện xoay chiều, Ma-ri Quy-ri người phụ nữ gốc Ba Lan đã khám phá ra chất phóng xạ...</a:t>
            </a:r>
          </a:p>
          <a:p>
            <a:pPr algn="r"/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vi-VN" sz="36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Nguyễn Bảo Ngân)</a:t>
            </a:r>
          </a:p>
        </p:txBody>
      </p:sp>
    </p:spTree>
    <p:extLst>
      <p:ext uri="{BB962C8B-B14F-4D97-AF65-F5344CB8AC3E}">
        <p14:creationId xmlns:p14="http://schemas.microsoft.com/office/powerpoint/2010/main" val="2439835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9421EDD4-0015-427A-8C6D-B944C22F4B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661425"/>
            <a:ext cx="1186258" cy="1196574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DD77BD4-6081-4EF0-A51E-6FCAF1D01E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10711" y="5720074"/>
            <a:ext cx="2297452" cy="1271804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0E52632-629D-4EB3-8135-AF50704BC82C}"/>
              </a:ext>
            </a:extLst>
          </p:cNvPr>
          <p:cNvSpPr txBox="1"/>
          <p:nvPr/>
        </p:nvSpPr>
        <p:spPr>
          <a:xfrm>
            <a:off x="246297" y="167770"/>
            <a:ext cx="11678855" cy="34163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Những trí tuệ vĩ đại </a:t>
            </a:r>
            <a:r>
              <a:rPr kumimoji="0" lang="vi-VN" sz="3600" b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– </a:t>
            </a:r>
            <a:r>
              <a:rPr kumimoji="0" lang="vi-VN" sz="3600" b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bộ sách viết về một số nhà khoa học nổi tiếng thế giới </a:t>
            </a:r>
            <a:r>
              <a:rPr kumimoji="0" lang="vi-VN" sz="3600" b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–</a:t>
            </a:r>
            <a:r>
              <a:rPr kumimoji="0" lang="vi-VN" sz="3600" b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gồm 5 cuốn. Các bạn nhỏ có thể tìm thấy nhiều thông tin thú vị trong mỗi cuốn sách nhỏ ấy: Tét-xla</a:t>
            </a:r>
            <a:r>
              <a:rPr kumimoji="0" lang="vi-VN" sz="3600" b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– </a:t>
            </a:r>
            <a:r>
              <a:rPr kumimoji="0" lang="vi-VN" sz="3600" b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một kỹ sư điện người 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kumimoji="0" lang="vi-VN" sz="3600" b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ỹ </a:t>
            </a:r>
            <a:r>
              <a:rPr kumimoji="0" lang="vi-VN" sz="3600" b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–</a:t>
            </a:r>
            <a:r>
              <a:rPr kumimoji="0" lang="vi-VN" sz="3600" b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đã phát minh ra dòng điện xoay chiều, Ma-ri Quy-ri </a:t>
            </a:r>
            <a:r>
              <a:rPr kumimoji="0" lang="vi-VN" sz="3600" b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–</a:t>
            </a:r>
            <a:r>
              <a:rPr kumimoji="0" lang="vi-VN" sz="3600" b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người phụ nữ gốc Ba Lan </a:t>
            </a:r>
            <a:r>
              <a:rPr kumimoji="0" lang="vi-VN" sz="3600" b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–</a:t>
            </a:r>
            <a:r>
              <a:rPr kumimoji="0" lang="vi-VN" sz="3600" b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đã khám phá ra chất phóng xạ,…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4606EE1-9B10-BF54-FB6B-83704F7514A5}"/>
              </a:ext>
            </a:extLst>
          </p:cNvPr>
          <p:cNvSpPr/>
          <p:nvPr/>
        </p:nvSpPr>
        <p:spPr>
          <a:xfrm>
            <a:off x="1506985" y="4056656"/>
            <a:ext cx="9537734" cy="136075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nl-NL" sz="3600" b="1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Lí do: </a:t>
            </a:r>
            <a:r>
              <a:rPr lang="nl-NL" sz="36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Đó là vị trí đánh dấu bộ phận chú thích, giải thích.</a:t>
            </a:r>
          </a:p>
        </p:txBody>
      </p:sp>
    </p:spTree>
    <p:extLst>
      <p:ext uri="{BB962C8B-B14F-4D97-AF65-F5344CB8AC3E}">
        <p14:creationId xmlns:p14="http://schemas.microsoft.com/office/powerpoint/2010/main" val="2248530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B3F2EB44-52FB-447C-8D63-39FD0B4792BE}"/>
              </a:ext>
            </a:extLst>
          </p:cNvPr>
          <p:cNvSpPr/>
          <p:nvPr/>
        </p:nvSpPr>
        <p:spPr>
          <a:xfrm>
            <a:off x="441960" y="1756881"/>
            <a:ext cx="11414760" cy="496395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27259" y="253918"/>
            <a:ext cx="11627317" cy="1200329"/>
          </a:xfrm>
          <a:prstGeom prst="rect">
            <a:avLst/>
          </a:prstGeom>
          <a:solidFill>
            <a:srgbClr val="BEEEFF"/>
          </a:solidFill>
          <a:ln w="19050"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r>
              <a:rPr lang="nl-NL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3: Viết 1 – 2 câu có sử dụng dấu gạch ngang với một trong những công dụng sau:</a:t>
            </a:r>
            <a:endParaRPr lang="en-US" sz="3600" b="1" dirty="0">
              <a:solidFill>
                <a:schemeClr val="tx1">
                  <a:lumMod val="85000"/>
                  <a:lumOff val="1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13B34FF-031D-3FDF-89A5-86BF51F3BEF0}"/>
              </a:ext>
            </a:extLst>
          </p:cNvPr>
          <p:cNvSpPr/>
          <p:nvPr/>
        </p:nvSpPr>
        <p:spPr>
          <a:xfrm>
            <a:off x="1275088" y="1952357"/>
            <a:ext cx="4963551" cy="695960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nl-NL" sz="36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a. Đánh dấu các ý liệt kê.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FEC32EE-7CB8-23B6-B07C-0C4DC36E1D67}"/>
              </a:ext>
            </a:extLst>
          </p:cNvPr>
          <p:cNvSpPr/>
          <p:nvPr/>
        </p:nvSpPr>
        <p:spPr>
          <a:xfrm>
            <a:off x="1244266" y="3432004"/>
            <a:ext cx="7324381" cy="628890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nl-NL" sz="32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b. Nối các từ ngữ trong một liên danh.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4E88874-3386-547A-8EF5-1AD76C854254}"/>
              </a:ext>
            </a:extLst>
          </p:cNvPr>
          <p:cNvSpPr/>
          <p:nvPr/>
        </p:nvSpPr>
        <p:spPr>
          <a:xfrm>
            <a:off x="1203169" y="4993675"/>
            <a:ext cx="7324381" cy="628890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nl-NL" sz="32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c. Đánh dấu bộ phận chú thích, giải thích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043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D5B46FE-A5FC-CC65-703B-571B3DFB17A2}"/>
              </a:ext>
            </a:extLst>
          </p:cNvPr>
          <p:cNvSpPr txBox="1"/>
          <p:nvPr/>
        </p:nvSpPr>
        <p:spPr>
          <a:xfrm>
            <a:off x="176463" y="176570"/>
            <a:ext cx="12015537" cy="19332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 kern="1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36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1: </a:t>
            </a:r>
            <a:r>
              <a:rPr lang="en-US" sz="3600" b="1" kern="1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Dấu</a:t>
            </a:r>
            <a:r>
              <a:rPr lang="en-US" sz="36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gạch</a:t>
            </a:r>
            <a:r>
              <a:rPr lang="en-US" sz="36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ngang</a:t>
            </a:r>
            <a:r>
              <a:rPr lang="en-US" sz="36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6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36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36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6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36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36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36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?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Chuyến</a:t>
            </a:r>
            <a:r>
              <a:rPr lang="en-US" sz="36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xe</a:t>
            </a:r>
            <a:r>
              <a:rPr lang="en-US" sz="36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khách</a:t>
            </a:r>
            <a:r>
              <a:rPr lang="en-US" sz="36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Bắc</a:t>
            </a:r>
            <a:r>
              <a:rPr lang="en-US" sz="36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Hà – Hà </a:t>
            </a:r>
            <a:r>
              <a:rPr lang="en-US" sz="36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36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xuất</a:t>
            </a:r>
            <a:r>
              <a:rPr lang="en-US" sz="36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bến</a:t>
            </a:r>
            <a:r>
              <a:rPr lang="en-US" sz="36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lúc</a:t>
            </a:r>
            <a:r>
              <a:rPr lang="en-US" sz="36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20 </a:t>
            </a:r>
            <a:r>
              <a:rPr lang="en-US" sz="36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giờ</a:t>
            </a:r>
            <a:r>
              <a:rPr lang="en-US" sz="36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hàng</a:t>
            </a:r>
            <a:r>
              <a:rPr lang="en-US" sz="36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US" sz="36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8F3D47E-82D6-9520-BE21-5A5ADD7E87E3}"/>
              </a:ext>
            </a:extLst>
          </p:cNvPr>
          <p:cNvSpPr/>
          <p:nvPr/>
        </p:nvSpPr>
        <p:spPr>
          <a:xfrm>
            <a:off x="952902" y="2141621"/>
            <a:ext cx="8826366" cy="7652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l" rtl="0" eaLnBrk="1" fontAlgn="t" latinLnBrk="0" hangingPunct="1">
              <a:lnSpc>
                <a:spcPct val="107000"/>
              </a:lnSpc>
              <a:spcAft>
                <a:spcPts val="800"/>
              </a:spcAft>
            </a:pPr>
            <a:r>
              <a:rPr lang="en-US" sz="3600" b="1" i="0" u="none" strike="noStrike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600" b="1" i="0" u="none" strike="noStrike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600" b="1" i="0" u="none" strike="noStrike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u="none" strike="noStrike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600" b="1" i="0" u="none" strike="noStrike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u="none" strike="noStrike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b="1" i="0" u="none" strike="noStrike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u="none" strike="noStrike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b="1" i="0" u="none" strike="noStrike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u="none" strike="noStrike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3600" b="1" i="0" u="none" strike="noStrike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u="none" strike="noStrike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600" b="1" i="0" u="none" strike="noStrike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u="none" strike="noStrike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i="0" u="none" strike="noStrike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u="none" strike="noStrike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b="1" i="0" u="none" strike="noStrike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u="none" strike="noStrike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3600" b="0" i="0" u="none" strike="noStrike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E4E2907-BFC4-6C82-AC69-AF90F4B51EB8}"/>
              </a:ext>
            </a:extLst>
          </p:cNvPr>
          <p:cNvSpPr/>
          <p:nvPr/>
        </p:nvSpPr>
        <p:spPr>
          <a:xfrm>
            <a:off x="952902" y="3046396"/>
            <a:ext cx="8826366" cy="7652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t">
              <a:lnSpc>
                <a:spcPct val="107000"/>
              </a:lnSpc>
              <a:spcAft>
                <a:spcPts val="800"/>
              </a:spcAft>
            </a:pPr>
            <a:r>
              <a:rPr lang="en-US" sz="3600" b="1" kern="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600" b="1" i="0" u="none" strike="noStrike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600" b="1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600" b="1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600" b="1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3600" b="1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endParaRPr lang="en-US" sz="3600" b="1" kern="1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6BDF094-C821-F886-45B2-D2BE7AAA2EF0}"/>
              </a:ext>
            </a:extLst>
          </p:cNvPr>
          <p:cNvSpPr/>
          <p:nvPr/>
        </p:nvSpPr>
        <p:spPr>
          <a:xfrm>
            <a:off x="952902" y="4004909"/>
            <a:ext cx="8826366" cy="7652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t">
              <a:lnSpc>
                <a:spcPct val="107000"/>
              </a:lnSpc>
              <a:spcAft>
                <a:spcPts val="800"/>
              </a:spcAft>
            </a:pPr>
            <a:endParaRPr lang="en-US" sz="3600" b="1" i="0" u="none" strike="noStrike" kern="10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t">
              <a:lnSpc>
                <a:spcPct val="107000"/>
              </a:lnSpc>
              <a:spcAft>
                <a:spcPts val="800"/>
              </a:spcAft>
            </a:pPr>
            <a:r>
              <a:rPr lang="en-US" sz="3600" b="1" i="0" u="none" strike="noStrike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600" b="1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3600" b="1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600" b="1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600" b="1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endParaRPr lang="en-US" sz="3600" b="1" kern="1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t">
              <a:lnSpc>
                <a:spcPct val="107000"/>
              </a:lnSpc>
              <a:spcAft>
                <a:spcPts val="800"/>
              </a:spcAft>
            </a:pPr>
            <a:endParaRPr lang="en-US" sz="3600" b="1" kern="1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D4CB079-4FF1-407F-553B-FD5F2EE04FD4}"/>
              </a:ext>
            </a:extLst>
          </p:cNvPr>
          <p:cNvSpPr/>
          <p:nvPr/>
        </p:nvSpPr>
        <p:spPr>
          <a:xfrm>
            <a:off x="928840" y="4963422"/>
            <a:ext cx="8826366" cy="7652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t">
              <a:lnSpc>
                <a:spcPct val="107000"/>
              </a:lnSpc>
              <a:spcAft>
                <a:spcPts val="800"/>
              </a:spcAft>
            </a:pPr>
            <a:endParaRPr lang="en-US" sz="3600" b="1" i="0" u="none" strike="noStrike" kern="10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t">
              <a:lnSpc>
                <a:spcPct val="107000"/>
              </a:lnSpc>
              <a:spcAft>
                <a:spcPts val="800"/>
              </a:spcAft>
            </a:pPr>
            <a:r>
              <a:rPr lang="en-US" sz="3600" b="1" i="0" u="none" strike="noStrike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600" b="1" i="0" u="none" strike="noStrike" kern="1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600" b="1" i="0" u="none" strike="noStrike" kern="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u="none" strike="noStrike" kern="1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600" b="1" i="0" u="none" strike="noStrike" kern="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u="none" strike="noStrike" kern="1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600" b="1" i="0" u="none" strike="noStrike" kern="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u="none" strike="noStrike" kern="1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3600" b="1" i="0" u="none" strike="noStrike" kern="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u="none" strike="noStrike" kern="1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600" b="1" i="0" u="none" strike="noStrike" kern="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u="none" strike="noStrike" kern="1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600" b="1" i="0" u="none" strike="noStrike" kern="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i="0" u="none" strike="noStrike" kern="1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600" b="1" i="0" u="none" strike="noStrike" kern="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u="none" strike="noStrike" kern="1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en-US" sz="3600" b="1" kern="1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t">
              <a:lnSpc>
                <a:spcPct val="107000"/>
              </a:lnSpc>
              <a:spcAft>
                <a:spcPts val="800"/>
              </a:spcAft>
            </a:pPr>
            <a:endParaRPr lang="en-US" sz="3600" b="1" kern="1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B1A1147-23EF-F8DC-FC9B-DF7654E9095E}"/>
              </a:ext>
            </a:extLst>
          </p:cNvPr>
          <p:cNvSpPr/>
          <p:nvPr/>
        </p:nvSpPr>
        <p:spPr>
          <a:xfrm>
            <a:off x="952902" y="4004909"/>
            <a:ext cx="8826366" cy="7652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t">
              <a:lnSpc>
                <a:spcPct val="107000"/>
              </a:lnSpc>
              <a:spcAft>
                <a:spcPts val="800"/>
              </a:spcAft>
            </a:pPr>
            <a:endParaRPr lang="en-US" sz="3600" b="1" i="0" u="none" strike="noStrike" kern="100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t">
              <a:lnSpc>
                <a:spcPct val="107000"/>
              </a:lnSpc>
              <a:spcAft>
                <a:spcPts val="800"/>
              </a:spcAft>
            </a:pPr>
            <a:r>
              <a:rPr lang="en-US" sz="3600" b="1" i="0" u="none" strike="noStrike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600" b="1" kern="1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36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6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6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endParaRPr lang="en-US" sz="3600" b="1" kern="1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t">
              <a:lnSpc>
                <a:spcPct val="107000"/>
              </a:lnSpc>
              <a:spcAft>
                <a:spcPts val="800"/>
              </a:spcAft>
            </a:pPr>
            <a:endParaRPr lang="en-US" sz="3600" b="1" kern="1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4807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873B16-9284-02D7-3354-329A89B482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E9CDB0B-4C62-712D-BDE2-259B17212407}"/>
              </a:ext>
            </a:extLst>
          </p:cNvPr>
          <p:cNvSpPr txBox="1"/>
          <p:nvPr/>
        </p:nvSpPr>
        <p:spPr>
          <a:xfrm>
            <a:off x="176463" y="176570"/>
            <a:ext cx="12015537" cy="28966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b="1" kern="1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2: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Dấu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gạch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ngang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?</a:t>
            </a:r>
            <a:endParaRPr lang="en-US" sz="3200" kern="1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>
              <a:lnSpc>
                <a:spcPct val="107000"/>
              </a:lnSpc>
              <a:spcAft>
                <a:spcPts val="800"/>
              </a:spcAft>
            </a:pPr>
            <a:r>
              <a:rPr lang="en-US" sz="3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</a:t>
            </a:r>
            <a:r>
              <a:rPr lang="en-US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giáo</a:t>
            </a:r>
            <a:r>
              <a:rPr lang="en-US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L="342900" lvl="0" indent="-342900">
              <a:lnSpc>
                <a:spcPct val="107000"/>
              </a:lnSpc>
              <a:buFont typeface="Times New Roman" panose="02020603050405020304" pitchFamily="18" charset="0"/>
              <a:buChar char="-"/>
            </a:pPr>
            <a:r>
              <a:rPr lang="en-US" sz="3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lang="en-US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 </a:t>
            </a:r>
            <a:r>
              <a:rPr lang="en-US" sz="3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quét</a:t>
            </a:r>
            <a:r>
              <a:rPr lang="en-US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lang="en-US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342900" lvl="0" indent="-342900">
              <a:lnSpc>
                <a:spcPct val="107000"/>
              </a:lnSpc>
              <a:buFont typeface="Times New Roman" panose="02020603050405020304" pitchFamily="18" charset="0"/>
              <a:buChar char="-"/>
            </a:pPr>
            <a:r>
              <a:rPr lang="en-US" sz="3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lang="en-US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 </a:t>
            </a:r>
            <a:r>
              <a:rPr lang="en-US" sz="3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xếp</a:t>
            </a:r>
            <a:r>
              <a:rPr lang="en-US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xe</a:t>
            </a:r>
            <a:r>
              <a:rPr lang="en-US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đạp</a:t>
            </a:r>
            <a:r>
              <a:rPr lang="en-US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Times New Roman" panose="02020603050405020304" pitchFamily="18" charset="0"/>
              <a:buChar char="-"/>
            </a:pPr>
            <a:r>
              <a:rPr lang="en-US" sz="3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lang="en-US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 </a:t>
            </a:r>
            <a:r>
              <a:rPr lang="en-US" sz="3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lang="en-US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 </a:t>
            </a:r>
            <a:r>
              <a:rPr lang="en-US" sz="3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nhặt</a:t>
            </a:r>
            <a:r>
              <a:rPr lang="en-US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rác</a:t>
            </a:r>
            <a:r>
              <a:rPr lang="en-US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sân</a:t>
            </a:r>
            <a:r>
              <a:rPr lang="en-US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8488FEE-647B-7006-7FDF-45CE7C3A475F}"/>
              </a:ext>
            </a:extLst>
          </p:cNvPr>
          <p:cNvSpPr/>
          <p:nvPr/>
        </p:nvSpPr>
        <p:spPr>
          <a:xfrm>
            <a:off x="895150" y="3163561"/>
            <a:ext cx="8826366" cy="7652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l" rtl="0" eaLnBrk="1" fontAlgn="t" latinLnBrk="0" hangingPunct="1">
              <a:lnSpc>
                <a:spcPct val="107000"/>
              </a:lnSpc>
              <a:spcAft>
                <a:spcPts val="800"/>
              </a:spcAft>
            </a:pPr>
            <a:r>
              <a:rPr lang="en-US" sz="3200" b="1" i="0" u="none" strike="noStrike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b="1" i="0" u="none" strike="noStrike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200" b="1" i="0" u="none" strike="noStrike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u="none" strike="noStrike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200" b="1" i="0" u="none" strike="noStrike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u="none" strike="noStrike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i="0" u="none" strike="noStrike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u="none" strike="noStrike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b="1" i="0" u="none" strike="noStrike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u="none" strike="noStrike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3200" b="1" i="0" u="none" strike="noStrike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u="none" strike="noStrike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b="1" i="0" u="none" strike="noStrike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u="none" strike="noStrike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i="0" u="none" strike="noStrike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u="none" strike="noStrike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b="1" i="0" u="none" strike="noStrike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u="none" strike="noStrike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3200" b="0" i="0" u="none" strike="noStrike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9F0678A-6370-E54F-B58C-F7228B204AEB}"/>
              </a:ext>
            </a:extLst>
          </p:cNvPr>
          <p:cNvSpPr/>
          <p:nvPr/>
        </p:nvSpPr>
        <p:spPr>
          <a:xfrm>
            <a:off x="895150" y="3983982"/>
            <a:ext cx="8826366" cy="7652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t">
              <a:lnSpc>
                <a:spcPct val="107000"/>
              </a:lnSpc>
              <a:spcAft>
                <a:spcPts val="800"/>
              </a:spcAft>
            </a:pPr>
            <a:r>
              <a:rPr lang="en-US" sz="3200" b="1" kern="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200" b="1" i="0" u="none" strike="noStrike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200" b="1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200" b="1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b="1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3200" b="1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endParaRPr lang="en-US" sz="3200" b="1" kern="1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0634BBD-EE84-31EB-7D05-DA34621612CE}"/>
              </a:ext>
            </a:extLst>
          </p:cNvPr>
          <p:cNvSpPr/>
          <p:nvPr/>
        </p:nvSpPr>
        <p:spPr>
          <a:xfrm>
            <a:off x="827773" y="4839491"/>
            <a:ext cx="8826366" cy="7652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t">
              <a:lnSpc>
                <a:spcPct val="107000"/>
              </a:lnSpc>
              <a:spcAft>
                <a:spcPts val="800"/>
              </a:spcAft>
            </a:pPr>
            <a:endParaRPr lang="en-US" sz="3600" b="1" i="0" u="none" strike="noStrike" kern="10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t">
              <a:lnSpc>
                <a:spcPct val="107000"/>
              </a:lnSpc>
              <a:spcAft>
                <a:spcPts val="800"/>
              </a:spcAft>
            </a:pPr>
            <a:r>
              <a:rPr lang="en-US" sz="3200" b="1" i="0" u="none" strike="noStrike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b="1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3200" b="1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b="1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200" b="1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endParaRPr lang="en-US" sz="3200" b="1" kern="1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t">
              <a:lnSpc>
                <a:spcPct val="107000"/>
              </a:lnSpc>
              <a:spcAft>
                <a:spcPts val="800"/>
              </a:spcAft>
            </a:pPr>
            <a:endParaRPr lang="en-US" sz="3600" b="1" kern="1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7FE1249-A77F-F4B4-D693-F7DB1307D74E}"/>
              </a:ext>
            </a:extLst>
          </p:cNvPr>
          <p:cNvSpPr/>
          <p:nvPr/>
        </p:nvSpPr>
        <p:spPr>
          <a:xfrm>
            <a:off x="827773" y="5677456"/>
            <a:ext cx="8826366" cy="7652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t">
              <a:lnSpc>
                <a:spcPct val="107000"/>
              </a:lnSpc>
              <a:spcAft>
                <a:spcPts val="800"/>
              </a:spcAft>
            </a:pPr>
            <a:endParaRPr lang="en-US" sz="3600" b="1" i="0" u="none" strike="noStrike" kern="10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t">
              <a:lnSpc>
                <a:spcPct val="107000"/>
              </a:lnSpc>
              <a:spcAft>
                <a:spcPts val="800"/>
              </a:spcAft>
            </a:pPr>
            <a:r>
              <a:rPr lang="en-US" sz="3200" b="1" i="0" u="none" strike="noStrike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200" b="1" i="0" u="none" strike="noStrike" kern="1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200" b="1" i="0" u="none" strike="noStrike" kern="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u="none" strike="noStrike" kern="1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200" b="1" i="0" u="none" strike="noStrike" kern="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u="none" strike="noStrike" kern="1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200" b="1" i="0" u="none" strike="noStrike" kern="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u="none" strike="noStrike" kern="1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3200" b="1" i="0" u="none" strike="noStrike" kern="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u="none" strike="noStrike" kern="1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200" b="1" i="0" u="none" strike="noStrike" kern="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u="none" strike="noStrike" kern="1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b="1" i="0" u="none" strike="noStrike" kern="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i="0" u="none" strike="noStrike" kern="1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b="1" i="0" u="none" strike="noStrike" kern="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u="none" strike="noStrike" kern="1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en-US" sz="3200" b="1" kern="1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t">
              <a:lnSpc>
                <a:spcPct val="107000"/>
              </a:lnSpc>
              <a:spcAft>
                <a:spcPts val="800"/>
              </a:spcAft>
            </a:pPr>
            <a:endParaRPr lang="en-US" sz="3600" b="1" kern="1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563E803-FC1E-E1E4-D7E3-A7E25420E9A4}"/>
              </a:ext>
            </a:extLst>
          </p:cNvPr>
          <p:cNvSpPr/>
          <p:nvPr/>
        </p:nvSpPr>
        <p:spPr>
          <a:xfrm>
            <a:off x="895150" y="3983982"/>
            <a:ext cx="8826366" cy="7652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t">
              <a:lnSpc>
                <a:spcPct val="107000"/>
              </a:lnSpc>
              <a:spcAft>
                <a:spcPts val="800"/>
              </a:spcAft>
            </a:pPr>
            <a:r>
              <a:rPr lang="en-US" sz="3200" b="1" kern="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200" b="1" i="0" u="none" strike="noStrike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endParaRPr lang="en-US" sz="3200" b="1" kern="1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809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AutoShape 4"/>
          <p:cNvSpPr>
            <a:spLocks noChangeArrowheads="1"/>
          </p:cNvSpPr>
          <p:nvPr/>
        </p:nvSpPr>
        <p:spPr bwMode="auto">
          <a:xfrm>
            <a:off x="3513083" y="2483819"/>
            <a:ext cx="5486400" cy="3886200"/>
          </a:xfrm>
          <a:prstGeom prst="irregularSeal2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4705667"/>
            <a:ext cx="1719221" cy="166435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7400" y="4622917"/>
            <a:ext cx="1664352" cy="1682642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1994338" y="487981"/>
            <a:ext cx="8991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Hai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25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</a:p>
          <a:p>
            <a:pPr algn="ctr"/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B29E41B-9D9E-46A5-4E2B-97FCA06A0A6C}"/>
              </a:ext>
            </a:extLst>
          </p:cNvPr>
          <p:cNvSpPr txBox="1"/>
          <p:nvPr/>
        </p:nvSpPr>
        <p:spPr>
          <a:xfrm>
            <a:off x="279132" y="258877"/>
            <a:ext cx="11723571" cy="18428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3: </a:t>
            </a:r>
            <a:r>
              <a:rPr lang="en-US" sz="32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Dấu</a:t>
            </a:r>
            <a:r>
              <a:rPr lang="en-US" sz="32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gạch</a:t>
            </a:r>
            <a:r>
              <a:rPr lang="en-US" sz="32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ngang</a:t>
            </a:r>
            <a:r>
              <a:rPr lang="en-US" sz="32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32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32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32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32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? </a:t>
            </a:r>
            <a:endParaRPr lang="en-US" sz="32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Tôi</a:t>
            </a:r>
            <a:r>
              <a:rPr lang="en-US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chạy</a:t>
            </a:r>
            <a:r>
              <a:rPr lang="en-US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bốc</a:t>
            </a:r>
            <a:r>
              <a:rPr lang="en-US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mấy</a:t>
            </a:r>
            <a:r>
              <a:rPr lang="en-US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cái</a:t>
            </a:r>
            <a:r>
              <a:rPr lang="en-US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kẹo</a:t>
            </a:r>
            <a:r>
              <a:rPr lang="en-US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túi</a:t>
            </a:r>
            <a:r>
              <a:rPr lang="en-US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3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</a:t>
            </a:r>
            <a:r>
              <a:rPr lang="en-US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Times New Roman" panose="02020603050405020304" pitchFamily="18" charset="0"/>
              <a:buChar char="-"/>
            </a:pPr>
            <a:r>
              <a:rPr lang="en-US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Sao </a:t>
            </a:r>
            <a:r>
              <a:rPr lang="en-US" sz="3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chưa</a:t>
            </a:r>
            <a:r>
              <a:rPr lang="en-US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ăn</a:t>
            </a:r>
            <a:r>
              <a:rPr lang="en-US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dành</a:t>
            </a:r>
            <a:r>
              <a:rPr lang="en-US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vậy</a:t>
            </a:r>
            <a:r>
              <a:rPr lang="en-US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cháu</a:t>
            </a:r>
            <a:r>
              <a:rPr lang="en-US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00FC28D-4AA6-E031-CCA4-4370FB1BF946}"/>
              </a:ext>
            </a:extLst>
          </p:cNvPr>
          <p:cNvSpPr/>
          <p:nvPr/>
        </p:nvSpPr>
        <p:spPr>
          <a:xfrm>
            <a:off x="683394" y="2312869"/>
            <a:ext cx="8826366" cy="7652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l" rtl="0" eaLnBrk="1" fontAlgn="t" latinLnBrk="0" hangingPunct="1">
              <a:lnSpc>
                <a:spcPct val="107000"/>
              </a:lnSpc>
              <a:spcAft>
                <a:spcPts val="800"/>
              </a:spcAft>
            </a:pPr>
            <a:r>
              <a:rPr lang="en-US" sz="3200" b="1" i="0" u="none" strike="noStrike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b="1" i="0" u="none" strike="noStrike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200" b="1" i="0" u="none" strike="noStrike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u="none" strike="noStrike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200" b="1" i="0" u="none" strike="noStrike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u="none" strike="noStrike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i="0" u="none" strike="noStrike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u="none" strike="noStrike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b="1" i="0" u="none" strike="noStrike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u="none" strike="noStrike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3200" b="1" i="0" u="none" strike="noStrike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u="none" strike="noStrike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b="1" i="0" u="none" strike="noStrike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u="none" strike="noStrike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i="0" u="none" strike="noStrike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u="none" strike="noStrike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b="1" i="0" u="none" strike="noStrike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u="none" strike="noStrike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3200" b="0" i="0" u="none" strike="noStrike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C60D3F-34AC-2714-4FE3-517118CE8485}"/>
              </a:ext>
            </a:extLst>
          </p:cNvPr>
          <p:cNvSpPr/>
          <p:nvPr/>
        </p:nvSpPr>
        <p:spPr>
          <a:xfrm>
            <a:off x="683394" y="3289257"/>
            <a:ext cx="8826366" cy="7652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t">
              <a:lnSpc>
                <a:spcPct val="107000"/>
              </a:lnSpc>
              <a:spcAft>
                <a:spcPts val="800"/>
              </a:spcAft>
            </a:pPr>
            <a:r>
              <a:rPr lang="en-US" sz="3200" b="1" kern="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200" b="1" i="0" u="none" strike="noStrike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200" b="1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200" b="1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b="1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3200" b="1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endParaRPr lang="en-US" sz="3200" b="1" kern="1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A9F7EBC-F112-43B7-4500-BB6B7DFA9E7B}"/>
              </a:ext>
            </a:extLst>
          </p:cNvPr>
          <p:cNvSpPr/>
          <p:nvPr/>
        </p:nvSpPr>
        <p:spPr>
          <a:xfrm>
            <a:off x="683394" y="4373708"/>
            <a:ext cx="8826366" cy="7652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t">
              <a:lnSpc>
                <a:spcPct val="107000"/>
              </a:lnSpc>
              <a:spcAft>
                <a:spcPts val="800"/>
              </a:spcAft>
            </a:pPr>
            <a:endParaRPr lang="en-US" sz="3600" b="1" i="0" u="none" strike="noStrike" kern="10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t">
              <a:lnSpc>
                <a:spcPct val="107000"/>
              </a:lnSpc>
              <a:spcAft>
                <a:spcPts val="800"/>
              </a:spcAft>
            </a:pPr>
            <a:r>
              <a:rPr lang="en-US" sz="3200" b="1" i="0" u="none" strike="noStrike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b="1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3200" b="1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b="1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200" b="1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endParaRPr lang="en-US" sz="3200" b="1" kern="1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t">
              <a:lnSpc>
                <a:spcPct val="107000"/>
              </a:lnSpc>
              <a:spcAft>
                <a:spcPts val="800"/>
              </a:spcAft>
            </a:pPr>
            <a:endParaRPr lang="en-US" sz="3600" b="1" kern="1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78C82D7-EC2B-3E9B-D123-59E61751ADBF}"/>
              </a:ext>
            </a:extLst>
          </p:cNvPr>
          <p:cNvSpPr/>
          <p:nvPr/>
        </p:nvSpPr>
        <p:spPr>
          <a:xfrm>
            <a:off x="683394" y="5458159"/>
            <a:ext cx="8826366" cy="7652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t">
              <a:lnSpc>
                <a:spcPct val="107000"/>
              </a:lnSpc>
              <a:spcAft>
                <a:spcPts val="800"/>
              </a:spcAft>
            </a:pPr>
            <a:endParaRPr lang="en-US" sz="3600" b="1" i="0" u="none" strike="noStrike" kern="10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t">
              <a:lnSpc>
                <a:spcPct val="107000"/>
              </a:lnSpc>
              <a:spcAft>
                <a:spcPts val="800"/>
              </a:spcAft>
            </a:pPr>
            <a:r>
              <a:rPr lang="en-US" sz="3200" b="1" i="0" u="none" strike="noStrike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200" b="1" i="0" u="none" strike="noStrike" kern="1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200" b="1" i="0" u="none" strike="noStrike" kern="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u="none" strike="noStrike" kern="1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200" b="1" i="0" u="none" strike="noStrike" kern="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u="none" strike="noStrike" kern="1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200" b="1" i="0" u="none" strike="noStrike" kern="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u="none" strike="noStrike" kern="1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3200" b="1" i="0" u="none" strike="noStrike" kern="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u="none" strike="noStrike" kern="1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200" b="1" i="0" u="none" strike="noStrike" kern="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u="none" strike="noStrike" kern="1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b="1" i="0" u="none" strike="noStrike" kern="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i="0" u="none" strike="noStrike" kern="1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b="1" i="0" u="none" strike="noStrike" kern="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u="none" strike="noStrike" kern="1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en-US" sz="3200" b="1" kern="1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t">
              <a:lnSpc>
                <a:spcPct val="107000"/>
              </a:lnSpc>
              <a:spcAft>
                <a:spcPts val="800"/>
              </a:spcAft>
            </a:pPr>
            <a:endParaRPr lang="en-US" sz="3600" b="1" kern="1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1CEA39F-95BC-68CD-54D2-6391E13EFF40}"/>
              </a:ext>
            </a:extLst>
          </p:cNvPr>
          <p:cNvSpPr/>
          <p:nvPr/>
        </p:nvSpPr>
        <p:spPr>
          <a:xfrm>
            <a:off x="683394" y="2312869"/>
            <a:ext cx="8826366" cy="7652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l" rtl="0" eaLnBrk="1" fontAlgn="t" latinLnBrk="0" hangingPunct="1">
              <a:lnSpc>
                <a:spcPct val="107000"/>
              </a:lnSpc>
              <a:spcAft>
                <a:spcPts val="800"/>
              </a:spcAft>
            </a:pPr>
            <a:r>
              <a:rPr lang="en-US" sz="3200" b="1" i="0" u="none" strike="noStrike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b="1" i="0" u="none" strike="noStrike" kern="1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200" b="1" i="0" u="none" strike="noStrike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u="none" strike="noStrike" kern="1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200" b="1" i="0" u="none" strike="noStrike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u="none" strike="noStrike" kern="1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i="0" u="none" strike="noStrike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u="none" strike="noStrike" kern="1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b="1" i="0" u="none" strike="noStrike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u="none" strike="noStrike" kern="1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3200" b="1" i="0" u="none" strike="noStrike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u="none" strike="noStrike" kern="1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b="1" i="0" u="none" strike="noStrike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u="none" strike="noStrike" kern="1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i="0" u="none" strike="noStrike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u="none" strike="noStrike" kern="1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b="1" i="0" u="none" strike="noStrike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u="none" strike="noStrike" kern="1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3200" b="0" i="0" u="none" strike="noStrike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1411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8E64A43-AF57-D914-4AE1-4D972D801B1F}"/>
              </a:ext>
            </a:extLst>
          </p:cNvPr>
          <p:cNvSpPr txBox="1"/>
          <p:nvPr/>
        </p:nvSpPr>
        <p:spPr>
          <a:xfrm>
            <a:off x="375385" y="140721"/>
            <a:ext cx="11627317" cy="12132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b="1" kern="1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4: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Dấu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gạch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ngang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? </a:t>
            </a:r>
            <a:endParaRPr lang="en-US" sz="3200" kern="1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Bắc</a:t>
            </a:r>
            <a:r>
              <a:rPr lang="en-US" sz="32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Hà – </a:t>
            </a:r>
            <a:r>
              <a:rPr lang="en-US" sz="32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2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huyện</a:t>
            </a:r>
            <a:r>
              <a:rPr lang="en-US" sz="32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vùng</a:t>
            </a:r>
            <a:r>
              <a:rPr lang="en-US" sz="32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en-US" sz="32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tỉnh</a:t>
            </a:r>
            <a:r>
              <a:rPr lang="en-US" sz="32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Lào</a:t>
            </a:r>
            <a:r>
              <a:rPr lang="en-US" sz="32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Cai.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2258140-6486-0DD2-C4DD-979B48F767C8}"/>
              </a:ext>
            </a:extLst>
          </p:cNvPr>
          <p:cNvSpPr/>
          <p:nvPr/>
        </p:nvSpPr>
        <p:spPr>
          <a:xfrm>
            <a:off x="683394" y="2264738"/>
            <a:ext cx="8826366" cy="7652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l" rtl="0" eaLnBrk="1" fontAlgn="t" latinLnBrk="0" hangingPunct="1">
              <a:lnSpc>
                <a:spcPct val="107000"/>
              </a:lnSpc>
              <a:spcAft>
                <a:spcPts val="800"/>
              </a:spcAft>
            </a:pPr>
            <a:r>
              <a:rPr lang="en-US" sz="3200" b="1" i="0" u="none" strike="noStrike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b="1" i="0" u="none" strike="noStrike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200" b="1" i="0" u="none" strike="noStrike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u="none" strike="noStrike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200" b="1" i="0" u="none" strike="noStrike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u="none" strike="noStrike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i="0" u="none" strike="noStrike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u="none" strike="noStrike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b="1" i="0" u="none" strike="noStrike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u="none" strike="noStrike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3200" b="1" i="0" u="none" strike="noStrike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u="none" strike="noStrike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b="1" i="0" u="none" strike="noStrike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u="none" strike="noStrike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i="0" u="none" strike="noStrike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u="none" strike="noStrike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b="1" i="0" u="none" strike="noStrike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u="none" strike="noStrike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3200" b="0" i="0" u="none" strike="noStrike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BB72D96-3A4C-EC5C-6DDD-5337D12543CD}"/>
              </a:ext>
            </a:extLst>
          </p:cNvPr>
          <p:cNvSpPr/>
          <p:nvPr/>
        </p:nvSpPr>
        <p:spPr>
          <a:xfrm>
            <a:off x="683394" y="3289257"/>
            <a:ext cx="8826366" cy="7652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t">
              <a:lnSpc>
                <a:spcPct val="107000"/>
              </a:lnSpc>
              <a:spcAft>
                <a:spcPts val="800"/>
              </a:spcAft>
            </a:pPr>
            <a:r>
              <a:rPr lang="en-US" sz="3200" b="1" kern="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200" b="1" i="0" u="none" strike="noStrike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200" b="1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200" b="1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b="1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3200" b="1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endParaRPr lang="en-US" sz="3200" b="1" kern="1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9740A8B-924C-3E14-06EF-008D54D577CA}"/>
              </a:ext>
            </a:extLst>
          </p:cNvPr>
          <p:cNvSpPr/>
          <p:nvPr/>
        </p:nvSpPr>
        <p:spPr>
          <a:xfrm>
            <a:off x="683394" y="4373708"/>
            <a:ext cx="8826366" cy="7652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t">
              <a:lnSpc>
                <a:spcPct val="107000"/>
              </a:lnSpc>
              <a:spcAft>
                <a:spcPts val="800"/>
              </a:spcAft>
            </a:pPr>
            <a:endParaRPr lang="en-US" sz="3600" b="1" i="0" u="none" strike="noStrike" kern="10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t">
              <a:lnSpc>
                <a:spcPct val="107000"/>
              </a:lnSpc>
              <a:spcAft>
                <a:spcPts val="800"/>
              </a:spcAft>
            </a:pPr>
            <a:r>
              <a:rPr lang="en-US" sz="3200" b="1" i="0" u="none" strike="noStrike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b="1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3200" b="1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b="1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200" b="1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endParaRPr lang="en-US" sz="3200" b="1" kern="1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t">
              <a:lnSpc>
                <a:spcPct val="107000"/>
              </a:lnSpc>
              <a:spcAft>
                <a:spcPts val="800"/>
              </a:spcAft>
            </a:pPr>
            <a:endParaRPr lang="en-US" sz="3600" b="1" kern="1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A22CED8-BEBA-435D-7F7B-D089D861A8B1}"/>
              </a:ext>
            </a:extLst>
          </p:cNvPr>
          <p:cNvSpPr/>
          <p:nvPr/>
        </p:nvSpPr>
        <p:spPr>
          <a:xfrm>
            <a:off x="683394" y="5480718"/>
            <a:ext cx="8826366" cy="7652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t">
              <a:lnSpc>
                <a:spcPct val="107000"/>
              </a:lnSpc>
              <a:spcAft>
                <a:spcPts val="800"/>
              </a:spcAft>
            </a:pPr>
            <a:endParaRPr lang="en-US" sz="3600" b="1" i="0" u="none" strike="noStrike" kern="10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t">
              <a:lnSpc>
                <a:spcPct val="107000"/>
              </a:lnSpc>
              <a:spcAft>
                <a:spcPts val="800"/>
              </a:spcAft>
            </a:pPr>
            <a:r>
              <a:rPr lang="en-US" sz="3200" b="1" i="0" u="none" strike="noStrike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200" b="1" i="0" u="none" strike="noStrike" kern="1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200" b="1" i="0" u="none" strike="noStrike" kern="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u="none" strike="noStrike" kern="1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200" b="1" i="0" u="none" strike="noStrike" kern="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u="none" strike="noStrike" kern="1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200" b="1" i="0" u="none" strike="noStrike" kern="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u="none" strike="noStrike" kern="1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3200" b="1" i="0" u="none" strike="noStrike" kern="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u="none" strike="noStrike" kern="1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200" b="1" i="0" u="none" strike="noStrike" kern="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u="none" strike="noStrike" kern="1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b="1" i="0" u="none" strike="noStrike" kern="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i="0" u="none" strike="noStrike" kern="1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b="1" i="0" u="none" strike="noStrike" kern="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u="none" strike="noStrike" kern="1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en-US" sz="3200" b="1" kern="1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t">
              <a:lnSpc>
                <a:spcPct val="107000"/>
              </a:lnSpc>
              <a:spcAft>
                <a:spcPts val="800"/>
              </a:spcAft>
            </a:pPr>
            <a:endParaRPr lang="en-US" sz="3600" b="1" kern="1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D8F400D-C55D-B60C-7238-8AC7B67E4A59}"/>
              </a:ext>
            </a:extLst>
          </p:cNvPr>
          <p:cNvSpPr/>
          <p:nvPr/>
        </p:nvSpPr>
        <p:spPr>
          <a:xfrm>
            <a:off x="683394" y="5458159"/>
            <a:ext cx="8826366" cy="7652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t">
              <a:lnSpc>
                <a:spcPct val="107000"/>
              </a:lnSpc>
              <a:spcAft>
                <a:spcPts val="800"/>
              </a:spcAft>
            </a:pPr>
            <a:endParaRPr lang="en-US" sz="3600" b="1" i="0" u="none" strike="noStrike" kern="100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t">
              <a:lnSpc>
                <a:spcPct val="107000"/>
              </a:lnSpc>
              <a:spcAft>
                <a:spcPts val="800"/>
              </a:spcAft>
            </a:pPr>
            <a:r>
              <a:rPr lang="en-US" sz="3200" b="1" i="0" u="none" strike="noStrike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200" b="1" i="0" u="none" strike="noStrike" kern="1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200" b="1" i="0" u="none" strike="noStrike" kern="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u="none" strike="noStrike" kern="1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200" b="1" i="0" u="none" strike="noStrike" kern="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u="none" strike="noStrike" kern="1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200" b="1" i="0" u="none" strike="noStrike" kern="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u="none" strike="noStrike" kern="1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3200" b="1" i="0" u="none" strike="noStrike" kern="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u="none" strike="noStrike" kern="1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200" b="1" i="0" u="none" strike="noStrike" kern="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u="none" strike="noStrike" kern="1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b="1" i="0" u="none" strike="noStrike" kern="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i="0" u="none" strike="noStrike" kern="1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b="1" i="0" u="none" strike="noStrike" kern="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u="none" strike="noStrike" kern="1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en-US" sz="3200" b="1" kern="1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t">
              <a:lnSpc>
                <a:spcPct val="107000"/>
              </a:lnSpc>
              <a:spcAft>
                <a:spcPts val="800"/>
              </a:spcAft>
            </a:pPr>
            <a:endParaRPr lang="en-US" sz="3600" b="1" kern="1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0361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AE061A5-96C2-D980-A54B-4C6F1C1FB4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75642" y="3004145"/>
            <a:ext cx="2234055" cy="29210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05CFC8A-6CA3-BCA2-A298-F1AB3999EA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75489" y="3144957"/>
            <a:ext cx="1975893" cy="29210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DC6D4BF-5EB8-0A47-D8C6-4DDC92A552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48994" y="1134424"/>
            <a:ext cx="6102625" cy="3249450"/>
          </a:xfrm>
          <a:prstGeom prst="rect">
            <a:avLst/>
          </a:prstGeom>
        </p:spPr>
      </p:pic>
      <p:pic>
        <p:nvPicPr>
          <p:cNvPr id="2" name="Picture 1" descr="A picture containing shape&#10;&#10;Description automatically generated">
            <a:extLst>
              <a:ext uri="{FF2B5EF4-FFF2-40B4-BE49-F238E27FC236}">
                <a16:creationId xmlns:a16="http://schemas.microsoft.com/office/drawing/2014/main" id="{891E9063-9639-5C2C-E809-7AED00CF75A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17290" y="295274"/>
            <a:ext cx="1631539" cy="1631539"/>
          </a:xfrm>
          <a:prstGeom prst="rect">
            <a:avLst/>
          </a:prstGeom>
        </p:spPr>
      </p:pic>
      <p:pic>
        <p:nvPicPr>
          <p:cNvPr id="3" name="Cảm ơn và xin lỗi">
            <a:hlinkClick r:id="" action="ppaction://media"/>
            <a:extLst>
              <a:ext uri="{FF2B5EF4-FFF2-40B4-BE49-F238E27FC236}">
                <a16:creationId xmlns:a16="http://schemas.microsoft.com/office/drawing/2014/main" id="{7CB792EE-B95F-2E49-19C8-1FC2357575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8425" y="984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15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99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hạc vận động">
            <a:hlinkClick r:id="" action="ppaction://media"/>
            <a:extLst>
              <a:ext uri="{FF2B5EF4-FFF2-40B4-BE49-F238E27FC236}">
                <a16:creationId xmlns:a16="http://schemas.microsoft.com/office/drawing/2014/main" id="{9250EC4E-C935-3AC5-1F85-434D6DD451A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877" y="86626"/>
            <a:ext cx="12086123" cy="6179419"/>
          </a:xfrm>
        </p:spPr>
      </p:pic>
    </p:spTree>
    <p:extLst>
      <p:ext uri="{BB962C8B-B14F-4D97-AF65-F5344CB8AC3E}">
        <p14:creationId xmlns:p14="http://schemas.microsoft.com/office/powerpoint/2010/main" val="1261007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7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Isosceles Triangle 48"/>
          <p:cNvSpPr/>
          <p:nvPr/>
        </p:nvSpPr>
        <p:spPr>
          <a:xfrm>
            <a:off x="3729858" y="4992693"/>
            <a:ext cx="3900652" cy="1850431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5463166" y="197886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>
                    <a:lumMod val="50000"/>
                  </a:schemeClr>
                </a:solidFill>
              </a:rPr>
              <a:t>1</a:t>
            </a:r>
          </a:p>
        </p:txBody>
      </p:sp>
      <p:sp>
        <p:nvSpPr>
          <p:cNvPr id="48" name="Isosceles Triangle 47"/>
          <p:cNvSpPr/>
          <p:nvPr/>
        </p:nvSpPr>
        <p:spPr>
          <a:xfrm>
            <a:off x="2701" y="4319752"/>
            <a:ext cx="5350548" cy="2538248"/>
          </a:xfrm>
          <a:prstGeom prst="triangl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5-Point Star 50">
            <a:hlinkClick r:id="rId2" action="ppaction://hlinksldjump"/>
          </p:cNvPr>
          <p:cNvSpPr/>
          <p:nvPr/>
        </p:nvSpPr>
        <p:spPr>
          <a:xfrm>
            <a:off x="5353249" y="723133"/>
            <a:ext cx="612890" cy="612890"/>
          </a:xfrm>
          <a:prstGeom prst="star5">
            <a:avLst>
              <a:gd name="adj" fmla="val 32376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/>
          <p:cNvSpPr txBox="1"/>
          <p:nvPr/>
        </p:nvSpPr>
        <p:spPr>
          <a:xfrm>
            <a:off x="9250736" y="1750962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>
                    <a:lumMod val="50000"/>
                  </a:schemeClr>
                </a:solidFill>
              </a:rPr>
              <a:t>2</a:t>
            </a:r>
          </a:p>
        </p:txBody>
      </p:sp>
      <p:sp>
        <p:nvSpPr>
          <p:cNvPr id="53" name="5-Point Star 52">
            <a:hlinkClick r:id="rId3" action="ppaction://hlinksldjump"/>
          </p:cNvPr>
          <p:cNvSpPr/>
          <p:nvPr/>
        </p:nvSpPr>
        <p:spPr>
          <a:xfrm>
            <a:off x="9017694" y="2355444"/>
            <a:ext cx="859141" cy="859141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extBox 61"/>
          <p:cNvSpPr txBox="1"/>
          <p:nvPr/>
        </p:nvSpPr>
        <p:spPr>
          <a:xfrm>
            <a:off x="3766373" y="3115028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>
                    <a:lumMod val="50000"/>
                  </a:schemeClr>
                </a:solidFill>
              </a:rPr>
              <a:t>3</a:t>
            </a:r>
          </a:p>
        </p:txBody>
      </p:sp>
      <p:sp>
        <p:nvSpPr>
          <p:cNvPr id="63" name="5-Point Star 62">
            <a:hlinkClick r:id="rId4" action="ppaction://hlinksldjump"/>
          </p:cNvPr>
          <p:cNvSpPr/>
          <p:nvPr/>
        </p:nvSpPr>
        <p:spPr>
          <a:xfrm>
            <a:off x="3729858" y="3623177"/>
            <a:ext cx="429571" cy="429571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Pentagon 69">
            <a:hlinkClick r:id="" action="ppaction://noaction"/>
          </p:cNvPr>
          <p:cNvSpPr/>
          <p:nvPr/>
        </p:nvSpPr>
        <p:spPr>
          <a:xfrm flipH="1">
            <a:off x="10159101" y="6105130"/>
            <a:ext cx="1874159" cy="653004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</a:rPr>
              <a:t>pipi</a:t>
            </a:r>
          </a:p>
        </p:txBody>
      </p:sp>
      <p:sp>
        <p:nvSpPr>
          <p:cNvPr id="71" name="Rectangle 70"/>
          <p:cNvSpPr/>
          <p:nvPr/>
        </p:nvSpPr>
        <p:spPr>
          <a:xfrm>
            <a:off x="604941" y="4848027"/>
            <a:ext cx="509658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NGÔI SAO MAY MẮN</a:t>
            </a:r>
          </a:p>
        </p:txBody>
      </p:sp>
      <p:pic>
        <p:nvPicPr>
          <p:cNvPr id="73" name="Picture 7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3474" y="3081916"/>
            <a:ext cx="149974" cy="132669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7130" y="1336023"/>
            <a:ext cx="247650" cy="219075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7166" y="1866180"/>
            <a:ext cx="206475" cy="182651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480" y="1889180"/>
            <a:ext cx="174279" cy="154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097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3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17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</p:childTnLst>
        </p:cTn>
      </p:par>
    </p:tnLst>
    <p:bldLst>
      <p:bldP spid="29" grpId="0"/>
      <p:bldP spid="51" grpId="0" animBg="1"/>
      <p:bldP spid="51" grpId="1" animBg="1"/>
      <p:bldP spid="52" grpId="0"/>
      <p:bldP spid="53" grpId="0" animBg="1"/>
      <p:bldP spid="53" grpId="1" animBg="1"/>
      <p:bldP spid="62" grpId="0"/>
      <p:bldP spid="63" grpId="0" animBg="1"/>
      <p:bldP spid="63" grpId="1" animBg="1"/>
      <p:bldP spid="7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16" y="5199753"/>
            <a:ext cx="1320033" cy="132003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</p:spPr>
      </p:pic>
      <p:sp>
        <p:nvSpPr>
          <p:cNvPr id="9" name="Pentagon 8">
            <a:hlinkClick r:id="rId5" action="ppaction://hlinksldjump"/>
          </p:cNvPr>
          <p:cNvSpPr/>
          <p:nvPr/>
        </p:nvSpPr>
        <p:spPr>
          <a:xfrm flipH="1">
            <a:off x="10159101" y="6105130"/>
            <a:ext cx="1874159" cy="653004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</a:rPr>
              <a:t>GO HOME</a:t>
            </a:r>
          </a:p>
        </p:txBody>
      </p:sp>
      <p:sp>
        <p:nvSpPr>
          <p:cNvPr id="12" name="Snip Diagonal Corner Rectangle 11"/>
          <p:cNvSpPr/>
          <p:nvPr/>
        </p:nvSpPr>
        <p:spPr>
          <a:xfrm>
            <a:off x="2286000" y="590676"/>
            <a:ext cx="7620000" cy="2432587"/>
          </a:xfrm>
          <a:prstGeom prst="snip2DiagRect">
            <a:avLst>
              <a:gd name="adj1" fmla="val 0"/>
              <a:gd name="adj2" fmla="val 24222"/>
            </a:avLst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pPr algn="ctr"/>
            <a:r>
              <a:rPr lang="en-US" sz="3200" b="1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2203822" y="3834737"/>
            <a:ext cx="7955280" cy="1439743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Đánh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dấu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lời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nói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trực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tiếp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của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nhân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vật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4062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5" grpId="0"/>
      <p:bldP spid="5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16" y="5199753"/>
            <a:ext cx="1320033" cy="132003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  <a:ln>
            <a:noFill/>
          </a:ln>
        </p:spPr>
      </p:pic>
      <p:sp>
        <p:nvSpPr>
          <p:cNvPr id="9" name="Pentagon 8">
            <a:hlinkClick r:id="rId6" action="ppaction://hlinksldjump"/>
          </p:cNvPr>
          <p:cNvSpPr/>
          <p:nvPr/>
        </p:nvSpPr>
        <p:spPr>
          <a:xfrm flipH="1">
            <a:off x="10159101" y="6105130"/>
            <a:ext cx="1874159" cy="653004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 HOME</a:t>
            </a:r>
          </a:p>
        </p:txBody>
      </p:sp>
      <p:sp>
        <p:nvSpPr>
          <p:cNvPr id="12" name="Snip Diagonal Corner Rectangle 11"/>
          <p:cNvSpPr/>
          <p:nvPr/>
        </p:nvSpPr>
        <p:spPr>
          <a:xfrm>
            <a:off x="2286000" y="592080"/>
            <a:ext cx="7620000" cy="3132897"/>
          </a:xfrm>
          <a:prstGeom prst="snip2DiagRect">
            <a:avLst>
              <a:gd name="adj1" fmla="val 0"/>
              <a:gd name="adj2" fmla="val 24222"/>
            </a:avLst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alt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alt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alt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alt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gạch</a:t>
            </a:r>
            <a:r>
              <a:rPr lang="en-US" alt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ngang</a:t>
            </a:r>
            <a:r>
              <a:rPr lang="en-US" alt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alt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alt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r>
              <a:rPr lang="en-US" alt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alt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alt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alt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alt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r>
              <a:rPr lang="en-US" alt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alt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quét</a:t>
            </a:r>
            <a:r>
              <a:rPr lang="en-US" alt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alt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alt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alt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Nhi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tưới</a:t>
            </a:r>
            <a:r>
              <a:rPr lang="en-US" alt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endParaRPr lang="en-US" altLang="en-US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86000" y="4479881"/>
            <a:ext cx="7955280" cy="1439743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 err="1">
                <a:solidFill>
                  <a:srgbClr val="FF0000"/>
                </a:solidFill>
              </a:rPr>
              <a:t>Đánh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dấu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các</a:t>
            </a:r>
            <a:r>
              <a:rPr lang="en-US" sz="3200" b="1" dirty="0">
                <a:solidFill>
                  <a:srgbClr val="FF0000"/>
                </a:solidFill>
              </a:rPr>
              <a:t> ý </a:t>
            </a:r>
            <a:r>
              <a:rPr lang="en-US" sz="3200" b="1" dirty="0" err="1">
                <a:solidFill>
                  <a:srgbClr val="FF0000"/>
                </a:solidFill>
              </a:rPr>
              <a:t>liệt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kê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035899" y="3013502"/>
            <a:ext cx="612020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 are given 1 candies</a:t>
            </a:r>
          </a:p>
        </p:txBody>
      </p:sp>
    </p:spTree>
    <p:extLst>
      <p:ext uri="{BB962C8B-B14F-4D97-AF65-F5344CB8AC3E}">
        <p14:creationId xmlns:p14="http://schemas.microsoft.com/office/powerpoint/2010/main" val="1509350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5" grpId="0"/>
      <p:bldP spid="5" grpId="1"/>
      <p:bldP spid="15" grpId="0"/>
      <p:bldP spid="15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16" y="5199753"/>
            <a:ext cx="1320033" cy="132003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</p:spPr>
      </p:pic>
      <p:sp>
        <p:nvSpPr>
          <p:cNvPr id="9" name="Pentagon 8">
            <a:hlinkClick r:id="rId5" action="ppaction://hlinksldjump"/>
          </p:cNvPr>
          <p:cNvSpPr/>
          <p:nvPr/>
        </p:nvSpPr>
        <p:spPr>
          <a:xfrm flipH="1">
            <a:off x="10159101" y="6105130"/>
            <a:ext cx="1874159" cy="653004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 HOME</a:t>
            </a:r>
          </a:p>
        </p:txBody>
      </p:sp>
      <p:sp>
        <p:nvSpPr>
          <p:cNvPr id="12" name="Snip Diagonal Corner Rectangle 11"/>
          <p:cNvSpPr/>
          <p:nvPr/>
        </p:nvSpPr>
        <p:spPr>
          <a:xfrm>
            <a:off x="2286000" y="844364"/>
            <a:ext cx="7493267" cy="1875151"/>
          </a:xfrm>
          <a:prstGeom prst="snip2DiagRect">
            <a:avLst>
              <a:gd name="adj1" fmla="val 0"/>
              <a:gd name="adj2" fmla="val 24222"/>
            </a:avLst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alt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gạch</a:t>
            </a:r>
            <a:r>
              <a:rPr lang="en-US" alt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ngang</a:t>
            </a:r>
            <a:r>
              <a:rPr lang="en-US" alt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alt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alt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alt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?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alt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alt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alt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alt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alt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03822" y="2992380"/>
            <a:ext cx="7955280" cy="3303536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Dấu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gạch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ngang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4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tác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dụng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3200" b="1" dirty="0" err="1">
                <a:solidFill>
                  <a:srgbClr val="FF0000"/>
                </a:solidFill>
                <a:latin typeface="Calibri" panose="020F0502020204030204"/>
              </a:rPr>
              <a:t>Đánh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/>
              </a:rPr>
              <a:t>dấu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/>
              </a:rPr>
              <a:t>lời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/>
              </a:rPr>
              <a:t>nói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/>
              </a:rPr>
              <a:t>trực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/>
              </a:rPr>
              <a:t>tiếp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/>
              </a:rPr>
              <a:t>nhân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/>
              </a:rPr>
              <a:t>vật</a:t>
            </a:r>
            <a:endParaRPr lang="en-US" sz="3200" b="1" dirty="0">
              <a:solidFill>
                <a:srgbClr val="FF0000"/>
              </a:solidFill>
              <a:latin typeface="Calibri" panose="020F0502020204030204"/>
            </a:endParaRPr>
          </a:p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3200" b="1" dirty="0" err="1">
                <a:solidFill>
                  <a:srgbClr val="FF0000"/>
                </a:solidFill>
                <a:latin typeface="Calibri" panose="020F0502020204030204"/>
              </a:rPr>
              <a:t>Đánh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/>
              </a:rPr>
              <a:t>dấu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/>
              </a:rPr>
              <a:t> ý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/>
              </a:rPr>
              <a:t>liệt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/>
              </a:rPr>
              <a:t>kê</a:t>
            </a:r>
            <a:endParaRPr lang="en-US" sz="3200" b="1" dirty="0">
              <a:solidFill>
                <a:srgbClr val="FF0000"/>
              </a:solidFill>
              <a:latin typeface="Calibri" panose="020F0502020204030204"/>
            </a:endParaRPr>
          </a:p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Nối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từ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ngữ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trong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một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danh</a:t>
            </a:r>
            <a:endParaRPr kumimoji="0" lang="en-US" sz="3200" b="1" i="0" u="none" strike="noStrike" kern="1200" cap="none" spc="0" normalizeH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200" b="1" dirty="0">
                <a:solidFill>
                  <a:srgbClr val="FF0000"/>
                </a:solidFill>
                <a:latin typeface="Calibri" panose="020F0502020204030204"/>
              </a:rPr>
              <a:t>-  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/>
              </a:rPr>
              <a:t>Đánh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/>
              </a:rPr>
              <a:t>dấu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/>
              </a:rPr>
              <a:t>bộ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/>
              </a:rPr>
              <a:t>phận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/>
              </a:rPr>
              <a:t>chú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/>
              </a:rPr>
              <a:t>thích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/>
              </a:rPr>
              <a:t>giải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/>
              </a:rPr>
              <a:t>thích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/>
              </a:rPr>
              <a:t>.</a:t>
            </a:r>
            <a:endParaRPr kumimoji="0" lang="en-US" sz="3200" b="1" i="0" u="none" strike="noStrike" kern="1200" cap="none" spc="0" normalizeH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  <a:p>
            <a:pPr marL="457200" marR="0" lvl="0" indent="-4572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5010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5" grpId="0" animBg="1"/>
      <p:bldP spid="5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B8C7A5-E643-A5C6-F738-FE4A1209FE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0EA8529-2478-610D-8BF4-28107664F67F}"/>
              </a:ext>
            </a:extLst>
          </p:cNvPr>
          <p:cNvSpPr/>
          <p:nvPr/>
        </p:nvSpPr>
        <p:spPr>
          <a:xfrm>
            <a:off x="529389" y="-88895"/>
            <a:ext cx="11059427" cy="2590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4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Hai </a:t>
            </a:r>
            <a:r>
              <a:rPr lang="en-US" sz="4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26 </a:t>
            </a:r>
            <a:r>
              <a:rPr lang="en-US" sz="4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4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11 </a:t>
            </a:r>
            <a:r>
              <a:rPr lang="en-US" sz="4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4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2024</a:t>
            </a:r>
          </a:p>
          <a:p>
            <a:pPr algn="ctr"/>
            <a:r>
              <a:rPr lang="en-US" sz="4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4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endParaRPr lang="en-US" sz="4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4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4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4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4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gạch</a:t>
            </a:r>
            <a:r>
              <a:rPr lang="en-US" sz="4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ngang</a:t>
            </a:r>
            <a:endParaRPr lang="en-US" sz="4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801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3" name="矩形 22">
            <a:extLst>
              <a:ext uri="{FF2B5EF4-FFF2-40B4-BE49-F238E27FC236}">
                <a16:creationId xmlns:a16="http://schemas.microsoft.com/office/drawing/2014/main" id="{5CF2B8A3-8FF7-443A-B49D-270C41D0385F}"/>
              </a:ext>
            </a:extLst>
          </p:cNvPr>
          <p:cNvSpPr/>
          <p:nvPr/>
        </p:nvSpPr>
        <p:spPr>
          <a:xfrm>
            <a:off x="0" y="312429"/>
            <a:ext cx="12192000" cy="126258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25133DE-CDA0-45CC-8B57-DA29957F6AEF}"/>
              </a:ext>
            </a:extLst>
          </p:cNvPr>
          <p:cNvSpPr txBox="1"/>
          <p:nvPr/>
        </p:nvSpPr>
        <p:spPr>
          <a:xfrm>
            <a:off x="0" y="436242"/>
            <a:ext cx="121920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Bài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1: </a:t>
            </a:r>
            <a:r>
              <a:rPr lang="vi-VN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Nêu công dụng của dấu gạch ngang trong mỗi trường hợp dưới đây: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41AE1CD-FDF5-EF4A-F86C-89628606B8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1614702"/>
            <a:ext cx="12334461" cy="5243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323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329</TotalTime>
  <Words>1062</Words>
  <Application>Microsoft Office PowerPoint</Application>
  <PresentationFormat>Widescreen</PresentationFormat>
  <Paragraphs>110</Paragraphs>
  <Slides>22</Slides>
  <Notes>8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Times New Roman</vt:lpstr>
      <vt:lpstr>Arial</vt:lpstr>
      <vt:lpstr>Calibri</vt:lpstr>
      <vt:lpstr>Cambria</vt:lpstr>
      <vt:lpstr>等线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vvxel</dc:creator>
  <cp:lastModifiedBy>Huong tran</cp:lastModifiedBy>
  <cp:revision>34</cp:revision>
  <dcterms:created xsi:type="dcterms:W3CDTF">2018-04-11T05:48:28Z</dcterms:created>
  <dcterms:modified xsi:type="dcterms:W3CDTF">2025-03-04T01:25:24Z</dcterms:modified>
</cp:coreProperties>
</file>