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27" r:id="rId3"/>
    <p:sldId id="440" r:id="rId4"/>
    <p:sldId id="441" r:id="rId5"/>
    <p:sldId id="442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-516" y="-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261519" y="763587"/>
            <a:ext cx="10037260" cy="12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PTDT BT TIỂU HỌC VÀ THCS BẢN LIỀN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MÈO ĐI CÂU CÁ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Vàng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Thùy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Yêu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 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92" y="5272441"/>
            <a:ext cx="4062487" cy="28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8598" y="2505780"/>
            <a:ext cx="120396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		BÀI HỌC CỦA GẤU		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43397" y="2498264"/>
              <a:ext cx="87909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508919" y="3812827"/>
            <a:ext cx="1371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huỵch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348487" cy="1117345"/>
            <a:chOff x="4539228" y="210532"/>
            <a:chExt cx="7224495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224495" cy="1117345"/>
              <a:chOff x="4539228" y="210532"/>
              <a:chExt cx="7224495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2244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04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82266" y="2889440"/>
            <a:ext cx="645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điếng, hươu, lạch bạch, nhào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348487" cy="1117345"/>
            <a:chOff x="4539228" y="210532"/>
            <a:chExt cx="7224495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224495" cy="1117345"/>
              <a:chOff x="4539228" y="210532"/>
              <a:chExt cx="7224495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2244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04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79352" y="3843604"/>
            <a:ext cx="565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chỉ sự vật, đặc điểm có tiếng bắt đầu bằng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4" t="12963" r="17500" b="7037"/>
          <a:stretch/>
        </p:blipFill>
        <p:spPr>
          <a:xfrm>
            <a:off x="6958791" y="2011680"/>
            <a:ext cx="8814927" cy="670431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348487" cy="1117345"/>
            <a:chOff x="4539228" y="210532"/>
            <a:chExt cx="7224495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224495" cy="1117345"/>
              <a:chOff x="4539228" y="210532"/>
              <a:chExt cx="7224495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2244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04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61063" y="342242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vừa tìm được ở bài tập 2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051718" y="5105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M: Sóc con đang trên cây.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9527</TotalTime>
  <Words>300</Words>
  <Application>Microsoft Office PowerPoint</Application>
  <PresentationFormat>Custom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1064</cp:revision>
  <dcterms:created xsi:type="dcterms:W3CDTF">2008-09-09T22:52:10Z</dcterms:created>
  <dcterms:modified xsi:type="dcterms:W3CDTF">2025-03-03T02:26:38Z</dcterms:modified>
</cp:coreProperties>
</file>