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19"/>
  </p:notesMasterIdLst>
  <p:sldIdLst>
    <p:sldId id="258" r:id="rId4"/>
    <p:sldId id="271" r:id="rId5"/>
    <p:sldId id="2643" r:id="rId6"/>
    <p:sldId id="2645" r:id="rId7"/>
    <p:sldId id="259" r:id="rId8"/>
    <p:sldId id="261" r:id="rId9"/>
    <p:sldId id="1572" r:id="rId10"/>
    <p:sldId id="281" r:id="rId11"/>
    <p:sldId id="282" r:id="rId12"/>
    <p:sldId id="290" r:id="rId13"/>
    <p:sldId id="2646" r:id="rId14"/>
    <p:sldId id="285" r:id="rId15"/>
    <p:sldId id="2647" r:id="rId16"/>
    <p:sldId id="291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1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3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1">
            <a:extLst>
              <a:ext uri="{FF2B5EF4-FFF2-40B4-BE49-F238E27FC236}">
                <a16:creationId xmlns:a16="http://schemas.microsoft.com/office/drawing/2014/main" id="{9F723D59-73CE-47FA-A4E8-EE7D0A14E489}"/>
              </a:ext>
            </a:extLst>
          </p:cNvPr>
          <p:cNvSpPr/>
          <p:nvPr/>
        </p:nvSpPr>
        <p:spPr>
          <a:xfrm>
            <a:off x="1809139" y="-59373"/>
            <a:ext cx="8061974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năm </a:t>
            </a:r>
            <a:r>
              <a:rPr kumimoji="0" lang="en-US" altLang="zh-CN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 </a:t>
            </a:r>
            <a:r>
              <a:rPr kumimoji="0" lang="en-US" altLang="zh-CN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11 </a:t>
            </a:r>
            <a:r>
              <a:rPr kumimoji="0" lang="en-US" altLang="zh-CN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2023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115" y="1144985"/>
            <a:ext cx="3810330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E6D19-5253-4D3E-92AD-9D11E6AB8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138" y="2658778"/>
            <a:ext cx="8248603" cy="2347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00B93-79CF-4C98-95CE-1BC493D67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659" y="4458145"/>
            <a:ext cx="3054361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8"/>
            <a:ext cx="7452206" cy="1350964"/>
            <a:chOff x="6035526" y="1478027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7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02098"/>
              <a:ext cx="6194527" cy="360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Đài phát thanh thường phát nhièu kênh phát thanh khác nhau.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88891"/>
            <a:ext cx="7452206" cy="1664420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494243"/>
              <a:ext cx="6194527" cy="376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kênh phát thanh gồm nhiều chương trình phát thanh với nội dung đa dạng phù hợp với mọi lứa tuổi.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820942"/>
            <a:ext cx="10446524" cy="152041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chia sẻ với bạn tên và nội dung chương trình phát thanh có trong hình 3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thích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" y="3571468"/>
            <a:ext cx="3697959" cy="3002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2A656-52AA-4648-A14A-B069F8B2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97" y="2557309"/>
            <a:ext cx="532160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82630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Phỏng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vấn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mẹ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chương trình phát thanh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họ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3518" y="2175869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810" y="1701282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79560" y="1240945"/>
            <a:ext cx="4710341" cy="310824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60203" y="214533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757697" y="1563962"/>
            <a:ext cx="449837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defTabSz="609630">
              <a:spcBef>
                <a:spcPct val="0"/>
              </a:spcBef>
            </a:pP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................... là nơi sản xuất các chương trình phát thanh và phát tín hiệu truyền thanh qua ăng ten.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91965" y="1167952"/>
            <a:ext cx="4410748" cy="154740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895293" y="1117096"/>
            <a:ext cx="40040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Đài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phát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72264" y="1695744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56" y="1221157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43931" y="748292"/>
            <a:ext cx="5383046" cy="267907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88949" y="-265592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-22719" y="1259181"/>
            <a:ext cx="53608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  <a:defRPr/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 là nơi thu nhận các tín hiệu qua ăng ten và phát ra loa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731093" y="670932"/>
            <a:ext cx="5296304" cy="211484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926726" y="951930"/>
            <a:ext cx="48457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Máy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thu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6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1249680" y="346710"/>
            <a:ext cx="9215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ở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lứa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B58EF-502B-4BFF-8C3E-271F3BD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1544320"/>
            <a:ext cx="7100220" cy="496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3" y="369441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chương trình phát thanh phù hợp với lứa tuổi học sinh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4427137" y="169672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6C239-0E44-4DA3-8D09-842DD8E268D1}"/>
              </a:ext>
            </a:extLst>
          </p:cNvPr>
          <p:cNvSpPr txBox="1"/>
          <p:nvPr/>
        </p:nvSpPr>
        <p:spPr>
          <a:xfrm>
            <a:off x="4427137" y="248920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65610-F2A8-4096-96B9-9F9AF0FD140C}"/>
              </a:ext>
            </a:extLst>
          </p:cNvPr>
          <p:cNvSpPr txBox="1"/>
          <p:nvPr/>
        </p:nvSpPr>
        <p:spPr>
          <a:xfrm>
            <a:off x="4427137" y="3281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truyện dài kì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F262F-2A55-488A-A226-45470D56C762}"/>
              </a:ext>
            </a:extLst>
          </p:cNvPr>
          <p:cNvSpPr txBox="1"/>
          <p:nvPr/>
        </p:nvSpPr>
        <p:spPr>
          <a:xfrm>
            <a:off x="4427137" y="4043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F5E-5967-4303-9FC2-2AC165952347}"/>
              </a:ext>
            </a:extLst>
          </p:cNvPr>
          <p:cNvSpPr txBox="1"/>
          <p:nvPr/>
        </p:nvSpPr>
        <p:spPr>
          <a:xfrm>
            <a:off x="4427136" y="4805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58D3A-A227-4973-B24F-DE92FF7F1FA0}"/>
              </a:ext>
            </a:extLst>
          </p:cNvPr>
          <p:cNvSpPr txBox="1"/>
          <p:nvPr/>
        </p:nvSpPr>
        <p:spPr>
          <a:xfrm>
            <a:off x="4427135" y="5510121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 từ xa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Ông bà em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vi-VN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ghe chương trình phát thanh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Tại sao trong cùng một thời điểm ông bà, bố mẹ cùng nghe ra đi ô nhưng nội dung chương trình lại khác nhau?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141</TotalTime>
  <Words>253</Words>
  <Application>Microsoft Office PowerPoint</Application>
  <PresentationFormat>Widescreen</PresentationFormat>
  <Paragraphs>35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等线</vt:lpstr>
      <vt:lpstr>Microsoft YaHei</vt:lpstr>
      <vt:lpstr>Microsoft YaHei</vt:lpstr>
      <vt:lpstr>宋体</vt:lpstr>
      <vt:lpstr>#9Slide03 Dekar</vt:lpstr>
      <vt:lpstr>Arial</vt:lpstr>
      <vt:lpstr>Calibri</vt:lpstr>
      <vt:lpstr>FZHei-B01S</vt:lpstr>
      <vt:lpstr>Georgia</vt:lpstr>
      <vt:lpstr>Josefin Sans Bold</vt:lpstr>
      <vt:lpstr>Times New Roman</vt:lpstr>
      <vt:lpstr>UTM Cookies</vt:lpstr>
      <vt:lpstr>Office 主题​​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26</cp:revision>
  <dcterms:created xsi:type="dcterms:W3CDTF">2022-07-22T00:57:10Z</dcterms:created>
  <dcterms:modified xsi:type="dcterms:W3CDTF">2023-11-02T03:09:24Z</dcterms:modified>
  <cp:category>9Slide.vn</cp:category>
</cp:coreProperties>
</file>