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sldIdLst>
    <p:sldId id="256" r:id="rId2"/>
    <p:sldId id="332" r:id="rId3"/>
    <p:sldId id="266" r:id="rId4"/>
    <p:sldId id="334" r:id="rId5"/>
    <p:sldId id="335" r:id="rId6"/>
    <p:sldId id="336" r:id="rId7"/>
    <p:sldId id="338" r:id="rId8"/>
    <p:sldId id="260" r:id="rId9"/>
    <p:sldId id="333" r:id="rId10"/>
    <p:sldId id="262" r:id="rId11"/>
    <p:sldId id="263" r:id="rId12"/>
    <p:sldId id="339" r:id="rId13"/>
    <p:sldId id="265" r:id="rId14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Arial-SGK-TV" panose="020B0604020202020204" charset="0"/>
      <p:regular r:id="rId23"/>
      <p:bold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C0E1C1"/>
    <a:srgbClr val="F7931C"/>
    <a:srgbClr val="00CC99"/>
    <a:srgbClr val="FFFF66"/>
    <a:srgbClr val="00CC66"/>
    <a:srgbClr val="00DAA1"/>
    <a:srgbClr val="C6EAFA"/>
    <a:srgbClr val="FDD09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05/11/2024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659" y="896444"/>
            <a:ext cx="5552682" cy="5272937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12219" y="1634608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lửa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6667" y="2204065"/>
            <a:ext cx="4924566" cy="2498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đen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lửa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đen. 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Do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vô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đen.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đen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lửa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đen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400" smtClean="0">
                <a:latin typeface="Arial-SGK-TV" pitchFamily="2" charset="0"/>
                <a:cs typeface="Arial-SGK-TV" pitchFamily="2" charset="0"/>
              </a:rPr>
              <a:t>“Lần sau chú ý hơn nhé!”.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7967" y="4949016"/>
            <a:ext cx="4733805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24" y="4851406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317490" y="458706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lửa</a:t>
            </a:r>
            <a:endParaRPr lang="en-US" sz="24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011673" y="5080905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lửa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đen?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26372 -0.0490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-24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2"/>
      <p:bldP spid="8" grpId="0"/>
      <p:bldP spid="8" grpId="1" build="allAtOnce"/>
      <p:bldP spid="12" grpId="0" animBg="1"/>
      <p:bldP spid="9" grpId="0"/>
      <p:bldP spid="9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6699" y="1177267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lửa</a:t>
            </a:r>
            <a:endParaRPr lang="en-US" sz="2800" b="1" i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1147" y="1746724"/>
            <a:ext cx="67168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10000"/>
              </a:lnSpc>
            </a:pP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Buổi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cơn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bão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xây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Do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vô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nên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kêu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to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đau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“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ý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!”.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7967" y="4949016"/>
            <a:ext cx="4733805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24" y="4851406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4011673" y="5080905"/>
            <a:ext cx="449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lửa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xin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err="1">
                <a:latin typeface="Arial-SGK-TV" pitchFamily="2" charset="0"/>
                <a:cs typeface="Arial-SGK-TV" pitchFamily="2" charset="0"/>
              </a:rPr>
              <a:t>kiến</a:t>
            </a:r>
            <a:r>
              <a:rPr lang="en-US" sz="2400" i="1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smtClean="0">
                <a:latin typeface="Arial-SGK-TV" pitchFamily="2" charset="0"/>
                <a:cs typeface="Arial-SGK-TV" pitchFamily="2" charset="0"/>
              </a:rPr>
              <a:t>đen?</a:t>
            </a:r>
            <a:endParaRPr lang="en-US" sz="2400" i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8C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912" y="2885908"/>
            <a:ext cx="6542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in </a:t>
            </a:r>
            <a:r>
              <a:rPr lang="en-US" sz="9600" b="1" smtClean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iên  </a:t>
            </a:r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88E17E-EB10-4C7E-A9FD-635285EB4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Đóng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vai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đáp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0EE34EF-BF46-4B0A-9C97-BE4A7AE023A1}"/>
              </a:ext>
            </a:extLst>
          </p:cNvPr>
          <p:cNvSpPr/>
          <p:nvPr/>
        </p:nvSpPr>
        <p:spPr>
          <a:xfrm>
            <a:off x="3473252" y="3272222"/>
            <a:ext cx="2271767" cy="837608"/>
          </a:xfrm>
          <a:prstGeom prst="wedgeRoundRectCallout">
            <a:avLst>
              <a:gd name="adj1" fmla="val -52631"/>
              <a:gd name="adj2" fmla="val 96969"/>
              <a:gd name="adj3" fmla="val 16667"/>
            </a:avLst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yến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78B1245-C1A0-4083-9FFA-8FE6AEF0C855}"/>
              </a:ext>
            </a:extLst>
          </p:cNvPr>
          <p:cNvSpPr/>
          <p:nvPr/>
        </p:nvSpPr>
        <p:spPr>
          <a:xfrm>
            <a:off x="566057" y="3691026"/>
            <a:ext cx="2075544" cy="837608"/>
          </a:xfrm>
          <a:prstGeom prst="wedgeRoundRectCallout">
            <a:avLst>
              <a:gd name="adj1" fmla="val 34200"/>
              <a:gd name="adj2" fmla="val 89250"/>
              <a:gd name="adj3" fmla="val 16667"/>
            </a:avLst>
          </a:prstGeom>
          <a:solidFill>
            <a:srgbClr val="C0E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en-US" sz="2400" i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731538" y="4507590"/>
            <a:ext cx="1681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ìn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8548" y="1577740"/>
            <a:ext cx="18069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ìn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90735"/>
              </p:ext>
            </p:extLst>
          </p:nvPr>
        </p:nvGraphicFramePr>
        <p:xfrm>
          <a:off x="2971800" y="3093299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281897" y="3042666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nh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1316" y="3042667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in</a:t>
            </a:r>
            <a:endParaRPr lang="en-US" sz="60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5130800" y="2751911"/>
            <a:ext cx="175268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1897" y="3042665"/>
            <a:ext cx="104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nh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2B136F-1117-4D7A-9E87-640E6806277B}"/>
              </a:ext>
            </a:extLst>
          </p:cNvPr>
          <p:cNvSpPr/>
          <p:nvPr/>
        </p:nvSpPr>
        <p:spPr>
          <a:xfrm>
            <a:off x="5021315" y="3042665"/>
            <a:ext cx="784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in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2742291"/>
            <a:ext cx="226219" cy="1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04896 0.213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0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-0.04566 0.216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0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05173 0.2856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4" grpId="0"/>
      <p:bldP spid="34" grpId="1"/>
      <p:bldP spid="34" grpId="2"/>
      <p:bldP spid="3" grpId="0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1E260-3815-40EE-9848-F9C64486F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58" y="2715907"/>
            <a:ext cx="395262" cy="296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89387" y="1659861"/>
            <a:ext cx="176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iển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47218"/>
              </p:ext>
            </p:extLst>
          </p:nvPr>
        </p:nvGraphicFramePr>
        <p:xfrm>
          <a:off x="2971800" y="3060981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568774" y="3008561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95495" y="3008561"/>
            <a:ext cx="1212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68774" y="3008560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b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57BE8C-8A32-42FA-BDCA-E1756BAFA782}"/>
              </a:ext>
            </a:extLst>
          </p:cNvPr>
          <p:cNvSpPr/>
          <p:nvPr/>
        </p:nvSpPr>
        <p:spPr>
          <a:xfrm>
            <a:off x="4797466" y="3008560"/>
            <a:ext cx="12121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69848-932A-4B1F-85B4-C853A0DB5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5249" y="2764000"/>
            <a:ext cx="326079" cy="24455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51903" y="4409680"/>
            <a:ext cx="1640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iển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9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2032 0.2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7" y="10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684 0.207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0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7118 0.24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120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5" grpId="2"/>
      <p:bldP spid="4" grpId="0"/>
      <p:bldP spid="4" grpId="1"/>
      <p:bldP spid="4" grpId="2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6577"/>
              </p:ext>
            </p:extLst>
          </p:nvPr>
        </p:nvGraphicFramePr>
        <p:xfrm>
          <a:off x="2971800" y="3094703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4672463" y="2993440"/>
            <a:ext cx="1425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43138" y="1558342"/>
            <a:ext cx="24577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01BA1-6415-4BB4-BF30-4987147256DC}"/>
              </a:ext>
            </a:extLst>
          </p:cNvPr>
          <p:cNvSpPr txBox="1"/>
          <p:nvPr/>
        </p:nvSpPr>
        <p:spPr>
          <a:xfrm>
            <a:off x="4672463" y="2972894"/>
            <a:ext cx="1425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E20380-C2BB-42F8-BC6C-8CCD97CD9E12}"/>
              </a:ext>
            </a:extLst>
          </p:cNvPr>
          <p:cNvCxnSpPr>
            <a:cxnSpLocks/>
          </p:cNvCxnSpPr>
          <p:nvPr/>
        </p:nvCxnSpPr>
        <p:spPr>
          <a:xfrm flipH="1">
            <a:off x="5385158" y="2738254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59305" y="4529801"/>
            <a:ext cx="1425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58" y="2705446"/>
            <a:ext cx="159544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L -0.08889 0.2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1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8872 0.27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1" grpId="2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1E260-3815-40EE-9848-F9C64486F2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71" y="2866927"/>
            <a:ext cx="351246" cy="263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1090" y="1853114"/>
            <a:ext cx="1486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ìn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91018" y="1854925"/>
            <a:ext cx="1452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iển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2072" y="1844092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8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39802" y="3260369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318924" y="3260369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098046" y="3260369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79171" y="3193856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47740" y="3210630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in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3691600" y="321062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65555" y="3234744"/>
            <a:ext cx="100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4800" dirty="0"/>
          </a:p>
        </p:txBody>
      </p:sp>
      <p:sp>
        <p:nvSpPr>
          <p:cNvPr id="28" name="Rectangle 27"/>
          <p:cNvSpPr/>
          <p:nvPr/>
        </p:nvSpPr>
        <p:spPr>
          <a:xfrm>
            <a:off x="7380191" y="3180230"/>
            <a:ext cx="1178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48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2171917" y="2955158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C81378-A561-4361-9777-933B1A1D349B}"/>
              </a:ext>
            </a:extLst>
          </p:cNvPr>
          <p:cNvSpPr/>
          <p:nvPr/>
        </p:nvSpPr>
        <p:spPr>
          <a:xfrm>
            <a:off x="2047740" y="3209219"/>
            <a:ext cx="3209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3FD772-1314-42EF-984C-9BBB068A0415}"/>
              </a:ext>
            </a:extLst>
          </p:cNvPr>
          <p:cNvSpPr/>
          <p:nvPr/>
        </p:nvSpPr>
        <p:spPr>
          <a:xfrm>
            <a:off x="2183134" y="321062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4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4F063-11C2-46E6-8A2B-8D1E5A142DB6}"/>
              </a:ext>
            </a:extLst>
          </p:cNvPr>
          <p:cNvSpPr/>
          <p:nvPr/>
        </p:nvSpPr>
        <p:spPr>
          <a:xfrm>
            <a:off x="4662941" y="3235000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4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927999-C61C-4857-B6C0-308578042AF5}"/>
              </a:ext>
            </a:extLst>
          </p:cNvPr>
          <p:cNvSpPr/>
          <p:nvPr/>
        </p:nvSpPr>
        <p:spPr>
          <a:xfrm>
            <a:off x="5139858" y="3234064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4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33C099-0721-452E-A9C4-7071C4BAF918}"/>
              </a:ext>
            </a:extLst>
          </p:cNvPr>
          <p:cNvSpPr/>
          <p:nvPr/>
        </p:nvSpPr>
        <p:spPr>
          <a:xfrm>
            <a:off x="7382494" y="3180229"/>
            <a:ext cx="8354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4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FCD076-3F5D-4692-A574-F3FFB64600A7}"/>
              </a:ext>
            </a:extLst>
          </p:cNvPr>
          <p:cNvSpPr/>
          <p:nvPr/>
        </p:nvSpPr>
        <p:spPr>
          <a:xfrm>
            <a:off x="8020500" y="3180228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48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E20380-C2BB-42F8-BC6C-8CCD97CD9E12}"/>
              </a:ext>
            </a:extLst>
          </p:cNvPr>
          <p:cNvCxnSpPr>
            <a:cxnSpLocks/>
          </p:cNvCxnSpPr>
          <p:nvPr/>
        </p:nvCxnSpPr>
        <p:spPr>
          <a:xfrm flipH="1">
            <a:off x="7900875" y="2911776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40794" y="4516366"/>
            <a:ext cx="1385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nh</a:t>
            </a:r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ìn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38708" y="4513961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48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iển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41972" y="4513961"/>
            <a:ext cx="1178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yến</a:t>
            </a:r>
            <a:endParaRPr lang="en-US" sz="48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16842"/>
              </p:ext>
            </p:extLst>
          </p:nvPr>
        </p:nvGraphicFramePr>
        <p:xfrm>
          <a:off x="1421644" y="1570180"/>
          <a:ext cx="6300712" cy="43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6173" y="1672547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3529" y="1681782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chín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8210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7342" y="237695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8765" y="309119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017" y="3830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8210" y="461179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1796" y="308174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iên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3324" y="381437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iên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9971" y="4581595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iên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1796" y="5308292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yên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1322" y="311669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tiễn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45676" y="3814372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kiến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15746" y="458159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miến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7342" y="529058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>
            <a:cxnSpLocks/>
          </p:cNvCxnSpPr>
          <p:nvPr/>
        </p:nvCxnSpPr>
        <p:spPr>
          <a:xfrm flipH="1">
            <a:off x="5303426" y="1894693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87A401A-4334-4AF4-9E0F-6B21F2DDAAAA}"/>
              </a:ext>
            </a:extLst>
          </p:cNvPr>
          <p:cNvCxnSpPr>
            <a:cxnSpLocks/>
          </p:cNvCxnSpPr>
          <p:nvPr/>
        </p:nvCxnSpPr>
        <p:spPr>
          <a:xfrm flipH="1">
            <a:off x="5301427" y="4805402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ED90A1-B3F6-4AA4-8E9E-42EBC98C9BFC}"/>
              </a:ext>
            </a:extLst>
          </p:cNvPr>
          <p:cNvCxnSpPr>
            <a:cxnSpLocks/>
          </p:cNvCxnSpPr>
          <p:nvPr/>
        </p:nvCxnSpPr>
        <p:spPr>
          <a:xfrm flipH="1">
            <a:off x="5303426" y="4053807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68D73F6-24B2-4B80-B7E9-DE8F8DAA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35" y="3235200"/>
            <a:ext cx="368343" cy="31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1"/>
      <p:bldP spid="12" grpId="1"/>
      <p:bldP spid="14" grpId="0"/>
      <p:bldP spid="15" grpId="1"/>
      <p:bldP spid="16" grpId="1"/>
      <p:bldP spid="17" grpId="1"/>
      <p:bldP spid="19" grpId="1"/>
      <p:bldP spid="20" grpId="1"/>
      <p:bldP spid="21" grpId="1"/>
      <p:bldP spid="22" grpId="1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663" y="3158113"/>
            <a:ext cx="2059471" cy="2795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2614" y="1524566"/>
            <a:ext cx="1664382" cy="21581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2696" y="1508599"/>
            <a:ext cx="2830298" cy="2116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26390" y="474185"/>
            <a:ext cx="1630921" cy="54864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26570" y="474185"/>
            <a:ext cx="1678487" cy="54864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F4F00-A0A8-4DE2-A3D0-E87813AAD7BA}"/>
              </a:ext>
            </a:extLst>
          </p:cNvPr>
          <p:cNvSpPr txBox="1"/>
          <p:nvPr/>
        </p:nvSpPr>
        <p:spPr>
          <a:xfrm>
            <a:off x="1462614" y="3845595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chin</a:t>
            </a: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32717169-9D96-4A8E-A24B-1265BF5224B0}"/>
              </a:ext>
            </a:extLst>
          </p:cNvPr>
          <p:cNvSpPr/>
          <p:nvPr/>
        </p:nvSpPr>
        <p:spPr>
          <a:xfrm>
            <a:off x="1686689" y="485918"/>
            <a:ext cx="1649178" cy="548640"/>
          </a:xfrm>
          <a:prstGeom prst="roundRect">
            <a:avLst/>
          </a:prstGeom>
          <a:noFill/>
          <a:ln>
            <a:solidFill>
              <a:srgbClr val="0CAE4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19067-D86D-412D-A7AE-A12706C38FA5}"/>
              </a:ext>
            </a:extLst>
          </p:cNvPr>
          <p:cNvSpPr txBox="1"/>
          <p:nvPr/>
        </p:nvSpPr>
        <p:spPr>
          <a:xfrm>
            <a:off x="6729387" y="3845595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ngựa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68FC6-5025-412A-8159-A31639B950F6}"/>
              </a:ext>
            </a:extLst>
          </p:cNvPr>
          <p:cNvSpPr txBox="1"/>
          <p:nvPr/>
        </p:nvSpPr>
        <p:spPr>
          <a:xfrm>
            <a:off x="4104807" y="5808055"/>
            <a:ext cx="1755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đèn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điên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B8CC91-6F4F-441A-A7B7-596DAE8DE2B0}"/>
              </a:ext>
            </a:extLst>
          </p:cNvPr>
          <p:cNvCxnSpPr/>
          <p:nvPr/>
        </p:nvCxnSpPr>
        <p:spPr>
          <a:xfrm flipH="1">
            <a:off x="2612881" y="3777015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C2B335E-CE94-4D05-9040-9D5C04259942}"/>
              </a:ext>
            </a:extLst>
          </p:cNvPr>
          <p:cNvSpPr/>
          <p:nvPr/>
        </p:nvSpPr>
        <p:spPr>
          <a:xfrm>
            <a:off x="2535157" y="3956712"/>
            <a:ext cx="393192" cy="368782"/>
          </a:xfrm>
          <a:prstGeom prst="roundRect">
            <a:avLst/>
          </a:prstGeom>
          <a:solidFill>
            <a:srgbClr val="0CA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F767D8-E187-4686-BC24-6A46FF462699}"/>
              </a:ext>
            </a:extLst>
          </p:cNvPr>
          <p:cNvSpPr/>
          <p:nvPr/>
        </p:nvSpPr>
        <p:spPr>
          <a:xfrm>
            <a:off x="6729387" y="3988016"/>
            <a:ext cx="727924" cy="401625"/>
          </a:xfrm>
          <a:prstGeom prst="roundRect">
            <a:avLst/>
          </a:prstGeom>
          <a:solidFill>
            <a:srgbClr val="0CA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F6DF85A-9FF2-4F57-9560-3AB655637296}"/>
              </a:ext>
            </a:extLst>
          </p:cNvPr>
          <p:cNvSpPr/>
          <p:nvPr/>
        </p:nvSpPr>
        <p:spPr>
          <a:xfrm>
            <a:off x="5227307" y="5943492"/>
            <a:ext cx="548640" cy="344698"/>
          </a:xfrm>
          <a:prstGeom prst="roundRect">
            <a:avLst/>
          </a:prstGeom>
          <a:solidFill>
            <a:srgbClr val="0CAE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10721-75CE-4508-AAB3-D3C7AD05FA7B}"/>
              </a:ext>
            </a:extLst>
          </p:cNvPr>
          <p:cNvSpPr txBox="1"/>
          <p:nvPr/>
        </p:nvSpPr>
        <p:spPr>
          <a:xfrm>
            <a:off x="5280520" y="601266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43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1943</TotalTime>
  <Words>247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Rounded MT Bold</vt:lpstr>
      <vt:lpstr>Arial</vt:lpstr>
      <vt:lpstr>Calibri Light</vt:lpstr>
      <vt:lpstr>Calibri</vt:lpstr>
      <vt:lpstr>Arial-SGK-TV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80</cp:revision>
  <dcterms:created xsi:type="dcterms:W3CDTF">2019-12-10T02:20:27Z</dcterms:created>
  <dcterms:modified xsi:type="dcterms:W3CDTF">2024-11-05T02:14:59Z</dcterms:modified>
</cp:coreProperties>
</file>