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56" r:id="rId2"/>
    <p:sldId id="332" r:id="rId3"/>
    <p:sldId id="266" r:id="rId4"/>
    <p:sldId id="333" r:id="rId5"/>
    <p:sldId id="334" r:id="rId6"/>
    <p:sldId id="335" r:id="rId7"/>
    <p:sldId id="336" r:id="rId8"/>
    <p:sldId id="260" r:id="rId9"/>
    <p:sldId id="261" r:id="rId10"/>
    <p:sldId id="262" r:id="rId11"/>
    <p:sldId id="263" r:id="rId12"/>
    <p:sldId id="337" r:id="rId13"/>
    <p:sldId id="265" r:id="rId14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-SGK-TV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C"/>
    <a:srgbClr val="C6EAFA"/>
    <a:srgbClr val="FDD09E"/>
    <a:srgbClr val="FFFFFF"/>
    <a:srgbClr val="D3EAD4"/>
    <a:srgbClr val="1D90D0"/>
    <a:srgbClr val="0CAE4C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DFB0-C2C5-4BF1-B54B-D28454E1B1F5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80EF-8C96-4E40-A55B-397D51B9F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5633" y="896444"/>
            <a:ext cx="5992735" cy="5272937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7856" y="1634608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6667" y="2204065"/>
            <a:ext cx="4924566" cy="24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en-US" sz="2400" dirty="0">
                <a:latin typeface="Arial-SGK-TV" pitchFamily="2" charset="0"/>
                <a:cs typeface="Arial-SGK-TV" pitchFamily="2" charset="0"/>
              </a:rPr>
              <a:t>Sau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giun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dạo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thiệu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ngay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bẹ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giun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non. Ba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13472" y="4927341"/>
            <a:ext cx="4733805" cy="751185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29" y="4829731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4067178" y="5059230"/>
            <a:ext cx="4580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giun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322088" y="2588542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8124763" y="2588542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4410557" y="3019616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6156626" y="3019616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410557" y="3398439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307111" y="3404889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410557" y="3783712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8002842" y="3783712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8124763" y="4223495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4306054" y="4637152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1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6372 -0.049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2"/>
      <p:bldP spid="8" grpId="0"/>
      <p:bldP spid="8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2668" y="1139539"/>
            <a:ext cx="402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đâu</a:t>
            </a:r>
            <a:r>
              <a:rPr lang="en-US" sz="28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1478" y="1708996"/>
            <a:ext cx="68242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en-US" sz="2800" dirty="0">
                <a:latin typeface="Arial-SGK-TV" pitchFamily="2" charset="0"/>
                <a:cs typeface="Arial-SGK-TV" pitchFamily="2" charset="0"/>
              </a:rPr>
              <a:t>Sau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mưa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giun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thiệu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ngay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giun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phía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non. Ba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hẹn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sẽ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35175" y="4385594"/>
            <a:ext cx="4850549" cy="848795"/>
            <a:chOff x="3796729" y="4829731"/>
            <a:chExt cx="4850549" cy="848795"/>
          </a:xfrm>
        </p:grpSpPr>
        <p:sp>
          <p:nvSpPr>
            <p:cNvPr id="12" name="Rounded Rectangle 11"/>
            <p:cNvSpPr/>
            <p:nvPr/>
          </p:nvSpPr>
          <p:spPr>
            <a:xfrm>
              <a:off x="3913472" y="4927341"/>
              <a:ext cx="4733805" cy="751185"/>
            </a:xfrm>
            <a:prstGeom prst="roundRect">
              <a:avLst/>
            </a:prstGeom>
            <a:solidFill>
              <a:srgbClr val="D3EA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6729" y="4829731"/>
              <a:ext cx="333744" cy="423903"/>
            </a:xfrm>
            <a:prstGeom prst="rect">
              <a:avLst/>
            </a:prstGeom>
            <a:effectLst>
              <a:glow rad="38100">
                <a:srgbClr val="FFFFFF"/>
              </a:glow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F42FBD-FDE7-49EE-893B-5548BC3D91ED}"/>
                </a:ext>
              </a:extLst>
            </p:cNvPr>
            <p:cNvSpPr/>
            <p:nvPr/>
          </p:nvSpPr>
          <p:spPr>
            <a:xfrm>
              <a:off x="4067178" y="5059230"/>
              <a:ext cx="45801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err="1">
                  <a:latin typeface="Arial-SGK-TV" pitchFamily="2" charset="0"/>
                  <a:cs typeface="Arial-SGK-TV" pitchFamily="2" charset="0"/>
                </a:rPr>
                <a:t>Nhà</a:t>
              </a:r>
              <a:r>
                <a:rPr lang="en-US" sz="2400" i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latin typeface="Arial-SGK-TV" pitchFamily="2" charset="0"/>
                  <a:cs typeface="Arial-SGK-TV" pitchFamily="2" charset="0"/>
                </a:rPr>
                <a:t>dế</a:t>
              </a:r>
              <a:r>
                <a:rPr lang="en-US" sz="2400" i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latin typeface="Arial-SGK-TV" pitchFamily="2" charset="0"/>
                  <a:cs typeface="Arial-SGK-TV" pitchFamily="2" charset="0"/>
                </a:rPr>
                <a:t>mèn</a:t>
              </a:r>
              <a:r>
                <a:rPr lang="en-US" sz="2400" i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2400" i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latin typeface="Arial-SGK-TV" pitchFamily="2" charset="0"/>
                  <a:cs typeface="Arial-SGK-TV" pitchFamily="2" charset="0"/>
                </a:rPr>
                <a:t>nhà</a:t>
              </a:r>
              <a:r>
                <a:rPr lang="en-US" sz="2400" i="1" dirty="0"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400" i="1" dirty="0" err="1">
                  <a:latin typeface="Arial-SGK-TV" pitchFamily="2" charset="0"/>
                  <a:cs typeface="Arial-SGK-TV" pitchFamily="2" charset="0"/>
                </a:rPr>
                <a:t>giun</a:t>
              </a:r>
              <a:r>
                <a:rPr lang="en-US" sz="2400" i="1" dirty="0">
                  <a:latin typeface="Arial-SGK-TV" pitchFamily="2" charset="0"/>
                  <a:cs typeface="Arial-SGK-TV" pitchFamily="2" charset="0"/>
                </a:rPr>
                <a:t> ở </a:t>
              </a:r>
              <a:r>
                <a:rPr lang="en-US" sz="2400" i="1" dirty="0" err="1">
                  <a:latin typeface="Arial-SGK-TV" pitchFamily="2" charset="0"/>
                  <a:cs typeface="Arial-SGK-TV" pitchFamily="2" charset="0"/>
                </a:rPr>
                <a:t>đâu</a:t>
              </a:r>
              <a:r>
                <a:rPr lang="en-US" sz="2400" i="1" dirty="0">
                  <a:latin typeface="Arial-SGK-TV" pitchFamily="2" charset="0"/>
                  <a:cs typeface="Arial-SGK-TV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743" y="984068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8C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8689" y="2885905"/>
            <a:ext cx="59266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en</a:t>
            </a:r>
            <a:r>
              <a:rPr lang="en-US" sz="96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ên  un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AC52F3-E267-4C77-8800-8B7BF9E6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874F401-4A2B-4AD0-B0C9-F42FE986BABC}"/>
              </a:ext>
            </a:extLst>
          </p:cNvPr>
          <p:cNvSpPr/>
          <p:nvPr/>
        </p:nvSpPr>
        <p:spPr>
          <a:xfrm>
            <a:off x="420255" y="1926941"/>
            <a:ext cx="4904509" cy="1862278"/>
          </a:xfrm>
          <a:custGeom>
            <a:avLst/>
            <a:gdLst>
              <a:gd name="connsiteX0" fmla="*/ 0 w 4747491"/>
              <a:gd name="connsiteY0" fmla="*/ 106220 h 637309"/>
              <a:gd name="connsiteX1" fmla="*/ 106220 w 4747491"/>
              <a:gd name="connsiteY1" fmla="*/ 0 h 637309"/>
              <a:gd name="connsiteX2" fmla="*/ 791249 w 4747491"/>
              <a:gd name="connsiteY2" fmla="*/ 0 h 637309"/>
              <a:gd name="connsiteX3" fmla="*/ 791249 w 4747491"/>
              <a:gd name="connsiteY3" fmla="*/ 0 h 637309"/>
              <a:gd name="connsiteX4" fmla="*/ 1978121 w 4747491"/>
              <a:gd name="connsiteY4" fmla="*/ 0 h 637309"/>
              <a:gd name="connsiteX5" fmla="*/ 4641271 w 4747491"/>
              <a:gd name="connsiteY5" fmla="*/ 0 h 637309"/>
              <a:gd name="connsiteX6" fmla="*/ 4747491 w 4747491"/>
              <a:gd name="connsiteY6" fmla="*/ 106220 h 637309"/>
              <a:gd name="connsiteX7" fmla="*/ 4747491 w 4747491"/>
              <a:gd name="connsiteY7" fmla="*/ 371764 h 637309"/>
              <a:gd name="connsiteX8" fmla="*/ 4747491 w 4747491"/>
              <a:gd name="connsiteY8" fmla="*/ 371764 h 637309"/>
              <a:gd name="connsiteX9" fmla="*/ 4747491 w 4747491"/>
              <a:gd name="connsiteY9" fmla="*/ 531091 h 637309"/>
              <a:gd name="connsiteX10" fmla="*/ 4747491 w 4747491"/>
              <a:gd name="connsiteY10" fmla="*/ 531089 h 637309"/>
              <a:gd name="connsiteX11" fmla="*/ 4641271 w 4747491"/>
              <a:gd name="connsiteY11" fmla="*/ 637309 h 637309"/>
              <a:gd name="connsiteX12" fmla="*/ 1978121 w 4747491"/>
              <a:gd name="connsiteY12" fmla="*/ 637309 h 637309"/>
              <a:gd name="connsiteX13" fmla="*/ 2160536 w 4747491"/>
              <a:gd name="connsiteY13" fmla="*/ 1271151 h 637309"/>
              <a:gd name="connsiteX14" fmla="*/ 791249 w 4747491"/>
              <a:gd name="connsiteY14" fmla="*/ 637309 h 637309"/>
              <a:gd name="connsiteX15" fmla="*/ 106220 w 4747491"/>
              <a:gd name="connsiteY15" fmla="*/ 637309 h 637309"/>
              <a:gd name="connsiteX16" fmla="*/ 0 w 4747491"/>
              <a:gd name="connsiteY16" fmla="*/ 531089 h 637309"/>
              <a:gd name="connsiteX17" fmla="*/ 0 w 4747491"/>
              <a:gd name="connsiteY17" fmla="*/ 531091 h 637309"/>
              <a:gd name="connsiteX18" fmla="*/ 0 w 4747491"/>
              <a:gd name="connsiteY18" fmla="*/ 371764 h 637309"/>
              <a:gd name="connsiteX19" fmla="*/ 0 w 4747491"/>
              <a:gd name="connsiteY19" fmla="*/ 371764 h 637309"/>
              <a:gd name="connsiteX20" fmla="*/ 0 w 4747491"/>
              <a:gd name="connsiteY20" fmla="*/ 106220 h 637309"/>
              <a:gd name="connsiteX0" fmla="*/ 0 w 4747491"/>
              <a:gd name="connsiteY0" fmla="*/ 106220 h 1271151"/>
              <a:gd name="connsiteX1" fmla="*/ 106220 w 4747491"/>
              <a:gd name="connsiteY1" fmla="*/ 0 h 1271151"/>
              <a:gd name="connsiteX2" fmla="*/ 791249 w 4747491"/>
              <a:gd name="connsiteY2" fmla="*/ 0 h 1271151"/>
              <a:gd name="connsiteX3" fmla="*/ 791249 w 4747491"/>
              <a:gd name="connsiteY3" fmla="*/ 0 h 1271151"/>
              <a:gd name="connsiteX4" fmla="*/ 1978121 w 4747491"/>
              <a:gd name="connsiteY4" fmla="*/ 0 h 1271151"/>
              <a:gd name="connsiteX5" fmla="*/ 4641271 w 4747491"/>
              <a:gd name="connsiteY5" fmla="*/ 0 h 1271151"/>
              <a:gd name="connsiteX6" fmla="*/ 4747491 w 4747491"/>
              <a:gd name="connsiteY6" fmla="*/ 106220 h 1271151"/>
              <a:gd name="connsiteX7" fmla="*/ 4747491 w 4747491"/>
              <a:gd name="connsiteY7" fmla="*/ 371764 h 1271151"/>
              <a:gd name="connsiteX8" fmla="*/ 4747491 w 4747491"/>
              <a:gd name="connsiteY8" fmla="*/ 371764 h 1271151"/>
              <a:gd name="connsiteX9" fmla="*/ 4747491 w 4747491"/>
              <a:gd name="connsiteY9" fmla="*/ 531091 h 1271151"/>
              <a:gd name="connsiteX10" fmla="*/ 4747491 w 4747491"/>
              <a:gd name="connsiteY10" fmla="*/ 531089 h 1271151"/>
              <a:gd name="connsiteX11" fmla="*/ 4641271 w 4747491"/>
              <a:gd name="connsiteY11" fmla="*/ 637309 h 1271151"/>
              <a:gd name="connsiteX12" fmla="*/ 1211503 w 4747491"/>
              <a:gd name="connsiteY12" fmla="*/ 637309 h 1271151"/>
              <a:gd name="connsiteX13" fmla="*/ 2160536 w 4747491"/>
              <a:gd name="connsiteY13" fmla="*/ 1271151 h 1271151"/>
              <a:gd name="connsiteX14" fmla="*/ 791249 w 4747491"/>
              <a:gd name="connsiteY14" fmla="*/ 637309 h 1271151"/>
              <a:gd name="connsiteX15" fmla="*/ 106220 w 4747491"/>
              <a:gd name="connsiteY15" fmla="*/ 637309 h 1271151"/>
              <a:gd name="connsiteX16" fmla="*/ 0 w 4747491"/>
              <a:gd name="connsiteY16" fmla="*/ 531089 h 1271151"/>
              <a:gd name="connsiteX17" fmla="*/ 0 w 4747491"/>
              <a:gd name="connsiteY17" fmla="*/ 531091 h 1271151"/>
              <a:gd name="connsiteX18" fmla="*/ 0 w 4747491"/>
              <a:gd name="connsiteY18" fmla="*/ 371764 h 1271151"/>
              <a:gd name="connsiteX19" fmla="*/ 0 w 4747491"/>
              <a:gd name="connsiteY19" fmla="*/ 371764 h 1271151"/>
              <a:gd name="connsiteX20" fmla="*/ 0 w 4747491"/>
              <a:gd name="connsiteY20" fmla="*/ 106220 h 1271151"/>
              <a:gd name="connsiteX0" fmla="*/ 0 w 4747491"/>
              <a:gd name="connsiteY0" fmla="*/ 106220 h 1465115"/>
              <a:gd name="connsiteX1" fmla="*/ 106220 w 4747491"/>
              <a:gd name="connsiteY1" fmla="*/ 0 h 1465115"/>
              <a:gd name="connsiteX2" fmla="*/ 791249 w 4747491"/>
              <a:gd name="connsiteY2" fmla="*/ 0 h 1465115"/>
              <a:gd name="connsiteX3" fmla="*/ 791249 w 4747491"/>
              <a:gd name="connsiteY3" fmla="*/ 0 h 1465115"/>
              <a:gd name="connsiteX4" fmla="*/ 1978121 w 4747491"/>
              <a:gd name="connsiteY4" fmla="*/ 0 h 1465115"/>
              <a:gd name="connsiteX5" fmla="*/ 4641271 w 4747491"/>
              <a:gd name="connsiteY5" fmla="*/ 0 h 1465115"/>
              <a:gd name="connsiteX6" fmla="*/ 4747491 w 4747491"/>
              <a:gd name="connsiteY6" fmla="*/ 106220 h 1465115"/>
              <a:gd name="connsiteX7" fmla="*/ 4747491 w 4747491"/>
              <a:gd name="connsiteY7" fmla="*/ 371764 h 1465115"/>
              <a:gd name="connsiteX8" fmla="*/ 4747491 w 4747491"/>
              <a:gd name="connsiteY8" fmla="*/ 371764 h 1465115"/>
              <a:gd name="connsiteX9" fmla="*/ 4747491 w 4747491"/>
              <a:gd name="connsiteY9" fmla="*/ 531091 h 1465115"/>
              <a:gd name="connsiteX10" fmla="*/ 4747491 w 4747491"/>
              <a:gd name="connsiteY10" fmla="*/ 531089 h 1465115"/>
              <a:gd name="connsiteX11" fmla="*/ 4641271 w 4747491"/>
              <a:gd name="connsiteY11" fmla="*/ 637309 h 1465115"/>
              <a:gd name="connsiteX12" fmla="*/ 1211503 w 4747491"/>
              <a:gd name="connsiteY12" fmla="*/ 637309 h 1465115"/>
              <a:gd name="connsiteX13" fmla="*/ 1928079 w 4747491"/>
              <a:gd name="connsiteY13" fmla="*/ 1465115 h 1465115"/>
              <a:gd name="connsiteX14" fmla="*/ 791249 w 4747491"/>
              <a:gd name="connsiteY14" fmla="*/ 637309 h 1465115"/>
              <a:gd name="connsiteX15" fmla="*/ 106220 w 4747491"/>
              <a:gd name="connsiteY15" fmla="*/ 637309 h 1465115"/>
              <a:gd name="connsiteX16" fmla="*/ 0 w 4747491"/>
              <a:gd name="connsiteY16" fmla="*/ 531089 h 1465115"/>
              <a:gd name="connsiteX17" fmla="*/ 0 w 4747491"/>
              <a:gd name="connsiteY17" fmla="*/ 531091 h 1465115"/>
              <a:gd name="connsiteX18" fmla="*/ 0 w 4747491"/>
              <a:gd name="connsiteY18" fmla="*/ 371764 h 1465115"/>
              <a:gd name="connsiteX19" fmla="*/ 0 w 4747491"/>
              <a:gd name="connsiteY19" fmla="*/ 371764 h 1465115"/>
              <a:gd name="connsiteX20" fmla="*/ 0 w 4747491"/>
              <a:gd name="connsiteY20" fmla="*/ 106220 h 1465115"/>
              <a:gd name="connsiteX0" fmla="*/ 0 w 4747491"/>
              <a:gd name="connsiteY0" fmla="*/ 106220 h 1862278"/>
              <a:gd name="connsiteX1" fmla="*/ 106220 w 4747491"/>
              <a:gd name="connsiteY1" fmla="*/ 0 h 1862278"/>
              <a:gd name="connsiteX2" fmla="*/ 791249 w 4747491"/>
              <a:gd name="connsiteY2" fmla="*/ 0 h 1862278"/>
              <a:gd name="connsiteX3" fmla="*/ 791249 w 4747491"/>
              <a:gd name="connsiteY3" fmla="*/ 0 h 1862278"/>
              <a:gd name="connsiteX4" fmla="*/ 1978121 w 4747491"/>
              <a:gd name="connsiteY4" fmla="*/ 0 h 1862278"/>
              <a:gd name="connsiteX5" fmla="*/ 4641271 w 4747491"/>
              <a:gd name="connsiteY5" fmla="*/ 0 h 1862278"/>
              <a:gd name="connsiteX6" fmla="*/ 4747491 w 4747491"/>
              <a:gd name="connsiteY6" fmla="*/ 106220 h 1862278"/>
              <a:gd name="connsiteX7" fmla="*/ 4747491 w 4747491"/>
              <a:gd name="connsiteY7" fmla="*/ 371764 h 1862278"/>
              <a:gd name="connsiteX8" fmla="*/ 4747491 w 4747491"/>
              <a:gd name="connsiteY8" fmla="*/ 371764 h 1862278"/>
              <a:gd name="connsiteX9" fmla="*/ 4747491 w 4747491"/>
              <a:gd name="connsiteY9" fmla="*/ 531091 h 1862278"/>
              <a:gd name="connsiteX10" fmla="*/ 4747491 w 4747491"/>
              <a:gd name="connsiteY10" fmla="*/ 531089 h 1862278"/>
              <a:gd name="connsiteX11" fmla="*/ 4641271 w 4747491"/>
              <a:gd name="connsiteY11" fmla="*/ 637309 h 1862278"/>
              <a:gd name="connsiteX12" fmla="*/ 1211503 w 4747491"/>
              <a:gd name="connsiteY12" fmla="*/ 637309 h 1862278"/>
              <a:gd name="connsiteX13" fmla="*/ 1615156 w 4747491"/>
              <a:gd name="connsiteY13" fmla="*/ 1862278 h 1862278"/>
              <a:gd name="connsiteX14" fmla="*/ 791249 w 4747491"/>
              <a:gd name="connsiteY14" fmla="*/ 637309 h 1862278"/>
              <a:gd name="connsiteX15" fmla="*/ 106220 w 4747491"/>
              <a:gd name="connsiteY15" fmla="*/ 637309 h 1862278"/>
              <a:gd name="connsiteX16" fmla="*/ 0 w 4747491"/>
              <a:gd name="connsiteY16" fmla="*/ 531089 h 1862278"/>
              <a:gd name="connsiteX17" fmla="*/ 0 w 4747491"/>
              <a:gd name="connsiteY17" fmla="*/ 531091 h 1862278"/>
              <a:gd name="connsiteX18" fmla="*/ 0 w 4747491"/>
              <a:gd name="connsiteY18" fmla="*/ 371764 h 1862278"/>
              <a:gd name="connsiteX19" fmla="*/ 0 w 4747491"/>
              <a:gd name="connsiteY19" fmla="*/ 371764 h 1862278"/>
              <a:gd name="connsiteX20" fmla="*/ 0 w 4747491"/>
              <a:gd name="connsiteY20" fmla="*/ 106220 h 186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47491" h="1862278">
                <a:moveTo>
                  <a:pt x="0" y="106220"/>
                </a:moveTo>
                <a:cubicBezTo>
                  <a:pt x="0" y="47556"/>
                  <a:pt x="47556" y="0"/>
                  <a:pt x="106220" y="0"/>
                </a:cubicBezTo>
                <a:lnTo>
                  <a:pt x="791249" y="0"/>
                </a:lnTo>
                <a:lnTo>
                  <a:pt x="791249" y="0"/>
                </a:lnTo>
                <a:lnTo>
                  <a:pt x="1978121" y="0"/>
                </a:lnTo>
                <a:lnTo>
                  <a:pt x="4641271" y="0"/>
                </a:lnTo>
                <a:cubicBezTo>
                  <a:pt x="4699935" y="0"/>
                  <a:pt x="4747491" y="47556"/>
                  <a:pt x="4747491" y="106220"/>
                </a:cubicBezTo>
                <a:lnTo>
                  <a:pt x="4747491" y="371764"/>
                </a:lnTo>
                <a:lnTo>
                  <a:pt x="4747491" y="371764"/>
                </a:lnTo>
                <a:lnTo>
                  <a:pt x="4747491" y="531091"/>
                </a:lnTo>
                <a:lnTo>
                  <a:pt x="4747491" y="531089"/>
                </a:lnTo>
                <a:cubicBezTo>
                  <a:pt x="4747491" y="589753"/>
                  <a:pt x="4699935" y="637309"/>
                  <a:pt x="4641271" y="637309"/>
                </a:cubicBezTo>
                <a:lnTo>
                  <a:pt x="1211503" y="637309"/>
                </a:lnTo>
                <a:lnTo>
                  <a:pt x="1615156" y="1862278"/>
                </a:lnTo>
                <a:lnTo>
                  <a:pt x="791249" y="637309"/>
                </a:lnTo>
                <a:lnTo>
                  <a:pt x="106220" y="637309"/>
                </a:lnTo>
                <a:cubicBezTo>
                  <a:pt x="47556" y="637309"/>
                  <a:pt x="0" y="589753"/>
                  <a:pt x="0" y="531089"/>
                </a:cubicBezTo>
                <a:lnTo>
                  <a:pt x="0" y="531091"/>
                </a:lnTo>
                <a:lnTo>
                  <a:pt x="0" y="371764"/>
                </a:lnTo>
                <a:lnTo>
                  <a:pt x="0" y="371764"/>
                </a:lnTo>
                <a:lnTo>
                  <a:pt x="0" y="106220"/>
                </a:lnTo>
                <a:close/>
              </a:path>
            </a:pathLst>
          </a:custGeom>
          <a:solidFill>
            <a:srgbClr val="FDD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81FDE-781C-4E2D-99EB-E54909DB0901}"/>
              </a:ext>
            </a:extLst>
          </p:cNvPr>
          <p:cNvSpPr/>
          <p:nvPr/>
        </p:nvSpPr>
        <p:spPr>
          <a:xfrm>
            <a:off x="665394" y="2018651"/>
            <a:ext cx="4589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mèn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, ai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cậu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0EE34EF-BF46-4B0A-9C97-BE4A7AE023A1}"/>
              </a:ext>
            </a:extLst>
          </p:cNvPr>
          <p:cNvSpPr/>
          <p:nvPr/>
        </p:nvSpPr>
        <p:spPr>
          <a:xfrm>
            <a:off x="2872509" y="2951611"/>
            <a:ext cx="2271767" cy="837608"/>
          </a:xfrm>
          <a:prstGeom prst="wedgeRoundRectCallout">
            <a:avLst>
              <a:gd name="adj1" fmla="val 52265"/>
              <a:gd name="adj2" fmla="val 70504"/>
              <a:gd name="adj3" fmla="val 16667"/>
            </a:avLst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sên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giun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7393" y="4031784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b="1" smtClean="0">
                <a:latin typeface="Arial-SGK-TV" pitchFamily="2" charset="0"/>
                <a:cs typeface="Arial-SGK-TV" pitchFamily="2" charset="0"/>
              </a:rPr>
              <a:t>on sên</a:t>
            </a:r>
            <a:endParaRPr lang="en-US" sz="28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3507" y="2564877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Arial-SGK-TV" pitchFamily="2" charset="0"/>
                <a:cs typeface="Arial-SGK-TV" pitchFamily="2" charset="0"/>
              </a:rPr>
              <a:t>dế mèn</a:t>
            </a:r>
            <a:endParaRPr lang="en-US" sz="28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9280" y="450238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b="1" smtClean="0">
                <a:latin typeface="Arial-SGK-TV" pitchFamily="2" charset="0"/>
                <a:cs typeface="Arial-SGK-TV" pitchFamily="2" charset="0"/>
              </a:rPr>
              <a:t>on giun</a:t>
            </a:r>
            <a:endParaRPr lang="en-US" sz="2800" b="1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 animBg="1"/>
      <p:bldP spid="7" grpId="0"/>
      <p:bldP spid="7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652687" y="3304820"/>
            <a:ext cx="1681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4768" y="918510"/>
            <a:ext cx="2877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6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40927"/>
              </p:ext>
            </p:extLst>
          </p:nvPr>
        </p:nvGraphicFramePr>
        <p:xfrm>
          <a:off x="2893423" y="2214595"/>
          <a:ext cx="3200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344009" y="2113332"/>
            <a:ext cx="8258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46087" y="211333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6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28" y="1934173"/>
            <a:ext cx="216694" cy="17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26545" y="1524490"/>
            <a:ext cx="3090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38486"/>
              </p:ext>
            </p:extLst>
          </p:nvPr>
        </p:nvGraphicFramePr>
        <p:xfrm>
          <a:off x="2971800" y="2994306"/>
          <a:ext cx="3200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482278" y="2893043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95786" y="2950930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6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66971" y="4009969"/>
            <a:ext cx="1425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8267" y="1523568"/>
            <a:ext cx="3387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413659"/>
              </p:ext>
            </p:extLst>
          </p:nvPr>
        </p:nvGraphicFramePr>
        <p:xfrm>
          <a:off x="2971800" y="3047690"/>
          <a:ext cx="3200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396390" y="2946427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gi</a:t>
            </a:r>
            <a:endParaRPr lang="en-US" sz="6000" dirty="0"/>
          </a:p>
        </p:txBody>
      </p:sp>
      <p:sp>
        <p:nvSpPr>
          <p:cNvPr id="28" name="Rectangle 27"/>
          <p:cNvSpPr/>
          <p:nvPr/>
        </p:nvSpPr>
        <p:spPr>
          <a:xfrm>
            <a:off x="4836214" y="2946427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6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51903" y="3962717"/>
            <a:ext cx="1640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999" y="1867377"/>
            <a:ext cx="2342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dế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3342" y="1867377"/>
            <a:ext cx="2515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95464" y="1867378"/>
            <a:ext cx="2754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284421" y="3194111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243759" y="3194111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060045" y="3184806"/>
          <a:ext cx="256032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06449" y="3150903"/>
            <a:ext cx="6976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44533" y="314437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en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>
            <a:off x="3622055" y="3135067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rial-SGK-TV" pitchFamily="2" charset="0"/>
                <a:cs typeface="Arial-SGK-TV" pitchFamily="2" charset="0"/>
              </a:rPr>
              <a:t>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14294" y="3150903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4800" dirty="0"/>
          </a:p>
        </p:txBody>
      </p:sp>
      <p:sp>
        <p:nvSpPr>
          <p:cNvPr id="27" name="Rectangle 26"/>
          <p:cNvSpPr/>
          <p:nvPr/>
        </p:nvSpPr>
        <p:spPr>
          <a:xfrm>
            <a:off x="6403875" y="3085329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gi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7490864" y="313506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dirty="0"/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993908" y="2915255"/>
            <a:ext cx="137160" cy="17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2725" y="4365286"/>
            <a:ext cx="1383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8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èn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71141" y="4365285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8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ên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96082" y="4365285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latin typeface="Arial-SGK-TV" pitchFamily="2" charset="0"/>
                <a:cs typeface="Arial-SGK-TV" pitchFamily="2" charset="0"/>
              </a:rPr>
              <a:t>gi</a:t>
            </a:r>
            <a:r>
              <a:rPr lang="en-US" sz="48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un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16842"/>
              </p:ext>
            </p:extLst>
          </p:nvPr>
        </p:nvGraphicFramePr>
        <p:xfrm>
          <a:off x="1421644" y="1570180"/>
          <a:ext cx="6300712" cy="436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9986" y="16725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-SGK-TV" pitchFamily="2" charset="0"/>
                <a:cs typeface="Arial-SGK-TV" pitchFamily="2" charset="0"/>
              </a:rPr>
              <a:t>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3444" y="16716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en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1363" y="1661466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kèn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8210" y="23768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169" y="23768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en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9216" y="236851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hẹn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8765" y="3091195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3731" y="38339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8210" y="46117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63175" y="530296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ph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43168" y="30857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ên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38228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ên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5203" y="458796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un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1342" y="53251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un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42122" y="306589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tên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93304" y="381457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nhện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1363" y="4581596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vun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93304" y="530829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phùn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5303426" y="1894693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DA7A597-473B-4D1D-8F1D-AC4CE5764A07}"/>
              </a:ext>
            </a:extLst>
          </p:cNvPr>
          <p:cNvSpPr txBox="1"/>
          <p:nvPr/>
        </p:nvSpPr>
        <p:spPr>
          <a:xfrm>
            <a:off x="5187824" y="380106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3336BB-4718-4CFD-8979-DCAE0EB70313}"/>
              </a:ext>
            </a:extLst>
          </p:cNvPr>
          <p:cNvSpPr txBox="1"/>
          <p:nvPr/>
        </p:nvSpPr>
        <p:spPr>
          <a:xfrm>
            <a:off x="5215437" y="2393994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7A401A-4334-4AF4-9E0F-6B21F2DDAAAA}"/>
              </a:ext>
            </a:extLst>
          </p:cNvPr>
          <p:cNvCxnSpPr>
            <a:cxnSpLocks/>
          </p:cNvCxnSpPr>
          <p:nvPr/>
        </p:nvCxnSpPr>
        <p:spPr>
          <a:xfrm>
            <a:off x="5248718" y="5544599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0" grpId="0"/>
      <p:bldP spid="10" grpId="1"/>
      <p:bldP spid="11" grpId="1"/>
      <p:bldP spid="12" grpId="1"/>
      <p:bldP spid="14" grpId="0"/>
      <p:bldP spid="15" grpId="1"/>
      <p:bldP spid="16" grpId="1"/>
      <p:bldP spid="17" grpId="1"/>
      <p:bldP spid="18" grpId="1"/>
      <p:bldP spid="19" grpId="1"/>
      <p:bldP spid="20" grpId="1"/>
      <p:bldP spid="21" grpId="1"/>
      <p:bldP spid="22" grpId="1"/>
      <p:bldP spid="27" grpId="0"/>
      <p:bldP spid="28" grpId="0"/>
      <p:bldP spid="29" grpId="0"/>
      <p:bldP spid="30" grpId="0"/>
      <p:bldP spid="42" grpId="0" build="allAtOnce"/>
      <p:bldP spid="4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0792" y="989274"/>
            <a:ext cx="3019555" cy="26864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2" y="831375"/>
            <a:ext cx="2826695" cy="2596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7B5B9-E9BB-4D08-9859-C8BDCF599D0E}"/>
              </a:ext>
            </a:extLst>
          </p:cNvPr>
          <p:cNvSpPr txBox="1"/>
          <p:nvPr/>
        </p:nvSpPr>
        <p:spPr>
          <a:xfrm>
            <a:off x="1280792" y="3843000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đan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len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03B9C-B5CE-45B2-9F80-B8614B71F8AE}"/>
              </a:ext>
            </a:extLst>
          </p:cNvPr>
          <p:cNvSpPr txBox="1"/>
          <p:nvPr/>
        </p:nvSpPr>
        <p:spPr>
          <a:xfrm>
            <a:off x="5576899" y="3843000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nấu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bún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riêu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126377" y="4366220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989305" y="4347674"/>
            <a:ext cx="5225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1886</TotalTime>
  <Words>242</Words>
  <Application>Microsoft Office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Rounded MT Bold</vt:lpstr>
      <vt:lpstr>Arial</vt:lpstr>
      <vt:lpstr>Calibri Light</vt:lpstr>
      <vt:lpstr>Calibri</vt:lpstr>
      <vt:lpstr>Arial-SGK-TV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78</cp:revision>
  <dcterms:created xsi:type="dcterms:W3CDTF">2019-12-10T02:20:27Z</dcterms:created>
  <dcterms:modified xsi:type="dcterms:W3CDTF">2025-10-27T06:10:18Z</dcterms:modified>
</cp:coreProperties>
</file>