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sldIdLst>
    <p:sldId id="256" r:id="rId2"/>
    <p:sldId id="332" r:id="rId3"/>
    <p:sldId id="266" r:id="rId4"/>
    <p:sldId id="333" r:id="rId5"/>
    <p:sldId id="334" r:id="rId6"/>
    <p:sldId id="335" r:id="rId7"/>
    <p:sldId id="337" r:id="rId8"/>
    <p:sldId id="260" r:id="rId9"/>
    <p:sldId id="261" r:id="rId10"/>
    <p:sldId id="262" r:id="rId11"/>
    <p:sldId id="339" r:id="rId12"/>
    <p:sldId id="263" r:id="rId13"/>
    <p:sldId id="338" r:id="rId14"/>
    <p:sldId id="265" r:id="rId15"/>
  </p:sldIdLst>
  <p:sldSz cx="9144000" cy="6858000" type="screen4x3"/>
  <p:notesSz cx="6858000" cy="9144000"/>
  <p:embeddedFontLst>
    <p:embeddedFont>
      <p:font typeface="Arial-SGK-TV" panose="020B0604020202020204" charset="0"/>
      <p:regular r:id="rId17"/>
      <p:bold r:id="rId18"/>
      <p:italic r:id="rId19"/>
      <p:boldItalic r:id="rId20"/>
    </p:embeddedFont>
    <p:embeddedFont>
      <p:font typeface="Arial Rounded MT Bold" panose="020F0704030504030204" pitchFamily="34" charset="0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HP001 4 hàng" panose="020B0603050302020204" pitchFamily="34" charset="0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D3EAD4"/>
    <a:srgbClr val="1D90D0"/>
    <a:srgbClr val="0CAE4C"/>
    <a:srgbClr val="F7931C"/>
    <a:srgbClr val="FCFCFC"/>
    <a:srgbClr val="FDD09E"/>
    <a:srgbClr val="C6E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F0F0D-46AC-4785-B2C2-748B3209800D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9C6523-5515-48F8-9661-745DC6471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150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716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C8A8A-6F8B-4AF7-A924-9DFE5A330B2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52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114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64D30-42DC-4542-81D3-4F58E777823E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FA429-E65A-414F-8F01-96CAD2782B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311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285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2241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814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1630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26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74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709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8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C81A189B-8FC2-49C8-B672-E11AC4F9A842}" type="datetimeFigureOut">
              <a:rPr lang="en-US" smtClean="0"/>
              <a:t>27/10/2025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7B96B7F9-2554-41AD-B077-E7C7FC301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288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35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"/>
            <a:ext cx="9144000" cy="68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425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1301" y="349872"/>
            <a:ext cx="764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Viết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6" y="107322"/>
            <a:ext cx="7143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9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74171" y="-1413701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73829" y="-615879"/>
            <a:ext cx="2129318" cy="10405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7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HP001 4 hàng" pitchFamily="34" charset="0"/>
                <a:cs typeface="Times New Roman" pitchFamily="18" charset="0"/>
              </a:rPr>
              <a:t> </a:t>
            </a:r>
            <a:endParaRPr kumimoji="0" lang="en-US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273829" y="655799"/>
            <a:ext cx="2984521" cy="21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100000"/>
                    <a:lumOff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>
                    <a:lumMod val="100000"/>
                    <a:lumOff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0" b="1" dirty="0" smtClean="0">
                <a:solidFill>
                  <a:srgbClr val="FFFFFF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72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6200" dirty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23" name="Picture 4" descr="Bảng học sinh bảng con lớp 1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6" t="18631" r="4140" b="18023"/>
          <a:stretch/>
        </p:blipFill>
        <p:spPr bwMode="auto">
          <a:xfrm>
            <a:off x="757000" y="899867"/>
            <a:ext cx="7918333" cy="467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3889482" y="2134585"/>
            <a:ext cx="4951327" cy="389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100000"/>
                    <a:lumOff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>
                    <a:lumMod val="100000"/>
                    <a:lumOff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0" dirty="0" smtClean="0">
                <a:solidFill>
                  <a:srgbClr val="FFFFFF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0" b="1" dirty="0" smtClean="0">
                <a:solidFill>
                  <a:srgbClr val="FFFFFF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6000" b="1" dirty="0" smtClean="0">
                <a:solidFill>
                  <a:schemeClr val="bg1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endParaRPr lang="en-US" sz="160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0" dirty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711553" y="2112188"/>
            <a:ext cx="4951327" cy="3890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100000"/>
                    <a:lumOff val="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bg1">
                    <a:lumMod val="100000"/>
                    <a:lumOff val="0"/>
                  </a:schemeClr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0" dirty="0" smtClean="0">
                <a:solidFill>
                  <a:srgbClr val="FFFFFF"/>
                </a:solidFill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300" b="1" dirty="0" smtClean="0">
                <a:solidFill>
                  <a:schemeClr val="bg1"/>
                </a:solidFill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endParaRPr lang="en-US" sz="163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0" dirty="0">
                <a:effectLst/>
                <a:latin typeface="HP001 4 hàng" panose="020B06030503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1175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33" y="698273"/>
            <a:ext cx="5992735" cy="5669280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244" y="394386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536921" y="1436110"/>
            <a:ext cx="31470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mào</a:t>
            </a:r>
            <a:r>
              <a:rPr lang="en-US" sz="24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24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12195" y="1964492"/>
            <a:ext cx="55964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/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indent="274320"/>
            <a:r>
              <a:rPr lang="en-US" sz="2400" dirty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!</a:t>
            </a:r>
          </a:p>
          <a:p>
            <a:pPr indent="274320"/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indent="274320"/>
            <a:r>
              <a:rPr lang="en-US" sz="2400" dirty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bận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sửa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con.</a:t>
            </a:r>
          </a:p>
          <a:p>
            <a:pPr indent="274320"/>
            <a:r>
              <a:rPr lang="en-US" sz="2400" dirty="0">
                <a:latin typeface="Arial-SGK-TV" pitchFamily="2" charset="0"/>
                <a:cs typeface="Arial-SGK-TV" pitchFamily="2" charset="0"/>
              </a:rPr>
              <a:t>Nghe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mào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vội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khô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sửa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3692962" y="4620181"/>
            <a:ext cx="3069788" cy="751185"/>
          </a:xfrm>
          <a:prstGeom prst="roundRect">
            <a:avLst/>
          </a:prstGeom>
          <a:solidFill>
            <a:srgbClr val="D3EA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218" y="4522571"/>
            <a:ext cx="333744" cy="423903"/>
          </a:xfrm>
          <a:prstGeom prst="rect">
            <a:avLst/>
          </a:prstGeom>
          <a:effectLst>
            <a:glow rad="38100">
              <a:srgbClr val="FFFFFF"/>
            </a:glo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5F42FBD-FDE7-49EE-893B-5548BC3D91ED}"/>
              </a:ext>
            </a:extLst>
          </p:cNvPr>
          <p:cNvSpPr/>
          <p:nvPr/>
        </p:nvSpPr>
        <p:spPr>
          <a:xfrm>
            <a:off x="3846667" y="4752070"/>
            <a:ext cx="22637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bận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i="1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i="1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597042" y="1802864"/>
            <a:ext cx="53527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662356" y="2328095"/>
            <a:ext cx="53527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909962" y="2690275"/>
            <a:ext cx="53527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692962" y="3101491"/>
            <a:ext cx="53527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151648" y="3089645"/>
            <a:ext cx="53527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765602" y="3080299"/>
            <a:ext cx="53527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443269" y="3466156"/>
            <a:ext cx="53527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710908" y="4201880"/>
            <a:ext cx="535278" cy="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11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29722 -0.0928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861" y="-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2"/>
      <p:bldP spid="8" grpId="0"/>
      <p:bldP spid="8" grpId="1" build="allAtOnce"/>
      <p:bldP spid="12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3244" y="394386"/>
            <a:ext cx="821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5970" y="1317605"/>
            <a:ext cx="41472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2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mào</a:t>
            </a:r>
            <a:r>
              <a:rPr lang="en-US" sz="32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b="1" i="1" dirty="0" err="1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3200" b="1" i="1" dirty="0">
                <a:solidFill>
                  <a:srgbClr val="1D90D0"/>
                </a:solidFill>
                <a:latin typeface="Arial-SGK-TV" pitchFamily="2" charset="0"/>
                <a:cs typeface="Arial-SGK-TV" pitchFamily="2" charset="0"/>
              </a:rPr>
              <a:t> ca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3772" y="1845987"/>
            <a:ext cx="77332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74320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bay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đến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gọi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indent="274320"/>
            <a:r>
              <a:rPr lang="en-US" sz="3200" dirty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!</a:t>
            </a:r>
          </a:p>
          <a:p>
            <a:pPr indent="274320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chỉ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con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nói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:</a:t>
            </a:r>
          </a:p>
          <a:p>
            <a:pPr indent="274320"/>
            <a:r>
              <a:rPr lang="en-US" sz="3200" dirty="0">
                <a:latin typeface="Arial-SGK-TV" pitchFamily="2" charset="0"/>
                <a:cs typeface="Arial-SGK-TV" pitchFamily="2" charset="0"/>
              </a:rPr>
              <a:t>–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còn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bận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sửa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con.</a:t>
            </a:r>
          </a:p>
          <a:p>
            <a:pPr indent="274320"/>
            <a:r>
              <a:rPr lang="en-US" sz="3200" dirty="0">
                <a:latin typeface="Arial-SGK-TV" pitchFamily="2" charset="0"/>
                <a:cs typeface="Arial-SGK-TV" pitchFamily="2" charset="0"/>
              </a:rPr>
              <a:t>Nghe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vậy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vội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tha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cái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sửa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tổ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602344" y="4984125"/>
            <a:ext cx="3186532" cy="848795"/>
            <a:chOff x="3576218" y="4522571"/>
            <a:chExt cx="3186532" cy="848795"/>
          </a:xfrm>
        </p:grpSpPr>
        <p:sp>
          <p:nvSpPr>
            <p:cNvPr id="12" name="Rounded Rectangle 11"/>
            <p:cNvSpPr/>
            <p:nvPr/>
          </p:nvSpPr>
          <p:spPr>
            <a:xfrm>
              <a:off x="3692962" y="4620181"/>
              <a:ext cx="3069788" cy="751185"/>
            </a:xfrm>
            <a:prstGeom prst="roundRect">
              <a:avLst/>
            </a:prstGeom>
            <a:solidFill>
              <a:srgbClr val="D3EA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4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6218" y="4522571"/>
              <a:ext cx="333744" cy="423903"/>
            </a:xfrm>
            <a:prstGeom prst="rect">
              <a:avLst/>
            </a:prstGeom>
            <a:effectLst>
              <a:glow rad="38100">
                <a:srgbClr val="FFFFFF"/>
              </a:glow>
            </a:effec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F42FBD-FDE7-49EE-893B-5548BC3D91ED}"/>
                </a:ext>
              </a:extLst>
            </p:cNvPr>
            <p:cNvSpPr/>
            <p:nvPr/>
          </p:nvSpPr>
          <p:spPr>
            <a:xfrm>
              <a:off x="3846667" y="4752070"/>
              <a:ext cx="226376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i="1" dirty="0" err="1">
                  <a:latin typeface="Arial-SGK-TV" pitchFamily="2" charset="0"/>
                  <a:cs typeface="Arial-SGK-TV" pitchFamily="2" charset="0"/>
                </a:rPr>
                <a:t>Sơn</a:t>
              </a:r>
              <a:r>
                <a:rPr lang="en-US" sz="2400" i="1" dirty="0">
                  <a:latin typeface="Arial-SGK-TV" pitchFamily="2" charset="0"/>
                  <a:cs typeface="Arial-SGK-TV" pitchFamily="2" charset="0"/>
                </a:rPr>
                <a:t> ca </a:t>
              </a:r>
              <a:r>
                <a:rPr lang="en-US" sz="2400" i="1" dirty="0" err="1">
                  <a:latin typeface="Arial-SGK-TV" pitchFamily="2" charset="0"/>
                  <a:cs typeface="Arial-SGK-TV" pitchFamily="2" charset="0"/>
                </a:rPr>
                <a:t>bận</a:t>
              </a:r>
              <a:r>
                <a:rPr lang="en-US" sz="2400" i="1" dirty="0">
                  <a:latin typeface="Arial-SGK-TV" pitchFamily="2" charset="0"/>
                  <a:cs typeface="Arial-SGK-TV" pitchFamily="2" charset="0"/>
                </a:rPr>
                <a:t> </a:t>
              </a:r>
              <a:r>
                <a:rPr lang="en-US" sz="2400" i="1" dirty="0" err="1">
                  <a:latin typeface="Arial-SGK-TV" pitchFamily="2" charset="0"/>
                  <a:cs typeface="Arial-SGK-TV" pitchFamily="2" charset="0"/>
                </a:rPr>
                <a:t>gì</a:t>
              </a:r>
              <a:r>
                <a:rPr lang="en-US" sz="2400" i="1" dirty="0">
                  <a:latin typeface="Arial-SGK-TV" pitchFamily="2" charset="0"/>
                  <a:cs typeface="Arial-SGK-TV" pitchFamily="2" charset="0"/>
                </a:rPr>
                <a:t>?</a:t>
              </a:r>
            </a:p>
          </p:txBody>
        </p:sp>
      </p:grpSp>
      <p:cxnSp>
        <p:nvCxnSpPr>
          <p:cNvPr id="10" name="Straight Connector 9"/>
          <p:cNvCxnSpPr/>
          <p:nvPr/>
        </p:nvCxnSpPr>
        <p:spPr>
          <a:xfrm flipH="1" flipV="1">
            <a:off x="5760648" y="1826618"/>
            <a:ext cx="648288" cy="1936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136417" y="2338558"/>
            <a:ext cx="698327" cy="154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522359" y="2792325"/>
            <a:ext cx="698327" cy="154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52773" y="3320707"/>
            <a:ext cx="698327" cy="154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174466" y="3305242"/>
            <a:ext cx="698327" cy="154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952050" y="3289777"/>
            <a:ext cx="698327" cy="154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2191570" y="3811128"/>
            <a:ext cx="698327" cy="154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710609" y="3792634"/>
            <a:ext cx="698327" cy="154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191570" y="4765198"/>
            <a:ext cx="698327" cy="154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2462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7" grpId="1"/>
      <p:bldP spid="8" grpId="0"/>
      <p:bldP spid="8" grpId="1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43" y="9000"/>
            <a:ext cx="9140312" cy="68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1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2743" y="984068"/>
            <a:ext cx="970137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sz="4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Bài</a:t>
            </a:r>
            <a:endParaRPr lang="en-US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anose="020F0704030504030204" pitchFamily="34" charset="0"/>
                <a:cs typeface="Arial-SGK-TV" pitchFamily="2" charset="0"/>
              </a:rPr>
              <a:t>8B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02089" y="2854373"/>
            <a:ext cx="61398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b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o</a:t>
            </a:r>
            <a:r>
              <a:rPr lang="en-US" sz="96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n  </a:t>
            </a:r>
            <a:r>
              <a:rPr lang="en-US" sz="9600" b="1" err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9600" b="1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9600" b="1" smtClean="0">
                <a:solidFill>
                  <a:schemeClr val="accent2"/>
                </a:solidFill>
                <a:latin typeface="Arial-SGK-TV" pitchFamily="2" charset="0"/>
                <a:cs typeface="Arial-SGK-TV" pitchFamily="2" charset="0"/>
              </a:rPr>
              <a:t> ơn</a:t>
            </a:r>
            <a:endParaRPr lang="en-US" sz="9600" b="1" dirty="0">
              <a:solidFill>
                <a:schemeClr val="accent2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13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"/>
            <a:ext cx="9144000" cy="6844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"/>
            <a:ext cx="9144000" cy="6844284"/>
          </a:xfrm>
          <a:prstGeom prst="rect">
            <a:avLst/>
          </a:prstGeom>
        </p:spPr>
      </p:pic>
      <p:sp>
        <p:nvSpPr>
          <p:cNvPr id="5" name="Rounded Rectangular Callout 5"/>
          <p:cNvSpPr/>
          <p:nvPr/>
        </p:nvSpPr>
        <p:spPr>
          <a:xfrm>
            <a:off x="4801879" y="1440523"/>
            <a:ext cx="2256145" cy="1114425"/>
          </a:xfrm>
          <a:custGeom>
            <a:avLst/>
            <a:gdLst>
              <a:gd name="connsiteX0" fmla="*/ 0 w 1879600"/>
              <a:gd name="connsiteY0" fmla="*/ 86079 h 516466"/>
              <a:gd name="connsiteX1" fmla="*/ 86079 w 1879600"/>
              <a:gd name="connsiteY1" fmla="*/ 0 h 516466"/>
              <a:gd name="connsiteX2" fmla="*/ 313267 w 1879600"/>
              <a:gd name="connsiteY2" fmla="*/ 0 h 516466"/>
              <a:gd name="connsiteX3" fmla="*/ 313267 w 1879600"/>
              <a:gd name="connsiteY3" fmla="*/ 0 h 516466"/>
              <a:gd name="connsiteX4" fmla="*/ 783167 w 1879600"/>
              <a:gd name="connsiteY4" fmla="*/ 0 h 516466"/>
              <a:gd name="connsiteX5" fmla="*/ 1793521 w 1879600"/>
              <a:gd name="connsiteY5" fmla="*/ 0 h 516466"/>
              <a:gd name="connsiteX6" fmla="*/ 1879600 w 1879600"/>
              <a:gd name="connsiteY6" fmla="*/ 86079 h 516466"/>
              <a:gd name="connsiteX7" fmla="*/ 1879600 w 1879600"/>
              <a:gd name="connsiteY7" fmla="*/ 301272 h 516466"/>
              <a:gd name="connsiteX8" fmla="*/ 1879600 w 1879600"/>
              <a:gd name="connsiteY8" fmla="*/ 301272 h 516466"/>
              <a:gd name="connsiteX9" fmla="*/ 1879600 w 1879600"/>
              <a:gd name="connsiteY9" fmla="*/ 430388 h 516466"/>
              <a:gd name="connsiteX10" fmla="*/ 1879600 w 1879600"/>
              <a:gd name="connsiteY10" fmla="*/ 430387 h 516466"/>
              <a:gd name="connsiteX11" fmla="*/ 1793521 w 1879600"/>
              <a:gd name="connsiteY11" fmla="*/ 516466 h 516466"/>
              <a:gd name="connsiteX12" fmla="*/ 783167 w 1879600"/>
              <a:gd name="connsiteY12" fmla="*/ 516466 h 516466"/>
              <a:gd name="connsiteX13" fmla="*/ 548223 w 1879600"/>
              <a:gd name="connsiteY13" fmla="*/ 581024 h 516466"/>
              <a:gd name="connsiteX14" fmla="*/ 313267 w 1879600"/>
              <a:gd name="connsiteY14" fmla="*/ 516466 h 516466"/>
              <a:gd name="connsiteX15" fmla="*/ 86079 w 1879600"/>
              <a:gd name="connsiteY15" fmla="*/ 516466 h 516466"/>
              <a:gd name="connsiteX16" fmla="*/ 0 w 1879600"/>
              <a:gd name="connsiteY16" fmla="*/ 430387 h 516466"/>
              <a:gd name="connsiteX17" fmla="*/ 0 w 1879600"/>
              <a:gd name="connsiteY17" fmla="*/ 430388 h 516466"/>
              <a:gd name="connsiteX18" fmla="*/ 0 w 1879600"/>
              <a:gd name="connsiteY18" fmla="*/ 301272 h 516466"/>
              <a:gd name="connsiteX19" fmla="*/ 0 w 1879600"/>
              <a:gd name="connsiteY19" fmla="*/ 301272 h 516466"/>
              <a:gd name="connsiteX20" fmla="*/ 0 w 1879600"/>
              <a:gd name="connsiteY20" fmla="*/ 86079 h 516466"/>
              <a:gd name="connsiteX0" fmla="*/ 0 w 1879600"/>
              <a:gd name="connsiteY0" fmla="*/ 86079 h 771524"/>
              <a:gd name="connsiteX1" fmla="*/ 86079 w 1879600"/>
              <a:gd name="connsiteY1" fmla="*/ 0 h 771524"/>
              <a:gd name="connsiteX2" fmla="*/ 313267 w 1879600"/>
              <a:gd name="connsiteY2" fmla="*/ 0 h 771524"/>
              <a:gd name="connsiteX3" fmla="*/ 313267 w 1879600"/>
              <a:gd name="connsiteY3" fmla="*/ 0 h 771524"/>
              <a:gd name="connsiteX4" fmla="*/ 783167 w 1879600"/>
              <a:gd name="connsiteY4" fmla="*/ 0 h 771524"/>
              <a:gd name="connsiteX5" fmla="*/ 1793521 w 1879600"/>
              <a:gd name="connsiteY5" fmla="*/ 0 h 771524"/>
              <a:gd name="connsiteX6" fmla="*/ 1879600 w 1879600"/>
              <a:gd name="connsiteY6" fmla="*/ 86079 h 771524"/>
              <a:gd name="connsiteX7" fmla="*/ 1879600 w 1879600"/>
              <a:gd name="connsiteY7" fmla="*/ 301272 h 771524"/>
              <a:gd name="connsiteX8" fmla="*/ 1879600 w 1879600"/>
              <a:gd name="connsiteY8" fmla="*/ 301272 h 771524"/>
              <a:gd name="connsiteX9" fmla="*/ 1879600 w 1879600"/>
              <a:gd name="connsiteY9" fmla="*/ 430388 h 771524"/>
              <a:gd name="connsiteX10" fmla="*/ 1879600 w 1879600"/>
              <a:gd name="connsiteY10" fmla="*/ 430387 h 771524"/>
              <a:gd name="connsiteX11" fmla="*/ 1793521 w 1879600"/>
              <a:gd name="connsiteY11" fmla="*/ 516466 h 771524"/>
              <a:gd name="connsiteX12" fmla="*/ 783167 w 1879600"/>
              <a:gd name="connsiteY12" fmla="*/ 516466 h 771524"/>
              <a:gd name="connsiteX13" fmla="*/ 281523 w 1879600"/>
              <a:gd name="connsiteY13" fmla="*/ 771524 h 771524"/>
              <a:gd name="connsiteX14" fmla="*/ 313267 w 1879600"/>
              <a:gd name="connsiteY14" fmla="*/ 516466 h 771524"/>
              <a:gd name="connsiteX15" fmla="*/ 86079 w 1879600"/>
              <a:gd name="connsiteY15" fmla="*/ 516466 h 771524"/>
              <a:gd name="connsiteX16" fmla="*/ 0 w 1879600"/>
              <a:gd name="connsiteY16" fmla="*/ 430387 h 771524"/>
              <a:gd name="connsiteX17" fmla="*/ 0 w 1879600"/>
              <a:gd name="connsiteY17" fmla="*/ 430388 h 771524"/>
              <a:gd name="connsiteX18" fmla="*/ 0 w 1879600"/>
              <a:gd name="connsiteY18" fmla="*/ 301272 h 771524"/>
              <a:gd name="connsiteX19" fmla="*/ 0 w 1879600"/>
              <a:gd name="connsiteY19" fmla="*/ 301272 h 771524"/>
              <a:gd name="connsiteX20" fmla="*/ 0 w 1879600"/>
              <a:gd name="connsiteY20" fmla="*/ 86079 h 771524"/>
              <a:gd name="connsiteX0" fmla="*/ 0 w 1879600"/>
              <a:gd name="connsiteY0" fmla="*/ 86079 h 771524"/>
              <a:gd name="connsiteX1" fmla="*/ 86079 w 1879600"/>
              <a:gd name="connsiteY1" fmla="*/ 0 h 771524"/>
              <a:gd name="connsiteX2" fmla="*/ 313267 w 1879600"/>
              <a:gd name="connsiteY2" fmla="*/ 0 h 771524"/>
              <a:gd name="connsiteX3" fmla="*/ 313267 w 1879600"/>
              <a:gd name="connsiteY3" fmla="*/ 0 h 771524"/>
              <a:gd name="connsiteX4" fmla="*/ 783167 w 1879600"/>
              <a:gd name="connsiteY4" fmla="*/ 0 h 771524"/>
              <a:gd name="connsiteX5" fmla="*/ 1793521 w 1879600"/>
              <a:gd name="connsiteY5" fmla="*/ 0 h 771524"/>
              <a:gd name="connsiteX6" fmla="*/ 1879600 w 1879600"/>
              <a:gd name="connsiteY6" fmla="*/ 86079 h 771524"/>
              <a:gd name="connsiteX7" fmla="*/ 1879600 w 1879600"/>
              <a:gd name="connsiteY7" fmla="*/ 301272 h 771524"/>
              <a:gd name="connsiteX8" fmla="*/ 1879600 w 1879600"/>
              <a:gd name="connsiteY8" fmla="*/ 301272 h 771524"/>
              <a:gd name="connsiteX9" fmla="*/ 1879600 w 1879600"/>
              <a:gd name="connsiteY9" fmla="*/ 430388 h 771524"/>
              <a:gd name="connsiteX10" fmla="*/ 1879600 w 1879600"/>
              <a:gd name="connsiteY10" fmla="*/ 430387 h 771524"/>
              <a:gd name="connsiteX11" fmla="*/ 1793521 w 1879600"/>
              <a:gd name="connsiteY11" fmla="*/ 516466 h 771524"/>
              <a:gd name="connsiteX12" fmla="*/ 487892 w 1879600"/>
              <a:gd name="connsiteY12" fmla="*/ 535516 h 771524"/>
              <a:gd name="connsiteX13" fmla="*/ 281523 w 1879600"/>
              <a:gd name="connsiteY13" fmla="*/ 771524 h 771524"/>
              <a:gd name="connsiteX14" fmla="*/ 313267 w 1879600"/>
              <a:gd name="connsiteY14" fmla="*/ 516466 h 771524"/>
              <a:gd name="connsiteX15" fmla="*/ 86079 w 1879600"/>
              <a:gd name="connsiteY15" fmla="*/ 516466 h 771524"/>
              <a:gd name="connsiteX16" fmla="*/ 0 w 1879600"/>
              <a:gd name="connsiteY16" fmla="*/ 430387 h 771524"/>
              <a:gd name="connsiteX17" fmla="*/ 0 w 1879600"/>
              <a:gd name="connsiteY17" fmla="*/ 430388 h 771524"/>
              <a:gd name="connsiteX18" fmla="*/ 0 w 1879600"/>
              <a:gd name="connsiteY18" fmla="*/ 301272 h 771524"/>
              <a:gd name="connsiteX19" fmla="*/ 0 w 1879600"/>
              <a:gd name="connsiteY19" fmla="*/ 301272 h 771524"/>
              <a:gd name="connsiteX20" fmla="*/ 0 w 1879600"/>
              <a:gd name="connsiteY20" fmla="*/ 86079 h 77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79600" h="771524">
                <a:moveTo>
                  <a:pt x="0" y="86079"/>
                </a:moveTo>
                <a:cubicBezTo>
                  <a:pt x="0" y="38539"/>
                  <a:pt x="38539" y="0"/>
                  <a:pt x="86079" y="0"/>
                </a:cubicBezTo>
                <a:lnTo>
                  <a:pt x="313267" y="0"/>
                </a:lnTo>
                <a:lnTo>
                  <a:pt x="313267" y="0"/>
                </a:lnTo>
                <a:lnTo>
                  <a:pt x="783167" y="0"/>
                </a:lnTo>
                <a:lnTo>
                  <a:pt x="1793521" y="0"/>
                </a:lnTo>
                <a:cubicBezTo>
                  <a:pt x="1841061" y="0"/>
                  <a:pt x="1879600" y="38539"/>
                  <a:pt x="1879600" y="86079"/>
                </a:cubicBezTo>
                <a:lnTo>
                  <a:pt x="1879600" y="301272"/>
                </a:lnTo>
                <a:lnTo>
                  <a:pt x="1879600" y="301272"/>
                </a:lnTo>
                <a:lnTo>
                  <a:pt x="1879600" y="430388"/>
                </a:lnTo>
                <a:lnTo>
                  <a:pt x="1879600" y="430387"/>
                </a:lnTo>
                <a:cubicBezTo>
                  <a:pt x="1879600" y="477927"/>
                  <a:pt x="1841061" y="516466"/>
                  <a:pt x="1793521" y="516466"/>
                </a:cubicBezTo>
                <a:lnTo>
                  <a:pt x="487892" y="535516"/>
                </a:lnTo>
                <a:lnTo>
                  <a:pt x="281523" y="771524"/>
                </a:lnTo>
                <a:lnTo>
                  <a:pt x="313267" y="516466"/>
                </a:lnTo>
                <a:lnTo>
                  <a:pt x="86079" y="516466"/>
                </a:lnTo>
                <a:cubicBezTo>
                  <a:pt x="38539" y="516466"/>
                  <a:pt x="0" y="477927"/>
                  <a:pt x="0" y="430387"/>
                </a:cubicBezTo>
                <a:lnTo>
                  <a:pt x="0" y="430388"/>
                </a:lnTo>
                <a:lnTo>
                  <a:pt x="0" y="301272"/>
                </a:lnTo>
                <a:lnTo>
                  <a:pt x="0" y="301272"/>
                </a:lnTo>
                <a:lnTo>
                  <a:pt x="0" y="86079"/>
                </a:lnTo>
                <a:close/>
              </a:path>
            </a:pathLst>
          </a:custGeom>
          <a:solidFill>
            <a:srgbClr val="C6E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ular Callout 7"/>
          <p:cNvSpPr/>
          <p:nvPr/>
        </p:nvSpPr>
        <p:spPr>
          <a:xfrm>
            <a:off x="6626148" y="2267081"/>
            <a:ext cx="2116285" cy="837010"/>
          </a:xfrm>
          <a:custGeom>
            <a:avLst/>
            <a:gdLst>
              <a:gd name="connsiteX0" fmla="*/ 0 w 1864859"/>
              <a:gd name="connsiteY0" fmla="*/ 83434 h 500591"/>
              <a:gd name="connsiteX1" fmla="*/ 83434 w 1864859"/>
              <a:gd name="connsiteY1" fmla="*/ 0 h 500591"/>
              <a:gd name="connsiteX2" fmla="*/ 310810 w 1864859"/>
              <a:gd name="connsiteY2" fmla="*/ 0 h 500591"/>
              <a:gd name="connsiteX3" fmla="*/ 310810 w 1864859"/>
              <a:gd name="connsiteY3" fmla="*/ 0 h 500591"/>
              <a:gd name="connsiteX4" fmla="*/ 777025 w 1864859"/>
              <a:gd name="connsiteY4" fmla="*/ 0 h 500591"/>
              <a:gd name="connsiteX5" fmla="*/ 1781425 w 1864859"/>
              <a:gd name="connsiteY5" fmla="*/ 0 h 500591"/>
              <a:gd name="connsiteX6" fmla="*/ 1864859 w 1864859"/>
              <a:gd name="connsiteY6" fmla="*/ 83434 h 500591"/>
              <a:gd name="connsiteX7" fmla="*/ 1864859 w 1864859"/>
              <a:gd name="connsiteY7" fmla="*/ 292011 h 500591"/>
              <a:gd name="connsiteX8" fmla="*/ 1864859 w 1864859"/>
              <a:gd name="connsiteY8" fmla="*/ 292011 h 500591"/>
              <a:gd name="connsiteX9" fmla="*/ 1864859 w 1864859"/>
              <a:gd name="connsiteY9" fmla="*/ 417159 h 500591"/>
              <a:gd name="connsiteX10" fmla="*/ 1864859 w 1864859"/>
              <a:gd name="connsiteY10" fmla="*/ 417157 h 500591"/>
              <a:gd name="connsiteX11" fmla="*/ 1781425 w 1864859"/>
              <a:gd name="connsiteY11" fmla="*/ 500591 h 500591"/>
              <a:gd name="connsiteX12" fmla="*/ 777025 w 1864859"/>
              <a:gd name="connsiteY12" fmla="*/ 500591 h 500591"/>
              <a:gd name="connsiteX13" fmla="*/ 543923 w 1864859"/>
              <a:gd name="connsiteY13" fmla="*/ 563165 h 500591"/>
              <a:gd name="connsiteX14" fmla="*/ 310810 w 1864859"/>
              <a:gd name="connsiteY14" fmla="*/ 500591 h 500591"/>
              <a:gd name="connsiteX15" fmla="*/ 83434 w 1864859"/>
              <a:gd name="connsiteY15" fmla="*/ 500591 h 500591"/>
              <a:gd name="connsiteX16" fmla="*/ 0 w 1864859"/>
              <a:gd name="connsiteY16" fmla="*/ 417157 h 500591"/>
              <a:gd name="connsiteX17" fmla="*/ 0 w 1864859"/>
              <a:gd name="connsiteY17" fmla="*/ 417159 h 500591"/>
              <a:gd name="connsiteX18" fmla="*/ 0 w 1864859"/>
              <a:gd name="connsiteY18" fmla="*/ 292011 h 500591"/>
              <a:gd name="connsiteX19" fmla="*/ 0 w 1864859"/>
              <a:gd name="connsiteY19" fmla="*/ 292011 h 500591"/>
              <a:gd name="connsiteX20" fmla="*/ 0 w 1864859"/>
              <a:gd name="connsiteY20" fmla="*/ 83434 h 500591"/>
              <a:gd name="connsiteX0" fmla="*/ 0 w 1864859"/>
              <a:gd name="connsiteY0" fmla="*/ 83434 h 972740"/>
              <a:gd name="connsiteX1" fmla="*/ 83434 w 1864859"/>
              <a:gd name="connsiteY1" fmla="*/ 0 h 972740"/>
              <a:gd name="connsiteX2" fmla="*/ 310810 w 1864859"/>
              <a:gd name="connsiteY2" fmla="*/ 0 h 972740"/>
              <a:gd name="connsiteX3" fmla="*/ 310810 w 1864859"/>
              <a:gd name="connsiteY3" fmla="*/ 0 h 972740"/>
              <a:gd name="connsiteX4" fmla="*/ 777025 w 1864859"/>
              <a:gd name="connsiteY4" fmla="*/ 0 h 972740"/>
              <a:gd name="connsiteX5" fmla="*/ 1781425 w 1864859"/>
              <a:gd name="connsiteY5" fmla="*/ 0 h 972740"/>
              <a:gd name="connsiteX6" fmla="*/ 1864859 w 1864859"/>
              <a:gd name="connsiteY6" fmla="*/ 83434 h 972740"/>
              <a:gd name="connsiteX7" fmla="*/ 1864859 w 1864859"/>
              <a:gd name="connsiteY7" fmla="*/ 292011 h 972740"/>
              <a:gd name="connsiteX8" fmla="*/ 1864859 w 1864859"/>
              <a:gd name="connsiteY8" fmla="*/ 292011 h 972740"/>
              <a:gd name="connsiteX9" fmla="*/ 1864859 w 1864859"/>
              <a:gd name="connsiteY9" fmla="*/ 417159 h 972740"/>
              <a:gd name="connsiteX10" fmla="*/ 1864859 w 1864859"/>
              <a:gd name="connsiteY10" fmla="*/ 417157 h 972740"/>
              <a:gd name="connsiteX11" fmla="*/ 1781425 w 1864859"/>
              <a:gd name="connsiteY11" fmla="*/ 500591 h 972740"/>
              <a:gd name="connsiteX12" fmla="*/ 777025 w 1864859"/>
              <a:gd name="connsiteY12" fmla="*/ 500591 h 972740"/>
              <a:gd name="connsiteX13" fmla="*/ 486773 w 1864859"/>
              <a:gd name="connsiteY13" fmla="*/ 972740 h 972740"/>
              <a:gd name="connsiteX14" fmla="*/ 310810 w 1864859"/>
              <a:gd name="connsiteY14" fmla="*/ 500591 h 972740"/>
              <a:gd name="connsiteX15" fmla="*/ 83434 w 1864859"/>
              <a:gd name="connsiteY15" fmla="*/ 500591 h 972740"/>
              <a:gd name="connsiteX16" fmla="*/ 0 w 1864859"/>
              <a:gd name="connsiteY16" fmla="*/ 417157 h 972740"/>
              <a:gd name="connsiteX17" fmla="*/ 0 w 1864859"/>
              <a:gd name="connsiteY17" fmla="*/ 417159 h 972740"/>
              <a:gd name="connsiteX18" fmla="*/ 0 w 1864859"/>
              <a:gd name="connsiteY18" fmla="*/ 292011 h 972740"/>
              <a:gd name="connsiteX19" fmla="*/ 0 w 1864859"/>
              <a:gd name="connsiteY19" fmla="*/ 292011 h 972740"/>
              <a:gd name="connsiteX20" fmla="*/ 0 w 1864859"/>
              <a:gd name="connsiteY20" fmla="*/ 83434 h 972740"/>
              <a:gd name="connsiteX0" fmla="*/ 0 w 1864859"/>
              <a:gd name="connsiteY0" fmla="*/ 83434 h 972740"/>
              <a:gd name="connsiteX1" fmla="*/ 83434 w 1864859"/>
              <a:gd name="connsiteY1" fmla="*/ 0 h 972740"/>
              <a:gd name="connsiteX2" fmla="*/ 310810 w 1864859"/>
              <a:gd name="connsiteY2" fmla="*/ 0 h 972740"/>
              <a:gd name="connsiteX3" fmla="*/ 310810 w 1864859"/>
              <a:gd name="connsiteY3" fmla="*/ 0 h 972740"/>
              <a:gd name="connsiteX4" fmla="*/ 777025 w 1864859"/>
              <a:gd name="connsiteY4" fmla="*/ 0 h 972740"/>
              <a:gd name="connsiteX5" fmla="*/ 1781425 w 1864859"/>
              <a:gd name="connsiteY5" fmla="*/ 0 h 972740"/>
              <a:gd name="connsiteX6" fmla="*/ 1864859 w 1864859"/>
              <a:gd name="connsiteY6" fmla="*/ 83434 h 972740"/>
              <a:gd name="connsiteX7" fmla="*/ 1864859 w 1864859"/>
              <a:gd name="connsiteY7" fmla="*/ 292011 h 972740"/>
              <a:gd name="connsiteX8" fmla="*/ 1864859 w 1864859"/>
              <a:gd name="connsiteY8" fmla="*/ 292011 h 972740"/>
              <a:gd name="connsiteX9" fmla="*/ 1864859 w 1864859"/>
              <a:gd name="connsiteY9" fmla="*/ 417159 h 972740"/>
              <a:gd name="connsiteX10" fmla="*/ 1864859 w 1864859"/>
              <a:gd name="connsiteY10" fmla="*/ 417157 h 972740"/>
              <a:gd name="connsiteX11" fmla="*/ 1781425 w 1864859"/>
              <a:gd name="connsiteY11" fmla="*/ 500591 h 972740"/>
              <a:gd name="connsiteX12" fmla="*/ 472225 w 1864859"/>
              <a:gd name="connsiteY12" fmla="*/ 500591 h 972740"/>
              <a:gd name="connsiteX13" fmla="*/ 486773 w 1864859"/>
              <a:gd name="connsiteY13" fmla="*/ 972740 h 972740"/>
              <a:gd name="connsiteX14" fmla="*/ 310810 w 1864859"/>
              <a:gd name="connsiteY14" fmla="*/ 500591 h 972740"/>
              <a:gd name="connsiteX15" fmla="*/ 83434 w 1864859"/>
              <a:gd name="connsiteY15" fmla="*/ 500591 h 972740"/>
              <a:gd name="connsiteX16" fmla="*/ 0 w 1864859"/>
              <a:gd name="connsiteY16" fmla="*/ 417157 h 972740"/>
              <a:gd name="connsiteX17" fmla="*/ 0 w 1864859"/>
              <a:gd name="connsiteY17" fmla="*/ 417159 h 972740"/>
              <a:gd name="connsiteX18" fmla="*/ 0 w 1864859"/>
              <a:gd name="connsiteY18" fmla="*/ 292011 h 972740"/>
              <a:gd name="connsiteX19" fmla="*/ 0 w 1864859"/>
              <a:gd name="connsiteY19" fmla="*/ 292011 h 972740"/>
              <a:gd name="connsiteX20" fmla="*/ 0 w 1864859"/>
              <a:gd name="connsiteY20" fmla="*/ 83434 h 972740"/>
              <a:gd name="connsiteX0" fmla="*/ 0 w 1864859"/>
              <a:gd name="connsiteY0" fmla="*/ 83434 h 972740"/>
              <a:gd name="connsiteX1" fmla="*/ 83434 w 1864859"/>
              <a:gd name="connsiteY1" fmla="*/ 0 h 972740"/>
              <a:gd name="connsiteX2" fmla="*/ 310810 w 1864859"/>
              <a:gd name="connsiteY2" fmla="*/ 0 h 972740"/>
              <a:gd name="connsiteX3" fmla="*/ 310810 w 1864859"/>
              <a:gd name="connsiteY3" fmla="*/ 0 h 972740"/>
              <a:gd name="connsiteX4" fmla="*/ 777025 w 1864859"/>
              <a:gd name="connsiteY4" fmla="*/ 0 h 972740"/>
              <a:gd name="connsiteX5" fmla="*/ 1781425 w 1864859"/>
              <a:gd name="connsiteY5" fmla="*/ 0 h 972740"/>
              <a:gd name="connsiteX6" fmla="*/ 1864859 w 1864859"/>
              <a:gd name="connsiteY6" fmla="*/ 83434 h 972740"/>
              <a:gd name="connsiteX7" fmla="*/ 1864859 w 1864859"/>
              <a:gd name="connsiteY7" fmla="*/ 292011 h 972740"/>
              <a:gd name="connsiteX8" fmla="*/ 1864859 w 1864859"/>
              <a:gd name="connsiteY8" fmla="*/ 292011 h 972740"/>
              <a:gd name="connsiteX9" fmla="*/ 1864859 w 1864859"/>
              <a:gd name="connsiteY9" fmla="*/ 417159 h 972740"/>
              <a:gd name="connsiteX10" fmla="*/ 1864859 w 1864859"/>
              <a:gd name="connsiteY10" fmla="*/ 417157 h 972740"/>
              <a:gd name="connsiteX11" fmla="*/ 1781425 w 1864859"/>
              <a:gd name="connsiteY11" fmla="*/ 500591 h 972740"/>
              <a:gd name="connsiteX12" fmla="*/ 472225 w 1864859"/>
              <a:gd name="connsiteY12" fmla="*/ 500591 h 972740"/>
              <a:gd name="connsiteX13" fmla="*/ 486773 w 1864859"/>
              <a:gd name="connsiteY13" fmla="*/ 972740 h 972740"/>
              <a:gd name="connsiteX14" fmla="*/ 263185 w 1864859"/>
              <a:gd name="connsiteY14" fmla="*/ 500591 h 972740"/>
              <a:gd name="connsiteX15" fmla="*/ 83434 w 1864859"/>
              <a:gd name="connsiteY15" fmla="*/ 500591 h 972740"/>
              <a:gd name="connsiteX16" fmla="*/ 0 w 1864859"/>
              <a:gd name="connsiteY16" fmla="*/ 417157 h 972740"/>
              <a:gd name="connsiteX17" fmla="*/ 0 w 1864859"/>
              <a:gd name="connsiteY17" fmla="*/ 417159 h 972740"/>
              <a:gd name="connsiteX18" fmla="*/ 0 w 1864859"/>
              <a:gd name="connsiteY18" fmla="*/ 292011 h 972740"/>
              <a:gd name="connsiteX19" fmla="*/ 0 w 1864859"/>
              <a:gd name="connsiteY19" fmla="*/ 292011 h 972740"/>
              <a:gd name="connsiteX20" fmla="*/ 0 w 1864859"/>
              <a:gd name="connsiteY20" fmla="*/ 83434 h 972740"/>
              <a:gd name="connsiteX0" fmla="*/ 0 w 1864859"/>
              <a:gd name="connsiteY0" fmla="*/ 83434 h 887015"/>
              <a:gd name="connsiteX1" fmla="*/ 83434 w 1864859"/>
              <a:gd name="connsiteY1" fmla="*/ 0 h 887015"/>
              <a:gd name="connsiteX2" fmla="*/ 310810 w 1864859"/>
              <a:gd name="connsiteY2" fmla="*/ 0 h 887015"/>
              <a:gd name="connsiteX3" fmla="*/ 310810 w 1864859"/>
              <a:gd name="connsiteY3" fmla="*/ 0 h 887015"/>
              <a:gd name="connsiteX4" fmla="*/ 777025 w 1864859"/>
              <a:gd name="connsiteY4" fmla="*/ 0 h 887015"/>
              <a:gd name="connsiteX5" fmla="*/ 1781425 w 1864859"/>
              <a:gd name="connsiteY5" fmla="*/ 0 h 887015"/>
              <a:gd name="connsiteX6" fmla="*/ 1864859 w 1864859"/>
              <a:gd name="connsiteY6" fmla="*/ 83434 h 887015"/>
              <a:gd name="connsiteX7" fmla="*/ 1864859 w 1864859"/>
              <a:gd name="connsiteY7" fmla="*/ 292011 h 887015"/>
              <a:gd name="connsiteX8" fmla="*/ 1864859 w 1864859"/>
              <a:gd name="connsiteY8" fmla="*/ 292011 h 887015"/>
              <a:gd name="connsiteX9" fmla="*/ 1864859 w 1864859"/>
              <a:gd name="connsiteY9" fmla="*/ 417159 h 887015"/>
              <a:gd name="connsiteX10" fmla="*/ 1864859 w 1864859"/>
              <a:gd name="connsiteY10" fmla="*/ 417157 h 887015"/>
              <a:gd name="connsiteX11" fmla="*/ 1781425 w 1864859"/>
              <a:gd name="connsiteY11" fmla="*/ 500591 h 887015"/>
              <a:gd name="connsiteX12" fmla="*/ 472225 w 1864859"/>
              <a:gd name="connsiteY12" fmla="*/ 500591 h 887015"/>
              <a:gd name="connsiteX13" fmla="*/ 486773 w 1864859"/>
              <a:gd name="connsiteY13" fmla="*/ 887015 h 887015"/>
              <a:gd name="connsiteX14" fmla="*/ 263185 w 1864859"/>
              <a:gd name="connsiteY14" fmla="*/ 500591 h 887015"/>
              <a:gd name="connsiteX15" fmla="*/ 83434 w 1864859"/>
              <a:gd name="connsiteY15" fmla="*/ 500591 h 887015"/>
              <a:gd name="connsiteX16" fmla="*/ 0 w 1864859"/>
              <a:gd name="connsiteY16" fmla="*/ 417157 h 887015"/>
              <a:gd name="connsiteX17" fmla="*/ 0 w 1864859"/>
              <a:gd name="connsiteY17" fmla="*/ 417159 h 887015"/>
              <a:gd name="connsiteX18" fmla="*/ 0 w 1864859"/>
              <a:gd name="connsiteY18" fmla="*/ 292011 h 887015"/>
              <a:gd name="connsiteX19" fmla="*/ 0 w 1864859"/>
              <a:gd name="connsiteY19" fmla="*/ 292011 h 887015"/>
              <a:gd name="connsiteX20" fmla="*/ 0 w 1864859"/>
              <a:gd name="connsiteY20" fmla="*/ 83434 h 887015"/>
              <a:gd name="connsiteX0" fmla="*/ 0 w 1864859"/>
              <a:gd name="connsiteY0" fmla="*/ 83434 h 821570"/>
              <a:gd name="connsiteX1" fmla="*/ 83434 w 1864859"/>
              <a:gd name="connsiteY1" fmla="*/ 0 h 821570"/>
              <a:gd name="connsiteX2" fmla="*/ 310810 w 1864859"/>
              <a:gd name="connsiteY2" fmla="*/ 0 h 821570"/>
              <a:gd name="connsiteX3" fmla="*/ 310810 w 1864859"/>
              <a:gd name="connsiteY3" fmla="*/ 0 h 821570"/>
              <a:gd name="connsiteX4" fmla="*/ 777025 w 1864859"/>
              <a:gd name="connsiteY4" fmla="*/ 0 h 821570"/>
              <a:gd name="connsiteX5" fmla="*/ 1781425 w 1864859"/>
              <a:gd name="connsiteY5" fmla="*/ 0 h 821570"/>
              <a:gd name="connsiteX6" fmla="*/ 1864859 w 1864859"/>
              <a:gd name="connsiteY6" fmla="*/ 83434 h 821570"/>
              <a:gd name="connsiteX7" fmla="*/ 1864859 w 1864859"/>
              <a:gd name="connsiteY7" fmla="*/ 292011 h 821570"/>
              <a:gd name="connsiteX8" fmla="*/ 1864859 w 1864859"/>
              <a:gd name="connsiteY8" fmla="*/ 292011 h 821570"/>
              <a:gd name="connsiteX9" fmla="*/ 1864859 w 1864859"/>
              <a:gd name="connsiteY9" fmla="*/ 417159 h 821570"/>
              <a:gd name="connsiteX10" fmla="*/ 1864859 w 1864859"/>
              <a:gd name="connsiteY10" fmla="*/ 417157 h 821570"/>
              <a:gd name="connsiteX11" fmla="*/ 1781425 w 1864859"/>
              <a:gd name="connsiteY11" fmla="*/ 500591 h 821570"/>
              <a:gd name="connsiteX12" fmla="*/ 472225 w 1864859"/>
              <a:gd name="connsiteY12" fmla="*/ 500591 h 821570"/>
              <a:gd name="connsiteX13" fmla="*/ 436413 w 1864859"/>
              <a:gd name="connsiteY13" fmla="*/ 821570 h 821570"/>
              <a:gd name="connsiteX14" fmla="*/ 263185 w 1864859"/>
              <a:gd name="connsiteY14" fmla="*/ 500591 h 821570"/>
              <a:gd name="connsiteX15" fmla="*/ 83434 w 1864859"/>
              <a:gd name="connsiteY15" fmla="*/ 500591 h 821570"/>
              <a:gd name="connsiteX16" fmla="*/ 0 w 1864859"/>
              <a:gd name="connsiteY16" fmla="*/ 417157 h 821570"/>
              <a:gd name="connsiteX17" fmla="*/ 0 w 1864859"/>
              <a:gd name="connsiteY17" fmla="*/ 417159 h 821570"/>
              <a:gd name="connsiteX18" fmla="*/ 0 w 1864859"/>
              <a:gd name="connsiteY18" fmla="*/ 292011 h 821570"/>
              <a:gd name="connsiteX19" fmla="*/ 0 w 1864859"/>
              <a:gd name="connsiteY19" fmla="*/ 292011 h 821570"/>
              <a:gd name="connsiteX20" fmla="*/ 0 w 1864859"/>
              <a:gd name="connsiteY20" fmla="*/ 83434 h 821570"/>
              <a:gd name="connsiteX0" fmla="*/ 0 w 1864859"/>
              <a:gd name="connsiteY0" fmla="*/ 83434 h 821570"/>
              <a:gd name="connsiteX1" fmla="*/ 83434 w 1864859"/>
              <a:gd name="connsiteY1" fmla="*/ 0 h 821570"/>
              <a:gd name="connsiteX2" fmla="*/ 310810 w 1864859"/>
              <a:gd name="connsiteY2" fmla="*/ 0 h 821570"/>
              <a:gd name="connsiteX3" fmla="*/ 310810 w 1864859"/>
              <a:gd name="connsiteY3" fmla="*/ 0 h 821570"/>
              <a:gd name="connsiteX4" fmla="*/ 777025 w 1864859"/>
              <a:gd name="connsiteY4" fmla="*/ 0 h 821570"/>
              <a:gd name="connsiteX5" fmla="*/ 1781425 w 1864859"/>
              <a:gd name="connsiteY5" fmla="*/ 0 h 821570"/>
              <a:gd name="connsiteX6" fmla="*/ 1864859 w 1864859"/>
              <a:gd name="connsiteY6" fmla="*/ 83434 h 821570"/>
              <a:gd name="connsiteX7" fmla="*/ 1864859 w 1864859"/>
              <a:gd name="connsiteY7" fmla="*/ 292011 h 821570"/>
              <a:gd name="connsiteX8" fmla="*/ 1864859 w 1864859"/>
              <a:gd name="connsiteY8" fmla="*/ 292011 h 821570"/>
              <a:gd name="connsiteX9" fmla="*/ 1864859 w 1864859"/>
              <a:gd name="connsiteY9" fmla="*/ 417159 h 821570"/>
              <a:gd name="connsiteX10" fmla="*/ 1864859 w 1864859"/>
              <a:gd name="connsiteY10" fmla="*/ 417157 h 821570"/>
              <a:gd name="connsiteX11" fmla="*/ 1781425 w 1864859"/>
              <a:gd name="connsiteY11" fmla="*/ 500591 h 821570"/>
              <a:gd name="connsiteX12" fmla="*/ 396685 w 1864859"/>
              <a:gd name="connsiteY12" fmla="*/ 500591 h 821570"/>
              <a:gd name="connsiteX13" fmla="*/ 436413 w 1864859"/>
              <a:gd name="connsiteY13" fmla="*/ 821570 h 821570"/>
              <a:gd name="connsiteX14" fmla="*/ 263185 w 1864859"/>
              <a:gd name="connsiteY14" fmla="*/ 500591 h 821570"/>
              <a:gd name="connsiteX15" fmla="*/ 83434 w 1864859"/>
              <a:gd name="connsiteY15" fmla="*/ 500591 h 821570"/>
              <a:gd name="connsiteX16" fmla="*/ 0 w 1864859"/>
              <a:gd name="connsiteY16" fmla="*/ 417157 h 821570"/>
              <a:gd name="connsiteX17" fmla="*/ 0 w 1864859"/>
              <a:gd name="connsiteY17" fmla="*/ 417159 h 821570"/>
              <a:gd name="connsiteX18" fmla="*/ 0 w 1864859"/>
              <a:gd name="connsiteY18" fmla="*/ 292011 h 821570"/>
              <a:gd name="connsiteX19" fmla="*/ 0 w 1864859"/>
              <a:gd name="connsiteY19" fmla="*/ 292011 h 821570"/>
              <a:gd name="connsiteX20" fmla="*/ 0 w 1864859"/>
              <a:gd name="connsiteY20" fmla="*/ 83434 h 821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864859" h="821570">
                <a:moveTo>
                  <a:pt x="0" y="83434"/>
                </a:moveTo>
                <a:cubicBezTo>
                  <a:pt x="0" y="37355"/>
                  <a:pt x="37355" y="0"/>
                  <a:pt x="83434" y="0"/>
                </a:cubicBezTo>
                <a:lnTo>
                  <a:pt x="310810" y="0"/>
                </a:lnTo>
                <a:lnTo>
                  <a:pt x="310810" y="0"/>
                </a:lnTo>
                <a:lnTo>
                  <a:pt x="777025" y="0"/>
                </a:lnTo>
                <a:lnTo>
                  <a:pt x="1781425" y="0"/>
                </a:lnTo>
                <a:cubicBezTo>
                  <a:pt x="1827504" y="0"/>
                  <a:pt x="1864859" y="37355"/>
                  <a:pt x="1864859" y="83434"/>
                </a:cubicBezTo>
                <a:lnTo>
                  <a:pt x="1864859" y="292011"/>
                </a:lnTo>
                <a:lnTo>
                  <a:pt x="1864859" y="292011"/>
                </a:lnTo>
                <a:lnTo>
                  <a:pt x="1864859" y="417159"/>
                </a:lnTo>
                <a:lnTo>
                  <a:pt x="1864859" y="417157"/>
                </a:lnTo>
                <a:cubicBezTo>
                  <a:pt x="1864859" y="463236"/>
                  <a:pt x="1827504" y="500591"/>
                  <a:pt x="1781425" y="500591"/>
                </a:cubicBezTo>
                <a:lnTo>
                  <a:pt x="396685" y="500591"/>
                </a:lnTo>
                <a:lnTo>
                  <a:pt x="436413" y="821570"/>
                </a:lnTo>
                <a:lnTo>
                  <a:pt x="263185" y="500591"/>
                </a:lnTo>
                <a:lnTo>
                  <a:pt x="83434" y="500591"/>
                </a:lnTo>
                <a:cubicBezTo>
                  <a:pt x="37355" y="500591"/>
                  <a:pt x="0" y="463236"/>
                  <a:pt x="0" y="417157"/>
                </a:cubicBezTo>
                <a:lnTo>
                  <a:pt x="0" y="417159"/>
                </a:lnTo>
                <a:lnTo>
                  <a:pt x="0" y="292011"/>
                </a:lnTo>
                <a:lnTo>
                  <a:pt x="0" y="292011"/>
                </a:lnTo>
                <a:lnTo>
                  <a:pt x="0" y="83434"/>
                </a:lnTo>
                <a:close/>
              </a:path>
            </a:pathLst>
          </a:custGeom>
          <a:solidFill>
            <a:srgbClr val="FDD0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801879" y="1430998"/>
            <a:ext cx="2343911" cy="76944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Sơn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ca </a:t>
            </a:r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ơi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chị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</a:t>
            </a:r>
          </a:p>
          <a:p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mấy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con?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6148" y="2289226"/>
            <a:ext cx="21162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Tôi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200" i="1" dirty="0" err="1">
                <a:latin typeface="Arial-SGK-TV" pitchFamily="2" charset="0"/>
                <a:cs typeface="Arial-SGK-TV" pitchFamily="2" charset="0"/>
              </a:rPr>
              <a:t>bốn</a:t>
            </a:r>
            <a:r>
              <a:rPr lang="en-US" sz="2200" i="1" dirty="0">
                <a:latin typeface="Arial-SGK-TV" pitchFamily="2" charset="0"/>
                <a:cs typeface="Arial-SGK-TV" pitchFamily="2" charset="0"/>
              </a:rPr>
              <a:t> con.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5" y="2231429"/>
            <a:ext cx="3051175" cy="2997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2816281"/>
            <a:ext cx="2532133" cy="211132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69" y="110898"/>
            <a:ext cx="714375" cy="714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8018" y="330159"/>
            <a:ext cx="61177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Nghe</a:t>
            </a:r>
            <a:r>
              <a:rPr lang="en-US" sz="2400" b="1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nói</a:t>
            </a:r>
            <a:endParaRPr lang="en-US" sz="2400" b="1" dirty="0">
              <a:latin typeface="Arial-SGK-TV" pitchFamily="2" charset="0"/>
              <a:cs typeface="Arial-SGK-TV" pitchFamily="2" charset="0"/>
            </a:endParaRPr>
          </a:p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Hỏi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đáp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theo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tranh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987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3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4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build="p"/>
      <p:bldP spid="8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0928" y="731999"/>
            <a:ext cx="15520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106770"/>
              </p:ext>
            </p:extLst>
          </p:nvPr>
        </p:nvGraphicFramePr>
        <p:xfrm>
          <a:off x="2893423" y="1960651"/>
          <a:ext cx="32004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3432915" y="1859388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dirty="0">
                <a:latin typeface="Arial-SGK-TV" pitchFamily="2" charset="0"/>
                <a:cs typeface="Arial-SGK-TV" pitchFamily="2" charset="0"/>
              </a:rPr>
              <a:t>c</a:t>
            </a:r>
            <a:endParaRPr lang="en-US" sz="6000" dirty="0"/>
          </a:p>
        </p:txBody>
      </p:sp>
      <p:sp>
        <p:nvSpPr>
          <p:cNvPr id="21" name="Rectangle 20"/>
          <p:cNvSpPr/>
          <p:nvPr/>
        </p:nvSpPr>
        <p:spPr>
          <a:xfrm>
            <a:off x="4749302" y="1859388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6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717608" y="3088040"/>
            <a:ext cx="142539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65619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9707" y="1521684"/>
            <a:ext cx="27045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ốn</a:t>
            </a:r>
            <a:endParaRPr lang="en-US" sz="60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124584"/>
              </p:ext>
            </p:extLst>
          </p:nvPr>
        </p:nvGraphicFramePr>
        <p:xfrm>
          <a:off x="2995561" y="2656195"/>
          <a:ext cx="3200400" cy="9119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19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3" name="Rectangle 22"/>
          <p:cNvSpPr/>
          <p:nvPr/>
        </p:nvSpPr>
        <p:spPr>
          <a:xfrm>
            <a:off x="3550821" y="2610357"/>
            <a:ext cx="61266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b</a:t>
            </a:r>
            <a:endParaRPr lang="en-US" sz="6000" dirty="0"/>
          </a:p>
        </p:txBody>
      </p:sp>
      <p:sp>
        <p:nvSpPr>
          <p:cNvPr id="24" name="Rectangle 23"/>
          <p:cNvSpPr/>
          <p:nvPr/>
        </p:nvSpPr>
        <p:spPr>
          <a:xfrm>
            <a:off x="4883624" y="2610357"/>
            <a:ext cx="10406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sz="6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57155" y="3671858"/>
            <a:ext cx="146867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6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ốn</a:t>
            </a:r>
            <a:endParaRPr lang="en-US" sz="60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369848-932A-4B1F-85B4-C853A0DB5A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718" y="2409015"/>
            <a:ext cx="172241" cy="19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76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47759" y="1519727"/>
            <a:ext cx="2648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6000" b="1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dirty="0">
                <a:latin typeface="Arial-SGK-TV" pitchFamily="2" charset="0"/>
                <a:cs typeface="Arial-SGK-TV" pitchFamily="2" charset="0"/>
              </a:rPr>
              <a:t>ca</a:t>
            </a: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470315"/>
              </p:ext>
            </p:extLst>
          </p:nvPr>
        </p:nvGraphicFramePr>
        <p:xfrm>
          <a:off x="2980508" y="2714646"/>
          <a:ext cx="3200400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7" name="Rectangle 26"/>
          <p:cNvSpPr/>
          <p:nvPr/>
        </p:nvSpPr>
        <p:spPr>
          <a:xfrm>
            <a:off x="3549895" y="2613383"/>
            <a:ext cx="5693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SGK-TV" pitchFamily="2" charset="0"/>
                <a:cs typeface="Arial-SGK-TV" pitchFamily="2" charset="0"/>
              </a:rPr>
              <a:t>s</a:t>
            </a:r>
            <a:endParaRPr lang="en-US" sz="6000" dirty="0"/>
          </a:p>
        </p:txBody>
      </p:sp>
      <p:sp>
        <p:nvSpPr>
          <p:cNvPr id="28" name="Rectangle 27"/>
          <p:cNvSpPr/>
          <p:nvPr/>
        </p:nvSpPr>
        <p:spPr>
          <a:xfrm>
            <a:off x="4856264" y="2613382"/>
            <a:ext cx="104868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60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907548" y="3707037"/>
            <a:ext cx="14334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err="1" smtClean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dirty="0" err="1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6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37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947" y="989274"/>
            <a:ext cx="621740" cy="5997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24409" y="1784441"/>
            <a:ext cx="14157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b="1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84267" y="1784441"/>
            <a:ext cx="24545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số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ốn</a:t>
            </a:r>
            <a:endParaRPr lang="en-US" sz="5400" b="1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00316" y="1784627"/>
            <a:ext cx="2403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b="1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5400" b="1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b="1" dirty="0">
                <a:latin typeface="Arial-SGK-TV" pitchFamily="2" charset="0"/>
                <a:cs typeface="Arial-SGK-TV" pitchFamily="2" charset="0"/>
              </a:rPr>
              <a:t>ca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83092" y="3291538"/>
          <a:ext cx="2468880" cy="7352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528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3267867" y="3293418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/>
          </p:nvPr>
        </p:nvGraphicFramePr>
        <p:xfrm>
          <a:off x="6200316" y="3293418"/>
          <a:ext cx="246888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344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4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7972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725600" y="3165111"/>
            <a:ext cx="53091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dirty="0">
                <a:latin typeface="Arial-SGK-TV" pitchFamily="2" charset="0"/>
                <a:cs typeface="Arial-SGK-TV" pitchFamily="2" charset="0"/>
              </a:rPr>
              <a:t>c</a:t>
            </a:r>
            <a:endParaRPr lang="en-US" sz="5400" dirty="0"/>
          </a:p>
        </p:txBody>
      </p:sp>
      <p:sp>
        <p:nvSpPr>
          <p:cNvPr id="21" name="Rectangle 20"/>
          <p:cNvSpPr/>
          <p:nvPr/>
        </p:nvSpPr>
        <p:spPr>
          <a:xfrm>
            <a:off x="1780285" y="3161050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on</a:t>
            </a:r>
            <a:endParaRPr lang="en-US" sz="5400" dirty="0"/>
          </a:p>
        </p:txBody>
      </p:sp>
      <p:sp>
        <p:nvSpPr>
          <p:cNvPr id="23" name="Rectangle 22"/>
          <p:cNvSpPr/>
          <p:nvPr/>
        </p:nvSpPr>
        <p:spPr>
          <a:xfrm>
            <a:off x="3623525" y="319751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b</a:t>
            </a:r>
            <a:endParaRPr lang="en-US" sz="5400" dirty="0"/>
          </a:p>
        </p:txBody>
      </p:sp>
      <p:sp>
        <p:nvSpPr>
          <p:cNvPr id="24" name="Rectangle 23"/>
          <p:cNvSpPr/>
          <p:nvPr/>
        </p:nvSpPr>
        <p:spPr>
          <a:xfrm>
            <a:off x="4645480" y="3197513"/>
            <a:ext cx="954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sz="5400" dirty="0"/>
          </a:p>
        </p:txBody>
      </p:sp>
      <p:sp>
        <p:nvSpPr>
          <p:cNvPr id="27" name="Rectangle 26"/>
          <p:cNvSpPr/>
          <p:nvPr/>
        </p:nvSpPr>
        <p:spPr>
          <a:xfrm>
            <a:off x="6556879" y="3163101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s</a:t>
            </a:r>
            <a:endParaRPr lang="en-US" sz="5400" dirty="0"/>
          </a:p>
        </p:txBody>
      </p:sp>
      <p:sp>
        <p:nvSpPr>
          <p:cNvPr id="28" name="Rectangle 27"/>
          <p:cNvSpPr/>
          <p:nvPr/>
        </p:nvSpPr>
        <p:spPr>
          <a:xfrm>
            <a:off x="7564024" y="3163101"/>
            <a:ext cx="96212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5400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4924698" y="3007726"/>
            <a:ext cx="137160" cy="17373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AC81378-A561-4361-9777-933B1A1D349B}"/>
              </a:ext>
            </a:extLst>
          </p:cNvPr>
          <p:cNvSpPr/>
          <p:nvPr/>
        </p:nvSpPr>
        <p:spPr>
          <a:xfrm>
            <a:off x="1780285" y="3161050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</a:t>
            </a:r>
            <a:endParaRPr lang="en-US" sz="5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3FD772-1314-42EF-984C-9BBB068A0415}"/>
              </a:ext>
            </a:extLst>
          </p:cNvPr>
          <p:cNvSpPr/>
          <p:nvPr/>
        </p:nvSpPr>
        <p:spPr>
          <a:xfrm>
            <a:off x="2164849" y="3161050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24F063-11C2-46E6-8A2B-8D1E5A142DB6}"/>
              </a:ext>
            </a:extLst>
          </p:cNvPr>
          <p:cNvSpPr/>
          <p:nvPr/>
        </p:nvSpPr>
        <p:spPr>
          <a:xfrm>
            <a:off x="4643781" y="319751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540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927999-C61C-4857-B6C0-308578042AF5}"/>
              </a:ext>
            </a:extLst>
          </p:cNvPr>
          <p:cNvSpPr/>
          <p:nvPr/>
        </p:nvSpPr>
        <p:spPr>
          <a:xfrm>
            <a:off x="5028086" y="3197513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33C099-0721-452E-A9C4-7071C4BAF918}"/>
              </a:ext>
            </a:extLst>
          </p:cNvPr>
          <p:cNvSpPr/>
          <p:nvPr/>
        </p:nvSpPr>
        <p:spPr>
          <a:xfrm>
            <a:off x="7562514" y="3163101"/>
            <a:ext cx="5774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</a:t>
            </a:r>
            <a:endParaRPr lang="en-US" sz="5400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BFCD076-3F5D-4692-A574-F3FFB64600A7}"/>
              </a:ext>
            </a:extLst>
          </p:cNvPr>
          <p:cNvSpPr/>
          <p:nvPr/>
        </p:nvSpPr>
        <p:spPr>
          <a:xfrm>
            <a:off x="7949568" y="3163101"/>
            <a:ext cx="5693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5400" dirty="0"/>
          </a:p>
        </p:txBody>
      </p:sp>
      <p:sp>
        <p:nvSpPr>
          <p:cNvPr id="34" name="TextBox 33"/>
          <p:cNvSpPr txBox="1"/>
          <p:nvPr/>
        </p:nvSpPr>
        <p:spPr>
          <a:xfrm>
            <a:off x="924409" y="4537659"/>
            <a:ext cx="13003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5400" dirty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874340" y="4537659"/>
            <a:ext cx="13388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latin typeface="Arial-SGK-TV" pitchFamily="2" charset="0"/>
                <a:cs typeface="Arial-SGK-TV" pitchFamily="2" charset="0"/>
              </a:rPr>
              <a:t>b</a:t>
            </a:r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ốn</a:t>
            </a:r>
            <a:endParaRPr lang="en-US" sz="5400" dirty="0">
              <a:solidFill>
                <a:srgbClr val="F7931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62743" y="4537659"/>
            <a:ext cx="13083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5400" smtClean="0">
                <a:solidFill>
                  <a:srgbClr val="F7931C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54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2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12" y="902188"/>
            <a:ext cx="625583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20" y="29914"/>
            <a:ext cx="714375" cy="71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9502" y="282624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474443"/>
              </p:ext>
            </p:extLst>
          </p:nvPr>
        </p:nvGraphicFramePr>
        <p:xfrm>
          <a:off x="1430352" y="1483094"/>
          <a:ext cx="6300712" cy="436764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751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852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509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51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941"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904880" y="1585461"/>
            <a:ext cx="6174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32152" y="1584596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18593" y="1631968"/>
            <a:ext cx="298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56147" y="1583800"/>
            <a:ext cx="11865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chọn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6918" y="2289734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1877" y="2289734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77924" y="2281431"/>
            <a:ext cx="867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nón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4881" y="2996986"/>
            <a:ext cx="6174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74476" y="3735791"/>
            <a:ext cx="4347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tr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49828" y="4500877"/>
            <a:ext cx="276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005270" y="523968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-SGK-TV" pitchFamily="2" charset="0"/>
                <a:cs typeface="Arial-SGK-TV" pitchFamily="2" charset="0"/>
              </a:rPr>
              <a:t>h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51876" y="2998615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ôn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551875" y="3735791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ôn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63911" y="4500876"/>
            <a:ext cx="64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0050" y="5238052"/>
            <a:ext cx="6447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ơn</a:t>
            </a:r>
            <a:endParaRPr lang="en-US" sz="32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431142" y="2979061"/>
            <a:ext cx="1072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khôn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500071" y="3717866"/>
            <a:ext cx="1003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trốn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72237" y="4500877"/>
            <a:ext cx="8595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32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500071" y="5238052"/>
            <a:ext cx="8723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hơn</a:t>
            </a:r>
            <a:endParaRPr lang="en-US" sz="32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>
            <a:off x="5371576" y="2517045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5362339" y="3959658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5371570" y="4717154"/>
            <a:ext cx="118872" cy="13716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C51FFCB-2502-4D96-89EA-189B9BF70AA0}"/>
              </a:ext>
            </a:extLst>
          </p:cNvPr>
          <p:cNvSpPr/>
          <p:nvPr/>
        </p:nvSpPr>
        <p:spPr>
          <a:xfrm>
            <a:off x="756554" y="2240894"/>
            <a:ext cx="7296728" cy="38567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54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7" grpId="0"/>
      <p:bldP spid="28" grpId="0"/>
      <p:bldP spid="29" grpId="0"/>
      <p:bldP spid="30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5" t="624" r="7071" b="-1"/>
          <a:stretch/>
        </p:blipFill>
        <p:spPr>
          <a:xfrm>
            <a:off x="3356644" y="1592778"/>
            <a:ext cx="2430710" cy="22966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-171" r="12620" b="3117"/>
          <a:stretch/>
        </p:blipFill>
        <p:spPr>
          <a:xfrm>
            <a:off x="953398" y="1003229"/>
            <a:ext cx="1440252" cy="177412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03" y="989274"/>
            <a:ext cx="625584" cy="603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560" y="-100131"/>
            <a:ext cx="3278720" cy="2503698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31795" y="2858814"/>
            <a:ext cx="1966870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con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586068" y="2284981"/>
            <a:ext cx="1630921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mái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tôn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973923" y="3998840"/>
            <a:ext cx="1813431" cy="640080"/>
          </a:xfrm>
          <a:prstGeom prst="roundRect">
            <a:avLst/>
          </a:prstGeom>
          <a:noFill/>
          <a:ln>
            <a:solidFill>
              <a:srgbClr val="0CAE4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lay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32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" y="117000"/>
            <a:ext cx="714375" cy="7143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40794" y="369710"/>
            <a:ext cx="8303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-SGK-TV" pitchFamily="2" charset="0"/>
                <a:cs typeface="Arial-SGK-TV" pitchFamily="2" charset="0"/>
              </a:rPr>
              <a:t>Đọc</a:t>
            </a:r>
            <a:endParaRPr lang="en-US" sz="2400" dirty="0"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1872892" y="3405051"/>
            <a:ext cx="647381" cy="1238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4955177" y="4532811"/>
            <a:ext cx="572843" cy="13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511142" y="2845751"/>
            <a:ext cx="572843" cy="130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71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1815</TotalTime>
  <Words>230</Words>
  <Application>Microsoft Office PowerPoint</Application>
  <PresentationFormat>On-screen Show (4:3)</PresentationFormat>
  <Paragraphs>95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Arial-SGK-TV</vt:lpstr>
      <vt:lpstr>Arial</vt:lpstr>
      <vt:lpstr>Times New Roman</vt:lpstr>
      <vt:lpstr>Arial Rounded MT Bold</vt:lpstr>
      <vt:lpstr>Calibri Light</vt:lpstr>
      <vt:lpstr>Calibri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HuyenTT</dc:creator>
  <cp:lastModifiedBy>admin</cp:lastModifiedBy>
  <cp:revision>76</cp:revision>
  <dcterms:created xsi:type="dcterms:W3CDTF">2019-12-10T02:20:27Z</dcterms:created>
  <dcterms:modified xsi:type="dcterms:W3CDTF">2025-10-27T04:03:17Z</dcterms:modified>
</cp:coreProperties>
</file>