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332" r:id="rId3"/>
    <p:sldId id="266" r:id="rId4"/>
    <p:sldId id="333" r:id="rId5"/>
    <p:sldId id="334" r:id="rId6"/>
    <p:sldId id="335" r:id="rId7"/>
    <p:sldId id="336" r:id="rId8"/>
    <p:sldId id="260" r:id="rId9"/>
    <p:sldId id="261" r:id="rId10"/>
    <p:sldId id="262" r:id="rId11"/>
    <p:sldId id="263" r:id="rId12"/>
    <p:sldId id="338" r:id="rId13"/>
    <p:sldId id="337" r:id="rId14"/>
    <p:sldId id="265" r:id="rId15"/>
  </p:sldIdLst>
  <p:sldSz cx="9144000" cy="6858000" type="screen4x3"/>
  <p:notesSz cx="6858000" cy="9144000"/>
  <p:embeddedFontLst>
    <p:embeddedFont>
      <p:font typeface="Arial-SGK-TV" panose="020B0604020202020204" charset="0"/>
      <p:regular r:id="rId17"/>
      <p:bold r:id="rId18"/>
      <p:italic r:id="rId19"/>
    </p:embeddedFont>
    <p:embeddedFont>
      <p:font typeface="Arial Rounded MT Bold" panose="020F0704030504030204" pitchFamily="34" charset="0"/>
      <p:regular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1C"/>
    <a:srgbClr val="FFFFFF"/>
    <a:srgbClr val="D3EAD4"/>
    <a:srgbClr val="1D90D0"/>
    <a:srgbClr val="0CAE4C"/>
    <a:srgbClr val="FCFCFC"/>
    <a:srgbClr val="FDD09E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91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FDFB0-C2C5-4BF1-B54B-D28454E1B1F5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80EF-8C96-4E40-A55B-397D51B9F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3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26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14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24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1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6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0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1A189B-8FC2-49C8-B672-E11AC4F9A842}" type="datetimeFigureOut">
              <a:rPr lang="en-US" smtClean="0"/>
              <a:t>27/10/2025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96B7F9-2554-41AD-B077-E7C7FC30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25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301" y="349872"/>
            <a:ext cx="76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6" y="10732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244" y="825797"/>
            <a:ext cx="5992735" cy="5322121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6090" y="138905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6218" y="2171617"/>
            <a:ext cx="518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he.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khéo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léo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rắn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Khi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2962" y="4594515"/>
            <a:ext cx="3069788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18" y="452257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3846667" y="4752070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666090" y="1803087"/>
            <a:ext cx="663679" cy="25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417772" y="2577737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268888" y="257060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4244829" y="2899545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7750029" y="2973567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599736" y="327507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5666090" y="327507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6691741" y="330953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4328680" y="370577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244829" y="406549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7882 -0.085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2"/>
      <p:bldP spid="8" grpId="0"/>
      <p:bldP spid="8" grpId="1" build="allAtOnce"/>
      <p:bldP spid="1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244" y="825797"/>
            <a:ext cx="5992735" cy="5322121"/>
          </a:xfrm>
          <a:prstGeom prst="round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28412" y="150282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6218" y="2171617"/>
            <a:ext cx="5185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he.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khéo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léo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rắn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 Khi ra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he.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692962" y="4594515"/>
            <a:ext cx="3069788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18" y="452257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3782767" y="458706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24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he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3846667" y="4752070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728412" y="1903934"/>
            <a:ext cx="663679" cy="257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V="1">
            <a:off x="4417772" y="2577737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6268888" y="257060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4244829" y="2899545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7750029" y="2973567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599736" y="327507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5666090" y="3275072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V="1">
            <a:off x="6691741" y="330953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4328680" y="370577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244829" y="4065490"/>
            <a:ext cx="493862" cy="7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27882 -0.0854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1" y="-428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9" grpId="0"/>
      <p:bldP spid="9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44" y="394386"/>
            <a:ext cx="82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8686" y="856051"/>
            <a:ext cx="1933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32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3200" b="1" i="1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7819" y="1440826"/>
            <a:ext cx="6952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/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he.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khéo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léo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ra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rắn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gà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bè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dạy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nặn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vài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thứ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. Khi ra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đồ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tò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he.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89991" y="4193461"/>
            <a:ext cx="3069788" cy="751185"/>
          </a:xfrm>
          <a:prstGeom prst="roundRect">
            <a:avLst/>
          </a:prstGeom>
          <a:solidFill>
            <a:srgbClr val="D3E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i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47" y="4095851"/>
            <a:ext cx="333744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42FBD-FDE7-49EE-893B-5548BC3D91ED}"/>
              </a:ext>
            </a:extLst>
          </p:cNvPr>
          <p:cNvSpPr/>
          <p:nvPr/>
        </p:nvSpPr>
        <p:spPr>
          <a:xfrm>
            <a:off x="1843696" y="4325350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Tân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nghề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i="1" dirty="0" err="1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i="1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7876757" y="4954846"/>
            <a:ext cx="740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 build="allAtOnce"/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3" y="9000"/>
            <a:ext cx="914031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2743" y="984068"/>
            <a:ext cx="970137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</a:t>
            </a:r>
            <a:endParaRPr lang="en-US" sz="4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Arial-SGK-TV" pitchFamily="2" charset="0"/>
              </a:rPr>
              <a:t>8A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3692" y="2843866"/>
            <a:ext cx="6136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 an </a:t>
            </a:r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9600" b="1" dirty="0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9600" b="1" dirty="0" err="1">
                <a:solidFill>
                  <a:schemeClr val="accent2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9600" b="1" dirty="0">
              <a:solidFill>
                <a:schemeClr val="accent2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AC52F3-E267-4C77-8800-8B7BF9E6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10898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018" y="330159"/>
            <a:ext cx="611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cs typeface="Arial-SGK-TV" pitchFamily="2" charset="0"/>
              </a:rPr>
              <a:t>tranh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AB253B-AE71-4B51-9CDB-0AFABDD53977}"/>
              </a:ext>
            </a:extLst>
          </p:cNvPr>
          <p:cNvSpPr/>
          <p:nvPr/>
        </p:nvSpPr>
        <p:spPr>
          <a:xfrm>
            <a:off x="1881352" y="3279228"/>
            <a:ext cx="2707324" cy="1734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3247DE-73C3-4E52-B24C-A684D3969A5F}"/>
              </a:ext>
            </a:extLst>
          </p:cNvPr>
          <p:cNvSpPr/>
          <p:nvPr/>
        </p:nvSpPr>
        <p:spPr>
          <a:xfrm>
            <a:off x="6593801" y="3678621"/>
            <a:ext cx="1541202" cy="889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4A1AD45-E40B-4CBA-8AB0-80BA6C4EFA0E}"/>
              </a:ext>
            </a:extLst>
          </p:cNvPr>
          <p:cNvSpPr/>
          <p:nvPr/>
        </p:nvSpPr>
        <p:spPr>
          <a:xfrm>
            <a:off x="1175164" y="4562767"/>
            <a:ext cx="947927" cy="7573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9325" y="1431414"/>
            <a:ext cx="26853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àn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gỗ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70837"/>
              </p:ext>
            </p:extLst>
          </p:nvPr>
        </p:nvGraphicFramePr>
        <p:xfrm>
          <a:off x="3108960" y="2976897"/>
          <a:ext cx="29260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66571" y="2875634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686825" y="2875633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an</a:t>
            </a:r>
            <a:endParaRPr lang="en-US" sz="6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2905" y="3992559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àn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9" y="2657564"/>
            <a:ext cx="211933" cy="17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47998" y="1512870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349857"/>
              </p:ext>
            </p:extLst>
          </p:nvPr>
        </p:nvGraphicFramePr>
        <p:xfrm>
          <a:off x="2904163" y="2863920"/>
          <a:ext cx="329184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3274823" y="2861952"/>
            <a:ext cx="9973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27782" y="286195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4725" y="3879583"/>
            <a:ext cx="18533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92456" y="1484053"/>
            <a:ext cx="27590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6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6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6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164344"/>
              </p:ext>
            </p:extLst>
          </p:nvPr>
        </p:nvGraphicFramePr>
        <p:xfrm>
          <a:off x="2971800" y="2941753"/>
          <a:ext cx="32004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82097" y="2840490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latin typeface="Arial-SGK-TV" pitchFamily="2" charset="0"/>
                <a:cs typeface="Arial-SGK-TV" pitchFamily="2" charset="0"/>
              </a:rPr>
              <a:t>c</a:t>
            </a:r>
            <a:endParaRPr lang="en-US" sz="6000" dirty="0"/>
          </a:p>
        </p:txBody>
      </p:sp>
      <p:sp>
        <p:nvSpPr>
          <p:cNvPr id="28" name="Rectangle 27"/>
          <p:cNvSpPr/>
          <p:nvPr/>
        </p:nvSpPr>
        <p:spPr>
          <a:xfrm>
            <a:off x="4819556" y="2891121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6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9305" y="3906784"/>
            <a:ext cx="14253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6000" dirty="0" err="1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6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7" y="989274"/>
            <a:ext cx="621740" cy="599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766" y="1846003"/>
            <a:ext cx="22685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àn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gỗ</a:t>
            </a:r>
            <a:endParaRPr lang="en-US" sz="5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9376" y="1849410"/>
            <a:ext cx="27350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5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8460" y="1846003"/>
            <a:ext cx="2329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50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000" b="1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5000" b="1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329761" y="3313228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3293343" y="3313228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238719" y="3303703"/>
          <a:ext cx="246888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797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692265" y="3248101"/>
            <a:ext cx="5405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02451" y="3248101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an</a:t>
            </a:r>
            <a:endParaRPr lang="en-US" sz="5000" dirty="0"/>
          </a:p>
        </p:txBody>
      </p:sp>
      <p:sp>
        <p:nvSpPr>
          <p:cNvPr id="23" name="Rectangle 22"/>
          <p:cNvSpPr/>
          <p:nvPr/>
        </p:nvSpPr>
        <p:spPr>
          <a:xfrm>
            <a:off x="3487685" y="3242399"/>
            <a:ext cx="86113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latin typeface="Arial-SGK-TV" pitchFamily="2" charset="0"/>
                <a:cs typeface="Arial-SGK-TV" pitchFamily="2" charset="0"/>
              </a:rPr>
              <a:t>ch</a:t>
            </a:r>
            <a:endParaRPr lang="en-US" sz="5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7000" y="3248101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5000" dirty="0"/>
          </a:p>
        </p:txBody>
      </p:sp>
      <p:sp>
        <p:nvSpPr>
          <p:cNvPr id="27" name="Rectangle 26"/>
          <p:cNvSpPr/>
          <p:nvPr/>
        </p:nvSpPr>
        <p:spPr>
          <a:xfrm>
            <a:off x="6625890" y="3238576"/>
            <a:ext cx="50526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>
                <a:latin typeface="Arial-SGK-TV" pitchFamily="2" charset="0"/>
                <a:cs typeface="Arial-SGK-TV" pitchFamily="2" charset="0"/>
              </a:rPr>
              <a:t>c</a:t>
            </a:r>
            <a:endParaRPr lang="en-US" sz="5000" dirty="0"/>
          </a:p>
        </p:txBody>
      </p:sp>
      <p:sp>
        <p:nvSpPr>
          <p:cNvPr id="28" name="Rectangle 27"/>
          <p:cNvSpPr/>
          <p:nvPr/>
        </p:nvSpPr>
        <p:spPr>
          <a:xfrm>
            <a:off x="7631967" y="3242399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err="1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5000" dirty="0"/>
          </a:p>
        </p:txBody>
      </p: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1867784" y="3026405"/>
            <a:ext cx="137160" cy="1737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4298" y="4493412"/>
            <a:ext cx="12522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mtClean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5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àn</a:t>
            </a:r>
            <a:endParaRPr lang="en-US" sz="5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80465" y="4493412"/>
            <a:ext cx="15728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sz="5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ăn</a:t>
            </a:r>
            <a:endParaRPr lang="en-US" sz="5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4702" y="4493412"/>
            <a:ext cx="12170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000" smtClean="0">
                <a:solidFill>
                  <a:srgbClr val="F7931C"/>
                </a:solidFill>
                <a:latin typeface="Arial-SGK-TV" pitchFamily="2" charset="0"/>
                <a:cs typeface="Arial-SGK-TV" pitchFamily="2" charset="0"/>
              </a:rPr>
              <a:t>ân</a:t>
            </a:r>
            <a:endParaRPr lang="en-US" sz="5000" dirty="0">
              <a:solidFill>
                <a:srgbClr val="F7931C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4" y="989274"/>
            <a:ext cx="625583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16842"/>
              </p:ext>
            </p:extLst>
          </p:nvPr>
        </p:nvGraphicFramePr>
        <p:xfrm>
          <a:off x="1421644" y="1570180"/>
          <a:ext cx="6300712" cy="436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5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941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986" y="167254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-SGK-TV" pitchFamily="2" charset="0"/>
                <a:cs typeface="Arial-SGK-TV" pitchFamily="2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23444" y="16716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1363" y="1661466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cán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8210" y="237682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3169" y="2376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9216" y="236851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6173" y="308407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21207" y="3836017"/>
            <a:ext cx="276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96173" y="4612393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kh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6562" y="532676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43168" y="308570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ăn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3167" y="38228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ăn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55203" y="458796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ân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61342" y="53251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ân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434" y="3066147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mặn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7343" y="380520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lặn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3304" y="4579480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khẩn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91363" y="53251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dân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303426" y="1894693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640737" y="23685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38743" y="308174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44448" y="381924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62113" y="45879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331" y="532079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BC1108-F30F-4DAC-A571-4D88350E6CD5}"/>
              </a:ext>
            </a:extLst>
          </p:cNvPr>
          <p:cNvCxnSpPr>
            <a:cxnSpLocks/>
          </p:cNvCxnSpPr>
          <p:nvPr/>
        </p:nvCxnSpPr>
        <p:spPr>
          <a:xfrm>
            <a:off x="5294195" y="2602722"/>
            <a:ext cx="118872" cy="1371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7E5868-DA0E-4C62-BB07-75FAA048999D}"/>
              </a:ext>
            </a:extLst>
          </p:cNvPr>
          <p:cNvSpPr txBox="1"/>
          <p:nvPr/>
        </p:nvSpPr>
        <p:spPr>
          <a:xfrm>
            <a:off x="5183254" y="3097573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A7A597-473B-4D1D-8F1D-AC4CE5764A07}"/>
              </a:ext>
            </a:extLst>
          </p:cNvPr>
          <p:cNvSpPr txBox="1"/>
          <p:nvPr/>
        </p:nvSpPr>
        <p:spPr>
          <a:xfrm>
            <a:off x="5187824" y="380106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A6B9CB-B281-43CD-93AC-F9CB3BA82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25" y="4742168"/>
            <a:ext cx="30480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4F0441-2E79-4D39-9089-D701FC6E5C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25" y="4742168"/>
            <a:ext cx="304800" cy="228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51FFCB-2502-4D96-89EA-189B9BF70AA0}"/>
              </a:ext>
            </a:extLst>
          </p:cNvPr>
          <p:cNvSpPr/>
          <p:nvPr/>
        </p:nvSpPr>
        <p:spPr>
          <a:xfrm>
            <a:off x="794326" y="2309824"/>
            <a:ext cx="7296728" cy="3856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61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8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7" grpId="0"/>
      <p:bldP spid="28" grpId="0"/>
      <p:bldP spid="29" grpId="0"/>
      <p:bldP spid="30" grpId="0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1" grpId="0" build="allAtOnce"/>
      <p:bldP spid="42" grpId="0" build="allAtOnce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2" y="1750678"/>
            <a:ext cx="4042770" cy="25627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03" y="989274"/>
            <a:ext cx="625584" cy="603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8895" y="1590083"/>
            <a:ext cx="4578262" cy="2897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17000"/>
            <a:ext cx="714375" cy="714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0794" y="369710"/>
            <a:ext cx="83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7B5B9-E9BB-4D08-9859-C8BDCF599D0E}"/>
              </a:ext>
            </a:extLst>
          </p:cNvPr>
          <p:cNvSpPr txBox="1"/>
          <p:nvPr/>
        </p:nvSpPr>
        <p:spPr>
          <a:xfrm>
            <a:off x="1107824" y="4487716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203B9C-B5CE-45B2-9F80-B8614B71F8AE}"/>
              </a:ext>
            </a:extLst>
          </p:cNvPr>
          <p:cNvSpPr txBox="1"/>
          <p:nvPr/>
        </p:nvSpPr>
        <p:spPr>
          <a:xfrm>
            <a:off x="4261257" y="4487716"/>
            <a:ext cx="44935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Hải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latin typeface="Arial-SGK-TV" pitchFamily="2" charset="0"/>
                <a:cs typeface="Arial-SGK-TV" pitchFamily="2" charset="0"/>
              </a:rPr>
              <a:t>Văn</a:t>
            </a:r>
            <a:r>
              <a:rPr lang="en-US" sz="3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3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733974" y="4954846"/>
            <a:ext cx="417043" cy="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372939" y="4954846"/>
            <a:ext cx="8579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425294" y="5041714"/>
            <a:ext cx="740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876757" y="4954846"/>
            <a:ext cx="740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7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1957</TotalTime>
  <Words>276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Arial-SGK-TV</vt:lpstr>
      <vt:lpstr>Arial</vt:lpstr>
      <vt:lpstr>Arial Rounded MT Bold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79</cp:revision>
  <dcterms:created xsi:type="dcterms:W3CDTF">2019-12-10T02:20:27Z</dcterms:created>
  <dcterms:modified xsi:type="dcterms:W3CDTF">2025-10-27T03:30:06Z</dcterms:modified>
</cp:coreProperties>
</file>