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93" r:id="rId4"/>
    <p:sldId id="300" r:id="rId5"/>
    <p:sldId id="302" r:id="rId6"/>
    <p:sldId id="294" r:id="rId8"/>
    <p:sldId id="271" r:id="rId9"/>
    <p:sldId id="258" r:id="rId10"/>
    <p:sldId id="285" r:id="rId11"/>
    <p:sldId id="295" r:id="rId12"/>
    <p:sldId id="296" r:id="rId13"/>
    <p:sldId id="297" r:id="rId14"/>
    <p:sldId id="286" r:id="rId15"/>
    <p:sldId id="301" r:id="rId16"/>
    <p:sldId id="272" r:id="rId17"/>
    <p:sldId id="287" r:id="rId18"/>
    <p:sldId id="288" r:id="rId19"/>
    <p:sldId id="289" r:id="rId20"/>
    <p:sldId id="290" r:id="rId21"/>
    <p:sldId id="291" r:id="rId22"/>
    <p:sldId id="29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37"/>
    <a:srgbClr val="00A3E8"/>
    <a:srgbClr val="9DD19D"/>
    <a:srgbClr val="4F4F4F"/>
    <a:srgbClr val="626262"/>
    <a:srgbClr val="71DAFF"/>
    <a:srgbClr val="5F5959"/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33" autoAdjust="0"/>
  </p:normalViewPr>
  <p:slideViewPr>
    <p:cSldViewPr snapToGrid="0">
      <p:cViewPr varScale="1">
        <p:scale>
          <a:sx n="69" d="100"/>
          <a:sy n="69" d="100"/>
        </p:scale>
        <p:origin x="139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7F7E7-169E-432D-A7FE-EA101C73314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3F540-7A00-426B-8E47-3693775A211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3F540-7A00-426B-8E47-3693775A211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6"/>
            <a:ext cx="9144000" cy="6833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9.jpeg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" y="9144"/>
            <a:ext cx="9142677" cy="6839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4413" y="816871"/>
            <a:ext cx="7212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 Vì sao?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87926" y="1447123"/>
            <a:ext cx="8257309" cy="5013944"/>
            <a:chOff x="3858257" y="1689494"/>
            <a:chExt cx="5894238" cy="50139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257" y="1689494"/>
              <a:ext cx="5894238" cy="446596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576776" y="6246238"/>
              <a:ext cx="457200" cy="457200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805528" y="2066925"/>
              <a:ext cx="3879588" cy="1579655"/>
            </a:xfrm>
            <a:custGeom>
              <a:avLst/>
              <a:gdLst>
                <a:gd name="connsiteX0" fmla="*/ 0 w 2890797"/>
                <a:gd name="connsiteY0" fmla="*/ 61557 h 369332"/>
                <a:gd name="connsiteX1" fmla="*/ 61557 w 2890797"/>
                <a:gd name="connsiteY1" fmla="*/ 0 h 369332"/>
                <a:gd name="connsiteX2" fmla="*/ 481800 w 2890797"/>
                <a:gd name="connsiteY2" fmla="*/ 0 h 369332"/>
                <a:gd name="connsiteX3" fmla="*/ 481800 w 2890797"/>
                <a:gd name="connsiteY3" fmla="*/ 0 h 369332"/>
                <a:gd name="connsiteX4" fmla="*/ 1204499 w 2890797"/>
                <a:gd name="connsiteY4" fmla="*/ 0 h 369332"/>
                <a:gd name="connsiteX5" fmla="*/ 2829240 w 2890797"/>
                <a:gd name="connsiteY5" fmla="*/ 0 h 369332"/>
                <a:gd name="connsiteX6" fmla="*/ 2890797 w 2890797"/>
                <a:gd name="connsiteY6" fmla="*/ 61557 h 369332"/>
                <a:gd name="connsiteX7" fmla="*/ 2890797 w 2890797"/>
                <a:gd name="connsiteY7" fmla="*/ 215444 h 369332"/>
                <a:gd name="connsiteX8" fmla="*/ 2890797 w 2890797"/>
                <a:gd name="connsiteY8" fmla="*/ 215444 h 369332"/>
                <a:gd name="connsiteX9" fmla="*/ 2890797 w 2890797"/>
                <a:gd name="connsiteY9" fmla="*/ 307777 h 369332"/>
                <a:gd name="connsiteX10" fmla="*/ 2890797 w 2890797"/>
                <a:gd name="connsiteY10" fmla="*/ 307775 h 369332"/>
                <a:gd name="connsiteX11" fmla="*/ 2829240 w 2890797"/>
                <a:gd name="connsiteY11" fmla="*/ 369332 h 369332"/>
                <a:gd name="connsiteX12" fmla="*/ 1204499 w 2890797"/>
                <a:gd name="connsiteY12" fmla="*/ 369332 h 369332"/>
                <a:gd name="connsiteX13" fmla="*/ 843159 w 2890797"/>
                <a:gd name="connsiteY13" fmla="*/ 415499 h 369332"/>
                <a:gd name="connsiteX14" fmla="*/ 481800 w 2890797"/>
                <a:gd name="connsiteY14" fmla="*/ 369332 h 369332"/>
                <a:gd name="connsiteX15" fmla="*/ 61557 w 2890797"/>
                <a:gd name="connsiteY15" fmla="*/ 369332 h 369332"/>
                <a:gd name="connsiteX16" fmla="*/ 0 w 2890797"/>
                <a:gd name="connsiteY16" fmla="*/ 307775 h 369332"/>
                <a:gd name="connsiteX17" fmla="*/ 0 w 2890797"/>
                <a:gd name="connsiteY17" fmla="*/ 307777 h 369332"/>
                <a:gd name="connsiteX18" fmla="*/ 0 w 2890797"/>
                <a:gd name="connsiteY18" fmla="*/ 215444 h 369332"/>
                <a:gd name="connsiteX19" fmla="*/ 0 w 2890797"/>
                <a:gd name="connsiteY19" fmla="*/ 215444 h 369332"/>
                <a:gd name="connsiteX20" fmla="*/ 0 w 2890797"/>
                <a:gd name="connsiteY20" fmla="*/ 61557 h 369332"/>
                <a:gd name="connsiteX0-1" fmla="*/ 0 w 2890797"/>
                <a:gd name="connsiteY0-2" fmla="*/ 61557 h 910799"/>
                <a:gd name="connsiteX1-3" fmla="*/ 61557 w 2890797"/>
                <a:gd name="connsiteY1-4" fmla="*/ 0 h 910799"/>
                <a:gd name="connsiteX2-5" fmla="*/ 481800 w 2890797"/>
                <a:gd name="connsiteY2-6" fmla="*/ 0 h 910799"/>
                <a:gd name="connsiteX3-7" fmla="*/ 481800 w 2890797"/>
                <a:gd name="connsiteY3-8" fmla="*/ 0 h 910799"/>
                <a:gd name="connsiteX4-9" fmla="*/ 1204499 w 2890797"/>
                <a:gd name="connsiteY4-10" fmla="*/ 0 h 910799"/>
                <a:gd name="connsiteX5-11" fmla="*/ 2829240 w 2890797"/>
                <a:gd name="connsiteY5-12" fmla="*/ 0 h 910799"/>
                <a:gd name="connsiteX6-13" fmla="*/ 2890797 w 2890797"/>
                <a:gd name="connsiteY6-14" fmla="*/ 61557 h 910799"/>
                <a:gd name="connsiteX7-15" fmla="*/ 2890797 w 2890797"/>
                <a:gd name="connsiteY7-16" fmla="*/ 215444 h 910799"/>
                <a:gd name="connsiteX8-17" fmla="*/ 2890797 w 2890797"/>
                <a:gd name="connsiteY8-18" fmla="*/ 215444 h 910799"/>
                <a:gd name="connsiteX9-19" fmla="*/ 2890797 w 2890797"/>
                <a:gd name="connsiteY9-20" fmla="*/ 307777 h 910799"/>
                <a:gd name="connsiteX10-21" fmla="*/ 2890797 w 2890797"/>
                <a:gd name="connsiteY10-22" fmla="*/ 307775 h 910799"/>
                <a:gd name="connsiteX11-23" fmla="*/ 2829240 w 2890797"/>
                <a:gd name="connsiteY11-24" fmla="*/ 369332 h 910799"/>
                <a:gd name="connsiteX12-25" fmla="*/ 1204499 w 2890797"/>
                <a:gd name="connsiteY12-26" fmla="*/ 369332 h 910799"/>
                <a:gd name="connsiteX13-27" fmla="*/ 1538484 w 2890797"/>
                <a:gd name="connsiteY13-28" fmla="*/ 910799 h 910799"/>
                <a:gd name="connsiteX14-29" fmla="*/ 481800 w 2890797"/>
                <a:gd name="connsiteY14-30" fmla="*/ 369332 h 910799"/>
                <a:gd name="connsiteX15-31" fmla="*/ 61557 w 2890797"/>
                <a:gd name="connsiteY15-32" fmla="*/ 369332 h 910799"/>
                <a:gd name="connsiteX16-33" fmla="*/ 0 w 2890797"/>
                <a:gd name="connsiteY16-34" fmla="*/ 307775 h 910799"/>
                <a:gd name="connsiteX17-35" fmla="*/ 0 w 2890797"/>
                <a:gd name="connsiteY17-36" fmla="*/ 307777 h 910799"/>
                <a:gd name="connsiteX18-37" fmla="*/ 0 w 2890797"/>
                <a:gd name="connsiteY18-38" fmla="*/ 215444 h 910799"/>
                <a:gd name="connsiteX19-39" fmla="*/ 0 w 2890797"/>
                <a:gd name="connsiteY19-40" fmla="*/ 215444 h 910799"/>
                <a:gd name="connsiteX20-41" fmla="*/ 0 w 2890797"/>
                <a:gd name="connsiteY20-42" fmla="*/ 61557 h 910799"/>
                <a:gd name="connsiteX0-43" fmla="*/ 0 w 2890797"/>
                <a:gd name="connsiteY0-44" fmla="*/ 61557 h 910799"/>
                <a:gd name="connsiteX1-45" fmla="*/ 61557 w 2890797"/>
                <a:gd name="connsiteY1-46" fmla="*/ 0 h 910799"/>
                <a:gd name="connsiteX2-47" fmla="*/ 481800 w 2890797"/>
                <a:gd name="connsiteY2-48" fmla="*/ 0 h 910799"/>
                <a:gd name="connsiteX3-49" fmla="*/ 481800 w 2890797"/>
                <a:gd name="connsiteY3-50" fmla="*/ 0 h 910799"/>
                <a:gd name="connsiteX4-51" fmla="*/ 1204499 w 2890797"/>
                <a:gd name="connsiteY4-52" fmla="*/ 0 h 910799"/>
                <a:gd name="connsiteX5-53" fmla="*/ 2829240 w 2890797"/>
                <a:gd name="connsiteY5-54" fmla="*/ 0 h 910799"/>
                <a:gd name="connsiteX6-55" fmla="*/ 2890797 w 2890797"/>
                <a:gd name="connsiteY6-56" fmla="*/ 61557 h 910799"/>
                <a:gd name="connsiteX7-57" fmla="*/ 2890797 w 2890797"/>
                <a:gd name="connsiteY7-58" fmla="*/ 215444 h 910799"/>
                <a:gd name="connsiteX8-59" fmla="*/ 2890797 w 2890797"/>
                <a:gd name="connsiteY8-60" fmla="*/ 215444 h 910799"/>
                <a:gd name="connsiteX9-61" fmla="*/ 2890797 w 2890797"/>
                <a:gd name="connsiteY9-62" fmla="*/ 307777 h 910799"/>
                <a:gd name="connsiteX10-63" fmla="*/ 2890797 w 2890797"/>
                <a:gd name="connsiteY10-64" fmla="*/ 307775 h 910799"/>
                <a:gd name="connsiteX11-65" fmla="*/ 2829240 w 2890797"/>
                <a:gd name="connsiteY11-66" fmla="*/ 369332 h 910799"/>
                <a:gd name="connsiteX12-67" fmla="*/ 1823624 w 2890797"/>
                <a:gd name="connsiteY12-68" fmla="*/ 378857 h 910799"/>
                <a:gd name="connsiteX13-69" fmla="*/ 1538484 w 2890797"/>
                <a:gd name="connsiteY13-70" fmla="*/ 910799 h 910799"/>
                <a:gd name="connsiteX14-71" fmla="*/ 481800 w 2890797"/>
                <a:gd name="connsiteY14-72" fmla="*/ 369332 h 910799"/>
                <a:gd name="connsiteX15-73" fmla="*/ 61557 w 2890797"/>
                <a:gd name="connsiteY15-74" fmla="*/ 369332 h 910799"/>
                <a:gd name="connsiteX16-75" fmla="*/ 0 w 2890797"/>
                <a:gd name="connsiteY16-76" fmla="*/ 307775 h 910799"/>
                <a:gd name="connsiteX17-77" fmla="*/ 0 w 2890797"/>
                <a:gd name="connsiteY17-78" fmla="*/ 307777 h 910799"/>
                <a:gd name="connsiteX18-79" fmla="*/ 0 w 2890797"/>
                <a:gd name="connsiteY18-80" fmla="*/ 215444 h 910799"/>
                <a:gd name="connsiteX19-81" fmla="*/ 0 w 2890797"/>
                <a:gd name="connsiteY19-82" fmla="*/ 215444 h 910799"/>
                <a:gd name="connsiteX20-83" fmla="*/ 0 w 2890797"/>
                <a:gd name="connsiteY20-84" fmla="*/ 61557 h 910799"/>
                <a:gd name="connsiteX0-85" fmla="*/ 0 w 2890797"/>
                <a:gd name="connsiteY0-86" fmla="*/ 61557 h 910799"/>
                <a:gd name="connsiteX1-87" fmla="*/ 61557 w 2890797"/>
                <a:gd name="connsiteY1-88" fmla="*/ 0 h 910799"/>
                <a:gd name="connsiteX2-89" fmla="*/ 481800 w 2890797"/>
                <a:gd name="connsiteY2-90" fmla="*/ 0 h 910799"/>
                <a:gd name="connsiteX3-91" fmla="*/ 481800 w 2890797"/>
                <a:gd name="connsiteY3-92" fmla="*/ 0 h 910799"/>
                <a:gd name="connsiteX4-93" fmla="*/ 1204499 w 2890797"/>
                <a:gd name="connsiteY4-94" fmla="*/ 0 h 910799"/>
                <a:gd name="connsiteX5-95" fmla="*/ 2829240 w 2890797"/>
                <a:gd name="connsiteY5-96" fmla="*/ 0 h 910799"/>
                <a:gd name="connsiteX6-97" fmla="*/ 2890797 w 2890797"/>
                <a:gd name="connsiteY6-98" fmla="*/ 61557 h 910799"/>
                <a:gd name="connsiteX7-99" fmla="*/ 2890797 w 2890797"/>
                <a:gd name="connsiteY7-100" fmla="*/ 215444 h 910799"/>
                <a:gd name="connsiteX8-101" fmla="*/ 2890797 w 2890797"/>
                <a:gd name="connsiteY8-102" fmla="*/ 215444 h 910799"/>
                <a:gd name="connsiteX9-103" fmla="*/ 2890797 w 2890797"/>
                <a:gd name="connsiteY9-104" fmla="*/ 307777 h 910799"/>
                <a:gd name="connsiteX10-105" fmla="*/ 2890797 w 2890797"/>
                <a:gd name="connsiteY10-106" fmla="*/ 307775 h 910799"/>
                <a:gd name="connsiteX11-107" fmla="*/ 2829240 w 2890797"/>
                <a:gd name="connsiteY11-108" fmla="*/ 369332 h 910799"/>
                <a:gd name="connsiteX12-109" fmla="*/ 1814099 w 2890797"/>
                <a:gd name="connsiteY12-110" fmla="*/ 359807 h 910799"/>
                <a:gd name="connsiteX13-111" fmla="*/ 1538484 w 2890797"/>
                <a:gd name="connsiteY13-112" fmla="*/ 910799 h 910799"/>
                <a:gd name="connsiteX14-113" fmla="*/ 481800 w 2890797"/>
                <a:gd name="connsiteY14-114" fmla="*/ 369332 h 910799"/>
                <a:gd name="connsiteX15-115" fmla="*/ 61557 w 2890797"/>
                <a:gd name="connsiteY15-116" fmla="*/ 369332 h 910799"/>
                <a:gd name="connsiteX16-117" fmla="*/ 0 w 2890797"/>
                <a:gd name="connsiteY16-118" fmla="*/ 307775 h 910799"/>
                <a:gd name="connsiteX17-119" fmla="*/ 0 w 2890797"/>
                <a:gd name="connsiteY17-120" fmla="*/ 307777 h 910799"/>
                <a:gd name="connsiteX18-121" fmla="*/ 0 w 2890797"/>
                <a:gd name="connsiteY18-122" fmla="*/ 215444 h 910799"/>
                <a:gd name="connsiteX19-123" fmla="*/ 0 w 2890797"/>
                <a:gd name="connsiteY19-124" fmla="*/ 215444 h 910799"/>
                <a:gd name="connsiteX20-125" fmla="*/ 0 w 2890797"/>
                <a:gd name="connsiteY20-126" fmla="*/ 61557 h 910799"/>
                <a:gd name="connsiteX0-127" fmla="*/ 0 w 2890797"/>
                <a:gd name="connsiteY0-128" fmla="*/ 61557 h 910799"/>
                <a:gd name="connsiteX1-129" fmla="*/ 61557 w 2890797"/>
                <a:gd name="connsiteY1-130" fmla="*/ 0 h 910799"/>
                <a:gd name="connsiteX2-131" fmla="*/ 481800 w 2890797"/>
                <a:gd name="connsiteY2-132" fmla="*/ 0 h 910799"/>
                <a:gd name="connsiteX3-133" fmla="*/ 481800 w 2890797"/>
                <a:gd name="connsiteY3-134" fmla="*/ 0 h 910799"/>
                <a:gd name="connsiteX4-135" fmla="*/ 1204499 w 2890797"/>
                <a:gd name="connsiteY4-136" fmla="*/ 0 h 910799"/>
                <a:gd name="connsiteX5-137" fmla="*/ 2829240 w 2890797"/>
                <a:gd name="connsiteY5-138" fmla="*/ 0 h 910799"/>
                <a:gd name="connsiteX6-139" fmla="*/ 2890797 w 2890797"/>
                <a:gd name="connsiteY6-140" fmla="*/ 61557 h 910799"/>
                <a:gd name="connsiteX7-141" fmla="*/ 2890797 w 2890797"/>
                <a:gd name="connsiteY7-142" fmla="*/ 215444 h 910799"/>
                <a:gd name="connsiteX8-143" fmla="*/ 2890797 w 2890797"/>
                <a:gd name="connsiteY8-144" fmla="*/ 215444 h 910799"/>
                <a:gd name="connsiteX9-145" fmla="*/ 2890797 w 2890797"/>
                <a:gd name="connsiteY9-146" fmla="*/ 307777 h 910799"/>
                <a:gd name="connsiteX10-147" fmla="*/ 2890797 w 2890797"/>
                <a:gd name="connsiteY10-148" fmla="*/ 307775 h 910799"/>
                <a:gd name="connsiteX11-149" fmla="*/ 2829240 w 2890797"/>
                <a:gd name="connsiteY11-150" fmla="*/ 369332 h 910799"/>
                <a:gd name="connsiteX12-151" fmla="*/ 1814099 w 2890797"/>
                <a:gd name="connsiteY12-152" fmla="*/ 359807 h 910799"/>
                <a:gd name="connsiteX13-153" fmla="*/ 1538484 w 2890797"/>
                <a:gd name="connsiteY13-154" fmla="*/ 910799 h 910799"/>
                <a:gd name="connsiteX14-155" fmla="*/ 1643850 w 2890797"/>
                <a:gd name="connsiteY14-156" fmla="*/ 369332 h 910799"/>
                <a:gd name="connsiteX15-157" fmla="*/ 61557 w 2890797"/>
                <a:gd name="connsiteY15-158" fmla="*/ 369332 h 910799"/>
                <a:gd name="connsiteX16-159" fmla="*/ 0 w 2890797"/>
                <a:gd name="connsiteY16-160" fmla="*/ 307775 h 910799"/>
                <a:gd name="connsiteX17-161" fmla="*/ 0 w 2890797"/>
                <a:gd name="connsiteY17-162" fmla="*/ 307777 h 910799"/>
                <a:gd name="connsiteX18-163" fmla="*/ 0 w 2890797"/>
                <a:gd name="connsiteY18-164" fmla="*/ 215444 h 910799"/>
                <a:gd name="connsiteX19-165" fmla="*/ 0 w 2890797"/>
                <a:gd name="connsiteY19-166" fmla="*/ 215444 h 910799"/>
                <a:gd name="connsiteX20-167" fmla="*/ 0 w 2890797"/>
                <a:gd name="connsiteY20-168" fmla="*/ 61557 h 910799"/>
                <a:gd name="connsiteX0-169" fmla="*/ 0 w 2890797"/>
                <a:gd name="connsiteY0-170" fmla="*/ 61557 h 910799"/>
                <a:gd name="connsiteX1-171" fmla="*/ 61557 w 2890797"/>
                <a:gd name="connsiteY1-172" fmla="*/ 0 h 910799"/>
                <a:gd name="connsiteX2-173" fmla="*/ 481800 w 2890797"/>
                <a:gd name="connsiteY2-174" fmla="*/ 0 h 910799"/>
                <a:gd name="connsiteX3-175" fmla="*/ 481800 w 2890797"/>
                <a:gd name="connsiteY3-176" fmla="*/ 0 h 910799"/>
                <a:gd name="connsiteX4-177" fmla="*/ 1204499 w 2890797"/>
                <a:gd name="connsiteY4-178" fmla="*/ 0 h 910799"/>
                <a:gd name="connsiteX5-179" fmla="*/ 2829240 w 2890797"/>
                <a:gd name="connsiteY5-180" fmla="*/ 0 h 910799"/>
                <a:gd name="connsiteX6-181" fmla="*/ 2890797 w 2890797"/>
                <a:gd name="connsiteY6-182" fmla="*/ 61557 h 910799"/>
                <a:gd name="connsiteX7-183" fmla="*/ 2890797 w 2890797"/>
                <a:gd name="connsiteY7-184" fmla="*/ 215444 h 910799"/>
                <a:gd name="connsiteX8-185" fmla="*/ 2890797 w 2890797"/>
                <a:gd name="connsiteY8-186" fmla="*/ 215444 h 910799"/>
                <a:gd name="connsiteX9-187" fmla="*/ 2890797 w 2890797"/>
                <a:gd name="connsiteY9-188" fmla="*/ 307777 h 910799"/>
                <a:gd name="connsiteX10-189" fmla="*/ 2890797 w 2890797"/>
                <a:gd name="connsiteY10-190" fmla="*/ 307775 h 910799"/>
                <a:gd name="connsiteX11-191" fmla="*/ 2829240 w 2890797"/>
                <a:gd name="connsiteY11-192" fmla="*/ 369332 h 910799"/>
                <a:gd name="connsiteX12-193" fmla="*/ 1804574 w 2890797"/>
                <a:gd name="connsiteY12-194" fmla="*/ 369332 h 910799"/>
                <a:gd name="connsiteX13-195" fmla="*/ 1538484 w 2890797"/>
                <a:gd name="connsiteY13-196" fmla="*/ 910799 h 910799"/>
                <a:gd name="connsiteX14-197" fmla="*/ 1643850 w 2890797"/>
                <a:gd name="connsiteY14-198" fmla="*/ 369332 h 910799"/>
                <a:gd name="connsiteX15-199" fmla="*/ 61557 w 2890797"/>
                <a:gd name="connsiteY15-200" fmla="*/ 369332 h 910799"/>
                <a:gd name="connsiteX16-201" fmla="*/ 0 w 2890797"/>
                <a:gd name="connsiteY16-202" fmla="*/ 307775 h 910799"/>
                <a:gd name="connsiteX17-203" fmla="*/ 0 w 2890797"/>
                <a:gd name="connsiteY17-204" fmla="*/ 307777 h 910799"/>
                <a:gd name="connsiteX18-205" fmla="*/ 0 w 2890797"/>
                <a:gd name="connsiteY18-206" fmla="*/ 215444 h 910799"/>
                <a:gd name="connsiteX19-207" fmla="*/ 0 w 2890797"/>
                <a:gd name="connsiteY19-208" fmla="*/ 215444 h 910799"/>
                <a:gd name="connsiteX20-209" fmla="*/ 0 w 2890797"/>
                <a:gd name="connsiteY20-210" fmla="*/ 61557 h 910799"/>
                <a:gd name="connsiteX0-211" fmla="*/ 0 w 2890797"/>
                <a:gd name="connsiteY0-212" fmla="*/ 61557 h 1129874"/>
                <a:gd name="connsiteX1-213" fmla="*/ 61557 w 2890797"/>
                <a:gd name="connsiteY1-214" fmla="*/ 0 h 1129874"/>
                <a:gd name="connsiteX2-215" fmla="*/ 481800 w 2890797"/>
                <a:gd name="connsiteY2-216" fmla="*/ 0 h 1129874"/>
                <a:gd name="connsiteX3-217" fmla="*/ 481800 w 2890797"/>
                <a:gd name="connsiteY3-218" fmla="*/ 0 h 1129874"/>
                <a:gd name="connsiteX4-219" fmla="*/ 1204499 w 2890797"/>
                <a:gd name="connsiteY4-220" fmla="*/ 0 h 1129874"/>
                <a:gd name="connsiteX5-221" fmla="*/ 2829240 w 2890797"/>
                <a:gd name="connsiteY5-222" fmla="*/ 0 h 1129874"/>
                <a:gd name="connsiteX6-223" fmla="*/ 2890797 w 2890797"/>
                <a:gd name="connsiteY6-224" fmla="*/ 61557 h 1129874"/>
                <a:gd name="connsiteX7-225" fmla="*/ 2890797 w 2890797"/>
                <a:gd name="connsiteY7-226" fmla="*/ 215444 h 1129874"/>
                <a:gd name="connsiteX8-227" fmla="*/ 2890797 w 2890797"/>
                <a:gd name="connsiteY8-228" fmla="*/ 215444 h 1129874"/>
                <a:gd name="connsiteX9-229" fmla="*/ 2890797 w 2890797"/>
                <a:gd name="connsiteY9-230" fmla="*/ 307777 h 1129874"/>
                <a:gd name="connsiteX10-231" fmla="*/ 2890797 w 2890797"/>
                <a:gd name="connsiteY10-232" fmla="*/ 307775 h 1129874"/>
                <a:gd name="connsiteX11-233" fmla="*/ 2829240 w 2890797"/>
                <a:gd name="connsiteY11-234" fmla="*/ 369332 h 1129874"/>
                <a:gd name="connsiteX12-235" fmla="*/ 1804574 w 2890797"/>
                <a:gd name="connsiteY12-236" fmla="*/ 369332 h 1129874"/>
                <a:gd name="connsiteX13-237" fmla="*/ 1709934 w 2890797"/>
                <a:gd name="connsiteY13-238" fmla="*/ 1129874 h 1129874"/>
                <a:gd name="connsiteX14-239" fmla="*/ 1643850 w 2890797"/>
                <a:gd name="connsiteY14-240" fmla="*/ 369332 h 1129874"/>
                <a:gd name="connsiteX15-241" fmla="*/ 61557 w 2890797"/>
                <a:gd name="connsiteY15-242" fmla="*/ 369332 h 1129874"/>
                <a:gd name="connsiteX16-243" fmla="*/ 0 w 2890797"/>
                <a:gd name="connsiteY16-244" fmla="*/ 307775 h 1129874"/>
                <a:gd name="connsiteX17-245" fmla="*/ 0 w 2890797"/>
                <a:gd name="connsiteY17-246" fmla="*/ 307777 h 1129874"/>
                <a:gd name="connsiteX18-247" fmla="*/ 0 w 2890797"/>
                <a:gd name="connsiteY18-248" fmla="*/ 215444 h 1129874"/>
                <a:gd name="connsiteX19-249" fmla="*/ 0 w 2890797"/>
                <a:gd name="connsiteY19-250" fmla="*/ 215444 h 1129874"/>
                <a:gd name="connsiteX20-251" fmla="*/ 0 w 2890797"/>
                <a:gd name="connsiteY20-252" fmla="*/ 61557 h 1129874"/>
                <a:gd name="connsiteX0-253" fmla="*/ 0 w 2890797"/>
                <a:gd name="connsiteY0-254" fmla="*/ 61557 h 1145856"/>
                <a:gd name="connsiteX1-255" fmla="*/ 61557 w 2890797"/>
                <a:gd name="connsiteY1-256" fmla="*/ 0 h 1145856"/>
                <a:gd name="connsiteX2-257" fmla="*/ 481800 w 2890797"/>
                <a:gd name="connsiteY2-258" fmla="*/ 0 h 1145856"/>
                <a:gd name="connsiteX3-259" fmla="*/ 481800 w 2890797"/>
                <a:gd name="connsiteY3-260" fmla="*/ 0 h 1145856"/>
                <a:gd name="connsiteX4-261" fmla="*/ 1204499 w 2890797"/>
                <a:gd name="connsiteY4-262" fmla="*/ 0 h 1145856"/>
                <a:gd name="connsiteX5-263" fmla="*/ 2829240 w 2890797"/>
                <a:gd name="connsiteY5-264" fmla="*/ 0 h 1145856"/>
                <a:gd name="connsiteX6-265" fmla="*/ 2890797 w 2890797"/>
                <a:gd name="connsiteY6-266" fmla="*/ 61557 h 1145856"/>
                <a:gd name="connsiteX7-267" fmla="*/ 2890797 w 2890797"/>
                <a:gd name="connsiteY7-268" fmla="*/ 215444 h 1145856"/>
                <a:gd name="connsiteX8-269" fmla="*/ 2890797 w 2890797"/>
                <a:gd name="connsiteY8-270" fmla="*/ 215444 h 1145856"/>
                <a:gd name="connsiteX9-271" fmla="*/ 2890797 w 2890797"/>
                <a:gd name="connsiteY9-272" fmla="*/ 307777 h 1145856"/>
                <a:gd name="connsiteX10-273" fmla="*/ 2890797 w 2890797"/>
                <a:gd name="connsiteY10-274" fmla="*/ 307775 h 1145856"/>
                <a:gd name="connsiteX11-275" fmla="*/ 2829240 w 2890797"/>
                <a:gd name="connsiteY11-276" fmla="*/ 369332 h 1145856"/>
                <a:gd name="connsiteX12-277" fmla="*/ 1804574 w 2890797"/>
                <a:gd name="connsiteY12-278" fmla="*/ 369332 h 1145856"/>
                <a:gd name="connsiteX13-279" fmla="*/ 1471873 w 2890797"/>
                <a:gd name="connsiteY13-280" fmla="*/ 1145856 h 1145856"/>
                <a:gd name="connsiteX14-281" fmla="*/ 1643850 w 2890797"/>
                <a:gd name="connsiteY14-282" fmla="*/ 369332 h 1145856"/>
                <a:gd name="connsiteX15-283" fmla="*/ 61557 w 2890797"/>
                <a:gd name="connsiteY15-284" fmla="*/ 369332 h 1145856"/>
                <a:gd name="connsiteX16-285" fmla="*/ 0 w 2890797"/>
                <a:gd name="connsiteY16-286" fmla="*/ 307775 h 1145856"/>
                <a:gd name="connsiteX17-287" fmla="*/ 0 w 2890797"/>
                <a:gd name="connsiteY17-288" fmla="*/ 307777 h 1145856"/>
                <a:gd name="connsiteX18-289" fmla="*/ 0 w 2890797"/>
                <a:gd name="connsiteY18-290" fmla="*/ 215444 h 1145856"/>
                <a:gd name="connsiteX19-291" fmla="*/ 0 w 2890797"/>
                <a:gd name="connsiteY19-292" fmla="*/ 215444 h 1145856"/>
                <a:gd name="connsiteX20-293" fmla="*/ 0 w 2890797"/>
                <a:gd name="connsiteY20-294" fmla="*/ 61557 h 11458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2890797" h="1145856">
                  <a:moveTo>
                    <a:pt x="0" y="61557"/>
                  </a:moveTo>
                  <a:cubicBezTo>
                    <a:pt x="0" y="27560"/>
                    <a:pt x="27560" y="0"/>
                    <a:pt x="61557" y="0"/>
                  </a:cubicBezTo>
                  <a:lnTo>
                    <a:pt x="481800" y="0"/>
                  </a:lnTo>
                  <a:lnTo>
                    <a:pt x="481800" y="0"/>
                  </a:lnTo>
                  <a:lnTo>
                    <a:pt x="1204499" y="0"/>
                  </a:lnTo>
                  <a:lnTo>
                    <a:pt x="2829240" y="0"/>
                  </a:lnTo>
                  <a:cubicBezTo>
                    <a:pt x="2863237" y="0"/>
                    <a:pt x="2890797" y="27560"/>
                    <a:pt x="2890797" y="61557"/>
                  </a:cubicBezTo>
                  <a:lnTo>
                    <a:pt x="2890797" y="215444"/>
                  </a:lnTo>
                  <a:lnTo>
                    <a:pt x="2890797" y="215444"/>
                  </a:lnTo>
                  <a:lnTo>
                    <a:pt x="2890797" y="307777"/>
                  </a:lnTo>
                  <a:lnTo>
                    <a:pt x="2890797" y="307775"/>
                  </a:lnTo>
                  <a:cubicBezTo>
                    <a:pt x="2890797" y="341772"/>
                    <a:pt x="2863237" y="369332"/>
                    <a:pt x="2829240" y="369332"/>
                  </a:cubicBezTo>
                  <a:lnTo>
                    <a:pt x="1804574" y="369332"/>
                  </a:lnTo>
                  <a:lnTo>
                    <a:pt x="1471873" y="1145856"/>
                  </a:lnTo>
                  <a:lnTo>
                    <a:pt x="1643850" y="369332"/>
                  </a:lnTo>
                  <a:lnTo>
                    <a:pt x="61557" y="369332"/>
                  </a:lnTo>
                  <a:cubicBezTo>
                    <a:pt x="27560" y="369332"/>
                    <a:pt x="0" y="341772"/>
                    <a:pt x="0" y="307775"/>
                  </a:cubicBezTo>
                  <a:lnTo>
                    <a:pt x="0" y="307777"/>
                  </a:lnTo>
                  <a:lnTo>
                    <a:pt x="0" y="215444"/>
                  </a:lnTo>
                  <a:lnTo>
                    <a:pt x="0" y="215444"/>
                  </a:lnTo>
                  <a:lnTo>
                    <a:pt x="0" y="6155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05528" y="2066925"/>
              <a:ext cx="3879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Arial" panose="020B0604020202020204" pitchFamily="34" charset="0"/>
                  <a:cs typeface="Arial" panose="020B0604020202020204" pitchFamily="34" charset="0"/>
                </a:rPr>
                <a:t>Chúng cháu cảm ơn bác ạ!</a:t>
              </a:r>
              <a:endParaRPr lang="en-US" sz="24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04413" y="359532"/>
            <a:ext cx="2725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4413" y="816871"/>
            <a:ext cx="7212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 Vì sao?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4325" y="1524000"/>
            <a:ext cx="4169300" cy="5112326"/>
            <a:chOff x="314325" y="1849496"/>
            <a:chExt cx="4169300" cy="35247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25" y="1849496"/>
              <a:ext cx="4169300" cy="3159008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2216095" y="5008504"/>
              <a:ext cx="365760" cy="365760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00502" y="1524001"/>
            <a:ext cx="4169299" cy="5112326"/>
            <a:chOff x="4600502" y="1849496"/>
            <a:chExt cx="4169299" cy="35247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502" y="1849496"/>
              <a:ext cx="4169299" cy="3159008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502271" y="5008504"/>
              <a:ext cx="365760" cy="365760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805528" y="2066926"/>
              <a:ext cx="2890797" cy="1129874"/>
            </a:xfrm>
            <a:custGeom>
              <a:avLst/>
              <a:gdLst>
                <a:gd name="connsiteX0" fmla="*/ 0 w 2890797"/>
                <a:gd name="connsiteY0" fmla="*/ 61557 h 369332"/>
                <a:gd name="connsiteX1" fmla="*/ 61557 w 2890797"/>
                <a:gd name="connsiteY1" fmla="*/ 0 h 369332"/>
                <a:gd name="connsiteX2" fmla="*/ 481800 w 2890797"/>
                <a:gd name="connsiteY2" fmla="*/ 0 h 369332"/>
                <a:gd name="connsiteX3" fmla="*/ 481800 w 2890797"/>
                <a:gd name="connsiteY3" fmla="*/ 0 h 369332"/>
                <a:gd name="connsiteX4" fmla="*/ 1204499 w 2890797"/>
                <a:gd name="connsiteY4" fmla="*/ 0 h 369332"/>
                <a:gd name="connsiteX5" fmla="*/ 2829240 w 2890797"/>
                <a:gd name="connsiteY5" fmla="*/ 0 h 369332"/>
                <a:gd name="connsiteX6" fmla="*/ 2890797 w 2890797"/>
                <a:gd name="connsiteY6" fmla="*/ 61557 h 369332"/>
                <a:gd name="connsiteX7" fmla="*/ 2890797 w 2890797"/>
                <a:gd name="connsiteY7" fmla="*/ 215444 h 369332"/>
                <a:gd name="connsiteX8" fmla="*/ 2890797 w 2890797"/>
                <a:gd name="connsiteY8" fmla="*/ 215444 h 369332"/>
                <a:gd name="connsiteX9" fmla="*/ 2890797 w 2890797"/>
                <a:gd name="connsiteY9" fmla="*/ 307777 h 369332"/>
                <a:gd name="connsiteX10" fmla="*/ 2890797 w 2890797"/>
                <a:gd name="connsiteY10" fmla="*/ 307775 h 369332"/>
                <a:gd name="connsiteX11" fmla="*/ 2829240 w 2890797"/>
                <a:gd name="connsiteY11" fmla="*/ 369332 h 369332"/>
                <a:gd name="connsiteX12" fmla="*/ 1204499 w 2890797"/>
                <a:gd name="connsiteY12" fmla="*/ 369332 h 369332"/>
                <a:gd name="connsiteX13" fmla="*/ 843159 w 2890797"/>
                <a:gd name="connsiteY13" fmla="*/ 415499 h 369332"/>
                <a:gd name="connsiteX14" fmla="*/ 481800 w 2890797"/>
                <a:gd name="connsiteY14" fmla="*/ 369332 h 369332"/>
                <a:gd name="connsiteX15" fmla="*/ 61557 w 2890797"/>
                <a:gd name="connsiteY15" fmla="*/ 369332 h 369332"/>
                <a:gd name="connsiteX16" fmla="*/ 0 w 2890797"/>
                <a:gd name="connsiteY16" fmla="*/ 307775 h 369332"/>
                <a:gd name="connsiteX17" fmla="*/ 0 w 2890797"/>
                <a:gd name="connsiteY17" fmla="*/ 307777 h 369332"/>
                <a:gd name="connsiteX18" fmla="*/ 0 w 2890797"/>
                <a:gd name="connsiteY18" fmla="*/ 215444 h 369332"/>
                <a:gd name="connsiteX19" fmla="*/ 0 w 2890797"/>
                <a:gd name="connsiteY19" fmla="*/ 215444 h 369332"/>
                <a:gd name="connsiteX20" fmla="*/ 0 w 2890797"/>
                <a:gd name="connsiteY20" fmla="*/ 61557 h 369332"/>
                <a:gd name="connsiteX0-1" fmla="*/ 0 w 2890797"/>
                <a:gd name="connsiteY0-2" fmla="*/ 61557 h 910799"/>
                <a:gd name="connsiteX1-3" fmla="*/ 61557 w 2890797"/>
                <a:gd name="connsiteY1-4" fmla="*/ 0 h 910799"/>
                <a:gd name="connsiteX2-5" fmla="*/ 481800 w 2890797"/>
                <a:gd name="connsiteY2-6" fmla="*/ 0 h 910799"/>
                <a:gd name="connsiteX3-7" fmla="*/ 481800 w 2890797"/>
                <a:gd name="connsiteY3-8" fmla="*/ 0 h 910799"/>
                <a:gd name="connsiteX4-9" fmla="*/ 1204499 w 2890797"/>
                <a:gd name="connsiteY4-10" fmla="*/ 0 h 910799"/>
                <a:gd name="connsiteX5-11" fmla="*/ 2829240 w 2890797"/>
                <a:gd name="connsiteY5-12" fmla="*/ 0 h 910799"/>
                <a:gd name="connsiteX6-13" fmla="*/ 2890797 w 2890797"/>
                <a:gd name="connsiteY6-14" fmla="*/ 61557 h 910799"/>
                <a:gd name="connsiteX7-15" fmla="*/ 2890797 w 2890797"/>
                <a:gd name="connsiteY7-16" fmla="*/ 215444 h 910799"/>
                <a:gd name="connsiteX8-17" fmla="*/ 2890797 w 2890797"/>
                <a:gd name="connsiteY8-18" fmla="*/ 215444 h 910799"/>
                <a:gd name="connsiteX9-19" fmla="*/ 2890797 w 2890797"/>
                <a:gd name="connsiteY9-20" fmla="*/ 307777 h 910799"/>
                <a:gd name="connsiteX10-21" fmla="*/ 2890797 w 2890797"/>
                <a:gd name="connsiteY10-22" fmla="*/ 307775 h 910799"/>
                <a:gd name="connsiteX11-23" fmla="*/ 2829240 w 2890797"/>
                <a:gd name="connsiteY11-24" fmla="*/ 369332 h 910799"/>
                <a:gd name="connsiteX12-25" fmla="*/ 1204499 w 2890797"/>
                <a:gd name="connsiteY12-26" fmla="*/ 369332 h 910799"/>
                <a:gd name="connsiteX13-27" fmla="*/ 1538484 w 2890797"/>
                <a:gd name="connsiteY13-28" fmla="*/ 910799 h 910799"/>
                <a:gd name="connsiteX14-29" fmla="*/ 481800 w 2890797"/>
                <a:gd name="connsiteY14-30" fmla="*/ 369332 h 910799"/>
                <a:gd name="connsiteX15-31" fmla="*/ 61557 w 2890797"/>
                <a:gd name="connsiteY15-32" fmla="*/ 369332 h 910799"/>
                <a:gd name="connsiteX16-33" fmla="*/ 0 w 2890797"/>
                <a:gd name="connsiteY16-34" fmla="*/ 307775 h 910799"/>
                <a:gd name="connsiteX17-35" fmla="*/ 0 w 2890797"/>
                <a:gd name="connsiteY17-36" fmla="*/ 307777 h 910799"/>
                <a:gd name="connsiteX18-37" fmla="*/ 0 w 2890797"/>
                <a:gd name="connsiteY18-38" fmla="*/ 215444 h 910799"/>
                <a:gd name="connsiteX19-39" fmla="*/ 0 w 2890797"/>
                <a:gd name="connsiteY19-40" fmla="*/ 215444 h 910799"/>
                <a:gd name="connsiteX20-41" fmla="*/ 0 w 2890797"/>
                <a:gd name="connsiteY20-42" fmla="*/ 61557 h 910799"/>
                <a:gd name="connsiteX0-43" fmla="*/ 0 w 2890797"/>
                <a:gd name="connsiteY0-44" fmla="*/ 61557 h 910799"/>
                <a:gd name="connsiteX1-45" fmla="*/ 61557 w 2890797"/>
                <a:gd name="connsiteY1-46" fmla="*/ 0 h 910799"/>
                <a:gd name="connsiteX2-47" fmla="*/ 481800 w 2890797"/>
                <a:gd name="connsiteY2-48" fmla="*/ 0 h 910799"/>
                <a:gd name="connsiteX3-49" fmla="*/ 481800 w 2890797"/>
                <a:gd name="connsiteY3-50" fmla="*/ 0 h 910799"/>
                <a:gd name="connsiteX4-51" fmla="*/ 1204499 w 2890797"/>
                <a:gd name="connsiteY4-52" fmla="*/ 0 h 910799"/>
                <a:gd name="connsiteX5-53" fmla="*/ 2829240 w 2890797"/>
                <a:gd name="connsiteY5-54" fmla="*/ 0 h 910799"/>
                <a:gd name="connsiteX6-55" fmla="*/ 2890797 w 2890797"/>
                <a:gd name="connsiteY6-56" fmla="*/ 61557 h 910799"/>
                <a:gd name="connsiteX7-57" fmla="*/ 2890797 w 2890797"/>
                <a:gd name="connsiteY7-58" fmla="*/ 215444 h 910799"/>
                <a:gd name="connsiteX8-59" fmla="*/ 2890797 w 2890797"/>
                <a:gd name="connsiteY8-60" fmla="*/ 215444 h 910799"/>
                <a:gd name="connsiteX9-61" fmla="*/ 2890797 w 2890797"/>
                <a:gd name="connsiteY9-62" fmla="*/ 307777 h 910799"/>
                <a:gd name="connsiteX10-63" fmla="*/ 2890797 w 2890797"/>
                <a:gd name="connsiteY10-64" fmla="*/ 307775 h 910799"/>
                <a:gd name="connsiteX11-65" fmla="*/ 2829240 w 2890797"/>
                <a:gd name="connsiteY11-66" fmla="*/ 369332 h 910799"/>
                <a:gd name="connsiteX12-67" fmla="*/ 1823624 w 2890797"/>
                <a:gd name="connsiteY12-68" fmla="*/ 378857 h 910799"/>
                <a:gd name="connsiteX13-69" fmla="*/ 1538484 w 2890797"/>
                <a:gd name="connsiteY13-70" fmla="*/ 910799 h 910799"/>
                <a:gd name="connsiteX14-71" fmla="*/ 481800 w 2890797"/>
                <a:gd name="connsiteY14-72" fmla="*/ 369332 h 910799"/>
                <a:gd name="connsiteX15-73" fmla="*/ 61557 w 2890797"/>
                <a:gd name="connsiteY15-74" fmla="*/ 369332 h 910799"/>
                <a:gd name="connsiteX16-75" fmla="*/ 0 w 2890797"/>
                <a:gd name="connsiteY16-76" fmla="*/ 307775 h 910799"/>
                <a:gd name="connsiteX17-77" fmla="*/ 0 w 2890797"/>
                <a:gd name="connsiteY17-78" fmla="*/ 307777 h 910799"/>
                <a:gd name="connsiteX18-79" fmla="*/ 0 w 2890797"/>
                <a:gd name="connsiteY18-80" fmla="*/ 215444 h 910799"/>
                <a:gd name="connsiteX19-81" fmla="*/ 0 w 2890797"/>
                <a:gd name="connsiteY19-82" fmla="*/ 215444 h 910799"/>
                <a:gd name="connsiteX20-83" fmla="*/ 0 w 2890797"/>
                <a:gd name="connsiteY20-84" fmla="*/ 61557 h 910799"/>
                <a:gd name="connsiteX0-85" fmla="*/ 0 w 2890797"/>
                <a:gd name="connsiteY0-86" fmla="*/ 61557 h 910799"/>
                <a:gd name="connsiteX1-87" fmla="*/ 61557 w 2890797"/>
                <a:gd name="connsiteY1-88" fmla="*/ 0 h 910799"/>
                <a:gd name="connsiteX2-89" fmla="*/ 481800 w 2890797"/>
                <a:gd name="connsiteY2-90" fmla="*/ 0 h 910799"/>
                <a:gd name="connsiteX3-91" fmla="*/ 481800 w 2890797"/>
                <a:gd name="connsiteY3-92" fmla="*/ 0 h 910799"/>
                <a:gd name="connsiteX4-93" fmla="*/ 1204499 w 2890797"/>
                <a:gd name="connsiteY4-94" fmla="*/ 0 h 910799"/>
                <a:gd name="connsiteX5-95" fmla="*/ 2829240 w 2890797"/>
                <a:gd name="connsiteY5-96" fmla="*/ 0 h 910799"/>
                <a:gd name="connsiteX6-97" fmla="*/ 2890797 w 2890797"/>
                <a:gd name="connsiteY6-98" fmla="*/ 61557 h 910799"/>
                <a:gd name="connsiteX7-99" fmla="*/ 2890797 w 2890797"/>
                <a:gd name="connsiteY7-100" fmla="*/ 215444 h 910799"/>
                <a:gd name="connsiteX8-101" fmla="*/ 2890797 w 2890797"/>
                <a:gd name="connsiteY8-102" fmla="*/ 215444 h 910799"/>
                <a:gd name="connsiteX9-103" fmla="*/ 2890797 w 2890797"/>
                <a:gd name="connsiteY9-104" fmla="*/ 307777 h 910799"/>
                <a:gd name="connsiteX10-105" fmla="*/ 2890797 w 2890797"/>
                <a:gd name="connsiteY10-106" fmla="*/ 307775 h 910799"/>
                <a:gd name="connsiteX11-107" fmla="*/ 2829240 w 2890797"/>
                <a:gd name="connsiteY11-108" fmla="*/ 369332 h 910799"/>
                <a:gd name="connsiteX12-109" fmla="*/ 1814099 w 2890797"/>
                <a:gd name="connsiteY12-110" fmla="*/ 359807 h 910799"/>
                <a:gd name="connsiteX13-111" fmla="*/ 1538484 w 2890797"/>
                <a:gd name="connsiteY13-112" fmla="*/ 910799 h 910799"/>
                <a:gd name="connsiteX14-113" fmla="*/ 481800 w 2890797"/>
                <a:gd name="connsiteY14-114" fmla="*/ 369332 h 910799"/>
                <a:gd name="connsiteX15-115" fmla="*/ 61557 w 2890797"/>
                <a:gd name="connsiteY15-116" fmla="*/ 369332 h 910799"/>
                <a:gd name="connsiteX16-117" fmla="*/ 0 w 2890797"/>
                <a:gd name="connsiteY16-118" fmla="*/ 307775 h 910799"/>
                <a:gd name="connsiteX17-119" fmla="*/ 0 w 2890797"/>
                <a:gd name="connsiteY17-120" fmla="*/ 307777 h 910799"/>
                <a:gd name="connsiteX18-121" fmla="*/ 0 w 2890797"/>
                <a:gd name="connsiteY18-122" fmla="*/ 215444 h 910799"/>
                <a:gd name="connsiteX19-123" fmla="*/ 0 w 2890797"/>
                <a:gd name="connsiteY19-124" fmla="*/ 215444 h 910799"/>
                <a:gd name="connsiteX20-125" fmla="*/ 0 w 2890797"/>
                <a:gd name="connsiteY20-126" fmla="*/ 61557 h 910799"/>
                <a:gd name="connsiteX0-127" fmla="*/ 0 w 2890797"/>
                <a:gd name="connsiteY0-128" fmla="*/ 61557 h 910799"/>
                <a:gd name="connsiteX1-129" fmla="*/ 61557 w 2890797"/>
                <a:gd name="connsiteY1-130" fmla="*/ 0 h 910799"/>
                <a:gd name="connsiteX2-131" fmla="*/ 481800 w 2890797"/>
                <a:gd name="connsiteY2-132" fmla="*/ 0 h 910799"/>
                <a:gd name="connsiteX3-133" fmla="*/ 481800 w 2890797"/>
                <a:gd name="connsiteY3-134" fmla="*/ 0 h 910799"/>
                <a:gd name="connsiteX4-135" fmla="*/ 1204499 w 2890797"/>
                <a:gd name="connsiteY4-136" fmla="*/ 0 h 910799"/>
                <a:gd name="connsiteX5-137" fmla="*/ 2829240 w 2890797"/>
                <a:gd name="connsiteY5-138" fmla="*/ 0 h 910799"/>
                <a:gd name="connsiteX6-139" fmla="*/ 2890797 w 2890797"/>
                <a:gd name="connsiteY6-140" fmla="*/ 61557 h 910799"/>
                <a:gd name="connsiteX7-141" fmla="*/ 2890797 w 2890797"/>
                <a:gd name="connsiteY7-142" fmla="*/ 215444 h 910799"/>
                <a:gd name="connsiteX8-143" fmla="*/ 2890797 w 2890797"/>
                <a:gd name="connsiteY8-144" fmla="*/ 215444 h 910799"/>
                <a:gd name="connsiteX9-145" fmla="*/ 2890797 w 2890797"/>
                <a:gd name="connsiteY9-146" fmla="*/ 307777 h 910799"/>
                <a:gd name="connsiteX10-147" fmla="*/ 2890797 w 2890797"/>
                <a:gd name="connsiteY10-148" fmla="*/ 307775 h 910799"/>
                <a:gd name="connsiteX11-149" fmla="*/ 2829240 w 2890797"/>
                <a:gd name="connsiteY11-150" fmla="*/ 369332 h 910799"/>
                <a:gd name="connsiteX12-151" fmla="*/ 1814099 w 2890797"/>
                <a:gd name="connsiteY12-152" fmla="*/ 359807 h 910799"/>
                <a:gd name="connsiteX13-153" fmla="*/ 1538484 w 2890797"/>
                <a:gd name="connsiteY13-154" fmla="*/ 910799 h 910799"/>
                <a:gd name="connsiteX14-155" fmla="*/ 1643850 w 2890797"/>
                <a:gd name="connsiteY14-156" fmla="*/ 369332 h 910799"/>
                <a:gd name="connsiteX15-157" fmla="*/ 61557 w 2890797"/>
                <a:gd name="connsiteY15-158" fmla="*/ 369332 h 910799"/>
                <a:gd name="connsiteX16-159" fmla="*/ 0 w 2890797"/>
                <a:gd name="connsiteY16-160" fmla="*/ 307775 h 910799"/>
                <a:gd name="connsiteX17-161" fmla="*/ 0 w 2890797"/>
                <a:gd name="connsiteY17-162" fmla="*/ 307777 h 910799"/>
                <a:gd name="connsiteX18-163" fmla="*/ 0 w 2890797"/>
                <a:gd name="connsiteY18-164" fmla="*/ 215444 h 910799"/>
                <a:gd name="connsiteX19-165" fmla="*/ 0 w 2890797"/>
                <a:gd name="connsiteY19-166" fmla="*/ 215444 h 910799"/>
                <a:gd name="connsiteX20-167" fmla="*/ 0 w 2890797"/>
                <a:gd name="connsiteY20-168" fmla="*/ 61557 h 910799"/>
                <a:gd name="connsiteX0-169" fmla="*/ 0 w 2890797"/>
                <a:gd name="connsiteY0-170" fmla="*/ 61557 h 910799"/>
                <a:gd name="connsiteX1-171" fmla="*/ 61557 w 2890797"/>
                <a:gd name="connsiteY1-172" fmla="*/ 0 h 910799"/>
                <a:gd name="connsiteX2-173" fmla="*/ 481800 w 2890797"/>
                <a:gd name="connsiteY2-174" fmla="*/ 0 h 910799"/>
                <a:gd name="connsiteX3-175" fmla="*/ 481800 w 2890797"/>
                <a:gd name="connsiteY3-176" fmla="*/ 0 h 910799"/>
                <a:gd name="connsiteX4-177" fmla="*/ 1204499 w 2890797"/>
                <a:gd name="connsiteY4-178" fmla="*/ 0 h 910799"/>
                <a:gd name="connsiteX5-179" fmla="*/ 2829240 w 2890797"/>
                <a:gd name="connsiteY5-180" fmla="*/ 0 h 910799"/>
                <a:gd name="connsiteX6-181" fmla="*/ 2890797 w 2890797"/>
                <a:gd name="connsiteY6-182" fmla="*/ 61557 h 910799"/>
                <a:gd name="connsiteX7-183" fmla="*/ 2890797 w 2890797"/>
                <a:gd name="connsiteY7-184" fmla="*/ 215444 h 910799"/>
                <a:gd name="connsiteX8-185" fmla="*/ 2890797 w 2890797"/>
                <a:gd name="connsiteY8-186" fmla="*/ 215444 h 910799"/>
                <a:gd name="connsiteX9-187" fmla="*/ 2890797 w 2890797"/>
                <a:gd name="connsiteY9-188" fmla="*/ 307777 h 910799"/>
                <a:gd name="connsiteX10-189" fmla="*/ 2890797 w 2890797"/>
                <a:gd name="connsiteY10-190" fmla="*/ 307775 h 910799"/>
                <a:gd name="connsiteX11-191" fmla="*/ 2829240 w 2890797"/>
                <a:gd name="connsiteY11-192" fmla="*/ 369332 h 910799"/>
                <a:gd name="connsiteX12-193" fmla="*/ 1804574 w 2890797"/>
                <a:gd name="connsiteY12-194" fmla="*/ 369332 h 910799"/>
                <a:gd name="connsiteX13-195" fmla="*/ 1538484 w 2890797"/>
                <a:gd name="connsiteY13-196" fmla="*/ 910799 h 910799"/>
                <a:gd name="connsiteX14-197" fmla="*/ 1643850 w 2890797"/>
                <a:gd name="connsiteY14-198" fmla="*/ 369332 h 910799"/>
                <a:gd name="connsiteX15-199" fmla="*/ 61557 w 2890797"/>
                <a:gd name="connsiteY15-200" fmla="*/ 369332 h 910799"/>
                <a:gd name="connsiteX16-201" fmla="*/ 0 w 2890797"/>
                <a:gd name="connsiteY16-202" fmla="*/ 307775 h 910799"/>
                <a:gd name="connsiteX17-203" fmla="*/ 0 w 2890797"/>
                <a:gd name="connsiteY17-204" fmla="*/ 307777 h 910799"/>
                <a:gd name="connsiteX18-205" fmla="*/ 0 w 2890797"/>
                <a:gd name="connsiteY18-206" fmla="*/ 215444 h 910799"/>
                <a:gd name="connsiteX19-207" fmla="*/ 0 w 2890797"/>
                <a:gd name="connsiteY19-208" fmla="*/ 215444 h 910799"/>
                <a:gd name="connsiteX20-209" fmla="*/ 0 w 2890797"/>
                <a:gd name="connsiteY20-210" fmla="*/ 61557 h 910799"/>
                <a:gd name="connsiteX0-211" fmla="*/ 0 w 2890797"/>
                <a:gd name="connsiteY0-212" fmla="*/ 61557 h 1129874"/>
                <a:gd name="connsiteX1-213" fmla="*/ 61557 w 2890797"/>
                <a:gd name="connsiteY1-214" fmla="*/ 0 h 1129874"/>
                <a:gd name="connsiteX2-215" fmla="*/ 481800 w 2890797"/>
                <a:gd name="connsiteY2-216" fmla="*/ 0 h 1129874"/>
                <a:gd name="connsiteX3-217" fmla="*/ 481800 w 2890797"/>
                <a:gd name="connsiteY3-218" fmla="*/ 0 h 1129874"/>
                <a:gd name="connsiteX4-219" fmla="*/ 1204499 w 2890797"/>
                <a:gd name="connsiteY4-220" fmla="*/ 0 h 1129874"/>
                <a:gd name="connsiteX5-221" fmla="*/ 2829240 w 2890797"/>
                <a:gd name="connsiteY5-222" fmla="*/ 0 h 1129874"/>
                <a:gd name="connsiteX6-223" fmla="*/ 2890797 w 2890797"/>
                <a:gd name="connsiteY6-224" fmla="*/ 61557 h 1129874"/>
                <a:gd name="connsiteX7-225" fmla="*/ 2890797 w 2890797"/>
                <a:gd name="connsiteY7-226" fmla="*/ 215444 h 1129874"/>
                <a:gd name="connsiteX8-227" fmla="*/ 2890797 w 2890797"/>
                <a:gd name="connsiteY8-228" fmla="*/ 215444 h 1129874"/>
                <a:gd name="connsiteX9-229" fmla="*/ 2890797 w 2890797"/>
                <a:gd name="connsiteY9-230" fmla="*/ 307777 h 1129874"/>
                <a:gd name="connsiteX10-231" fmla="*/ 2890797 w 2890797"/>
                <a:gd name="connsiteY10-232" fmla="*/ 307775 h 1129874"/>
                <a:gd name="connsiteX11-233" fmla="*/ 2829240 w 2890797"/>
                <a:gd name="connsiteY11-234" fmla="*/ 369332 h 1129874"/>
                <a:gd name="connsiteX12-235" fmla="*/ 1804574 w 2890797"/>
                <a:gd name="connsiteY12-236" fmla="*/ 369332 h 1129874"/>
                <a:gd name="connsiteX13-237" fmla="*/ 1709934 w 2890797"/>
                <a:gd name="connsiteY13-238" fmla="*/ 1129874 h 1129874"/>
                <a:gd name="connsiteX14-239" fmla="*/ 1643850 w 2890797"/>
                <a:gd name="connsiteY14-240" fmla="*/ 369332 h 1129874"/>
                <a:gd name="connsiteX15-241" fmla="*/ 61557 w 2890797"/>
                <a:gd name="connsiteY15-242" fmla="*/ 369332 h 1129874"/>
                <a:gd name="connsiteX16-243" fmla="*/ 0 w 2890797"/>
                <a:gd name="connsiteY16-244" fmla="*/ 307775 h 1129874"/>
                <a:gd name="connsiteX17-245" fmla="*/ 0 w 2890797"/>
                <a:gd name="connsiteY17-246" fmla="*/ 307777 h 1129874"/>
                <a:gd name="connsiteX18-247" fmla="*/ 0 w 2890797"/>
                <a:gd name="connsiteY18-248" fmla="*/ 215444 h 1129874"/>
                <a:gd name="connsiteX19-249" fmla="*/ 0 w 2890797"/>
                <a:gd name="connsiteY19-250" fmla="*/ 215444 h 1129874"/>
                <a:gd name="connsiteX20-251" fmla="*/ 0 w 2890797"/>
                <a:gd name="connsiteY20-252" fmla="*/ 61557 h 11298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2890797" h="1129874">
                  <a:moveTo>
                    <a:pt x="0" y="61557"/>
                  </a:moveTo>
                  <a:cubicBezTo>
                    <a:pt x="0" y="27560"/>
                    <a:pt x="27560" y="0"/>
                    <a:pt x="61557" y="0"/>
                  </a:cubicBezTo>
                  <a:lnTo>
                    <a:pt x="481800" y="0"/>
                  </a:lnTo>
                  <a:lnTo>
                    <a:pt x="481800" y="0"/>
                  </a:lnTo>
                  <a:lnTo>
                    <a:pt x="1204499" y="0"/>
                  </a:lnTo>
                  <a:lnTo>
                    <a:pt x="2829240" y="0"/>
                  </a:lnTo>
                  <a:cubicBezTo>
                    <a:pt x="2863237" y="0"/>
                    <a:pt x="2890797" y="27560"/>
                    <a:pt x="2890797" y="61557"/>
                  </a:cubicBezTo>
                  <a:lnTo>
                    <a:pt x="2890797" y="215444"/>
                  </a:lnTo>
                  <a:lnTo>
                    <a:pt x="2890797" y="215444"/>
                  </a:lnTo>
                  <a:lnTo>
                    <a:pt x="2890797" y="307777"/>
                  </a:lnTo>
                  <a:lnTo>
                    <a:pt x="2890797" y="307775"/>
                  </a:lnTo>
                  <a:cubicBezTo>
                    <a:pt x="2890797" y="341772"/>
                    <a:pt x="2863237" y="369332"/>
                    <a:pt x="2829240" y="369332"/>
                  </a:cubicBezTo>
                  <a:lnTo>
                    <a:pt x="1804574" y="369332"/>
                  </a:lnTo>
                  <a:lnTo>
                    <a:pt x="1709934" y="1129874"/>
                  </a:lnTo>
                  <a:lnTo>
                    <a:pt x="1643850" y="369332"/>
                  </a:lnTo>
                  <a:lnTo>
                    <a:pt x="61557" y="369332"/>
                  </a:lnTo>
                  <a:cubicBezTo>
                    <a:pt x="27560" y="369332"/>
                    <a:pt x="0" y="341772"/>
                    <a:pt x="0" y="307775"/>
                  </a:cubicBezTo>
                  <a:lnTo>
                    <a:pt x="0" y="307777"/>
                  </a:lnTo>
                  <a:lnTo>
                    <a:pt x="0" y="215444"/>
                  </a:lnTo>
                  <a:lnTo>
                    <a:pt x="0" y="215444"/>
                  </a:lnTo>
                  <a:lnTo>
                    <a:pt x="0" y="6155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05528" y="2066925"/>
              <a:ext cx="2964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 ạ!</a:t>
              </a:r>
              <a:endParaRPr lang="en-US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04413" y="359532"/>
            <a:ext cx="2725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4413" y="824477"/>
            <a:ext cx="7212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 Vì sao?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6473" y="1400176"/>
            <a:ext cx="8063345" cy="5122213"/>
            <a:chOff x="1639873" y="1400176"/>
            <a:chExt cx="5864255" cy="51222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873" y="1815676"/>
              <a:ext cx="5864255" cy="4442617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4389120" y="6156629"/>
              <a:ext cx="365760" cy="365760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4071676" y="1400176"/>
              <a:ext cx="3274076" cy="1115401"/>
            </a:xfrm>
            <a:custGeom>
              <a:avLst/>
              <a:gdLst>
                <a:gd name="connsiteX0" fmla="*/ 0 w 3057525"/>
                <a:gd name="connsiteY0" fmla="*/ 117983 h 707886"/>
                <a:gd name="connsiteX1" fmla="*/ 117983 w 3057525"/>
                <a:gd name="connsiteY1" fmla="*/ 0 h 707886"/>
                <a:gd name="connsiteX2" fmla="*/ 509588 w 3057525"/>
                <a:gd name="connsiteY2" fmla="*/ 0 h 707886"/>
                <a:gd name="connsiteX3" fmla="*/ 509588 w 3057525"/>
                <a:gd name="connsiteY3" fmla="*/ 0 h 707886"/>
                <a:gd name="connsiteX4" fmla="*/ 1273969 w 3057525"/>
                <a:gd name="connsiteY4" fmla="*/ 0 h 707886"/>
                <a:gd name="connsiteX5" fmla="*/ 2939542 w 3057525"/>
                <a:gd name="connsiteY5" fmla="*/ 0 h 707886"/>
                <a:gd name="connsiteX6" fmla="*/ 3057525 w 3057525"/>
                <a:gd name="connsiteY6" fmla="*/ 117983 h 707886"/>
                <a:gd name="connsiteX7" fmla="*/ 3057525 w 3057525"/>
                <a:gd name="connsiteY7" fmla="*/ 412934 h 707886"/>
                <a:gd name="connsiteX8" fmla="*/ 3057525 w 3057525"/>
                <a:gd name="connsiteY8" fmla="*/ 412934 h 707886"/>
                <a:gd name="connsiteX9" fmla="*/ 3057525 w 3057525"/>
                <a:gd name="connsiteY9" fmla="*/ 589905 h 707886"/>
                <a:gd name="connsiteX10" fmla="*/ 3057525 w 3057525"/>
                <a:gd name="connsiteY10" fmla="*/ 589903 h 707886"/>
                <a:gd name="connsiteX11" fmla="*/ 2939542 w 3057525"/>
                <a:gd name="connsiteY11" fmla="*/ 707886 h 707886"/>
                <a:gd name="connsiteX12" fmla="*/ 1273969 w 3057525"/>
                <a:gd name="connsiteY12" fmla="*/ 707886 h 707886"/>
                <a:gd name="connsiteX13" fmla="*/ 891788 w 3057525"/>
                <a:gd name="connsiteY13" fmla="*/ 796372 h 707886"/>
                <a:gd name="connsiteX14" fmla="*/ 509588 w 3057525"/>
                <a:gd name="connsiteY14" fmla="*/ 707886 h 707886"/>
                <a:gd name="connsiteX15" fmla="*/ 117983 w 3057525"/>
                <a:gd name="connsiteY15" fmla="*/ 707886 h 707886"/>
                <a:gd name="connsiteX16" fmla="*/ 0 w 3057525"/>
                <a:gd name="connsiteY16" fmla="*/ 589903 h 707886"/>
                <a:gd name="connsiteX17" fmla="*/ 0 w 3057525"/>
                <a:gd name="connsiteY17" fmla="*/ 589905 h 707886"/>
                <a:gd name="connsiteX18" fmla="*/ 0 w 3057525"/>
                <a:gd name="connsiteY18" fmla="*/ 412934 h 707886"/>
                <a:gd name="connsiteX19" fmla="*/ 0 w 3057525"/>
                <a:gd name="connsiteY19" fmla="*/ 412934 h 707886"/>
                <a:gd name="connsiteX20" fmla="*/ 0 w 3057525"/>
                <a:gd name="connsiteY20" fmla="*/ 117983 h 707886"/>
                <a:gd name="connsiteX0-1" fmla="*/ 0 w 3057525"/>
                <a:gd name="connsiteY0-2" fmla="*/ 117983 h 1044022"/>
                <a:gd name="connsiteX1-3" fmla="*/ 117983 w 3057525"/>
                <a:gd name="connsiteY1-4" fmla="*/ 0 h 1044022"/>
                <a:gd name="connsiteX2-5" fmla="*/ 509588 w 3057525"/>
                <a:gd name="connsiteY2-6" fmla="*/ 0 h 1044022"/>
                <a:gd name="connsiteX3-7" fmla="*/ 509588 w 3057525"/>
                <a:gd name="connsiteY3-8" fmla="*/ 0 h 1044022"/>
                <a:gd name="connsiteX4-9" fmla="*/ 1273969 w 3057525"/>
                <a:gd name="connsiteY4-10" fmla="*/ 0 h 1044022"/>
                <a:gd name="connsiteX5-11" fmla="*/ 2939542 w 3057525"/>
                <a:gd name="connsiteY5-12" fmla="*/ 0 h 1044022"/>
                <a:gd name="connsiteX6-13" fmla="*/ 3057525 w 3057525"/>
                <a:gd name="connsiteY6-14" fmla="*/ 117983 h 1044022"/>
                <a:gd name="connsiteX7-15" fmla="*/ 3057525 w 3057525"/>
                <a:gd name="connsiteY7-16" fmla="*/ 412934 h 1044022"/>
                <a:gd name="connsiteX8-17" fmla="*/ 3057525 w 3057525"/>
                <a:gd name="connsiteY8-18" fmla="*/ 412934 h 1044022"/>
                <a:gd name="connsiteX9-19" fmla="*/ 3057525 w 3057525"/>
                <a:gd name="connsiteY9-20" fmla="*/ 589905 h 1044022"/>
                <a:gd name="connsiteX10-21" fmla="*/ 3057525 w 3057525"/>
                <a:gd name="connsiteY10-22" fmla="*/ 589903 h 1044022"/>
                <a:gd name="connsiteX11-23" fmla="*/ 2939542 w 3057525"/>
                <a:gd name="connsiteY11-24" fmla="*/ 707886 h 1044022"/>
                <a:gd name="connsiteX12-25" fmla="*/ 1273969 w 3057525"/>
                <a:gd name="connsiteY12-26" fmla="*/ 707886 h 1044022"/>
                <a:gd name="connsiteX13-27" fmla="*/ 491738 w 3057525"/>
                <a:gd name="connsiteY13-28" fmla="*/ 1044022 h 1044022"/>
                <a:gd name="connsiteX14-29" fmla="*/ 509588 w 3057525"/>
                <a:gd name="connsiteY14-30" fmla="*/ 707886 h 1044022"/>
                <a:gd name="connsiteX15-31" fmla="*/ 117983 w 3057525"/>
                <a:gd name="connsiteY15-32" fmla="*/ 707886 h 1044022"/>
                <a:gd name="connsiteX16-33" fmla="*/ 0 w 3057525"/>
                <a:gd name="connsiteY16-34" fmla="*/ 589903 h 1044022"/>
                <a:gd name="connsiteX17-35" fmla="*/ 0 w 3057525"/>
                <a:gd name="connsiteY17-36" fmla="*/ 589905 h 1044022"/>
                <a:gd name="connsiteX18-37" fmla="*/ 0 w 3057525"/>
                <a:gd name="connsiteY18-38" fmla="*/ 412934 h 1044022"/>
                <a:gd name="connsiteX19-39" fmla="*/ 0 w 3057525"/>
                <a:gd name="connsiteY19-40" fmla="*/ 412934 h 1044022"/>
                <a:gd name="connsiteX20-41" fmla="*/ 0 w 3057525"/>
                <a:gd name="connsiteY20-42" fmla="*/ 117983 h 1044022"/>
                <a:gd name="connsiteX0-43" fmla="*/ 0 w 3057525"/>
                <a:gd name="connsiteY0-44" fmla="*/ 117983 h 1044022"/>
                <a:gd name="connsiteX1-45" fmla="*/ 117983 w 3057525"/>
                <a:gd name="connsiteY1-46" fmla="*/ 0 h 1044022"/>
                <a:gd name="connsiteX2-47" fmla="*/ 509588 w 3057525"/>
                <a:gd name="connsiteY2-48" fmla="*/ 0 h 1044022"/>
                <a:gd name="connsiteX3-49" fmla="*/ 509588 w 3057525"/>
                <a:gd name="connsiteY3-50" fmla="*/ 0 h 1044022"/>
                <a:gd name="connsiteX4-51" fmla="*/ 1273969 w 3057525"/>
                <a:gd name="connsiteY4-52" fmla="*/ 0 h 1044022"/>
                <a:gd name="connsiteX5-53" fmla="*/ 2939542 w 3057525"/>
                <a:gd name="connsiteY5-54" fmla="*/ 0 h 1044022"/>
                <a:gd name="connsiteX6-55" fmla="*/ 3057525 w 3057525"/>
                <a:gd name="connsiteY6-56" fmla="*/ 117983 h 1044022"/>
                <a:gd name="connsiteX7-57" fmla="*/ 3057525 w 3057525"/>
                <a:gd name="connsiteY7-58" fmla="*/ 412934 h 1044022"/>
                <a:gd name="connsiteX8-59" fmla="*/ 3057525 w 3057525"/>
                <a:gd name="connsiteY8-60" fmla="*/ 412934 h 1044022"/>
                <a:gd name="connsiteX9-61" fmla="*/ 3057525 w 3057525"/>
                <a:gd name="connsiteY9-62" fmla="*/ 589905 h 1044022"/>
                <a:gd name="connsiteX10-63" fmla="*/ 3057525 w 3057525"/>
                <a:gd name="connsiteY10-64" fmla="*/ 589903 h 1044022"/>
                <a:gd name="connsiteX11-65" fmla="*/ 2939542 w 3057525"/>
                <a:gd name="connsiteY11-66" fmla="*/ 707886 h 1044022"/>
                <a:gd name="connsiteX12-67" fmla="*/ 626269 w 3057525"/>
                <a:gd name="connsiteY12-68" fmla="*/ 707886 h 1044022"/>
                <a:gd name="connsiteX13-69" fmla="*/ 491738 w 3057525"/>
                <a:gd name="connsiteY13-70" fmla="*/ 1044022 h 1044022"/>
                <a:gd name="connsiteX14-71" fmla="*/ 509588 w 3057525"/>
                <a:gd name="connsiteY14-72" fmla="*/ 707886 h 1044022"/>
                <a:gd name="connsiteX15-73" fmla="*/ 117983 w 3057525"/>
                <a:gd name="connsiteY15-74" fmla="*/ 707886 h 1044022"/>
                <a:gd name="connsiteX16-75" fmla="*/ 0 w 3057525"/>
                <a:gd name="connsiteY16-76" fmla="*/ 589903 h 1044022"/>
                <a:gd name="connsiteX17-77" fmla="*/ 0 w 3057525"/>
                <a:gd name="connsiteY17-78" fmla="*/ 589905 h 1044022"/>
                <a:gd name="connsiteX18-79" fmla="*/ 0 w 3057525"/>
                <a:gd name="connsiteY18-80" fmla="*/ 412934 h 1044022"/>
                <a:gd name="connsiteX19-81" fmla="*/ 0 w 3057525"/>
                <a:gd name="connsiteY19-82" fmla="*/ 412934 h 1044022"/>
                <a:gd name="connsiteX20-83" fmla="*/ 0 w 3057525"/>
                <a:gd name="connsiteY20-84" fmla="*/ 117983 h 1044022"/>
                <a:gd name="connsiteX0-85" fmla="*/ 0 w 3057525"/>
                <a:gd name="connsiteY0-86" fmla="*/ 117983 h 977347"/>
                <a:gd name="connsiteX1-87" fmla="*/ 117983 w 3057525"/>
                <a:gd name="connsiteY1-88" fmla="*/ 0 h 977347"/>
                <a:gd name="connsiteX2-89" fmla="*/ 509588 w 3057525"/>
                <a:gd name="connsiteY2-90" fmla="*/ 0 h 977347"/>
                <a:gd name="connsiteX3-91" fmla="*/ 509588 w 3057525"/>
                <a:gd name="connsiteY3-92" fmla="*/ 0 h 977347"/>
                <a:gd name="connsiteX4-93" fmla="*/ 1273969 w 3057525"/>
                <a:gd name="connsiteY4-94" fmla="*/ 0 h 977347"/>
                <a:gd name="connsiteX5-95" fmla="*/ 2939542 w 3057525"/>
                <a:gd name="connsiteY5-96" fmla="*/ 0 h 977347"/>
                <a:gd name="connsiteX6-97" fmla="*/ 3057525 w 3057525"/>
                <a:gd name="connsiteY6-98" fmla="*/ 117983 h 977347"/>
                <a:gd name="connsiteX7-99" fmla="*/ 3057525 w 3057525"/>
                <a:gd name="connsiteY7-100" fmla="*/ 412934 h 977347"/>
                <a:gd name="connsiteX8-101" fmla="*/ 3057525 w 3057525"/>
                <a:gd name="connsiteY8-102" fmla="*/ 412934 h 977347"/>
                <a:gd name="connsiteX9-103" fmla="*/ 3057525 w 3057525"/>
                <a:gd name="connsiteY9-104" fmla="*/ 589905 h 977347"/>
                <a:gd name="connsiteX10-105" fmla="*/ 3057525 w 3057525"/>
                <a:gd name="connsiteY10-106" fmla="*/ 589903 h 977347"/>
                <a:gd name="connsiteX11-107" fmla="*/ 2939542 w 3057525"/>
                <a:gd name="connsiteY11-108" fmla="*/ 707886 h 977347"/>
                <a:gd name="connsiteX12-109" fmla="*/ 626269 w 3057525"/>
                <a:gd name="connsiteY12-110" fmla="*/ 707886 h 977347"/>
                <a:gd name="connsiteX13-111" fmla="*/ 320288 w 3057525"/>
                <a:gd name="connsiteY13-112" fmla="*/ 977347 h 977347"/>
                <a:gd name="connsiteX14-113" fmla="*/ 509588 w 3057525"/>
                <a:gd name="connsiteY14-114" fmla="*/ 707886 h 977347"/>
                <a:gd name="connsiteX15-115" fmla="*/ 117983 w 3057525"/>
                <a:gd name="connsiteY15-116" fmla="*/ 707886 h 977347"/>
                <a:gd name="connsiteX16-117" fmla="*/ 0 w 3057525"/>
                <a:gd name="connsiteY16-118" fmla="*/ 589903 h 977347"/>
                <a:gd name="connsiteX17-119" fmla="*/ 0 w 3057525"/>
                <a:gd name="connsiteY17-120" fmla="*/ 589905 h 977347"/>
                <a:gd name="connsiteX18-121" fmla="*/ 0 w 3057525"/>
                <a:gd name="connsiteY18-122" fmla="*/ 412934 h 977347"/>
                <a:gd name="connsiteX19-123" fmla="*/ 0 w 3057525"/>
                <a:gd name="connsiteY19-124" fmla="*/ 412934 h 977347"/>
                <a:gd name="connsiteX20-125" fmla="*/ 0 w 3057525"/>
                <a:gd name="connsiteY20-126" fmla="*/ 117983 h 97734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057525" h="977347">
                  <a:moveTo>
                    <a:pt x="0" y="117983"/>
                  </a:moveTo>
                  <a:cubicBezTo>
                    <a:pt x="0" y="52823"/>
                    <a:pt x="52823" y="0"/>
                    <a:pt x="117983" y="0"/>
                  </a:cubicBezTo>
                  <a:lnTo>
                    <a:pt x="509588" y="0"/>
                  </a:lnTo>
                  <a:lnTo>
                    <a:pt x="509588" y="0"/>
                  </a:lnTo>
                  <a:lnTo>
                    <a:pt x="1273969" y="0"/>
                  </a:lnTo>
                  <a:lnTo>
                    <a:pt x="2939542" y="0"/>
                  </a:lnTo>
                  <a:cubicBezTo>
                    <a:pt x="3004702" y="0"/>
                    <a:pt x="3057525" y="52823"/>
                    <a:pt x="3057525" y="117983"/>
                  </a:cubicBezTo>
                  <a:lnTo>
                    <a:pt x="3057525" y="412934"/>
                  </a:lnTo>
                  <a:lnTo>
                    <a:pt x="3057525" y="412934"/>
                  </a:lnTo>
                  <a:lnTo>
                    <a:pt x="3057525" y="589905"/>
                  </a:lnTo>
                  <a:lnTo>
                    <a:pt x="3057525" y="589903"/>
                  </a:lnTo>
                  <a:cubicBezTo>
                    <a:pt x="3057525" y="655063"/>
                    <a:pt x="3004702" y="707886"/>
                    <a:pt x="2939542" y="707886"/>
                  </a:cubicBezTo>
                  <a:lnTo>
                    <a:pt x="626269" y="707886"/>
                  </a:lnTo>
                  <a:lnTo>
                    <a:pt x="320288" y="977347"/>
                  </a:lnTo>
                  <a:lnTo>
                    <a:pt x="509588" y="707886"/>
                  </a:lnTo>
                  <a:lnTo>
                    <a:pt x="117983" y="707886"/>
                  </a:lnTo>
                  <a:cubicBezTo>
                    <a:pt x="52823" y="707886"/>
                    <a:pt x="0" y="655063"/>
                    <a:pt x="0" y="589903"/>
                  </a:cubicBezTo>
                  <a:lnTo>
                    <a:pt x="0" y="589905"/>
                  </a:lnTo>
                  <a:lnTo>
                    <a:pt x="0" y="412934"/>
                  </a:lnTo>
                  <a:lnTo>
                    <a:pt x="0" y="412934"/>
                  </a:lnTo>
                  <a:lnTo>
                    <a:pt x="0" y="11798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37456" y="1400177"/>
              <a:ext cx="34083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04413" y="359532"/>
            <a:ext cx="2725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9322" y="376401"/>
            <a:ext cx="8624456" cy="1590675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vi-VN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vi-VN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13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11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202</a:t>
            </a:r>
            <a:r>
              <a:rPr lang="en-GB" alt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5</a:t>
            </a:r>
            <a:endParaRPr lang="en-US" sz="3300" b="1" kern="0" dirty="0">
              <a:latin typeface="HP001 5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T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ự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Xã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hội</a:t>
            </a:r>
            <a:endParaRPr lang="en-US" sz="3300" b="1" kern="0" dirty="0"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369322" y="1969108"/>
            <a:ext cx="8379228" cy="1083293"/>
          </a:xfrm>
          <a:prstGeom prst="rect">
            <a:avLst/>
          </a:prstGeom>
          <a:noFill/>
        </p:spPr>
        <p:txBody>
          <a:bodyPr wrap="square" lIns="66976" tIns="33488" rIns="66976" bIns="33488" rtlCol="0">
            <a:spAutoFit/>
          </a:bodyPr>
          <a:lstStyle/>
          <a:p>
            <a:pPr lvl="0" algn="ctr">
              <a:defRPr/>
            </a:pPr>
            <a:r>
              <a:rPr lang="vi-VN" sz="3300" b="1" kern="0" dirty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10</a:t>
            </a:r>
            <a:r>
              <a:rPr lang="vi-VN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: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(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2)</a:t>
            </a:r>
            <a:endParaRPr lang="en-US" sz="3300" b="1" kern="0" dirty="0" smtClean="0">
              <a:solidFill>
                <a:srgbClr val="FF000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3300" b="1" kern="0" dirty="0">
              <a:solidFill>
                <a:srgbClr val="FF000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 rot="10800000" flipV="1">
            <a:off x="369322" y="3810608"/>
            <a:ext cx="8379228" cy="573405"/>
          </a:xfrm>
          <a:prstGeom prst="rect">
            <a:avLst/>
          </a:prstGeom>
          <a:noFill/>
        </p:spPr>
        <p:txBody>
          <a:bodyPr wrap="square" lIns="66976" tIns="33488" rIns="66976" bIns="33488" rtlCol="0">
            <a:spAutoFit/>
          </a:bodyPr>
          <a:lstStyle/>
          <a:p>
            <a:pPr lvl="0" algn="ctr">
              <a:defRPr/>
            </a:pPr>
            <a:r>
              <a:rPr lang="en-GB" sz="3300" b="1" kern="0" dirty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Người thực hiện: Đinh Thị Loan</a:t>
            </a:r>
            <a:r>
              <a:rPr lang="vi-VN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3300" b="1" kern="0" dirty="0">
              <a:solidFill>
                <a:srgbClr val="FF000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3482" y="370423"/>
            <a:ext cx="667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44354" y="1163616"/>
            <a:ext cx="2627376" cy="2558193"/>
            <a:chOff x="3244354" y="1163616"/>
            <a:chExt cx="2627376" cy="25581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354" y="1163616"/>
              <a:ext cx="2627376" cy="2267712"/>
            </a:xfrm>
            <a:prstGeom prst="roundRect">
              <a:avLst>
                <a:gd name="adj" fmla="val 11876"/>
              </a:avLst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4375163" y="3356049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02712" y="1170714"/>
            <a:ext cx="2627376" cy="2509655"/>
            <a:chOff x="6102712" y="1170714"/>
            <a:chExt cx="2627376" cy="25096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712" y="1170714"/>
              <a:ext cx="2627376" cy="2267712"/>
            </a:xfrm>
            <a:prstGeom prst="roundRect">
              <a:avLst>
                <a:gd name="adj" fmla="val 11078"/>
              </a:avLst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7233520" y="3314609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74703" y="3840597"/>
            <a:ext cx="2569651" cy="2637252"/>
            <a:chOff x="674703" y="3840597"/>
            <a:chExt cx="2569651" cy="26372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703" y="3840597"/>
              <a:ext cx="2569651" cy="2376303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1738455" y="6112089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90989" y="4004688"/>
            <a:ext cx="4943948" cy="2473161"/>
            <a:chOff x="3390989" y="4004688"/>
            <a:chExt cx="4943948" cy="24731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89" y="4004688"/>
              <a:ext cx="4943948" cy="2107401"/>
            </a:xfrm>
            <a:prstGeom prst="roundRect">
              <a:avLst>
                <a:gd name="adj" fmla="val 11611"/>
              </a:avLst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5680083" y="6112089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3185" y="1052852"/>
            <a:ext cx="2651687" cy="2731072"/>
            <a:chOff x="1574124" y="894698"/>
            <a:chExt cx="2651687" cy="2731072"/>
          </a:xfrm>
        </p:grpSpPr>
        <p:grpSp>
          <p:nvGrpSpPr>
            <p:cNvPr id="29" name="Group 28"/>
            <p:cNvGrpSpPr/>
            <p:nvPr/>
          </p:nvGrpSpPr>
          <p:grpSpPr>
            <a:xfrm>
              <a:off x="1574124" y="1034938"/>
              <a:ext cx="2651687" cy="2590832"/>
              <a:chOff x="1574124" y="1034938"/>
              <a:chExt cx="2651687" cy="2590832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4124" y="1034938"/>
                <a:ext cx="2651687" cy="2267712"/>
              </a:xfrm>
              <a:prstGeom prst="roundRect">
                <a:avLst/>
              </a:prstGeom>
            </p:spPr>
          </p:pic>
          <p:sp>
            <p:nvSpPr>
              <p:cNvPr id="33" name="Oval 32"/>
              <p:cNvSpPr/>
              <p:nvPr/>
            </p:nvSpPr>
            <p:spPr>
              <a:xfrm>
                <a:off x="2717087" y="3260010"/>
                <a:ext cx="365760" cy="365760"/>
              </a:xfrm>
              <a:prstGeom prst="ellipse">
                <a:avLst/>
              </a:prstGeom>
              <a:solidFill>
                <a:srgbClr val="ED02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Rounded Rectangular Callout 9"/>
            <p:cNvSpPr/>
            <p:nvPr/>
          </p:nvSpPr>
          <p:spPr>
            <a:xfrm>
              <a:off x="1832308" y="910270"/>
              <a:ext cx="1188146" cy="1039265"/>
            </a:xfrm>
            <a:custGeom>
              <a:avLst/>
              <a:gdLst>
                <a:gd name="connsiteX0" fmla="*/ 0 w 1288373"/>
                <a:gd name="connsiteY0" fmla="*/ 112715 h 676275"/>
                <a:gd name="connsiteX1" fmla="*/ 112715 w 1288373"/>
                <a:gd name="connsiteY1" fmla="*/ 0 h 676275"/>
                <a:gd name="connsiteX2" fmla="*/ 214729 w 1288373"/>
                <a:gd name="connsiteY2" fmla="*/ 0 h 676275"/>
                <a:gd name="connsiteX3" fmla="*/ 214729 w 1288373"/>
                <a:gd name="connsiteY3" fmla="*/ 0 h 676275"/>
                <a:gd name="connsiteX4" fmla="*/ 536822 w 1288373"/>
                <a:gd name="connsiteY4" fmla="*/ 0 h 676275"/>
                <a:gd name="connsiteX5" fmla="*/ 1175658 w 1288373"/>
                <a:gd name="connsiteY5" fmla="*/ 0 h 676275"/>
                <a:gd name="connsiteX6" fmla="*/ 1288373 w 1288373"/>
                <a:gd name="connsiteY6" fmla="*/ 112715 h 676275"/>
                <a:gd name="connsiteX7" fmla="*/ 1288373 w 1288373"/>
                <a:gd name="connsiteY7" fmla="*/ 394494 h 676275"/>
                <a:gd name="connsiteX8" fmla="*/ 1288373 w 1288373"/>
                <a:gd name="connsiteY8" fmla="*/ 394494 h 676275"/>
                <a:gd name="connsiteX9" fmla="*/ 1288373 w 1288373"/>
                <a:gd name="connsiteY9" fmla="*/ 563563 h 676275"/>
                <a:gd name="connsiteX10" fmla="*/ 1288373 w 1288373"/>
                <a:gd name="connsiteY10" fmla="*/ 563560 h 676275"/>
                <a:gd name="connsiteX11" fmla="*/ 1175658 w 1288373"/>
                <a:gd name="connsiteY11" fmla="*/ 676275 h 676275"/>
                <a:gd name="connsiteX12" fmla="*/ 536822 w 1288373"/>
                <a:gd name="connsiteY12" fmla="*/ 676275 h 676275"/>
                <a:gd name="connsiteX13" fmla="*/ 375780 w 1288373"/>
                <a:gd name="connsiteY13" fmla="*/ 1170382 h 676275"/>
                <a:gd name="connsiteX14" fmla="*/ 214729 w 1288373"/>
                <a:gd name="connsiteY14" fmla="*/ 676275 h 676275"/>
                <a:gd name="connsiteX15" fmla="*/ 112715 w 1288373"/>
                <a:gd name="connsiteY15" fmla="*/ 676275 h 676275"/>
                <a:gd name="connsiteX16" fmla="*/ 0 w 1288373"/>
                <a:gd name="connsiteY16" fmla="*/ 563560 h 676275"/>
                <a:gd name="connsiteX17" fmla="*/ 0 w 1288373"/>
                <a:gd name="connsiteY17" fmla="*/ 563563 h 676275"/>
                <a:gd name="connsiteX18" fmla="*/ 0 w 1288373"/>
                <a:gd name="connsiteY18" fmla="*/ 394494 h 676275"/>
                <a:gd name="connsiteX19" fmla="*/ 0 w 1288373"/>
                <a:gd name="connsiteY19" fmla="*/ 394494 h 676275"/>
                <a:gd name="connsiteX20" fmla="*/ 0 w 1288373"/>
                <a:gd name="connsiteY20" fmla="*/ 112715 h 676275"/>
                <a:gd name="connsiteX0-1" fmla="*/ 0 w 1288373"/>
                <a:gd name="connsiteY0-2" fmla="*/ 112715 h 1170382"/>
                <a:gd name="connsiteX1-3" fmla="*/ 112715 w 1288373"/>
                <a:gd name="connsiteY1-4" fmla="*/ 0 h 1170382"/>
                <a:gd name="connsiteX2-5" fmla="*/ 214729 w 1288373"/>
                <a:gd name="connsiteY2-6" fmla="*/ 0 h 1170382"/>
                <a:gd name="connsiteX3-7" fmla="*/ 214729 w 1288373"/>
                <a:gd name="connsiteY3-8" fmla="*/ 0 h 1170382"/>
                <a:gd name="connsiteX4-9" fmla="*/ 536822 w 1288373"/>
                <a:gd name="connsiteY4-10" fmla="*/ 0 h 1170382"/>
                <a:gd name="connsiteX5-11" fmla="*/ 1175658 w 1288373"/>
                <a:gd name="connsiteY5-12" fmla="*/ 0 h 1170382"/>
                <a:gd name="connsiteX6-13" fmla="*/ 1288373 w 1288373"/>
                <a:gd name="connsiteY6-14" fmla="*/ 112715 h 1170382"/>
                <a:gd name="connsiteX7-15" fmla="*/ 1288373 w 1288373"/>
                <a:gd name="connsiteY7-16" fmla="*/ 394494 h 1170382"/>
                <a:gd name="connsiteX8-17" fmla="*/ 1288373 w 1288373"/>
                <a:gd name="connsiteY8-18" fmla="*/ 394494 h 1170382"/>
                <a:gd name="connsiteX9-19" fmla="*/ 1288373 w 1288373"/>
                <a:gd name="connsiteY9-20" fmla="*/ 563563 h 1170382"/>
                <a:gd name="connsiteX10-21" fmla="*/ 1288373 w 1288373"/>
                <a:gd name="connsiteY10-22" fmla="*/ 563560 h 1170382"/>
                <a:gd name="connsiteX11-23" fmla="*/ 1175658 w 1288373"/>
                <a:gd name="connsiteY11-24" fmla="*/ 676275 h 1170382"/>
                <a:gd name="connsiteX12-25" fmla="*/ 827334 w 1288373"/>
                <a:gd name="connsiteY12-26" fmla="*/ 676275 h 1170382"/>
                <a:gd name="connsiteX13-27" fmla="*/ 375780 w 1288373"/>
                <a:gd name="connsiteY13-28" fmla="*/ 1170382 h 1170382"/>
                <a:gd name="connsiteX14-29" fmla="*/ 214729 w 1288373"/>
                <a:gd name="connsiteY14-30" fmla="*/ 676275 h 1170382"/>
                <a:gd name="connsiteX15-31" fmla="*/ 112715 w 1288373"/>
                <a:gd name="connsiteY15-32" fmla="*/ 676275 h 1170382"/>
                <a:gd name="connsiteX16-33" fmla="*/ 0 w 1288373"/>
                <a:gd name="connsiteY16-34" fmla="*/ 563560 h 1170382"/>
                <a:gd name="connsiteX17-35" fmla="*/ 0 w 1288373"/>
                <a:gd name="connsiteY17-36" fmla="*/ 563563 h 1170382"/>
                <a:gd name="connsiteX18-37" fmla="*/ 0 w 1288373"/>
                <a:gd name="connsiteY18-38" fmla="*/ 394494 h 1170382"/>
                <a:gd name="connsiteX19-39" fmla="*/ 0 w 1288373"/>
                <a:gd name="connsiteY19-40" fmla="*/ 394494 h 1170382"/>
                <a:gd name="connsiteX20-41" fmla="*/ 0 w 1288373"/>
                <a:gd name="connsiteY20-42" fmla="*/ 112715 h 1170382"/>
                <a:gd name="connsiteX0-43" fmla="*/ 0 w 1288373"/>
                <a:gd name="connsiteY0-44" fmla="*/ 112715 h 1170382"/>
                <a:gd name="connsiteX1-45" fmla="*/ 112715 w 1288373"/>
                <a:gd name="connsiteY1-46" fmla="*/ 0 h 1170382"/>
                <a:gd name="connsiteX2-47" fmla="*/ 214729 w 1288373"/>
                <a:gd name="connsiteY2-48" fmla="*/ 0 h 1170382"/>
                <a:gd name="connsiteX3-49" fmla="*/ 214729 w 1288373"/>
                <a:gd name="connsiteY3-50" fmla="*/ 0 h 1170382"/>
                <a:gd name="connsiteX4-51" fmla="*/ 536822 w 1288373"/>
                <a:gd name="connsiteY4-52" fmla="*/ 0 h 1170382"/>
                <a:gd name="connsiteX5-53" fmla="*/ 1175658 w 1288373"/>
                <a:gd name="connsiteY5-54" fmla="*/ 0 h 1170382"/>
                <a:gd name="connsiteX6-55" fmla="*/ 1288373 w 1288373"/>
                <a:gd name="connsiteY6-56" fmla="*/ 112715 h 1170382"/>
                <a:gd name="connsiteX7-57" fmla="*/ 1288373 w 1288373"/>
                <a:gd name="connsiteY7-58" fmla="*/ 394494 h 1170382"/>
                <a:gd name="connsiteX8-59" fmla="*/ 1288373 w 1288373"/>
                <a:gd name="connsiteY8-60" fmla="*/ 394494 h 1170382"/>
                <a:gd name="connsiteX9-61" fmla="*/ 1288373 w 1288373"/>
                <a:gd name="connsiteY9-62" fmla="*/ 563563 h 1170382"/>
                <a:gd name="connsiteX10-63" fmla="*/ 1288373 w 1288373"/>
                <a:gd name="connsiteY10-64" fmla="*/ 563560 h 1170382"/>
                <a:gd name="connsiteX11-65" fmla="*/ 1175658 w 1288373"/>
                <a:gd name="connsiteY11-66" fmla="*/ 676275 h 1170382"/>
                <a:gd name="connsiteX12-67" fmla="*/ 827334 w 1288373"/>
                <a:gd name="connsiteY12-68" fmla="*/ 676275 h 1170382"/>
                <a:gd name="connsiteX13-69" fmla="*/ 375780 w 1288373"/>
                <a:gd name="connsiteY13-70" fmla="*/ 1170382 h 1170382"/>
                <a:gd name="connsiteX14-71" fmla="*/ 624304 w 1288373"/>
                <a:gd name="connsiteY14-72" fmla="*/ 681037 h 1170382"/>
                <a:gd name="connsiteX15-73" fmla="*/ 112715 w 1288373"/>
                <a:gd name="connsiteY15-74" fmla="*/ 676275 h 1170382"/>
                <a:gd name="connsiteX16-75" fmla="*/ 0 w 1288373"/>
                <a:gd name="connsiteY16-76" fmla="*/ 563560 h 1170382"/>
                <a:gd name="connsiteX17-77" fmla="*/ 0 w 1288373"/>
                <a:gd name="connsiteY17-78" fmla="*/ 563563 h 1170382"/>
                <a:gd name="connsiteX18-79" fmla="*/ 0 w 1288373"/>
                <a:gd name="connsiteY18-80" fmla="*/ 394494 h 1170382"/>
                <a:gd name="connsiteX19-81" fmla="*/ 0 w 1288373"/>
                <a:gd name="connsiteY19-82" fmla="*/ 394494 h 1170382"/>
                <a:gd name="connsiteX20-83" fmla="*/ 0 w 1288373"/>
                <a:gd name="connsiteY20-84" fmla="*/ 112715 h 1170382"/>
                <a:gd name="connsiteX0-85" fmla="*/ 0 w 1288373"/>
                <a:gd name="connsiteY0-86" fmla="*/ 112715 h 1194194"/>
                <a:gd name="connsiteX1-87" fmla="*/ 112715 w 1288373"/>
                <a:gd name="connsiteY1-88" fmla="*/ 0 h 1194194"/>
                <a:gd name="connsiteX2-89" fmla="*/ 214729 w 1288373"/>
                <a:gd name="connsiteY2-90" fmla="*/ 0 h 1194194"/>
                <a:gd name="connsiteX3-91" fmla="*/ 214729 w 1288373"/>
                <a:gd name="connsiteY3-92" fmla="*/ 0 h 1194194"/>
                <a:gd name="connsiteX4-93" fmla="*/ 536822 w 1288373"/>
                <a:gd name="connsiteY4-94" fmla="*/ 0 h 1194194"/>
                <a:gd name="connsiteX5-95" fmla="*/ 1175658 w 1288373"/>
                <a:gd name="connsiteY5-96" fmla="*/ 0 h 1194194"/>
                <a:gd name="connsiteX6-97" fmla="*/ 1288373 w 1288373"/>
                <a:gd name="connsiteY6-98" fmla="*/ 112715 h 1194194"/>
                <a:gd name="connsiteX7-99" fmla="*/ 1288373 w 1288373"/>
                <a:gd name="connsiteY7-100" fmla="*/ 394494 h 1194194"/>
                <a:gd name="connsiteX8-101" fmla="*/ 1288373 w 1288373"/>
                <a:gd name="connsiteY8-102" fmla="*/ 394494 h 1194194"/>
                <a:gd name="connsiteX9-103" fmla="*/ 1288373 w 1288373"/>
                <a:gd name="connsiteY9-104" fmla="*/ 563563 h 1194194"/>
                <a:gd name="connsiteX10-105" fmla="*/ 1288373 w 1288373"/>
                <a:gd name="connsiteY10-106" fmla="*/ 563560 h 1194194"/>
                <a:gd name="connsiteX11-107" fmla="*/ 1175658 w 1288373"/>
                <a:gd name="connsiteY11-108" fmla="*/ 676275 h 1194194"/>
                <a:gd name="connsiteX12-109" fmla="*/ 827334 w 1288373"/>
                <a:gd name="connsiteY12-110" fmla="*/ 676275 h 1194194"/>
                <a:gd name="connsiteX13-111" fmla="*/ 613905 w 1288373"/>
                <a:gd name="connsiteY13-112" fmla="*/ 1194194 h 1194194"/>
                <a:gd name="connsiteX14-113" fmla="*/ 624304 w 1288373"/>
                <a:gd name="connsiteY14-114" fmla="*/ 681037 h 1194194"/>
                <a:gd name="connsiteX15-115" fmla="*/ 112715 w 1288373"/>
                <a:gd name="connsiteY15-116" fmla="*/ 676275 h 1194194"/>
                <a:gd name="connsiteX16-117" fmla="*/ 0 w 1288373"/>
                <a:gd name="connsiteY16-118" fmla="*/ 563560 h 1194194"/>
                <a:gd name="connsiteX17-119" fmla="*/ 0 w 1288373"/>
                <a:gd name="connsiteY17-120" fmla="*/ 563563 h 1194194"/>
                <a:gd name="connsiteX18-121" fmla="*/ 0 w 1288373"/>
                <a:gd name="connsiteY18-122" fmla="*/ 394494 h 1194194"/>
                <a:gd name="connsiteX19-123" fmla="*/ 0 w 1288373"/>
                <a:gd name="connsiteY19-124" fmla="*/ 394494 h 1194194"/>
                <a:gd name="connsiteX20-125" fmla="*/ 0 w 1288373"/>
                <a:gd name="connsiteY20-126" fmla="*/ 112715 h 11941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1288373" h="1194194">
                  <a:moveTo>
                    <a:pt x="0" y="112715"/>
                  </a:moveTo>
                  <a:cubicBezTo>
                    <a:pt x="0" y="50464"/>
                    <a:pt x="50464" y="0"/>
                    <a:pt x="112715" y="0"/>
                  </a:cubicBezTo>
                  <a:lnTo>
                    <a:pt x="214729" y="0"/>
                  </a:lnTo>
                  <a:lnTo>
                    <a:pt x="214729" y="0"/>
                  </a:lnTo>
                  <a:lnTo>
                    <a:pt x="536822" y="0"/>
                  </a:lnTo>
                  <a:lnTo>
                    <a:pt x="1175658" y="0"/>
                  </a:lnTo>
                  <a:cubicBezTo>
                    <a:pt x="1237909" y="0"/>
                    <a:pt x="1288373" y="50464"/>
                    <a:pt x="1288373" y="112715"/>
                  </a:cubicBezTo>
                  <a:lnTo>
                    <a:pt x="1288373" y="394494"/>
                  </a:lnTo>
                  <a:lnTo>
                    <a:pt x="1288373" y="394494"/>
                  </a:lnTo>
                  <a:lnTo>
                    <a:pt x="1288373" y="563563"/>
                  </a:lnTo>
                  <a:lnTo>
                    <a:pt x="1288373" y="563560"/>
                  </a:lnTo>
                  <a:cubicBezTo>
                    <a:pt x="1288373" y="625811"/>
                    <a:pt x="1237909" y="676275"/>
                    <a:pt x="1175658" y="676275"/>
                  </a:cubicBezTo>
                  <a:lnTo>
                    <a:pt x="827334" y="676275"/>
                  </a:lnTo>
                  <a:lnTo>
                    <a:pt x="613905" y="1194194"/>
                  </a:lnTo>
                  <a:lnTo>
                    <a:pt x="624304" y="681037"/>
                  </a:lnTo>
                  <a:lnTo>
                    <a:pt x="112715" y="676275"/>
                  </a:lnTo>
                  <a:cubicBezTo>
                    <a:pt x="50464" y="676275"/>
                    <a:pt x="0" y="625811"/>
                    <a:pt x="0" y="563560"/>
                  </a:cubicBezTo>
                  <a:lnTo>
                    <a:pt x="0" y="563563"/>
                  </a:lnTo>
                  <a:lnTo>
                    <a:pt x="0" y="394494"/>
                  </a:lnTo>
                  <a:lnTo>
                    <a:pt x="0" y="394494"/>
                  </a:lnTo>
                  <a:lnTo>
                    <a:pt x="0" y="11271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32308" y="894698"/>
              <a:ext cx="1188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ạ!</a:t>
              </a:r>
              <a:endParaRPr 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200" y="1034938"/>
            <a:ext cx="8229600" cy="5390636"/>
            <a:chOff x="1574124" y="1034938"/>
            <a:chExt cx="5995753" cy="53906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124" y="1034938"/>
              <a:ext cx="5995753" cy="5127543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297680" y="5876934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ounded Rectangular Callout 9"/>
          <p:cNvSpPr/>
          <p:nvPr/>
        </p:nvSpPr>
        <p:spPr>
          <a:xfrm>
            <a:off x="2759441" y="1714501"/>
            <a:ext cx="1691490" cy="1408078"/>
          </a:xfrm>
          <a:custGeom>
            <a:avLst/>
            <a:gdLst>
              <a:gd name="connsiteX0" fmla="*/ 0 w 1288373"/>
              <a:gd name="connsiteY0" fmla="*/ 112715 h 676275"/>
              <a:gd name="connsiteX1" fmla="*/ 112715 w 1288373"/>
              <a:gd name="connsiteY1" fmla="*/ 0 h 676275"/>
              <a:gd name="connsiteX2" fmla="*/ 214729 w 1288373"/>
              <a:gd name="connsiteY2" fmla="*/ 0 h 676275"/>
              <a:gd name="connsiteX3" fmla="*/ 214729 w 1288373"/>
              <a:gd name="connsiteY3" fmla="*/ 0 h 676275"/>
              <a:gd name="connsiteX4" fmla="*/ 536822 w 1288373"/>
              <a:gd name="connsiteY4" fmla="*/ 0 h 676275"/>
              <a:gd name="connsiteX5" fmla="*/ 1175658 w 1288373"/>
              <a:gd name="connsiteY5" fmla="*/ 0 h 676275"/>
              <a:gd name="connsiteX6" fmla="*/ 1288373 w 1288373"/>
              <a:gd name="connsiteY6" fmla="*/ 112715 h 676275"/>
              <a:gd name="connsiteX7" fmla="*/ 1288373 w 1288373"/>
              <a:gd name="connsiteY7" fmla="*/ 394494 h 676275"/>
              <a:gd name="connsiteX8" fmla="*/ 1288373 w 1288373"/>
              <a:gd name="connsiteY8" fmla="*/ 394494 h 676275"/>
              <a:gd name="connsiteX9" fmla="*/ 1288373 w 1288373"/>
              <a:gd name="connsiteY9" fmla="*/ 563563 h 676275"/>
              <a:gd name="connsiteX10" fmla="*/ 1288373 w 1288373"/>
              <a:gd name="connsiteY10" fmla="*/ 563560 h 676275"/>
              <a:gd name="connsiteX11" fmla="*/ 1175658 w 1288373"/>
              <a:gd name="connsiteY11" fmla="*/ 676275 h 676275"/>
              <a:gd name="connsiteX12" fmla="*/ 536822 w 1288373"/>
              <a:gd name="connsiteY12" fmla="*/ 676275 h 676275"/>
              <a:gd name="connsiteX13" fmla="*/ 375780 w 1288373"/>
              <a:gd name="connsiteY13" fmla="*/ 1170382 h 676275"/>
              <a:gd name="connsiteX14" fmla="*/ 214729 w 1288373"/>
              <a:gd name="connsiteY14" fmla="*/ 676275 h 676275"/>
              <a:gd name="connsiteX15" fmla="*/ 112715 w 1288373"/>
              <a:gd name="connsiteY15" fmla="*/ 676275 h 676275"/>
              <a:gd name="connsiteX16" fmla="*/ 0 w 1288373"/>
              <a:gd name="connsiteY16" fmla="*/ 563560 h 676275"/>
              <a:gd name="connsiteX17" fmla="*/ 0 w 1288373"/>
              <a:gd name="connsiteY17" fmla="*/ 563563 h 676275"/>
              <a:gd name="connsiteX18" fmla="*/ 0 w 1288373"/>
              <a:gd name="connsiteY18" fmla="*/ 394494 h 676275"/>
              <a:gd name="connsiteX19" fmla="*/ 0 w 1288373"/>
              <a:gd name="connsiteY19" fmla="*/ 394494 h 676275"/>
              <a:gd name="connsiteX20" fmla="*/ 0 w 1288373"/>
              <a:gd name="connsiteY20" fmla="*/ 112715 h 676275"/>
              <a:gd name="connsiteX0-1" fmla="*/ 0 w 1288373"/>
              <a:gd name="connsiteY0-2" fmla="*/ 112715 h 1170382"/>
              <a:gd name="connsiteX1-3" fmla="*/ 112715 w 1288373"/>
              <a:gd name="connsiteY1-4" fmla="*/ 0 h 1170382"/>
              <a:gd name="connsiteX2-5" fmla="*/ 214729 w 1288373"/>
              <a:gd name="connsiteY2-6" fmla="*/ 0 h 1170382"/>
              <a:gd name="connsiteX3-7" fmla="*/ 214729 w 1288373"/>
              <a:gd name="connsiteY3-8" fmla="*/ 0 h 1170382"/>
              <a:gd name="connsiteX4-9" fmla="*/ 536822 w 1288373"/>
              <a:gd name="connsiteY4-10" fmla="*/ 0 h 1170382"/>
              <a:gd name="connsiteX5-11" fmla="*/ 1175658 w 1288373"/>
              <a:gd name="connsiteY5-12" fmla="*/ 0 h 1170382"/>
              <a:gd name="connsiteX6-13" fmla="*/ 1288373 w 1288373"/>
              <a:gd name="connsiteY6-14" fmla="*/ 112715 h 1170382"/>
              <a:gd name="connsiteX7-15" fmla="*/ 1288373 w 1288373"/>
              <a:gd name="connsiteY7-16" fmla="*/ 394494 h 1170382"/>
              <a:gd name="connsiteX8-17" fmla="*/ 1288373 w 1288373"/>
              <a:gd name="connsiteY8-18" fmla="*/ 394494 h 1170382"/>
              <a:gd name="connsiteX9-19" fmla="*/ 1288373 w 1288373"/>
              <a:gd name="connsiteY9-20" fmla="*/ 563563 h 1170382"/>
              <a:gd name="connsiteX10-21" fmla="*/ 1288373 w 1288373"/>
              <a:gd name="connsiteY10-22" fmla="*/ 563560 h 1170382"/>
              <a:gd name="connsiteX11-23" fmla="*/ 1175658 w 1288373"/>
              <a:gd name="connsiteY11-24" fmla="*/ 676275 h 1170382"/>
              <a:gd name="connsiteX12-25" fmla="*/ 827334 w 1288373"/>
              <a:gd name="connsiteY12-26" fmla="*/ 676275 h 1170382"/>
              <a:gd name="connsiteX13-27" fmla="*/ 375780 w 1288373"/>
              <a:gd name="connsiteY13-28" fmla="*/ 1170382 h 1170382"/>
              <a:gd name="connsiteX14-29" fmla="*/ 214729 w 1288373"/>
              <a:gd name="connsiteY14-30" fmla="*/ 676275 h 1170382"/>
              <a:gd name="connsiteX15-31" fmla="*/ 112715 w 1288373"/>
              <a:gd name="connsiteY15-32" fmla="*/ 676275 h 1170382"/>
              <a:gd name="connsiteX16-33" fmla="*/ 0 w 1288373"/>
              <a:gd name="connsiteY16-34" fmla="*/ 563560 h 1170382"/>
              <a:gd name="connsiteX17-35" fmla="*/ 0 w 1288373"/>
              <a:gd name="connsiteY17-36" fmla="*/ 563563 h 1170382"/>
              <a:gd name="connsiteX18-37" fmla="*/ 0 w 1288373"/>
              <a:gd name="connsiteY18-38" fmla="*/ 394494 h 1170382"/>
              <a:gd name="connsiteX19-39" fmla="*/ 0 w 1288373"/>
              <a:gd name="connsiteY19-40" fmla="*/ 394494 h 1170382"/>
              <a:gd name="connsiteX20-41" fmla="*/ 0 w 1288373"/>
              <a:gd name="connsiteY20-42" fmla="*/ 112715 h 1170382"/>
              <a:gd name="connsiteX0-43" fmla="*/ 0 w 1288373"/>
              <a:gd name="connsiteY0-44" fmla="*/ 112715 h 1170382"/>
              <a:gd name="connsiteX1-45" fmla="*/ 112715 w 1288373"/>
              <a:gd name="connsiteY1-46" fmla="*/ 0 h 1170382"/>
              <a:gd name="connsiteX2-47" fmla="*/ 214729 w 1288373"/>
              <a:gd name="connsiteY2-48" fmla="*/ 0 h 1170382"/>
              <a:gd name="connsiteX3-49" fmla="*/ 214729 w 1288373"/>
              <a:gd name="connsiteY3-50" fmla="*/ 0 h 1170382"/>
              <a:gd name="connsiteX4-51" fmla="*/ 536822 w 1288373"/>
              <a:gd name="connsiteY4-52" fmla="*/ 0 h 1170382"/>
              <a:gd name="connsiteX5-53" fmla="*/ 1175658 w 1288373"/>
              <a:gd name="connsiteY5-54" fmla="*/ 0 h 1170382"/>
              <a:gd name="connsiteX6-55" fmla="*/ 1288373 w 1288373"/>
              <a:gd name="connsiteY6-56" fmla="*/ 112715 h 1170382"/>
              <a:gd name="connsiteX7-57" fmla="*/ 1288373 w 1288373"/>
              <a:gd name="connsiteY7-58" fmla="*/ 394494 h 1170382"/>
              <a:gd name="connsiteX8-59" fmla="*/ 1288373 w 1288373"/>
              <a:gd name="connsiteY8-60" fmla="*/ 394494 h 1170382"/>
              <a:gd name="connsiteX9-61" fmla="*/ 1288373 w 1288373"/>
              <a:gd name="connsiteY9-62" fmla="*/ 563563 h 1170382"/>
              <a:gd name="connsiteX10-63" fmla="*/ 1288373 w 1288373"/>
              <a:gd name="connsiteY10-64" fmla="*/ 563560 h 1170382"/>
              <a:gd name="connsiteX11-65" fmla="*/ 1175658 w 1288373"/>
              <a:gd name="connsiteY11-66" fmla="*/ 676275 h 1170382"/>
              <a:gd name="connsiteX12-67" fmla="*/ 827334 w 1288373"/>
              <a:gd name="connsiteY12-68" fmla="*/ 676275 h 1170382"/>
              <a:gd name="connsiteX13-69" fmla="*/ 375780 w 1288373"/>
              <a:gd name="connsiteY13-70" fmla="*/ 1170382 h 1170382"/>
              <a:gd name="connsiteX14-71" fmla="*/ 624304 w 1288373"/>
              <a:gd name="connsiteY14-72" fmla="*/ 681037 h 1170382"/>
              <a:gd name="connsiteX15-73" fmla="*/ 112715 w 1288373"/>
              <a:gd name="connsiteY15-74" fmla="*/ 676275 h 1170382"/>
              <a:gd name="connsiteX16-75" fmla="*/ 0 w 1288373"/>
              <a:gd name="connsiteY16-76" fmla="*/ 563560 h 1170382"/>
              <a:gd name="connsiteX17-77" fmla="*/ 0 w 1288373"/>
              <a:gd name="connsiteY17-78" fmla="*/ 563563 h 1170382"/>
              <a:gd name="connsiteX18-79" fmla="*/ 0 w 1288373"/>
              <a:gd name="connsiteY18-80" fmla="*/ 394494 h 1170382"/>
              <a:gd name="connsiteX19-81" fmla="*/ 0 w 1288373"/>
              <a:gd name="connsiteY19-82" fmla="*/ 394494 h 1170382"/>
              <a:gd name="connsiteX20-83" fmla="*/ 0 w 1288373"/>
              <a:gd name="connsiteY20-84" fmla="*/ 112715 h 1170382"/>
              <a:gd name="connsiteX0-85" fmla="*/ 0 w 1288373"/>
              <a:gd name="connsiteY0-86" fmla="*/ 112715 h 1194194"/>
              <a:gd name="connsiteX1-87" fmla="*/ 112715 w 1288373"/>
              <a:gd name="connsiteY1-88" fmla="*/ 0 h 1194194"/>
              <a:gd name="connsiteX2-89" fmla="*/ 214729 w 1288373"/>
              <a:gd name="connsiteY2-90" fmla="*/ 0 h 1194194"/>
              <a:gd name="connsiteX3-91" fmla="*/ 214729 w 1288373"/>
              <a:gd name="connsiteY3-92" fmla="*/ 0 h 1194194"/>
              <a:gd name="connsiteX4-93" fmla="*/ 536822 w 1288373"/>
              <a:gd name="connsiteY4-94" fmla="*/ 0 h 1194194"/>
              <a:gd name="connsiteX5-95" fmla="*/ 1175658 w 1288373"/>
              <a:gd name="connsiteY5-96" fmla="*/ 0 h 1194194"/>
              <a:gd name="connsiteX6-97" fmla="*/ 1288373 w 1288373"/>
              <a:gd name="connsiteY6-98" fmla="*/ 112715 h 1194194"/>
              <a:gd name="connsiteX7-99" fmla="*/ 1288373 w 1288373"/>
              <a:gd name="connsiteY7-100" fmla="*/ 394494 h 1194194"/>
              <a:gd name="connsiteX8-101" fmla="*/ 1288373 w 1288373"/>
              <a:gd name="connsiteY8-102" fmla="*/ 394494 h 1194194"/>
              <a:gd name="connsiteX9-103" fmla="*/ 1288373 w 1288373"/>
              <a:gd name="connsiteY9-104" fmla="*/ 563563 h 1194194"/>
              <a:gd name="connsiteX10-105" fmla="*/ 1288373 w 1288373"/>
              <a:gd name="connsiteY10-106" fmla="*/ 563560 h 1194194"/>
              <a:gd name="connsiteX11-107" fmla="*/ 1175658 w 1288373"/>
              <a:gd name="connsiteY11-108" fmla="*/ 676275 h 1194194"/>
              <a:gd name="connsiteX12-109" fmla="*/ 827334 w 1288373"/>
              <a:gd name="connsiteY12-110" fmla="*/ 676275 h 1194194"/>
              <a:gd name="connsiteX13-111" fmla="*/ 613905 w 1288373"/>
              <a:gd name="connsiteY13-112" fmla="*/ 1194194 h 1194194"/>
              <a:gd name="connsiteX14-113" fmla="*/ 624304 w 1288373"/>
              <a:gd name="connsiteY14-114" fmla="*/ 681037 h 1194194"/>
              <a:gd name="connsiteX15-115" fmla="*/ 112715 w 1288373"/>
              <a:gd name="connsiteY15-116" fmla="*/ 676275 h 1194194"/>
              <a:gd name="connsiteX16-117" fmla="*/ 0 w 1288373"/>
              <a:gd name="connsiteY16-118" fmla="*/ 563560 h 1194194"/>
              <a:gd name="connsiteX17-119" fmla="*/ 0 w 1288373"/>
              <a:gd name="connsiteY17-120" fmla="*/ 563563 h 1194194"/>
              <a:gd name="connsiteX18-121" fmla="*/ 0 w 1288373"/>
              <a:gd name="connsiteY18-122" fmla="*/ 394494 h 1194194"/>
              <a:gd name="connsiteX19-123" fmla="*/ 0 w 1288373"/>
              <a:gd name="connsiteY19-124" fmla="*/ 394494 h 1194194"/>
              <a:gd name="connsiteX20-125" fmla="*/ 0 w 1288373"/>
              <a:gd name="connsiteY20-126" fmla="*/ 112715 h 11941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1288373" h="1194194">
                <a:moveTo>
                  <a:pt x="0" y="112715"/>
                </a:moveTo>
                <a:cubicBezTo>
                  <a:pt x="0" y="50464"/>
                  <a:pt x="50464" y="0"/>
                  <a:pt x="112715" y="0"/>
                </a:cubicBezTo>
                <a:lnTo>
                  <a:pt x="214729" y="0"/>
                </a:lnTo>
                <a:lnTo>
                  <a:pt x="214729" y="0"/>
                </a:lnTo>
                <a:lnTo>
                  <a:pt x="536822" y="0"/>
                </a:lnTo>
                <a:lnTo>
                  <a:pt x="1175658" y="0"/>
                </a:lnTo>
                <a:cubicBezTo>
                  <a:pt x="1237909" y="0"/>
                  <a:pt x="1288373" y="50464"/>
                  <a:pt x="1288373" y="112715"/>
                </a:cubicBezTo>
                <a:lnTo>
                  <a:pt x="1288373" y="394494"/>
                </a:lnTo>
                <a:lnTo>
                  <a:pt x="1288373" y="394494"/>
                </a:lnTo>
                <a:lnTo>
                  <a:pt x="1288373" y="563563"/>
                </a:lnTo>
                <a:lnTo>
                  <a:pt x="1288373" y="563560"/>
                </a:lnTo>
                <a:cubicBezTo>
                  <a:pt x="1288373" y="625811"/>
                  <a:pt x="1237909" y="676275"/>
                  <a:pt x="1175658" y="676275"/>
                </a:cubicBezTo>
                <a:lnTo>
                  <a:pt x="827334" y="676275"/>
                </a:lnTo>
                <a:lnTo>
                  <a:pt x="613905" y="1194194"/>
                </a:lnTo>
                <a:lnTo>
                  <a:pt x="624304" y="681037"/>
                </a:lnTo>
                <a:lnTo>
                  <a:pt x="112715" y="676275"/>
                </a:lnTo>
                <a:cubicBezTo>
                  <a:pt x="50464" y="676275"/>
                  <a:pt x="0" y="625811"/>
                  <a:pt x="0" y="563560"/>
                </a:cubicBezTo>
                <a:lnTo>
                  <a:pt x="0" y="563563"/>
                </a:lnTo>
                <a:lnTo>
                  <a:pt x="0" y="394494"/>
                </a:lnTo>
                <a:lnTo>
                  <a:pt x="0" y="394494"/>
                </a:lnTo>
                <a:lnTo>
                  <a:pt x="0" y="112715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59441" y="1698929"/>
            <a:ext cx="1691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3482" y="370423"/>
            <a:ext cx="667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832089"/>
            <a:ext cx="8160327" cy="533914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97680" y="5909985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3482" y="370423"/>
            <a:ext cx="667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29491" y="1011215"/>
            <a:ext cx="8174181" cy="5480461"/>
            <a:chOff x="1574124" y="1011215"/>
            <a:chExt cx="5995753" cy="54804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124" y="1011215"/>
              <a:ext cx="5995753" cy="5174988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366260" y="5943036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03482" y="370423"/>
            <a:ext cx="667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43346" y="1011215"/>
            <a:ext cx="8221186" cy="5447410"/>
            <a:chOff x="1574124" y="1011215"/>
            <a:chExt cx="5995753" cy="54474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124" y="1011215"/>
              <a:ext cx="5995753" cy="544741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297680" y="5909985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5680955" y="943121"/>
            <a:ext cx="2983577" cy="1146704"/>
          </a:xfrm>
          <a:custGeom>
            <a:avLst/>
            <a:gdLst>
              <a:gd name="connsiteX0" fmla="*/ 0 w 2191027"/>
              <a:gd name="connsiteY0" fmla="*/ 117983 h 707886"/>
              <a:gd name="connsiteX1" fmla="*/ 117983 w 2191027"/>
              <a:gd name="connsiteY1" fmla="*/ 0 h 707886"/>
              <a:gd name="connsiteX2" fmla="*/ 365171 w 2191027"/>
              <a:gd name="connsiteY2" fmla="*/ 0 h 707886"/>
              <a:gd name="connsiteX3" fmla="*/ 365171 w 2191027"/>
              <a:gd name="connsiteY3" fmla="*/ 0 h 707886"/>
              <a:gd name="connsiteX4" fmla="*/ 912928 w 2191027"/>
              <a:gd name="connsiteY4" fmla="*/ 0 h 707886"/>
              <a:gd name="connsiteX5" fmla="*/ 2073044 w 2191027"/>
              <a:gd name="connsiteY5" fmla="*/ 0 h 707886"/>
              <a:gd name="connsiteX6" fmla="*/ 2191027 w 2191027"/>
              <a:gd name="connsiteY6" fmla="*/ 117983 h 707886"/>
              <a:gd name="connsiteX7" fmla="*/ 2191027 w 2191027"/>
              <a:gd name="connsiteY7" fmla="*/ 412934 h 707886"/>
              <a:gd name="connsiteX8" fmla="*/ 2191027 w 2191027"/>
              <a:gd name="connsiteY8" fmla="*/ 412934 h 707886"/>
              <a:gd name="connsiteX9" fmla="*/ 2191027 w 2191027"/>
              <a:gd name="connsiteY9" fmla="*/ 589905 h 707886"/>
              <a:gd name="connsiteX10" fmla="*/ 2191027 w 2191027"/>
              <a:gd name="connsiteY10" fmla="*/ 589903 h 707886"/>
              <a:gd name="connsiteX11" fmla="*/ 2073044 w 2191027"/>
              <a:gd name="connsiteY11" fmla="*/ 707886 h 707886"/>
              <a:gd name="connsiteX12" fmla="*/ 912928 w 2191027"/>
              <a:gd name="connsiteY12" fmla="*/ 707886 h 707886"/>
              <a:gd name="connsiteX13" fmla="*/ 167570 w 2191027"/>
              <a:gd name="connsiteY13" fmla="*/ 891625 h 707886"/>
              <a:gd name="connsiteX14" fmla="*/ 365171 w 2191027"/>
              <a:gd name="connsiteY14" fmla="*/ 707886 h 707886"/>
              <a:gd name="connsiteX15" fmla="*/ 117983 w 2191027"/>
              <a:gd name="connsiteY15" fmla="*/ 707886 h 707886"/>
              <a:gd name="connsiteX16" fmla="*/ 0 w 2191027"/>
              <a:gd name="connsiteY16" fmla="*/ 589903 h 707886"/>
              <a:gd name="connsiteX17" fmla="*/ 0 w 2191027"/>
              <a:gd name="connsiteY17" fmla="*/ 589905 h 707886"/>
              <a:gd name="connsiteX18" fmla="*/ 0 w 2191027"/>
              <a:gd name="connsiteY18" fmla="*/ 412934 h 707886"/>
              <a:gd name="connsiteX19" fmla="*/ 0 w 2191027"/>
              <a:gd name="connsiteY19" fmla="*/ 412934 h 707886"/>
              <a:gd name="connsiteX20" fmla="*/ 0 w 2191027"/>
              <a:gd name="connsiteY20" fmla="*/ 117983 h 707886"/>
              <a:gd name="connsiteX0-1" fmla="*/ 0 w 2191027"/>
              <a:gd name="connsiteY0-2" fmla="*/ 117983 h 891625"/>
              <a:gd name="connsiteX1-3" fmla="*/ 117983 w 2191027"/>
              <a:gd name="connsiteY1-4" fmla="*/ 0 h 891625"/>
              <a:gd name="connsiteX2-5" fmla="*/ 365171 w 2191027"/>
              <a:gd name="connsiteY2-6" fmla="*/ 0 h 891625"/>
              <a:gd name="connsiteX3-7" fmla="*/ 365171 w 2191027"/>
              <a:gd name="connsiteY3-8" fmla="*/ 0 h 891625"/>
              <a:gd name="connsiteX4-9" fmla="*/ 912928 w 2191027"/>
              <a:gd name="connsiteY4-10" fmla="*/ 0 h 891625"/>
              <a:gd name="connsiteX5-11" fmla="*/ 2073044 w 2191027"/>
              <a:gd name="connsiteY5-12" fmla="*/ 0 h 891625"/>
              <a:gd name="connsiteX6-13" fmla="*/ 2191027 w 2191027"/>
              <a:gd name="connsiteY6-14" fmla="*/ 117983 h 891625"/>
              <a:gd name="connsiteX7-15" fmla="*/ 2191027 w 2191027"/>
              <a:gd name="connsiteY7-16" fmla="*/ 412934 h 891625"/>
              <a:gd name="connsiteX8-17" fmla="*/ 2191027 w 2191027"/>
              <a:gd name="connsiteY8-18" fmla="*/ 412934 h 891625"/>
              <a:gd name="connsiteX9-19" fmla="*/ 2191027 w 2191027"/>
              <a:gd name="connsiteY9-20" fmla="*/ 589905 h 891625"/>
              <a:gd name="connsiteX10-21" fmla="*/ 2191027 w 2191027"/>
              <a:gd name="connsiteY10-22" fmla="*/ 589903 h 891625"/>
              <a:gd name="connsiteX11-23" fmla="*/ 2073044 w 2191027"/>
              <a:gd name="connsiteY11-24" fmla="*/ 707886 h 891625"/>
              <a:gd name="connsiteX12-25" fmla="*/ 479540 w 2191027"/>
              <a:gd name="connsiteY12-26" fmla="*/ 712648 h 891625"/>
              <a:gd name="connsiteX13-27" fmla="*/ 167570 w 2191027"/>
              <a:gd name="connsiteY13-28" fmla="*/ 891625 h 891625"/>
              <a:gd name="connsiteX14-29" fmla="*/ 365171 w 2191027"/>
              <a:gd name="connsiteY14-30" fmla="*/ 707886 h 891625"/>
              <a:gd name="connsiteX15-31" fmla="*/ 117983 w 2191027"/>
              <a:gd name="connsiteY15-32" fmla="*/ 707886 h 891625"/>
              <a:gd name="connsiteX16-33" fmla="*/ 0 w 2191027"/>
              <a:gd name="connsiteY16-34" fmla="*/ 589903 h 891625"/>
              <a:gd name="connsiteX17-35" fmla="*/ 0 w 2191027"/>
              <a:gd name="connsiteY17-36" fmla="*/ 589905 h 891625"/>
              <a:gd name="connsiteX18-37" fmla="*/ 0 w 2191027"/>
              <a:gd name="connsiteY18-38" fmla="*/ 412934 h 891625"/>
              <a:gd name="connsiteX19-39" fmla="*/ 0 w 2191027"/>
              <a:gd name="connsiteY19-40" fmla="*/ 412934 h 891625"/>
              <a:gd name="connsiteX20-41" fmla="*/ 0 w 2191027"/>
              <a:gd name="connsiteY20-42" fmla="*/ 117983 h 891625"/>
              <a:gd name="connsiteX0-43" fmla="*/ 0 w 2191027"/>
              <a:gd name="connsiteY0-44" fmla="*/ 117983 h 891625"/>
              <a:gd name="connsiteX1-45" fmla="*/ 117983 w 2191027"/>
              <a:gd name="connsiteY1-46" fmla="*/ 0 h 891625"/>
              <a:gd name="connsiteX2-47" fmla="*/ 365171 w 2191027"/>
              <a:gd name="connsiteY2-48" fmla="*/ 0 h 891625"/>
              <a:gd name="connsiteX3-49" fmla="*/ 365171 w 2191027"/>
              <a:gd name="connsiteY3-50" fmla="*/ 0 h 891625"/>
              <a:gd name="connsiteX4-51" fmla="*/ 912928 w 2191027"/>
              <a:gd name="connsiteY4-52" fmla="*/ 0 h 891625"/>
              <a:gd name="connsiteX5-53" fmla="*/ 2073044 w 2191027"/>
              <a:gd name="connsiteY5-54" fmla="*/ 0 h 891625"/>
              <a:gd name="connsiteX6-55" fmla="*/ 2191027 w 2191027"/>
              <a:gd name="connsiteY6-56" fmla="*/ 117983 h 891625"/>
              <a:gd name="connsiteX7-57" fmla="*/ 2191027 w 2191027"/>
              <a:gd name="connsiteY7-58" fmla="*/ 412934 h 891625"/>
              <a:gd name="connsiteX8-59" fmla="*/ 2191027 w 2191027"/>
              <a:gd name="connsiteY8-60" fmla="*/ 412934 h 891625"/>
              <a:gd name="connsiteX9-61" fmla="*/ 2191027 w 2191027"/>
              <a:gd name="connsiteY9-62" fmla="*/ 589905 h 891625"/>
              <a:gd name="connsiteX10-63" fmla="*/ 2191027 w 2191027"/>
              <a:gd name="connsiteY10-64" fmla="*/ 589903 h 891625"/>
              <a:gd name="connsiteX11-65" fmla="*/ 2073044 w 2191027"/>
              <a:gd name="connsiteY11-66" fmla="*/ 707886 h 891625"/>
              <a:gd name="connsiteX12-67" fmla="*/ 479540 w 2191027"/>
              <a:gd name="connsiteY12-68" fmla="*/ 712648 h 891625"/>
              <a:gd name="connsiteX13-69" fmla="*/ 167570 w 2191027"/>
              <a:gd name="connsiteY13-70" fmla="*/ 891625 h 891625"/>
              <a:gd name="connsiteX14-71" fmla="*/ 331834 w 2191027"/>
              <a:gd name="connsiteY14-72" fmla="*/ 703124 h 891625"/>
              <a:gd name="connsiteX15-73" fmla="*/ 117983 w 2191027"/>
              <a:gd name="connsiteY15-74" fmla="*/ 707886 h 891625"/>
              <a:gd name="connsiteX16-75" fmla="*/ 0 w 2191027"/>
              <a:gd name="connsiteY16-76" fmla="*/ 589903 h 891625"/>
              <a:gd name="connsiteX17-77" fmla="*/ 0 w 2191027"/>
              <a:gd name="connsiteY17-78" fmla="*/ 589905 h 891625"/>
              <a:gd name="connsiteX18-79" fmla="*/ 0 w 2191027"/>
              <a:gd name="connsiteY18-80" fmla="*/ 412934 h 891625"/>
              <a:gd name="connsiteX19-81" fmla="*/ 0 w 2191027"/>
              <a:gd name="connsiteY19-82" fmla="*/ 412934 h 891625"/>
              <a:gd name="connsiteX20-83" fmla="*/ 0 w 2191027"/>
              <a:gd name="connsiteY20-84" fmla="*/ 117983 h 891625"/>
              <a:gd name="connsiteX0-85" fmla="*/ 0 w 2191027"/>
              <a:gd name="connsiteY0-86" fmla="*/ 117983 h 1016759"/>
              <a:gd name="connsiteX1-87" fmla="*/ 117983 w 2191027"/>
              <a:gd name="connsiteY1-88" fmla="*/ 0 h 1016759"/>
              <a:gd name="connsiteX2-89" fmla="*/ 365171 w 2191027"/>
              <a:gd name="connsiteY2-90" fmla="*/ 0 h 1016759"/>
              <a:gd name="connsiteX3-91" fmla="*/ 365171 w 2191027"/>
              <a:gd name="connsiteY3-92" fmla="*/ 0 h 1016759"/>
              <a:gd name="connsiteX4-93" fmla="*/ 912928 w 2191027"/>
              <a:gd name="connsiteY4-94" fmla="*/ 0 h 1016759"/>
              <a:gd name="connsiteX5-95" fmla="*/ 2073044 w 2191027"/>
              <a:gd name="connsiteY5-96" fmla="*/ 0 h 1016759"/>
              <a:gd name="connsiteX6-97" fmla="*/ 2191027 w 2191027"/>
              <a:gd name="connsiteY6-98" fmla="*/ 117983 h 1016759"/>
              <a:gd name="connsiteX7-99" fmla="*/ 2191027 w 2191027"/>
              <a:gd name="connsiteY7-100" fmla="*/ 412934 h 1016759"/>
              <a:gd name="connsiteX8-101" fmla="*/ 2191027 w 2191027"/>
              <a:gd name="connsiteY8-102" fmla="*/ 412934 h 1016759"/>
              <a:gd name="connsiteX9-103" fmla="*/ 2191027 w 2191027"/>
              <a:gd name="connsiteY9-104" fmla="*/ 589905 h 1016759"/>
              <a:gd name="connsiteX10-105" fmla="*/ 2191027 w 2191027"/>
              <a:gd name="connsiteY10-106" fmla="*/ 589903 h 1016759"/>
              <a:gd name="connsiteX11-107" fmla="*/ 2073044 w 2191027"/>
              <a:gd name="connsiteY11-108" fmla="*/ 707886 h 1016759"/>
              <a:gd name="connsiteX12-109" fmla="*/ 479540 w 2191027"/>
              <a:gd name="connsiteY12-110" fmla="*/ 712648 h 1016759"/>
              <a:gd name="connsiteX13-111" fmla="*/ 339017 w 2191027"/>
              <a:gd name="connsiteY13-112" fmla="*/ 1016759 h 1016759"/>
              <a:gd name="connsiteX14-113" fmla="*/ 331834 w 2191027"/>
              <a:gd name="connsiteY14-114" fmla="*/ 703124 h 1016759"/>
              <a:gd name="connsiteX15-115" fmla="*/ 117983 w 2191027"/>
              <a:gd name="connsiteY15-116" fmla="*/ 707886 h 1016759"/>
              <a:gd name="connsiteX16-117" fmla="*/ 0 w 2191027"/>
              <a:gd name="connsiteY16-118" fmla="*/ 589903 h 1016759"/>
              <a:gd name="connsiteX17-119" fmla="*/ 0 w 2191027"/>
              <a:gd name="connsiteY17-120" fmla="*/ 589905 h 1016759"/>
              <a:gd name="connsiteX18-121" fmla="*/ 0 w 2191027"/>
              <a:gd name="connsiteY18-122" fmla="*/ 412934 h 1016759"/>
              <a:gd name="connsiteX19-123" fmla="*/ 0 w 2191027"/>
              <a:gd name="connsiteY19-124" fmla="*/ 412934 h 1016759"/>
              <a:gd name="connsiteX20-125" fmla="*/ 0 w 2191027"/>
              <a:gd name="connsiteY20-126" fmla="*/ 117983 h 1016759"/>
              <a:gd name="connsiteX0-127" fmla="*/ 0 w 2191027"/>
              <a:gd name="connsiteY0-128" fmla="*/ 117983 h 983390"/>
              <a:gd name="connsiteX1-129" fmla="*/ 117983 w 2191027"/>
              <a:gd name="connsiteY1-130" fmla="*/ 0 h 983390"/>
              <a:gd name="connsiteX2-131" fmla="*/ 365171 w 2191027"/>
              <a:gd name="connsiteY2-132" fmla="*/ 0 h 983390"/>
              <a:gd name="connsiteX3-133" fmla="*/ 365171 w 2191027"/>
              <a:gd name="connsiteY3-134" fmla="*/ 0 h 983390"/>
              <a:gd name="connsiteX4-135" fmla="*/ 912928 w 2191027"/>
              <a:gd name="connsiteY4-136" fmla="*/ 0 h 983390"/>
              <a:gd name="connsiteX5-137" fmla="*/ 2073044 w 2191027"/>
              <a:gd name="connsiteY5-138" fmla="*/ 0 h 983390"/>
              <a:gd name="connsiteX6-139" fmla="*/ 2191027 w 2191027"/>
              <a:gd name="connsiteY6-140" fmla="*/ 117983 h 983390"/>
              <a:gd name="connsiteX7-141" fmla="*/ 2191027 w 2191027"/>
              <a:gd name="connsiteY7-142" fmla="*/ 412934 h 983390"/>
              <a:gd name="connsiteX8-143" fmla="*/ 2191027 w 2191027"/>
              <a:gd name="connsiteY8-144" fmla="*/ 412934 h 983390"/>
              <a:gd name="connsiteX9-145" fmla="*/ 2191027 w 2191027"/>
              <a:gd name="connsiteY9-146" fmla="*/ 589905 h 983390"/>
              <a:gd name="connsiteX10-147" fmla="*/ 2191027 w 2191027"/>
              <a:gd name="connsiteY10-148" fmla="*/ 589903 h 983390"/>
              <a:gd name="connsiteX11-149" fmla="*/ 2073044 w 2191027"/>
              <a:gd name="connsiteY11-150" fmla="*/ 707886 h 983390"/>
              <a:gd name="connsiteX12-151" fmla="*/ 479540 w 2191027"/>
              <a:gd name="connsiteY12-152" fmla="*/ 712648 h 983390"/>
              <a:gd name="connsiteX13-153" fmla="*/ 217575 w 2191027"/>
              <a:gd name="connsiteY13-154" fmla="*/ 983390 h 983390"/>
              <a:gd name="connsiteX14-155" fmla="*/ 331834 w 2191027"/>
              <a:gd name="connsiteY14-156" fmla="*/ 703124 h 983390"/>
              <a:gd name="connsiteX15-157" fmla="*/ 117983 w 2191027"/>
              <a:gd name="connsiteY15-158" fmla="*/ 707886 h 983390"/>
              <a:gd name="connsiteX16-159" fmla="*/ 0 w 2191027"/>
              <a:gd name="connsiteY16-160" fmla="*/ 589903 h 983390"/>
              <a:gd name="connsiteX17-161" fmla="*/ 0 w 2191027"/>
              <a:gd name="connsiteY17-162" fmla="*/ 589905 h 983390"/>
              <a:gd name="connsiteX18-163" fmla="*/ 0 w 2191027"/>
              <a:gd name="connsiteY18-164" fmla="*/ 412934 h 983390"/>
              <a:gd name="connsiteX19-165" fmla="*/ 0 w 2191027"/>
              <a:gd name="connsiteY19-166" fmla="*/ 412934 h 983390"/>
              <a:gd name="connsiteX20-167" fmla="*/ 0 w 2191027"/>
              <a:gd name="connsiteY20-168" fmla="*/ 117983 h 9833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2191027" h="983390">
                <a:moveTo>
                  <a:pt x="0" y="117983"/>
                </a:moveTo>
                <a:cubicBezTo>
                  <a:pt x="0" y="52823"/>
                  <a:pt x="52823" y="0"/>
                  <a:pt x="117983" y="0"/>
                </a:cubicBezTo>
                <a:lnTo>
                  <a:pt x="365171" y="0"/>
                </a:lnTo>
                <a:lnTo>
                  <a:pt x="365171" y="0"/>
                </a:lnTo>
                <a:lnTo>
                  <a:pt x="912928" y="0"/>
                </a:lnTo>
                <a:lnTo>
                  <a:pt x="2073044" y="0"/>
                </a:lnTo>
                <a:cubicBezTo>
                  <a:pt x="2138204" y="0"/>
                  <a:pt x="2191027" y="52823"/>
                  <a:pt x="2191027" y="117983"/>
                </a:cubicBezTo>
                <a:lnTo>
                  <a:pt x="2191027" y="412934"/>
                </a:lnTo>
                <a:lnTo>
                  <a:pt x="2191027" y="412934"/>
                </a:lnTo>
                <a:lnTo>
                  <a:pt x="2191027" y="589905"/>
                </a:lnTo>
                <a:lnTo>
                  <a:pt x="2191027" y="589903"/>
                </a:lnTo>
                <a:cubicBezTo>
                  <a:pt x="2191027" y="655063"/>
                  <a:pt x="2138204" y="707886"/>
                  <a:pt x="2073044" y="707886"/>
                </a:cubicBezTo>
                <a:lnTo>
                  <a:pt x="479540" y="712648"/>
                </a:lnTo>
                <a:lnTo>
                  <a:pt x="217575" y="983390"/>
                </a:lnTo>
                <a:lnTo>
                  <a:pt x="331834" y="703124"/>
                </a:lnTo>
                <a:lnTo>
                  <a:pt x="117983" y="707886"/>
                </a:lnTo>
                <a:cubicBezTo>
                  <a:pt x="52823" y="707886"/>
                  <a:pt x="0" y="655063"/>
                  <a:pt x="0" y="589903"/>
                </a:cubicBezTo>
                <a:lnTo>
                  <a:pt x="0" y="589905"/>
                </a:lnTo>
                <a:lnTo>
                  <a:pt x="0" y="412934"/>
                </a:lnTo>
                <a:lnTo>
                  <a:pt x="0" y="412934"/>
                </a:lnTo>
                <a:lnTo>
                  <a:pt x="0" y="117983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73951" y="943121"/>
            <a:ext cx="2983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3482" y="370423"/>
            <a:ext cx="667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9916" y="1025236"/>
            <a:ext cx="8064169" cy="5430982"/>
            <a:chOff x="539916" y="1676493"/>
            <a:chExt cx="8064169" cy="40536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16" y="1676493"/>
              <a:ext cx="8064169" cy="3505014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297680" y="5181507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03482" y="370423"/>
            <a:ext cx="667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3482" y="370423"/>
            <a:ext cx="667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44354" y="1163616"/>
            <a:ext cx="2627376" cy="2558193"/>
            <a:chOff x="3244354" y="1163616"/>
            <a:chExt cx="2627376" cy="25581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354" y="1163616"/>
              <a:ext cx="2627376" cy="2267712"/>
            </a:xfrm>
            <a:prstGeom prst="roundRect">
              <a:avLst>
                <a:gd name="adj" fmla="val 11876"/>
              </a:avLst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4375163" y="3356049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02712" y="1170714"/>
            <a:ext cx="2627376" cy="2509655"/>
            <a:chOff x="6102712" y="1170714"/>
            <a:chExt cx="2627376" cy="25096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712" y="1170714"/>
              <a:ext cx="2627376" cy="2267712"/>
            </a:xfrm>
            <a:prstGeom prst="roundRect">
              <a:avLst>
                <a:gd name="adj" fmla="val 11078"/>
              </a:avLst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7233520" y="3314609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74703" y="3840597"/>
            <a:ext cx="2569651" cy="2637252"/>
            <a:chOff x="674703" y="3840597"/>
            <a:chExt cx="2569651" cy="26372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703" y="3840597"/>
              <a:ext cx="2569651" cy="2376303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1738455" y="6112089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90989" y="4004689"/>
            <a:ext cx="4943948" cy="2473160"/>
            <a:chOff x="3390989" y="4004689"/>
            <a:chExt cx="4943948" cy="24731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89" y="4004689"/>
              <a:ext cx="4943948" cy="2148840"/>
            </a:xfrm>
            <a:prstGeom prst="roundRect">
              <a:avLst>
                <a:gd name="adj" fmla="val 11611"/>
              </a:avLst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5680083" y="6112089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3185" y="1052852"/>
            <a:ext cx="2651687" cy="2731072"/>
            <a:chOff x="1574124" y="894698"/>
            <a:chExt cx="2651687" cy="2731072"/>
          </a:xfrm>
        </p:grpSpPr>
        <p:grpSp>
          <p:nvGrpSpPr>
            <p:cNvPr id="29" name="Group 28"/>
            <p:cNvGrpSpPr/>
            <p:nvPr/>
          </p:nvGrpSpPr>
          <p:grpSpPr>
            <a:xfrm>
              <a:off x="1574124" y="1034938"/>
              <a:ext cx="2651687" cy="2590832"/>
              <a:chOff x="1574124" y="1034938"/>
              <a:chExt cx="2651687" cy="2590832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4124" y="1034938"/>
                <a:ext cx="2651687" cy="2267712"/>
              </a:xfrm>
              <a:prstGeom prst="roundRect">
                <a:avLst/>
              </a:prstGeom>
            </p:spPr>
          </p:pic>
          <p:sp>
            <p:nvSpPr>
              <p:cNvPr id="33" name="Oval 32"/>
              <p:cNvSpPr/>
              <p:nvPr/>
            </p:nvSpPr>
            <p:spPr>
              <a:xfrm>
                <a:off x="2717087" y="3260010"/>
                <a:ext cx="365760" cy="365760"/>
              </a:xfrm>
              <a:prstGeom prst="ellipse">
                <a:avLst/>
              </a:prstGeom>
              <a:solidFill>
                <a:srgbClr val="ED02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Rounded Rectangular Callout 9"/>
            <p:cNvSpPr/>
            <p:nvPr/>
          </p:nvSpPr>
          <p:spPr>
            <a:xfrm>
              <a:off x="1832308" y="910270"/>
              <a:ext cx="1188146" cy="1039265"/>
            </a:xfrm>
            <a:custGeom>
              <a:avLst/>
              <a:gdLst>
                <a:gd name="connsiteX0" fmla="*/ 0 w 1288373"/>
                <a:gd name="connsiteY0" fmla="*/ 112715 h 676275"/>
                <a:gd name="connsiteX1" fmla="*/ 112715 w 1288373"/>
                <a:gd name="connsiteY1" fmla="*/ 0 h 676275"/>
                <a:gd name="connsiteX2" fmla="*/ 214729 w 1288373"/>
                <a:gd name="connsiteY2" fmla="*/ 0 h 676275"/>
                <a:gd name="connsiteX3" fmla="*/ 214729 w 1288373"/>
                <a:gd name="connsiteY3" fmla="*/ 0 h 676275"/>
                <a:gd name="connsiteX4" fmla="*/ 536822 w 1288373"/>
                <a:gd name="connsiteY4" fmla="*/ 0 h 676275"/>
                <a:gd name="connsiteX5" fmla="*/ 1175658 w 1288373"/>
                <a:gd name="connsiteY5" fmla="*/ 0 h 676275"/>
                <a:gd name="connsiteX6" fmla="*/ 1288373 w 1288373"/>
                <a:gd name="connsiteY6" fmla="*/ 112715 h 676275"/>
                <a:gd name="connsiteX7" fmla="*/ 1288373 w 1288373"/>
                <a:gd name="connsiteY7" fmla="*/ 394494 h 676275"/>
                <a:gd name="connsiteX8" fmla="*/ 1288373 w 1288373"/>
                <a:gd name="connsiteY8" fmla="*/ 394494 h 676275"/>
                <a:gd name="connsiteX9" fmla="*/ 1288373 w 1288373"/>
                <a:gd name="connsiteY9" fmla="*/ 563563 h 676275"/>
                <a:gd name="connsiteX10" fmla="*/ 1288373 w 1288373"/>
                <a:gd name="connsiteY10" fmla="*/ 563560 h 676275"/>
                <a:gd name="connsiteX11" fmla="*/ 1175658 w 1288373"/>
                <a:gd name="connsiteY11" fmla="*/ 676275 h 676275"/>
                <a:gd name="connsiteX12" fmla="*/ 536822 w 1288373"/>
                <a:gd name="connsiteY12" fmla="*/ 676275 h 676275"/>
                <a:gd name="connsiteX13" fmla="*/ 375780 w 1288373"/>
                <a:gd name="connsiteY13" fmla="*/ 1170382 h 676275"/>
                <a:gd name="connsiteX14" fmla="*/ 214729 w 1288373"/>
                <a:gd name="connsiteY14" fmla="*/ 676275 h 676275"/>
                <a:gd name="connsiteX15" fmla="*/ 112715 w 1288373"/>
                <a:gd name="connsiteY15" fmla="*/ 676275 h 676275"/>
                <a:gd name="connsiteX16" fmla="*/ 0 w 1288373"/>
                <a:gd name="connsiteY16" fmla="*/ 563560 h 676275"/>
                <a:gd name="connsiteX17" fmla="*/ 0 w 1288373"/>
                <a:gd name="connsiteY17" fmla="*/ 563563 h 676275"/>
                <a:gd name="connsiteX18" fmla="*/ 0 w 1288373"/>
                <a:gd name="connsiteY18" fmla="*/ 394494 h 676275"/>
                <a:gd name="connsiteX19" fmla="*/ 0 w 1288373"/>
                <a:gd name="connsiteY19" fmla="*/ 394494 h 676275"/>
                <a:gd name="connsiteX20" fmla="*/ 0 w 1288373"/>
                <a:gd name="connsiteY20" fmla="*/ 112715 h 676275"/>
                <a:gd name="connsiteX0-1" fmla="*/ 0 w 1288373"/>
                <a:gd name="connsiteY0-2" fmla="*/ 112715 h 1170382"/>
                <a:gd name="connsiteX1-3" fmla="*/ 112715 w 1288373"/>
                <a:gd name="connsiteY1-4" fmla="*/ 0 h 1170382"/>
                <a:gd name="connsiteX2-5" fmla="*/ 214729 w 1288373"/>
                <a:gd name="connsiteY2-6" fmla="*/ 0 h 1170382"/>
                <a:gd name="connsiteX3-7" fmla="*/ 214729 w 1288373"/>
                <a:gd name="connsiteY3-8" fmla="*/ 0 h 1170382"/>
                <a:gd name="connsiteX4-9" fmla="*/ 536822 w 1288373"/>
                <a:gd name="connsiteY4-10" fmla="*/ 0 h 1170382"/>
                <a:gd name="connsiteX5-11" fmla="*/ 1175658 w 1288373"/>
                <a:gd name="connsiteY5-12" fmla="*/ 0 h 1170382"/>
                <a:gd name="connsiteX6-13" fmla="*/ 1288373 w 1288373"/>
                <a:gd name="connsiteY6-14" fmla="*/ 112715 h 1170382"/>
                <a:gd name="connsiteX7-15" fmla="*/ 1288373 w 1288373"/>
                <a:gd name="connsiteY7-16" fmla="*/ 394494 h 1170382"/>
                <a:gd name="connsiteX8-17" fmla="*/ 1288373 w 1288373"/>
                <a:gd name="connsiteY8-18" fmla="*/ 394494 h 1170382"/>
                <a:gd name="connsiteX9-19" fmla="*/ 1288373 w 1288373"/>
                <a:gd name="connsiteY9-20" fmla="*/ 563563 h 1170382"/>
                <a:gd name="connsiteX10-21" fmla="*/ 1288373 w 1288373"/>
                <a:gd name="connsiteY10-22" fmla="*/ 563560 h 1170382"/>
                <a:gd name="connsiteX11-23" fmla="*/ 1175658 w 1288373"/>
                <a:gd name="connsiteY11-24" fmla="*/ 676275 h 1170382"/>
                <a:gd name="connsiteX12-25" fmla="*/ 827334 w 1288373"/>
                <a:gd name="connsiteY12-26" fmla="*/ 676275 h 1170382"/>
                <a:gd name="connsiteX13-27" fmla="*/ 375780 w 1288373"/>
                <a:gd name="connsiteY13-28" fmla="*/ 1170382 h 1170382"/>
                <a:gd name="connsiteX14-29" fmla="*/ 214729 w 1288373"/>
                <a:gd name="connsiteY14-30" fmla="*/ 676275 h 1170382"/>
                <a:gd name="connsiteX15-31" fmla="*/ 112715 w 1288373"/>
                <a:gd name="connsiteY15-32" fmla="*/ 676275 h 1170382"/>
                <a:gd name="connsiteX16-33" fmla="*/ 0 w 1288373"/>
                <a:gd name="connsiteY16-34" fmla="*/ 563560 h 1170382"/>
                <a:gd name="connsiteX17-35" fmla="*/ 0 w 1288373"/>
                <a:gd name="connsiteY17-36" fmla="*/ 563563 h 1170382"/>
                <a:gd name="connsiteX18-37" fmla="*/ 0 w 1288373"/>
                <a:gd name="connsiteY18-38" fmla="*/ 394494 h 1170382"/>
                <a:gd name="connsiteX19-39" fmla="*/ 0 w 1288373"/>
                <a:gd name="connsiteY19-40" fmla="*/ 394494 h 1170382"/>
                <a:gd name="connsiteX20-41" fmla="*/ 0 w 1288373"/>
                <a:gd name="connsiteY20-42" fmla="*/ 112715 h 1170382"/>
                <a:gd name="connsiteX0-43" fmla="*/ 0 w 1288373"/>
                <a:gd name="connsiteY0-44" fmla="*/ 112715 h 1170382"/>
                <a:gd name="connsiteX1-45" fmla="*/ 112715 w 1288373"/>
                <a:gd name="connsiteY1-46" fmla="*/ 0 h 1170382"/>
                <a:gd name="connsiteX2-47" fmla="*/ 214729 w 1288373"/>
                <a:gd name="connsiteY2-48" fmla="*/ 0 h 1170382"/>
                <a:gd name="connsiteX3-49" fmla="*/ 214729 w 1288373"/>
                <a:gd name="connsiteY3-50" fmla="*/ 0 h 1170382"/>
                <a:gd name="connsiteX4-51" fmla="*/ 536822 w 1288373"/>
                <a:gd name="connsiteY4-52" fmla="*/ 0 h 1170382"/>
                <a:gd name="connsiteX5-53" fmla="*/ 1175658 w 1288373"/>
                <a:gd name="connsiteY5-54" fmla="*/ 0 h 1170382"/>
                <a:gd name="connsiteX6-55" fmla="*/ 1288373 w 1288373"/>
                <a:gd name="connsiteY6-56" fmla="*/ 112715 h 1170382"/>
                <a:gd name="connsiteX7-57" fmla="*/ 1288373 w 1288373"/>
                <a:gd name="connsiteY7-58" fmla="*/ 394494 h 1170382"/>
                <a:gd name="connsiteX8-59" fmla="*/ 1288373 w 1288373"/>
                <a:gd name="connsiteY8-60" fmla="*/ 394494 h 1170382"/>
                <a:gd name="connsiteX9-61" fmla="*/ 1288373 w 1288373"/>
                <a:gd name="connsiteY9-62" fmla="*/ 563563 h 1170382"/>
                <a:gd name="connsiteX10-63" fmla="*/ 1288373 w 1288373"/>
                <a:gd name="connsiteY10-64" fmla="*/ 563560 h 1170382"/>
                <a:gd name="connsiteX11-65" fmla="*/ 1175658 w 1288373"/>
                <a:gd name="connsiteY11-66" fmla="*/ 676275 h 1170382"/>
                <a:gd name="connsiteX12-67" fmla="*/ 827334 w 1288373"/>
                <a:gd name="connsiteY12-68" fmla="*/ 676275 h 1170382"/>
                <a:gd name="connsiteX13-69" fmla="*/ 375780 w 1288373"/>
                <a:gd name="connsiteY13-70" fmla="*/ 1170382 h 1170382"/>
                <a:gd name="connsiteX14-71" fmla="*/ 624304 w 1288373"/>
                <a:gd name="connsiteY14-72" fmla="*/ 681037 h 1170382"/>
                <a:gd name="connsiteX15-73" fmla="*/ 112715 w 1288373"/>
                <a:gd name="connsiteY15-74" fmla="*/ 676275 h 1170382"/>
                <a:gd name="connsiteX16-75" fmla="*/ 0 w 1288373"/>
                <a:gd name="connsiteY16-76" fmla="*/ 563560 h 1170382"/>
                <a:gd name="connsiteX17-77" fmla="*/ 0 w 1288373"/>
                <a:gd name="connsiteY17-78" fmla="*/ 563563 h 1170382"/>
                <a:gd name="connsiteX18-79" fmla="*/ 0 w 1288373"/>
                <a:gd name="connsiteY18-80" fmla="*/ 394494 h 1170382"/>
                <a:gd name="connsiteX19-81" fmla="*/ 0 w 1288373"/>
                <a:gd name="connsiteY19-82" fmla="*/ 394494 h 1170382"/>
                <a:gd name="connsiteX20-83" fmla="*/ 0 w 1288373"/>
                <a:gd name="connsiteY20-84" fmla="*/ 112715 h 1170382"/>
                <a:gd name="connsiteX0-85" fmla="*/ 0 w 1288373"/>
                <a:gd name="connsiteY0-86" fmla="*/ 112715 h 1194194"/>
                <a:gd name="connsiteX1-87" fmla="*/ 112715 w 1288373"/>
                <a:gd name="connsiteY1-88" fmla="*/ 0 h 1194194"/>
                <a:gd name="connsiteX2-89" fmla="*/ 214729 w 1288373"/>
                <a:gd name="connsiteY2-90" fmla="*/ 0 h 1194194"/>
                <a:gd name="connsiteX3-91" fmla="*/ 214729 w 1288373"/>
                <a:gd name="connsiteY3-92" fmla="*/ 0 h 1194194"/>
                <a:gd name="connsiteX4-93" fmla="*/ 536822 w 1288373"/>
                <a:gd name="connsiteY4-94" fmla="*/ 0 h 1194194"/>
                <a:gd name="connsiteX5-95" fmla="*/ 1175658 w 1288373"/>
                <a:gd name="connsiteY5-96" fmla="*/ 0 h 1194194"/>
                <a:gd name="connsiteX6-97" fmla="*/ 1288373 w 1288373"/>
                <a:gd name="connsiteY6-98" fmla="*/ 112715 h 1194194"/>
                <a:gd name="connsiteX7-99" fmla="*/ 1288373 w 1288373"/>
                <a:gd name="connsiteY7-100" fmla="*/ 394494 h 1194194"/>
                <a:gd name="connsiteX8-101" fmla="*/ 1288373 w 1288373"/>
                <a:gd name="connsiteY8-102" fmla="*/ 394494 h 1194194"/>
                <a:gd name="connsiteX9-103" fmla="*/ 1288373 w 1288373"/>
                <a:gd name="connsiteY9-104" fmla="*/ 563563 h 1194194"/>
                <a:gd name="connsiteX10-105" fmla="*/ 1288373 w 1288373"/>
                <a:gd name="connsiteY10-106" fmla="*/ 563560 h 1194194"/>
                <a:gd name="connsiteX11-107" fmla="*/ 1175658 w 1288373"/>
                <a:gd name="connsiteY11-108" fmla="*/ 676275 h 1194194"/>
                <a:gd name="connsiteX12-109" fmla="*/ 827334 w 1288373"/>
                <a:gd name="connsiteY12-110" fmla="*/ 676275 h 1194194"/>
                <a:gd name="connsiteX13-111" fmla="*/ 613905 w 1288373"/>
                <a:gd name="connsiteY13-112" fmla="*/ 1194194 h 1194194"/>
                <a:gd name="connsiteX14-113" fmla="*/ 624304 w 1288373"/>
                <a:gd name="connsiteY14-114" fmla="*/ 681037 h 1194194"/>
                <a:gd name="connsiteX15-115" fmla="*/ 112715 w 1288373"/>
                <a:gd name="connsiteY15-116" fmla="*/ 676275 h 1194194"/>
                <a:gd name="connsiteX16-117" fmla="*/ 0 w 1288373"/>
                <a:gd name="connsiteY16-118" fmla="*/ 563560 h 1194194"/>
                <a:gd name="connsiteX17-119" fmla="*/ 0 w 1288373"/>
                <a:gd name="connsiteY17-120" fmla="*/ 563563 h 1194194"/>
                <a:gd name="connsiteX18-121" fmla="*/ 0 w 1288373"/>
                <a:gd name="connsiteY18-122" fmla="*/ 394494 h 1194194"/>
                <a:gd name="connsiteX19-123" fmla="*/ 0 w 1288373"/>
                <a:gd name="connsiteY19-124" fmla="*/ 394494 h 1194194"/>
                <a:gd name="connsiteX20-125" fmla="*/ 0 w 1288373"/>
                <a:gd name="connsiteY20-126" fmla="*/ 112715 h 11941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1288373" h="1194194">
                  <a:moveTo>
                    <a:pt x="0" y="112715"/>
                  </a:moveTo>
                  <a:cubicBezTo>
                    <a:pt x="0" y="50464"/>
                    <a:pt x="50464" y="0"/>
                    <a:pt x="112715" y="0"/>
                  </a:cubicBezTo>
                  <a:lnTo>
                    <a:pt x="214729" y="0"/>
                  </a:lnTo>
                  <a:lnTo>
                    <a:pt x="214729" y="0"/>
                  </a:lnTo>
                  <a:lnTo>
                    <a:pt x="536822" y="0"/>
                  </a:lnTo>
                  <a:lnTo>
                    <a:pt x="1175658" y="0"/>
                  </a:lnTo>
                  <a:cubicBezTo>
                    <a:pt x="1237909" y="0"/>
                    <a:pt x="1288373" y="50464"/>
                    <a:pt x="1288373" y="112715"/>
                  </a:cubicBezTo>
                  <a:lnTo>
                    <a:pt x="1288373" y="394494"/>
                  </a:lnTo>
                  <a:lnTo>
                    <a:pt x="1288373" y="394494"/>
                  </a:lnTo>
                  <a:lnTo>
                    <a:pt x="1288373" y="563563"/>
                  </a:lnTo>
                  <a:lnTo>
                    <a:pt x="1288373" y="563560"/>
                  </a:lnTo>
                  <a:cubicBezTo>
                    <a:pt x="1288373" y="625811"/>
                    <a:pt x="1237909" y="676275"/>
                    <a:pt x="1175658" y="676275"/>
                  </a:cubicBezTo>
                  <a:lnTo>
                    <a:pt x="827334" y="676275"/>
                  </a:lnTo>
                  <a:lnTo>
                    <a:pt x="613905" y="1194194"/>
                  </a:lnTo>
                  <a:lnTo>
                    <a:pt x="624304" y="681037"/>
                  </a:lnTo>
                  <a:lnTo>
                    <a:pt x="112715" y="676275"/>
                  </a:lnTo>
                  <a:cubicBezTo>
                    <a:pt x="50464" y="676275"/>
                    <a:pt x="0" y="625811"/>
                    <a:pt x="0" y="563560"/>
                  </a:cubicBezTo>
                  <a:lnTo>
                    <a:pt x="0" y="563563"/>
                  </a:lnTo>
                  <a:lnTo>
                    <a:pt x="0" y="394494"/>
                  </a:lnTo>
                  <a:lnTo>
                    <a:pt x="0" y="394494"/>
                  </a:lnTo>
                  <a:lnTo>
                    <a:pt x="0" y="11271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32308" y="894698"/>
              <a:ext cx="1188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ạ!</a:t>
              </a:r>
              <a:endParaRPr 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KHỞI ĐỘ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9322" y="376401"/>
            <a:ext cx="8624456" cy="1590675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vi-VN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vi-VN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12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11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202</a:t>
            </a:r>
            <a:r>
              <a:rPr lang="en-GB" alt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5</a:t>
            </a:r>
            <a:endParaRPr lang="en-US" sz="3300" b="1" kern="0" dirty="0">
              <a:latin typeface="HP001 5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T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ự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Xã</a:t>
            </a:r>
            <a:r>
              <a:rPr lang="en-US" sz="3300" b="1" kern="0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hội</a:t>
            </a:r>
            <a:endParaRPr lang="en-US" sz="3300" b="1" kern="0" dirty="0"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221175" y="1969108"/>
            <a:ext cx="8772603" cy="1083293"/>
          </a:xfrm>
          <a:prstGeom prst="rect">
            <a:avLst/>
          </a:prstGeom>
          <a:noFill/>
        </p:spPr>
        <p:txBody>
          <a:bodyPr wrap="square" lIns="66976" tIns="33488" rIns="66976" bIns="33488" rtlCol="0">
            <a:spAutoFit/>
          </a:bodyPr>
          <a:lstStyle/>
          <a:p>
            <a:pPr lvl="0" algn="ctr">
              <a:defRPr/>
            </a:pPr>
            <a:r>
              <a:rPr lang="vi-VN" sz="3300" b="1" kern="0" dirty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10</a:t>
            </a:r>
            <a:r>
              <a:rPr lang="vi-VN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: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300" b="1" kern="0" dirty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3300" b="1" kern="0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1)</a:t>
            </a:r>
            <a:endParaRPr lang="en-US" sz="3300" b="1" kern="0" dirty="0" smtClean="0">
              <a:solidFill>
                <a:srgbClr val="FF000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3300" b="1" kern="0" dirty="0">
              <a:solidFill>
                <a:srgbClr val="FF000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 rot="10800000" flipV="1">
            <a:off x="348175" y="3664558"/>
            <a:ext cx="8772603" cy="573405"/>
          </a:xfrm>
          <a:prstGeom prst="rect">
            <a:avLst/>
          </a:prstGeom>
          <a:noFill/>
        </p:spPr>
        <p:txBody>
          <a:bodyPr wrap="square" lIns="66976" tIns="33488" rIns="66976" bIns="33488" rtlCol="0">
            <a:spAutoFit/>
          </a:bodyPr>
          <a:lstStyle/>
          <a:p>
            <a:pPr lvl="0" algn="ctr">
              <a:defRPr/>
            </a:pPr>
            <a:r>
              <a:rPr lang="en-GB" sz="3300" b="1" kern="0" dirty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Người thực hiện: Đinh Thị Loan</a:t>
            </a:r>
            <a:r>
              <a:rPr lang="vi-VN" sz="3300" b="1" kern="0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3300" b="1" kern="0" dirty="0">
              <a:solidFill>
                <a:srgbClr val="FF000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1"/>
            <a:ext cx="9144000" cy="6839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305" y="376666"/>
            <a:ext cx="514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202665" y="2781185"/>
            <a:ext cx="383024" cy="465553"/>
          </a:xfrm>
          <a:prstGeom prst="line">
            <a:avLst/>
          </a:prstGeom>
          <a:ln w="28575">
            <a:solidFill>
              <a:srgbClr val="00A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294830" y="3995126"/>
            <a:ext cx="1188720" cy="1188720"/>
          </a:xfrm>
          <a:prstGeom prst="ellipse">
            <a:avLst/>
          </a:prstGeom>
          <a:solidFill>
            <a:srgbClr val="9DD19D"/>
          </a:solidFill>
          <a:ln>
            <a:solidFill>
              <a:srgbClr val="9DD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294830" y="1904080"/>
            <a:ext cx="1188720" cy="1188720"/>
          </a:xfrm>
          <a:prstGeom prst="ellipse">
            <a:avLst/>
          </a:prstGeom>
          <a:solidFill>
            <a:srgbClr val="9DD19D"/>
          </a:solidFill>
          <a:ln>
            <a:solidFill>
              <a:srgbClr val="9DD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2878540" y="2055758"/>
            <a:ext cx="24890" cy="133852"/>
          </a:xfrm>
          <a:prstGeom prst="line">
            <a:avLst/>
          </a:prstGeom>
          <a:ln w="28575">
            <a:solidFill>
              <a:srgbClr val="00A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81090" y="2517490"/>
            <a:ext cx="335320" cy="0"/>
          </a:xfrm>
          <a:prstGeom prst="line">
            <a:avLst/>
          </a:prstGeom>
          <a:ln w="28575">
            <a:solidFill>
              <a:srgbClr val="00A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140472" y="2055758"/>
            <a:ext cx="32574" cy="119190"/>
          </a:xfrm>
          <a:prstGeom prst="line">
            <a:avLst/>
          </a:prstGeom>
          <a:ln w="28575">
            <a:solidFill>
              <a:srgbClr val="00A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024657" y="2517490"/>
            <a:ext cx="270173" cy="0"/>
          </a:xfrm>
          <a:prstGeom prst="line">
            <a:avLst/>
          </a:prstGeom>
          <a:ln w="28575">
            <a:solidFill>
              <a:srgbClr val="00A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565041" y="4582925"/>
            <a:ext cx="244341" cy="0"/>
          </a:xfrm>
          <a:prstGeom prst="line">
            <a:avLst/>
          </a:prstGeom>
          <a:ln w="28575">
            <a:solidFill>
              <a:srgbClr val="00A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42179" y="4573400"/>
            <a:ext cx="252651" cy="0"/>
          </a:xfrm>
          <a:prstGeom prst="line">
            <a:avLst/>
          </a:prstGeom>
          <a:ln w="28575">
            <a:solidFill>
              <a:srgbClr val="00A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633978" y="3925985"/>
            <a:ext cx="503496" cy="663501"/>
          </a:xfrm>
          <a:prstGeom prst="line">
            <a:avLst/>
          </a:prstGeom>
          <a:ln w="28575">
            <a:solidFill>
              <a:srgbClr val="00A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93524" y="2771115"/>
            <a:ext cx="487926" cy="475622"/>
          </a:xfrm>
          <a:prstGeom prst="line">
            <a:avLst/>
          </a:prstGeom>
          <a:ln w="28575">
            <a:solidFill>
              <a:srgbClr val="00A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899789" y="3932109"/>
            <a:ext cx="490195" cy="657377"/>
          </a:xfrm>
          <a:prstGeom prst="line">
            <a:avLst/>
          </a:prstGeom>
          <a:ln w="28575">
            <a:solidFill>
              <a:srgbClr val="00A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29" y="2710521"/>
            <a:ext cx="1370743" cy="126550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009407" y="2174947"/>
            <a:ext cx="1738266" cy="646986"/>
          </a:xfrm>
          <a:prstGeom prst="roundRect">
            <a:avLst/>
          </a:prstGeom>
          <a:solidFill>
            <a:srgbClr val="FFCF37"/>
          </a:solidFill>
          <a:ln>
            <a:noFill/>
          </a:ln>
          <a:effectLst>
            <a:outerShdw blurRad="139700" dist="63500" dir="2700000" sx="102000" sy="102000" algn="tl" rotWithShape="0">
              <a:srgbClr val="4F4F4F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Trường học của bạn có những gì?</a:t>
            </a:r>
            <a:endParaRPr lang="en-US" sz="1600"/>
          </a:p>
        </p:txBody>
      </p:sp>
      <p:sp>
        <p:nvSpPr>
          <p:cNvPr id="45" name="TextBox 44"/>
          <p:cNvSpPr txBox="1"/>
          <p:nvPr/>
        </p:nvSpPr>
        <p:spPr>
          <a:xfrm>
            <a:off x="5303913" y="2174947"/>
            <a:ext cx="1738266" cy="646986"/>
          </a:xfrm>
          <a:prstGeom prst="roundRect">
            <a:avLst/>
          </a:prstGeom>
          <a:solidFill>
            <a:srgbClr val="FFCF37"/>
          </a:solidFill>
          <a:ln>
            <a:noFill/>
          </a:ln>
          <a:effectLst>
            <a:outerShdw blurRad="139700" dist="63500" dir="2700000" sx="102000" sy="102000" algn="tl" rotWithShape="0">
              <a:srgbClr val="4F4F4F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Trường học của bạn có những ai?</a:t>
            </a:r>
            <a:endParaRPr lang="en-US" sz="1600"/>
          </a:p>
        </p:txBody>
      </p:sp>
      <p:sp>
        <p:nvSpPr>
          <p:cNvPr id="46" name="TextBox 45"/>
          <p:cNvSpPr txBox="1"/>
          <p:nvPr/>
        </p:nvSpPr>
        <p:spPr>
          <a:xfrm>
            <a:off x="1753573" y="4104173"/>
            <a:ext cx="1983914" cy="919401"/>
          </a:xfrm>
          <a:prstGeom prst="roundRect">
            <a:avLst/>
          </a:prstGeom>
          <a:solidFill>
            <a:srgbClr val="FFCF37"/>
          </a:solidFill>
          <a:ln>
            <a:noFill/>
          </a:ln>
          <a:effectLst>
            <a:outerShdw blurRad="139700" dist="63500" dir="2700000" sx="102000" sy="102000" algn="tl" rotWithShape="0">
              <a:srgbClr val="4F4F4F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Ở trường, bạn được tham gia những hoạt động nào?</a:t>
            </a:r>
            <a:endParaRPr lang="en-US" sz="1600"/>
          </a:p>
        </p:txBody>
      </p:sp>
      <p:sp>
        <p:nvSpPr>
          <p:cNvPr id="47" name="TextBox 46"/>
          <p:cNvSpPr txBox="1"/>
          <p:nvPr/>
        </p:nvSpPr>
        <p:spPr>
          <a:xfrm>
            <a:off x="5303913" y="4104174"/>
            <a:ext cx="1738266" cy="919401"/>
          </a:xfrm>
          <a:prstGeom prst="roundRect">
            <a:avLst/>
          </a:prstGeom>
          <a:solidFill>
            <a:srgbClr val="FFCF37"/>
          </a:solidFill>
          <a:ln>
            <a:noFill/>
          </a:ln>
          <a:effectLst>
            <a:outerShdw blurRad="139700" dist="63500" dir="2700000" sx="102000" sy="102000" algn="tl" rotWithShape="0">
              <a:srgbClr val="4F4F4F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Bạn đã làm gì để giữ gìn lớp học sạch, đẹp?</a:t>
            </a:r>
            <a:endParaRPr lang="en-US" sz="1600"/>
          </a:p>
        </p:txBody>
      </p:sp>
      <p:sp>
        <p:nvSpPr>
          <p:cNvPr id="54" name="Oval 53"/>
          <p:cNvSpPr/>
          <p:nvPr/>
        </p:nvSpPr>
        <p:spPr>
          <a:xfrm>
            <a:off x="575039" y="1834170"/>
            <a:ext cx="1188720" cy="1188720"/>
          </a:xfrm>
          <a:prstGeom prst="ellipse">
            <a:avLst/>
          </a:prstGeom>
          <a:solidFill>
            <a:srgbClr val="9DD19D"/>
          </a:solidFill>
          <a:ln>
            <a:solidFill>
              <a:srgbClr val="9DD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>
            <a:endCxn id="47" idx="2"/>
          </p:cNvCxnSpPr>
          <p:nvPr/>
        </p:nvCxnSpPr>
        <p:spPr>
          <a:xfrm flipV="1">
            <a:off x="6173046" y="5023575"/>
            <a:ext cx="0" cy="160271"/>
          </a:xfrm>
          <a:prstGeom prst="line">
            <a:avLst/>
          </a:prstGeom>
          <a:ln w="28575">
            <a:solidFill>
              <a:srgbClr val="00A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89" y="874659"/>
            <a:ext cx="1188720" cy="1188720"/>
          </a:xfrm>
          <a:prstGeom prst="ellipse">
            <a:avLst/>
          </a:prstGeom>
          <a:ln w="12700">
            <a:solidFill>
              <a:srgbClr val="FFCF37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686" y="5183846"/>
            <a:ext cx="1188720" cy="1188720"/>
          </a:xfrm>
          <a:prstGeom prst="ellipse">
            <a:avLst/>
          </a:prstGeom>
          <a:ln w="12700">
            <a:solidFill>
              <a:srgbClr val="FFCF37"/>
            </a:solidFill>
          </a:ln>
        </p:spPr>
      </p:pic>
      <p:sp>
        <p:nvSpPr>
          <p:cNvPr id="71" name="Oval 70"/>
          <p:cNvSpPr/>
          <p:nvPr/>
        </p:nvSpPr>
        <p:spPr>
          <a:xfrm>
            <a:off x="404336" y="3995126"/>
            <a:ext cx="1188720" cy="1188720"/>
          </a:xfrm>
          <a:prstGeom prst="ellipse">
            <a:avLst/>
          </a:prstGeom>
          <a:solidFill>
            <a:srgbClr val="9DD19D"/>
          </a:solidFill>
          <a:ln>
            <a:solidFill>
              <a:srgbClr val="9DD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2745530" y="5023575"/>
            <a:ext cx="0" cy="160271"/>
          </a:xfrm>
          <a:prstGeom prst="line">
            <a:avLst/>
          </a:prstGeom>
          <a:ln w="28575">
            <a:solidFill>
              <a:srgbClr val="00A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41" y="5169658"/>
            <a:ext cx="1188720" cy="1178996"/>
          </a:xfrm>
          <a:prstGeom prst="ellipse">
            <a:avLst/>
          </a:prstGeom>
          <a:ln w="12700">
            <a:solidFill>
              <a:srgbClr val="FFCF37"/>
            </a:solidFill>
          </a:ln>
        </p:spPr>
      </p:pic>
      <p:sp>
        <p:nvSpPr>
          <p:cNvPr id="33" name="Oval 32"/>
          <p:cNvSpPr/>
          <p:nvPr/>
        </p:nvSpPr>
        <p:spPr>
          <a:xfrm>
            <a:off x="4297680" y="6022002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80" y="889003"/>
            <a:ext cx="1188720" cy="1188720"/>
          </a:xfrm>
          <a:prstGeom prst="ellipse">
            <a:avLst/>
          </a:prstGeom>
          <a:ln>
            <a:solidFill>
              <a:srgbClr val="FFCF37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19" grpId="0" animBg="1"/>
      <p:bldP spid="44" grpId="0" animBg="1"/>
      <p:bldP spid="45" grpId="0" animBg="1"/>
      <p:bldP spid="46" grpId="0" animBg="1"/>
      <p:bldP spid="47" grpId="0" animBg="1"/>
      <p:bldP spid="54" grpId="0" animBg="1"/>
      <p:bldP spid="71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7" y="1336450"/>
            <a:ext cx="9152107" cy="52590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" y="18106"/>
            <a:ext cx="9144000" cy="68294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04413" y="359532"/>
            <a:ext cx="2725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4413" y="822882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2979914" y="2562225"/>
            <a:ext cx="3572310" cy="1296352"/>
          </a:xfrm>
          <a:custGeom>
            <a:avLst/>
            <a:gdLst>
              <a:gd name="connsiteX0" fmla="*/ 0 w 3089307"/>
              <a:gd name="connsiteY0" fmla="*/ 122263 h 733562"/>
              <a:gd name="connsiteX1" fmla="*/ 122263 w 3089307"/>
              <a:gd name="connsiteY1" fmla="*/ 0 h 733562"/>
              <a:gd name="connsiteX2" fmla="*/ 514885 w 3089307"/>
              <a:gd name="connsiteY2" fmla="*/ 0 h 733562"/>
              <a:gd name="connsiteX3" fmla="*/ 514885 w 3089307"/>
              <a:gd name="connsiteY3" fmla="*/ 0 h 733562"/>
              <a:gd name="connsiteX4" fmla="*/ 1287211 w 3089307"/>
              <a:gd name="connsiteY4" fmla="*/ 0 h 733562"/>
              <a:gd name="connsiteX5" fmla="*/ 2967044 w 3089307"/>
              <a:gd name="connsiteY5" fmla="*/ 0 h 733562"/>
              <a:gd name="connsiteX6" fmla="*/ 3089307 w 3089307"/>
              <a:gd name="connsiteY6" fmla="*/ 122263 h 733562"/>
              <a:gd name="connsiteX7" fmla="*/ 3089307 w 3089307"/>
              <a:gd name="connsiteY7" fmla="*/ 427911 h 733562"/>
              <a:gd name="connsiteX8" fmla="*/ 3089307 w 3089307"/>
              <a:gd name="connsiteY8" fmla="*/ 427911 h 733562"/>
              <a:gd name="connsiteX9" fmla="*/ 3089307 w 3089307"/>
              <a:gd name="connsiteY9" fmla="*/ 611302 h 733562"/>
              <a:gd name="connsiteX10" fmla="*/ 3089307 w 3089307"/>
              <a:gd name="connsiteY10" fmla="*/ 611299 h 733562"/>
              <a:gd name="connsiteX11" fmla="*/ 2967044 w 3089307"/>
              <a:gd name="connsiteY11" fmla="*/ 733562 h 733562"/>
              <a:gd name="connsiteX12" fmla="*/ 1287211 w 3089307"/>
              <a:gd name="connsiteY12" fmla="*/ 733562 h 733562"/>
              <a:gd name="connsiteX13" fmla="*/ 901058 w 3089307"/>
              <a:gd name="connsiteY13" fmla="*/ 825257 h 733562"/>
              <a:gd name="connsiteX14" fmla="*/ 514885 w 3089307"/>
              <a:gd name="connsiteY14" fmla="*/ 733562 h 733562"/>
              <a:gd name="connsiteX15" fmla="*/ 122263 w 3089307"/>
              <a:gd name="connsiteY15" fmla="*/ 733562 h 733562"/>
              <a:gd name="connsiteX16" fmla="*/ 0 w 3089307"/>
              <a:gd name="connsiteY16" fmla="*/ 611299 h 733562"/>
              <a:gd name="connsiteX17" fmla="*/ 0 w 3089307"/>
              <a:gd name="connsiteY17" fmla="*/ 611302 h 733562"/>
              <a:gd name="connsiteX18" fmla="*/ 0 w 3089307"/>
              <a:gd name="connsiteY18" fmla="*/ 427911 h 733562"/>
              <a:gd name="connsiteX19" fmla="*/ 0 w 3089307"/>
              <a:gd name="connsiteY19" fmla="*/ 427911 h 733562"/>
              <a:gd name="connsiteX20" fmla="*/ 0 w 3089307"/>
              <a:gd name="connsiteY20" fmla="*/ 122263 h 733562"/>
              <a:gd name="connsiteX0-1" fmla="*/ 0 w 3089307"/>
              <a:gd name="connsiteY0-2" fmla="*/ 122263 h 1120532"/>
              <a:gd name="connsiteX1-3" fmla="*/ 122263 w 3089307"/>
              <a:gd name="connsiteY1-4" fmla="*/ 0 h 1120532"/>
              <a:gd name="connsiteX2-5" fmla="*/ 514885 w 3089307"/>
              <a:gd name="connsiteY2-6" fmla="*/ 0 h 1120532"/>
              <a:gd name="connsiteX3-7" fmla="*/ 514885 w 3089307"/>
              <a:gd name="connsiteY3-8" fmla="*/ 0 h 1120532"/>
              <a:gd name="connsiteX4-9" fmla="*/ 1287211 w 3089307"/>
              <a:gd name="connsiteY4-10" fmla="*/ 0 h 1120532"/>
              <a:gd name="connsiteX5-11" fmla="*/ 2967044 w 3089307"/>
              <a:gd name="connsiteY5-12" fmla="*/ 0 h 1120532"/>
              <a:gd name="connsiteX6-13" fmla="*/ 3089307 w 3089307"/>
              <a:gd name="connsiteY6-14" fmla="*/ 122263 h 1120532"/>
              <a:gd name="connsiteX7-15" fmla="*/ 3089307 w 3089307"/>
              <a:gd name="connsiteY7-16" fmla="*/ 427911 h 1120532"/>
              <a:gd name="connsiteX8-17" fmla="*/ 3089307 w 3089307"/>
              <a:gd name="connsiteY8-18" fmla="*/ 427911 h 1120532"/>
              <a:gd name="connsiteX9-19" fmla="*/ 3089307 w 3089307"/>
              <a:gd name="connsiteY9-20" fmla="*/ 611302 h 1120532"/>
              <a:gd name="connsiteX10-21" fmla="*/ 3089307 w 3089307"/>
              <a:gd name="connsiteY10-22" fmla="*/ 611299 h 1120532"/>
              <a:gd name="connsiteX11-23" fmla="*/ 2967044 w 3089307"/>
              <a:gd name="connsiteY11-24" fmla="*/ 733562 h 1120532"/>
              <a:gd name="connsiteX12-25" fmla="*/ 1287211 w 3089307"/>
              <a:gd name="connsiteY12-26" fmla="*/ 733562 h 1120532"/>
              <a:gd name="connsiteX13-27" fmla="*/ 510533 w 3089307"/>
              <a:gd name="connsiteY13-28" fmla="*/ 1120532 h 1120532"/>
              <a:gd name="connsiteX14-29" fmla="*/ 514885 w 3089307"/>
              <a:gd name="connsiteY14-30" fmla="*/ 733562 h 1120532"/>
              <a:gd name="connsiteX15-31" fmla="*/ 122263 w 3089307"/>
              <a:gd name="connsiteY15-32" fmla="*/ 733562 h 1120532"/>
              <a:gd name="connsiteX16-33" fmla="*/ 0 w 3089307"/>
              <a:gd name="connsiteY16-34" fmla="*/ 611299 h 1120532"/>
              <a:gd name="connsiteX17-35" fmla="*/ 0 w 3089307"/>
              <a:gd name="connsiteY17-36" fmla="*/ 611302 h 1120532"/>
              <a:gd name="connsiteX18-37" fmla="*/ 0 w 3089307"/>
              <a:gd name="connsiteY18-38" fmla="*/ 427911 h 1120532"/>
              <a:gd name="connsiteX19-39" fmla="*/ 0 w 3089307"/>
              <a:gd name="connsiteY19-40" fmla="*/ 427911 h 1120532"/>
              <a:gd name="connsiteX20-41" fmla="*/ 0 w 3089307"/>
              <a:gd name="connsiteY20-42" fmla="*/ 122263 h 1120532"/>
              <a:gd name="connsiteX0-43" fmla="*/ 0 w 3089307"/>
              <a:gd name="connsiteY0-44" fmla="*/ 122263 h 1120532"/>
              <a:gd name="connsiteX1-45" fmla="*/ 122263 w 3089307"/>
              <a:gd name="connsiteY1-46" fmla="*/ 0 h 1120532"/>
              <a:gd name="connsiteX2-47" fmla="*/ 514885 w 3089307"/>
              <a:gd name="connsiteY2-48" fmla="*/ 0 h 1120532"/>
              <a:gd name="connsiteX3-49" fmla="*/ 514885 w 3089307"/>
              <a:gd name="connsiteY3-50" fmla="*/ 0 h 1120532"/>
              <a:gd name="connsiteX4-51" fmla="*/ 1287211 w 3089307"/>
              <a:gd name="connsiteY4-52" fmla="*/ 0 h 1120532"/>
              <a:gd name="connsiteX5-53" fmla="*/ 2967044 w 3089307"/>
              <a:gd name="connsiteY5-54" fmla="*/ 0 h 1120532"/>
              <a:gd name="connsiteX6-55" fmla="*/ 3089307 w 3089307"/>
              <a:gd name="connsiteY6-56" fmla="*/ 122263 h 1120532"/>
              <a:gd name="connsiteX7-57" fmla="*/ 3089307 w 3089307"/>
              <a:gd name="connsiteY7-58" fmla="*/ 427911 h 1120532"/>
              <a:gd name="connsiteX8-59" fmla="*/ 3089307 w 3089307"/>
              <a:gd name="connsiteY8-60" fmla="*/ 427911 h 1120532"/>
              <a:gd name="connsiteX9-61" fmla="*/ 3089307 w 3089307"/>
              <a:gd name="connsiteY9-62" fmla="*/ 611302 h 1120532"/>
              <a:gd name="connsiteX10-63" fmla="*/ 3089307 w 3089307"/>
              <a:gd name="connsiteY10-64" fmla="*/ 611299 h 1120532"/>
              <a:gd name="connsiteX11-65" fmla="*/ 2967044 w 3089307"/>
              <a:gd name="connsiteY11-66" fmla="*/ 733562 h 1120532"/>
              <a:gd name="connsiteX12-67" fmla="*/ 677611 w 3089307"/>
              <a:gd name="connsiteY12-68" fmla="*/ 733562 h 1120532"/>
              <a:gd name="connsiteX13-69" fmla="*/ 510533 w 3089307"/>
              <a:gd name="connsiteY13-70" fmla="*/ 1120532 h 1120532"/>
              <a:gd name="connsiteX14-71" fmla="*/ 514885 w 3089307"/>
              <a:gd name="connsiteY14-72" fmla="*/ 733562 h 1120532"/>
              <a:gd name="connsiteX15-73" fmla="*/ 122263 w 3089307"/>
              <a:gd name="connsiteY15-74" fmla="*/ 733562 h 1120532"/>
              <a:gd name="connsiteX16-75" fmla="*/ 0 w 3089307"/>
              <a:gd name="connsiteY16-76" fmla="*/ 611299 h 1120532"/>
              <a:gd name="connsiteX17-77" fmla="*/ 0 w 3089307"/>
              <a:gd name="connsiteY17-78" fmla="*/ 611302 h 1120532"/>
              <a:gd name="connsiteX18-79" fmla="*/ 0 w 3089307"/>
              <a:gd name="connsiteY18-80" fmla="*/ 427911 h 1120532"/>
              <a:gd name="connsiteX19-81" fmla="*/ 0 w 3089307"/>
              <a:gd name="connsiteY19-82" fmla="*/ 427911 h 1120532"/>
              <a:gd name="connsiteX20-83" fmla="*/ 0 w 3089307"/>
              <a:gd name="connsiteY20-84" fmla="*/ 122263 h 11205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3089307" h="1120532">
                <a:moveTo>
                  <a:pt x="0" y="122263"/>
                </a:moveTo>
                <a:cubicBezTo>
                  <a:pt x="0" y="54739"/>
                  <a:pt x="54739" y="0"/>
                  <a:pt x="122263" y="0"/>
                </a:cubicBezTo>
                <a:lnTo>
                  <a:pt x="514885" y="0"/>
                </a:lnTo>
                <a:lnTo>
                  <a:pt x="514885" y="0"/>
                </a:lnTo>
                <a:lnTo>
                  <a:pt x="1287211" y="0"/>
                </a:lnTo>
                <a:lnTo>
                  <a:pt x="2967044" y="0"/>
                </a:lnTo>
                <a:cubicBezTo>
                  <a:pt x="3034568" y="0"/>
                  <a:pt x="3089307" y="54739"/>
                  <a:pt x="3089307" y="122263"/>
                </a:cubicBezTo>
                <a:lnTo>
                  <a:pt x="3089307" y="427911"/>
                </a:lnTo>
                <a:lnTo>
                  <a:pt x="3089307" y="427911"/>
                </a:lnTo>
                <a:lnTo>
                  <a:pt x="3089307" y="611302"/>
                </a:lnTo>
                <a:lnTo>
                  <a:pt x="3089307" y="611299"/>
                </a:lnTo>
                <a:cubicBezTo>
                  <a:pt x="3089307" y="678823"/>
                  <a:pt x="3034568" y="733562"/>
                  <a:pt x="2967044" y="733562"/>
                </a:cubicBezTo>
                <a:lnTo>
                  <a:pt x="677611" y="733562"/>
                </a:lnTo>
                <a:lnTo>
                  <a:pt x="510533" y="1120532"/>
                </a:lnTo>
                <a:cubicBezTo>
                  <a:pt x="511984" y="991542"/>
                  <a:pt x="513434" y="862552"/>
                  <a:pt x="514885" y="733562"/>
                </a:cubicBezTo>
                <a:lnTo>
                  <a:pt x="122263" y="733562"/>
                </a:lnTo>
                <a:cubicBezTo>
                  <a:pt x="54739" y="733562"/>
                  <a:pt x="0" y="678823"/>
                  <a:pt x="0" y="611299"/>
                </a:cubicBezTo>
                <a:lnTo>
                  <a:pt x="0" y="611302"/>
                </a:lnTo>
                <a:lnTo>
                  <a:pt x="0" y="427911"/>
                </a:lnTo>
                <a:lnTo>
                  <a:pt x="0" y="427911"/>
                </a:lnTo>
                <a:lnTo>
                  <a:pt x="0" y="122263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22"/>
          <p:cNvSpPr/>
          <p:nvPr/>
        </p:nvSpPr>
        <p:spPr>
          <a:xfrm>
            <a:off x="6637217" y="3719232"/>
            <a:ext cx="533400" cy="572800"/>
          </a:xfrm>
          <a:custGeom>
            <a:avLst/>
            <a:gdLst>
              <a:gd name="connsiteX0" fmla="*/ 0 w 533400"/>
              <a:gd name="connsiteY0" fmla="*/ 73572 h 441422"/>
              <a:gd name="connsiteX1" fmla="*/ 73572 w 533400"/>
              <a:gd name="connsiteY1" fmla="*/ 0 h 441422"/>
              <a:gd name="connsiteX2" fmla="*/ 88900 w 533400"/>
              <a:gd name="connsiteY2" fmla="*/ 0 h 441422"/>
              <a:gd name="connsiteX3" fmla="*/ 88900 w 533400"/>
              <a:gd name="connsiteY3" fmla="*/ 0 h 441422"/>
              <a:gd name="connsiteX4" fmla="*/ 222250 w 533400"/>
              <a:gd name="connsiteY4" fmla="*/ 0 h 441422"/>
              <a:gd name="connsiteX5" fmla="*/ 459828 w 533400"/>
              <a:gd name="connsiteY5" fmla="*/ 0 h 441422"/>
              <a:gd name="connsiteX6" fmla="*/ 533400 w 533400"/>
              <a:gd name="connsiteY6" fmla="*/ 73572 h 441422"/>
              <a:gd name="connsiteX7" fmla="*/ 533400 w 533400"/>
              <a:gd name="connsiteY7" fmla="*/ 257496 h 441422"/>
              <a:gd name="connsiteX8" fmla="*/ 533400 w 533400"/>
              <a:gd name="connsiteY8" fmla="*/ 257496 h 441422"/>
              <a:gd name="connsiteX9" fmla="*/ 533400 w 533400"/>
              <a:gd name="connsiteY9" fmla="*/ 367852 h 441422"/>
              <a:gd name="connsiteX10" fmla="*/ 533400 w 533400"/>
              <a:gd name="connsiteY10" fmla="*/ 367850 h 441422"/>
              <a:gd name="connsiteX11" fmla="*/ 459828 w 533400"/>
              <a:gd name="connsiteY11" fmla="*/ 441422 h 441422"/>
              <a:gd name="connsiteX12" fmla="*/ 222250 w 533400"/>
              <a:gd name="connsiteY12" fmla="*/ 441422 h 441422"/>
              <a:gd name="connsiteX13" fmla="*/ 155577 w 533400"/>
              <a:gd name="connsiteY13" fmla="*/ 496600 h 441422"/>
              <a:gd name="connsiteX14" fmla="*/ 88900 w 533400"/>
              <a:gd name="connsiteY14" fmla="*/ 441422 h 441422"/>
              <a:gd name="connsiteX15" fmla="*/ 73572 w 533400"/>
              <a:gd name="connsiteY15" fmla="*/ 441422 h 441422"/>
              <a:gd name="connsiteX16" fmla="*/ 0 w 533400"/>
              <a:gd name="connsiteY16" fmla="*/ 367850 h 441422"/>
              <a:gd name="connsiteX17" fmla="*/ 0 w 533400"/>
              <a:gd name="connsiteY17" fmla="*/ 367852 h 441422"/>
              <a:gd name="connsiteX18" fmla="*/ 0 w 533400"/>
              <a:gd name="connsiteY18" fmla="*/ 257496 h 441422"/>
              <a:gd name="connsiteX19" fmla="*/ 0 w 533400"/>
              <a:gd name="connsiteY19" fmla="*/ 257496 h 441422"/>
              <a:gd name="connsiteX20" fmla="*/ 0 w 533400"/>
              <a:gd name="connsiteY20" fmla="*/ 73572 h 441422"/>
              <a:gd name="connsiteX0-1" fmla="*/ 0 w 533400"/>
              <a:gd name="connsiteY0-2" fmla="*/ 73572 h 572800"/>
              <a:gd name="connsiteX1-3" fmla="*/ 73572 w 533400"/>
              <a:gd name="connsiteY1-4" fmla="*/ 0 h 572800"/>
              <a:gd name="connsiteX2-5" fmla="*/ 88900 w 533400"/>
              <a:gd name="connsiteY2-6" fmla="*/ 0 h 572800"/>
              <a:gd name="connsiteX3-7" fmla="*/ 88900 w 533400"/>
              <a:gd name="connsiteY3-8" fmla="*/ 0 h 572800"/>
              <a:gd name="connsiteX4-9" fmla="*/ 222250 w 533400"/>
              <a:gd name="connsiteY4-10" fmla="*/ 0 h 572800"/>
              <a:gd name="connsiteX5-11" fmla="*/ 459828 w 533400"/>
              <a:gd name="connsiteY5-12" fmla="*/ 0 h 572800"/>
              <a:gd name="connsiteX6-13" fmla="*/ 533400 w 533400"/>
              <a:gd name="connsiteY6-14" fmla="*/ 73572 h 572800"/>
              <a:gd name="connsiteX7-15" fmla="*/ 533400 w 533400"/>
              <a:gd name="connsiteY7-16" fmla="*/ 257496 h 572800"/>
              <a:gd name="connsiteX8-17" fmla="*/ 533400 w 533400"/>
              <a:gd name="connsiteY8-18" fmla="*/ 257496 h 572800"/>
              <a:gd name="connsiteX9-19" fmla="*/ 533400 w 533400"/>
              <a:gd name="connsiteY9-20" fmla="*/ 367852 h 572800"/>
              <a:gd name="connsiteX10-21" fmla="*/ 533400 w 533400"/>
              <a:gd name="connsiteY10-22" fmla="*/ 367850 h 572800"/>
              <a:gd name="connsiteX11-23" fmla="*/ 459828 w 533400"/>
              <a:gd name="connsiteY11-24" fmla="*/ 441422 h 572800"/>
              <a:gd name="connsiteX12-25" fmla="*/ 222250 w 533400"/>
              <a:gd name="connsiteY12-26" fmla="*/ 441422 h 572800"/>
              <a:gd name="connsiteX13-27" fmla="*/ 69852 w 533400"/>
              <a:gd name="connsiteY13-28" fmla="*/ 572800 h 572800"/>
              <a:gd name="connsiteX14-29" fmla="*/ 88900 w 533400"/>
              <a:gd name="connsiteY14-30" fmla="*/ 441422 h 572800"/>
              <a:gd name="connsiteX15-31" fmla="*/ 73572 w 533400"/>
              <a:gd name="connsiteY15-32" fmla="*/ 441422 h 572800"/>
              <a:gd name="connsiteX16-33" fmla="*/ 0 w 533400"/>
              <a:gd name="connsiteY16-34" fmla="*/ 367850 h 572800"/>
              <a:gd name="connsiteX17-35" fmla="*/ 0 w 533400"/>
              <a:gd name="connsiteY17-36" fmla="*/ 367852 h 572800"/>
              <a:gd name="connsiteX18-37" fmla="*/ 0 w 533400"/>
              <a:gd name="connsiteY18-38" fmla="*/ 257496 h 572800"/>
              <a:gd name="connsiteX19-39" fmla="*/ 0 w 533400"/>
              <a:gd name="connsiteY19-40" fmla="*/ 257496 h 572800"/>
              <a:gd name="connsiteX20-41" fmla="*/ 0 w 533400"/>
              <a:gd name="connsiteY20-42" fmla="*/ 73572 h 572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533400" h="572800">
                <a:moveTo>
                  <a:pt x="0" y="73572"/>
                </a:moveTo>
                <a:cubicBezTo>
                  <a:pt x="0" y="32939"/>
                  <a:pt x="32939" y="0"/>
                  <a:pt x="73572" y="0"/>
                </a:cubicBezTo>
                <a:lnTo>
                  <a:pt x="88900" y="0"/>
                </a:lnTo>
                <a:lnTo>
                  <a:pt x="88900" y="0"/>
                </a:lnTo>
                <a:lnTo>
                  <a:pt x="222250" y="0"/>
                </a:lnTo>
                <a:lnTo>
                  <a:pt x="459828" y="0"/>
                </a:lnTo>
                <a:cubicBezTo>
                  <a:pt x="500461" y="0"/>
                  <a:pt x="533400" y="32939"/>
                  <a:pt x="533400" y="73572"/>
                </a:cubicBezTo>
                <a:lnTo>
                  <a:pt x="533400" y="257496"/>
                </a:lnTo>
                <a:lnTo>
                  <a:pt x="533400" y="257496"/>
                </a:lnTo>
                <a:lnTo>
                  <a:pt x="533400" y="367852"/>
                </a:lnTo>
                <a:lnTo>
                  <a:pt x="533400" y="367850"/>
                </a:lnTo>
                <a:cubicBezTo>
                  <a:pt x="533400" y="408483"/>
                  <a:pt x="500461" y="441422"/>
                  <a:pt x="459828" y="441422"/>
                </a:cubicBezTo>
                <a:lnTo>
                  <a:pt x="222250" y="441422"/>
                </a:lnTo>
                <a:lnTo>
                  <a:pt x="69852" y="572800"/>
                </a:lnTo>
                <a:lnTo>
                  <a:pt x="88900" y="441422"/>
                </a:lnTo>
                <a:lnTo>
                  <a:pt x="73572" y="441422"/>
                </a:lnTo>
                <a:cubicBezTo>
                  <a:pt x="32939" y="441422"/>
                  <a:pt x="0" y="408483"/>
                  <a:pt x="0" y="367850"/>
                </a:cubicBezTo>
                <a:lnTo>
                  <a:pt x="0" y="367852"/>
                </a:lnTo>
                <a:lnTo>
                  <a:pt x="0" y="257496"/>
                </a:lnTo>
                <a:lnTo>
                  <a:pt x="0" y="257496"/>
                </a:lnTo>
                <a:lnTo>
                  <a:pt x="0" y="7357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1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41691" y="2562225"/>
            <a:ext cx="3648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86550" y="3666606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5F5959"/>
                </a:solidFill>
                <a:latin typeface="Arial Black" panose="020B0A04020102020204" pitchFamily="34" charset="0"/>
              </a:rPr>
              <a:t>?</a:t>
            </a:r>
            <a:endParaRPr lang="en-US" sz="3200" b="1" dirty="0">
              <a:solidFill>
                <a:srgbClr val="5F5959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43400" y="6145044"/>
            <a:ext cx="457200" cy="45720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21" grpId="0" animBg="1"/>
      <p:bldP spid="23" grpId="0" animBg="1"/>
      <p:bldP spid="10" grpId="0" uiExpand="1" build="p"/>
      <p:bldP spid="22" grpId="0"/>
      <p:bldP spid="22" grpId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4413" y="816871"/>
            <a:ext cx="7212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 Vì sao?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4325" y="1454727"/>
            <a:ext cx="4169300" cy="5070763"/>
            <a:chOff x="314325" y="1849496"/>
            <a:chExt cx="4169300" cy="35247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25" y="1849496"/>
              <a:ext cx="4169300" cy="3159008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2216095" y="5008504"/>
              <a:ext cx="365760" cy="365760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00502" y="1454727"/>
            <a:ext cx="4169299" cy="5070763"/>
            <a:chOff x="4600502" y="1849496"/>
            <a:chExt cx="4169299" cy="35247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502" y="1849496"/>
              <a:ext cx="4169299" cy="3159008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502271" y="5008504"/>
              <a:ext cx="365760" cy="365760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805528" y="2066926"/>
              <a:ext cx="2890797" cy="1129874"/>
            </a:xfrm>
            <a:custGeom>
              <a:avLst/>
              <a:gdLst>
                <a:gd name="connsiteX0" fmla="*/ 0 w 2890797"/>
                <a:gd name="connsiteY0" fmla="*/ 61557 h 369332"/>
                <a:gd name="connsiteX1" fmla="*/ 61557 w 2890797"/>
                <a:gd name="connsiteY1" fmla="*/ 0 h 369332"/>
                <a:gd name="connsiteX2" fmla="*/ 481800 w 2890797"/>
                <a:gd name="connsiteY2" fmla="*/ 0 h 369332"/>
                <a:gd name="connsiteX3" fmla="*/ 481800 w 2890797"/>
                <a:gd name="connsiteY3" fmla="*/ 0 h 369332"/>
                <a:gd name="connsiteX4" fmla="*/ 1204499 w 2890797"/>
                <a:gd name="connsiteY4" fmla="*/ 0 h 369332"/>
                <a:gd name="connsiteX5" fmla="*/ 2829240 w 2890797"/>
                <a:gd name="connsiteY5" fmla="*/ 0 h 369332"/>
                <a:gd name="connsiteX6" fmla="*/ 2890797 w 2890797"/>
                <a:gd name="connsiteY6" fmla="*/ 61557 h 369332"/>
                <a:gd name="connsiteX7" fmla="*/ 2890797 w 2890797"/>
                <a:gd name="connsiteY7" fmla="*/ 215444 h 369332"/>
                <a:gd name="connsiteX8" fmla="*/ 2890797 w 2890797"/>
                <a:gd name="connsiteY8" fmla="*/ 215444 h 369332"/>
                <a:gd name="connsiteX9" fmla="*/ 2890797 w 2890797"/>
                <a:gd name="connsiteY9" fmla="*/ 307777 h 369332"/>
                <a:gd name="connsiteX10" fmla="*/ 2890797 w 2890797"/>
                <a:gd name="connsiteY10" fmla="*/ 307775 h 369332"/>
                <a:gd name="connsiteX11" fmla="*/ 2829240 w 2890797"/>
                <a:gd name="connsiteY11" fmla="*/ 369332 h 369332"/>
                <a:gd name="connsiteX12" fmla="*/ 1204499 w 2890797"/>
                <a:gd name="connsiteY12" fmla="*/ 369332 h 369332"/>
                <a:gd name="connsiteX13" fmla="*/ 843159 w 2890797"/>
                <a:gd name="connsiteY13" fmla="*/ 415499 h 369332"/>
                <a:gd name="connsiteX14" fmla="*/ 481800 w 2890797"/>
                <a:gd name="connsiteY14" fmla="*/ 369332 h 369332"/>
                <a:gd name="connsiteX15" fmla="*/ 61557 w 2890797"/>
                <a:gd name="connsiteY15" fmla="*/ 369332 h 369332"/>
                <a:gd name="connsiteX16" fmla="*/ 0 w 2890797"/>
                <a:gd name="connsiteY16" fmla="*/ 307775 h 369332"/>
                <a:gd name="connsiteX17" fmla="*/ 0 w 2890797"/>
                <a:gd name="connsiteY17" fmla="*/ 307777 h 369332"/>
                <a:gd name="connsiteX18" fmla="*/ 0 w 2890797"/>
                <a:gd name="connsiteY18" fmla="*/ 215444 h 369332"/>
                <a:gd name="connsiteX19" fmla="*/ 0 w 2890797"/>
                <a:gd name="connsiteY19" fmla="*/ 215444 h 369332"/>
                <a:gd name="connsiteX20" fmla="*/ 0 w 2890797"/>
                <a:gd name="connsiteY20" fmla="*/ 61557 h 369332"/>
                <a:gd name="connsiteX0-1" fmla="*/ 0 w 2890797"/>
                <a:gd name="connsiteY0-2" fmla="*/ 61557 h 910799"/>
                <a:gd name="connsiteX1-3" fmla="*/ 61557 w 2890797"/>
                <a:gd name="connsiteY1-4" fmla="*/ 0 h 910799"/>
                <a:gd name="connsiteX2-5" fmla="*/ 481800 w 2890797"/>
                <a:gd name="connsiteY2-6" fmla="*/ 0 h 910799"/>
                <a:gd name="connsiteX3-7" fmla="*/ 481800 w 2890797"/>
                <a:gd name="connsiteY3-8" fmla="*/ 0 h 910799"/>
                <a:gd name="connsiteX4-9" fmla="*/ 1204499 w 2890797"/>
                <a:gd name="connsiteY4-10" fmla="*/ 0 h 910799"/>
                <a:gd name="connsiteX5-11" fmla="*/ 2829240 w 2890797"/>
                <a:gd name="connsiteY5-12" fmla="*/ 0 h 910799"/>
                <a:gd name="connsiteX6-13" fmla="*/ 2890797 w 2890797"/>
                <a:gd name="connsiteY6-14" fmla="*/ 61557 h 910799"/>
                <a:gd name="connsiteX7-15" fmla="*/ 2890797 w 2890797"/>
                <a:gd name="connsiteY7-16" fmla="*/ 215444 h 910799"/>
                <a:gd name="connsiteX8-17" fmla="*/ 2890797 w 2890797"/>
                <a:gd name="connsiteY8-18" fmla="*/ 215444 h 910799"/>
                <a:gd name="connsiteX9-19" fmla="*/ 2890797 w 2890797"/>
                <a:gd name="connsiteY9-20" fmla="*/ 307777 h 910799"/>
                <a:gd name="connsiteX10-21" fmla="*/ 2890797 w 2890797"/>
                <a:gd name="connsiteY10-22" fmla="*/ 307775 h 910799"/>
                <a:gd name="connsiteX11-23" fmla="*/ 2829240 w 2890797"/>
                <a:gd name="connsiteY11-24" fmla="*/ 369332 h 910799"/>
                <a:gd name="connsiteX12-25" fmla="*/ 1204499 w 2890797"/>
                <a:gd name="connsiteY12-26" fmla="*/ 369332 h 910799"/>
                <a:gd name="connsiteX13-27" fmla="*/ 1538484 w 2890797"/>
                <a:gd name="connsiteY13-28" fmla="*/ 910799 h 910799"/>
                <a:gd name="connsiteX14-29" fmla="*/ 481800 w 2890797"/>
                <a:gd name="connsiteY14-30" fmla="*/ 369332 h 910799"/>
                <a:gd name="connsiteX15-31" fmla="*/ 61557 w 2890797"/>
                <a:gd name="connsiteY15-32" fmla="*/ 369332 h 910799"/>
                <a:gd name="connsiteX16-33" fmla="*/ 0 w 2890797"/>
                <a:gd name="connsiteY16-34" fmla="*/ 307775 h 910799"/>
                <a:gd name="connsiteX17-35" fmla="*/ 0 w 2890797"/>
                <a:gd name="connsiteY17-36" fmla="*/ 307777 h 910799"/>
                <a:gd name="connsiteX18-37" fmla="*/ 0 w 2890797"/>
                <a:gd name="connsiteY18-38" fmla="*/ 215444 h 910799"/>
                <a:gd name="connsiteX19-39" fmla="*/ 0 w 2890797"/>
                <a:gd name="connsiteY19-40" fmla="*/ 215444 h 910799"/>
                <a:gd name="connsiteX20-41" fmla="*/ 0 w 2890797"/>
                <a:gd name="connsiteY20-42" fmla="*/ 61557 h 910799"/>
                <a:gd name="connsiteX0-43" fmla="*/ 0 w 2890797"/>
                <a:gd name="connsiteY0-44" fmla="*/ 61557 h 910799"/>
                <a:gd name="connsiteX1-45" fmla="*/ 61557 w 2890797"/>
                <a:gd name="connsiteY1-46" fmla="*/ 0 h 910799"/>
                <a:gd name="connsiteX2-47" fmla="*/ 481800 w 2890797"/>
                <a:gd name="connsiteY2-48" fmla="*/ 0 h 910799"/>
                <a:gd name="connsiteX3-49" fmla="*/ 481800 w 2890797"/>
                <a:gd name="connsiteY3-50" fmla="*/ 0 h 910799"/>
                <a:gd name="connsiteX4-51" fmla="*/ 1204499 w 2890797"/>
                <a:gd name="connsiteY4-52" fmla="*/ 0 h 910799"/>
                <a:gd name="connsiteX5-53" fmla="*/ 2829240 w 2890797"/>
                <a:gd name="connsiteY5-54" fmla="*/ 0 h 910799"/>
                <a:gd name="connsiteX6-55" fmla="*/ 2890797 w 2890797"/>
                <a:gd name="connsiteY6-56" fmla="*/ 61557 h 910799"/>
                <a:gd name="connsiteX7-57" fmla="*/ 2890797 w 2890797"/>
                <a:gd name="connsiteY7-58" fmla="*/ 215444 h 910799"/>
                <a:gd name="connsiteX8-59" fmla="*/ 2890797 w 2890797"/>
                <a:gd name="connsiteY8-60" fmla="*/ 215444 h 910799"/>
                <a:gd name="connsiteX9-61" fmla="*/ 2890797 w 2890797"/>
                <a:gd name="connsiteY9-62" fmla="*/ 307777 h 910799"/>
                <a:gd name="connsiteX10-63" fmla="*/ 2890797 w 2890797"/>
                <a:gd name="connsiteY10-64" fmla="*/ 307775 h 910799"/>
                <a:gd name="connsiteX11-65" fmla="*/ 2829240 w 2890797"/>
                <a:gd name="connsiteY11-66" fmla="*/ 369332 h 910799"/>
                <a:gd name="connsiteX12-67" fmla="*/ 1823624 w 2890797"/>
                <a:gd name="connsiteY12-68" fmla="*/ 378857 h 910799"/>
                <a:gd name="connsiteX13-69" fmla="*/ 1538484 w 2890797"/>
                <a:gd name="connsiteY13-70" fmla="*/ 910799 h 910799"/>
                <a:gd name="connsiteX14-71" fmla="*/ 481800 w 2890797"/>
                <a:gd name="connsiteY14-72" fmla="*/ 369332 h 910799"/>
                <a:gd name="connsiteX15-73" fmla="*/ 61557 w 2890797"/>
                <a:gd name="connsiteY15-74" fmla="*/ 369332 h 910799"/>
                <a:gd name="connsiteX16-75" fmla="*/ 0 w 2890797"/>
                <a:gd name="connsiteY16-76" fmla="*/ 307775 h 910799"/>
                <a:gd name="connsiteX17-77" fmla="*/ 0 w 2890797"/>
                <a:gd name="connsiteY17-78" fmla="*/ 307777 h 910799"/>
                <a:gd name="connsiteX18-79" fmla="*/ 0 w 2890797"/>
                <a:gd name="connsiteY18-80" fmla="*/ 215444 h 910799"/>
                <a:gd name="connsiteX19-81" fmla="*/ 0 w 2890797"/>
                <a:gd name="connsiteY19-82" fmla="*/ 215444 h 910799"/>
                <a:gd name="connsiteX20-83" fmla="*/ 0 w 2890797"/>
                <a:gd name="connsiteY20-84" fmla="*/ 61557 h 910799"/>
                <a:gd name="connsiteX0-85" fmla="*/ 0 w 2890797"/>
                <a:gd name="connsiteY0-86" fmla="*/ 61557 h 910799"/>
                <a:gd name="connsiteX1-87" fmla="*/ 61557 w 2890797"/>
                <a:gd name="connsiteY1-88" fmla="*/ 0 h 910799"/>
                <a:gd name="connsiteX2-89" fmla="*/ 481800 w 2890797"/>
                <a:gd name="connsiteY2-90" fmla="*/ 0 h 910799"/>
                <a:gd name="connsiteX3-91" fmla="*/ 481800 w 2890797"/>
                <a:gd name="connsiteY3-92" fmla="*/ 0 h 910799"/>
                <a:gd name="connsiteX4-93" fmla="*/ 1204499 w 2890797"/>
                <a:gd name="connsiteY4-94" fmla="*/ 0 h 910799"/>
                <a:gd name="connsiteX5-95" fmla="*/ 2829240 w 2890797"/>
                <a:gd name="connsiteY5-96" fmla="*/ 0 h 910799"/>
                <a:gd name="connsiteX6-97" fmla="*/ 2890797 w 2890797"/>
                <a:gd name="connsiteY6-98" fmla="*/ 61557 h 910799"/>
                <a:gd name="connsiteX7-99" fmla="*/ 2890797 w 2890797"/>
                <a:gd name="connsiteY7-100" fmla="*/ 215444 h 910799"/>
                <a:gd name="connsiteX8-101" fmla="*/ 2890797 w 2890797"/>
                <a:gd name="connsiteY8-102" fmla="*/ 215444 h 910799"/>
                <a:gd name="connsiteX9-103" fmla="*/ 2890797 w 2890797"/>
                <a:gd name="connsiteY9-104" fmla="*/ 307777 h 910799"/>
                <a:gd name="connsiteX10-105" fmla="*/ 2890797 w 2890797"/>
                <a:gd name="connsiteY10-106" fmla="*/ 307775 h 910799"/>
                <a:gd name="connsiteX11-107" fmla="*/ 2829240 w 2890797"/>
                <a:gd name="connsiteY11-108" fmla="*/ 369332 h 910799"/>
                <a:gd name="connsiteX12-109" fmla="*/ 1814099 w 2890797"/>
                <a:gd name="connsiteY12-110" fmla="*/ 359807 h 910799"/>
                <a:gd name="connsiteX13-111" fmla="*/ 1538484 w 2890797"/>
                <a:gd name="connsiteY13-112" fmla="*/ 910799 h 910799"/>
                <a:gd name="connsiteX14-113" fmla="*/ 481800 w 2890797"/>
                <a:gd name="connsiteY14-114" fmla="*/ 369332 h 910799"/>
                <a:gd name="connsiteX15-115" fmla="*/ 61557 w 2890797"/>
                <a:gd name="connsiteY15-116" fmla="*/ 369332 h 910799"/>
                <a:gd name="connsiteX16-117" fmla="*/ 0 w 2890797"/>
                <a:gd name="connsiteY16-118" fmla="*/ 307775 h 910799"/>
                <a:gd name="connsiteX17-119" fmla="*/ 0 w 2890797"/>
                <a:gd name="connsiteY17-120" fmla="*/ 307777 h 910799"/>
                <a:gd name="connsiteX18-121" fmla="*/ 0 w 2890797"/>
                <a:gd name="connsiteY18-122" fmla="*/ 215444 h 910799"/>
                <a:gd name="connsiteX19-123" fmla="*/ 0 w 2890797"/>
                <a:gd name="connsiteY19-124" fmla="*/ 215444 h 910799"/>
                <a:gd name="connsiteX20-125" fmla="*/ 0 w 2890797"/>
                <a:gd name="connsiteY20-126" fmla="*/ 61557 h 910799"/>
                <a:gd name="connsiteX0-127" fmla="*/ 0 w 2890797"/>
                <a:gd name="connsiteY0-128" fmla="*/ 61557 h 910799"/>
                <a:gd name="connsiteX1-129" fmla="*/ 61557 w 2890797"/>
                <a:gd name="connsiteY1-130" fmla="*/ 0 h 910799"/>
                <a:gd name="connsiteX2-131" fmla="*/ 481800 w 2890797"/>
                <a:gd name="connsiteY2-132" fmla="*/ 0 h 910799"/>
                <a:gd name="connsiteX3-133" fmla="*/ 481800 w 2890797"/>
                <a:gd name="connsiteY3-134" fmla="*/ 0 h 910799"/>
                <a:gd name="connsiteX4-135" fmla="*/ 1204499 w 2890797"/>
                <a:gd name="connsiteY4-136" fmla="*/ 0 h 910799"/>
                <a:gd name="connsiteX5-137" fmla="*/ 2829240 w 2890797"/>
                <a:gd name="connsiteY5-138" fmla="*/ 0 h 910799"/>
                <a:gd name="connsiteX6-139" fmla="*/ 2890797 w 2890797"/>
                <a:gd name="connsiteY6-140" fmla="*/ 61557 h 910799"/>
                <a:gd name="connsiteX7-141" fmla="*/ 2890797 w 2890797"/>
                <a:gd name="connsiteY7-142" fmla="*/ 215444 h 910799"/>
                <a:gd name="connsiteX8-143" fmla="*/ 2890797 w 2890797"/>
                <a:gd name="connsiteY8-144" fmla="*/ 215444 h 910799"/>
                <a:gd name="connsiteX9-145" fmla="*/ 2890797 w 2890797"/>
                <a:gd name="connsiteY9-146" fmla="*/ 307777 h 910799"/>
                <a:gd name="connsiteX10-147" fmla="*/ 2890797 w 2890797"/>
                <a:gd name="connsiteY10-148" fmla="*/ 307775 h 910799"/>
                <a:gd name="connsiteX11-149" fmla="*/ 2829240 w 2890797"/>
                <a:gd name="connsiteY11-150" fmla="*/ 369332 h 910799"/>
                <a:gd name="connsiteX12-151" fmla="*/ 1814099 w 2890797"/>
                <a:gd name="connsiteY12-152" fmla="*/ 359807 h 910799"/>
                <a:gd name="connsiteX13-153" fmla="*/ 1538484 w 2890797"/>
                <a:gd name="connsiteY13-154" fmla="*/ 910799 h 910799"/>
                <a:gd name="connsiteX14-155" fmla="*/ 1643850 w 2890797"/>
                <a:gd name="connsiteY14-156" fmla="*/ 369332 h 910799"/>
                <a:gd name="connsiteX15-157" fmla="*/ 61557 w 2890797"/>
                <a:gd name="connsiteY15-158" fmla="*/ 369332 h 910799"/>
                <a:gd name="connsiteX16-159" fmla="*/ 0 w 2890797"/>
                <a:gd name="connsiteY16-160" fmla="*/ 307775 h 910799"/>
                <a:gd name="connsiteX17-161" fmla="*/ 0 w 2890797"/>
                <a:gd name="connsiteY17-162" fmla="*/ 307777 h 910799"/>
                <a:gd name="connsiteX18-163" fmla="*/ 0 w 2890797"/>
                <a:gd name="connsiteY18-164" fmla="*/ 215444 h 910799"/>
                <a:gd name="connsiteX19-165" fmla="*/ 0 w 2890797"/>
                <a:gd name="connsiteY19-166" fmla="*/ 215444 h 910799"/>
                <a:gd name="connsiteX20-167" fmla="*/ 0 w 2890797"/>
                <a:gd name="connsiteY20-168" fmla="*/ 61557 h 910799"/>
                <a:gd name="connsiteX0-169" fmla="*/ 0 w 2890797"/>
                <a:gd name="connsiteY0-170" fmla="*/ 61557 h 910799"/>
                <a:gd name="connsiteX1-171" fmla="*/ 61557 w 2890797"/>
                <a:gd name="connsiteY1-172" fmla="*/ 0 h 910799"/>
                <a:gd name="connsiteX2-173" fmla="*/ 481800 w 2890797"/>
                <a:gd name="connsiteY2-174" fmla="*/ 0 h 910799"/>
                <a:gd name="connsiteX3-175" fmla="*/ 481800 w 2890797"/>
                <a:gd name="connsiteY3-176" fmla="*/ 0 h 910799"/>
                <a:gd name="connsiteX4-177" fmla="*/ 1204499 w 2890797"/>
                <a:gd name="connsiteY4-178" fmla="*/ 0 h 910799"/>
                <a:gd name="connsiteX5-179" fmla="*/ 2829240 w 2890797"/>
                <a:gd name="connsiteY5-180" fmla="*/ 0 h 910799"/>
                <a:gd name="connsiteX6-181" fmla="*/ 2890797 w 2890797"/>
                <a:gd name="connsiteY6-182" fmla="*/ 61557 h 910799"/>
                <a:gd name="connsiteX7-183" fmla="*/ 2890797 w 2890797"/>
                <a:gd name="connsiteY7-184" fmla="*/ 215444 h 910799"/>
                <a:gd name="connsiteX8-185" fmla="*/ 2890797 w 2890797"/>
                <a:gd name="connsiteY8-186" fmla="*/ 215444 h 910799"/>
                <a:gd name="connsiteX9-187" fmla="*/ 2890797 w 2890797"/>
                <a:gd name="connsiteY9-188" fmla="*/ 307777 h 910799"/>
                <a:gd name="connsiteX10-189" fmla="*/ 2890797 w 2890797"/>
                <a:gd name="connsiteY10-190" fmla="*/ 307775 h 910799"/>
                <a:gd name="connsiteX11-191" fmla="*/ 2829240 w 2890797"/>
                <a:gd name="connsiteY11-192" fmla="*/ 369332 h 910799"/>
                <a:gd name="connsiteX12-193" fmla="*/ 1804574 w 2890797"/>
                <a:gd name="connsiteY12-194" fmla="*/ 369332 h 910799"/>
                <a:gd name="connsiteX13-195" fmla="*/ 1538484 w 2890797"/>
                <a:gd name="connsiteY13-196" fmla="*/ 910799 h 910799"/>
                <a:gd name="connsiteX14-197" fmla="*/ 1643850 w 2890797"/>
                <a:gd name="connsiteY14-198" fmla="*/ 369332 h 910799"/>
                <a:gd name="connsiteX15-199" fmla="*/ 61557 w 2890797"/>
                <a:gd name="connsiteY15-200" fmla="*/ 369332 h 910799"/>
                <a:gd name="connsiteX16-201" fmla="*/ 0 w 2890797"/>
                <a:gd name="connsiteY16-202" fmla="*/ 307775 h 910799"/>
                <a:gd name="connsiteX17-203" fmla="*/ 0 w 2890797"/>
                <a:gd name="connsiteY17-204" fmla="*/ 307777 h 910799"/>
                <a:gd name="connsiteX18-205" fmla="*/ 0 w 2890797"/>
                <a:gd name="connsiteY18-206" fmla="*/ 215444 h 910799"/>
                <a:gd name="connsiteX19-207" fmla="*/ 0 w 2890797"/>
                <a:gd name="connsiteY19-208" fmla="*/ 215444 h 910799"/>
                <a:gd name="connsiteX20-209" fmla="*/ 0 w 2890797"/>
                <a:gd name="connsiteY20-210" fmla="*/ 61557 h 910799"/>
                <a:gd name="connsiteX0-211" fmla="*/ 0 w 2890797"/>
                <a:gd name="connsiteY0-212" fmla="*/ 61557 h 1129874"/>
                <a:gd name="connsiteX1-213" fmla="*/ 61557 w 2890797"/>
                <a:gd name="connsiteY1-214" fmla="*/ 0 h 1129874"/>
                <a:gd name="connsiteX2-215" fmla="*/ 481800 w 2890797"/>
                <a:gd name="connsiteY2-216" fmla="*/ 0 h 1129874"/>
                <a:gd name="connsiteX3-217" fmla="*/ 481800 w 2890797"/>
                <a:gd name="connsiteY3-218" fmla="*/ 0 h 1129874"/>
                <a:gd name="connsiteX4-219" fmla="*/ 1204499 w 2890797"/>
                <a:gd name="connsiteY4-220" fmla="*/ 0 h 1129874"/>
                <a:gd name="connsiteX5-221" fmla="*/ 2829240 w 2890797"/>
                <a:gd name="connsiteY5-222" fmla="*/ 0 h 1129874"/>
                <a:gd name="connsiteX6-223" fmla="*/ 2890797 w 2890797"/>
                <a:gd name="connsiteY6-224" fmla="*/ 61557 h 1129874"/>
                <a:gd name="connsiteX7-225" fmla="*/ 2890797 w 2890797"/>
                <a:gd name="connsiteY7-226" fmla="*/ 215444 h 1129874"/>
                <a:gd name="connsiteX8-227" fmla="*/ 2890797 w 2890797"/>
                <a:gd name="connsiteY8-228" fmla="*/ 215444 h 1129874"/>
                <a:gd name="connsiteX9-229" fmla="*/ 2890797 w 2890797"/>
                <a:gd name="connsiteY9-230" fmla="*/ 307777 h 1129874"/>
                <a:gd name="connsiteX10-231" fmla="*/ 2890797 w 2890797"/>
                <a:gd name="connsiteY10-232" fmla="*/ 307775 h 1129874"/>
                <a:gd name="connsiteX11-233" fmla="*/ 2829240 w 2890797"/>
                <a:gd name="connsiteY11-234" fmla="*/ 369332 h 1129874"/>
                <a:gd name="connsiteX12-235" fmla="*/ 1804574 w 2890797"/>
                <a:gd name="connsiteY12-236" fmla="*/ 369332 h 1129874"/>
                <a:gd name="connsiteX13-237" fmla="*/ 1709934 w 2890797"/>
                <a:gd name="connsiteY13-238" fmla="*/ 1129874 h 1129874"/>
                <a:gd name="connsiteX14-239" fmla="*/ 1643850 w 2890797"/>
                <a:gd name="connsiteY14-240" fmla="*/ 369332 h 1129874"/>
                <a:gd name="connsiteX15-241" fmla="*/ 61557 w 2890797"/>
                <a:gd name="connsiteY15-242" fmla="*/ 369332 h 1129874"/>
                <a:gd name="connsiteX16-243" fmla="*/ 0 w 2890797"/>
                <a:gd name="connsiteY16-244" fmla="*/ 307775 h 1129874"/>
                <a:gd name="connsiteX17-245" fmla="*/ 0 w 2890797"/>
                <a:gd name="connsiteY17-246" fmla="*/ 307777 h 1129874"/>
                <a:gd name="connsiteX18-247" fmla="*/ 0 w 2890797"/>
                <a:gd name="connsiteY18-248" fmla="*/ 215444 h 1129874"/>
                <a:gd name="connsiteX19-249" fmla="*/ 0 w 2890797"/>
                <a:gd name="connsiteY19-250" fmla="*/ 215444 h 1129874"/>
                <a:gd name="connsiteX20-251" fmla="*/ 0 w 2890797"/>
                <a:gd name="connsiteY20-252" fmla="*/ 61557 h 11298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2890797" h="1129874">
                  <a:moveTo>
                    <a:pt x="0" y="61557"/>
                  </a:moveTo>
                  <a:cubicBezTo>
                    <a:pt x="0" y="27560"/>
                    <a:pt x="27560" y="0"/>
                    <a:pt x="61557" y="0"/>
                  </a:cubicBezTo>
                  <a:lnTo>
                    <a:pt x="481800" y="0"/>
                  </a:lnTo>
                  <a:lnTo>
                    <a:pt x="481800" y="0"/>
                  </a:lnTo>
                  <a:lnTo>
                    <a:pt x="1204499" y="0"/>
                  </a:lnTo>
                  <a:lnTo>
                    <a:pt x="2829240" y="0"/>
                  </a:lnTo>
                  <a:cubicBezTo>
                    <a:pt x="2863237" y="0"/>
                    <a:pt x="2890797" y="27560"/>
                    <a:pt x="2890797" y="61557"/>
                  </a:cubicBezTo>
                  <a:lnTo>
                    <a:pt x="2890797" y="215444"/>
                  </a:lnTo>
                  <a:lnTo>
                    <a:pt x="2890797" y="215444"/>
                  </a:lnTo>
                  <a:lnTo>
                    <a:pt x="2890797" y="307777"/>
                  </a:lnTo>
                  <a:lnTo>
                    <a:pt x="2890797" y="307775"/>
                  </a:lnTo>
                  <a:cubicBezTo>
                    <a:pt x="2890797" y="341772"/>
                    <a:pt x="2863237" y="369332"/>
                    <a:pt x="2829240" y="369332"/>
                  </a:cubicBezTo>
                  <a:lnTo>
                    <a:pt x="1804574" y="369332"/>
                  </a:lnTo>
                  <a:lnTo>
                    <a:pt x="1709934" y="1129874"/>
                  </a:lnTo>
                  <a:lnTo>
                    <a:pt x="1643850" y="369332"/>
                  </a:lnTo>
                  <a:lnTo>
                    <a:pt x="61557" y="369332"/>
                  </a:lnTo>
                  <a:cubicBezTo>
                    <a:pt x="27560" y="369332"/>
                    <a:pt x="0" y="341772"/>
                    <a:pt x="0" y="307775"/>
                  </a:cubicBezTo>
                  <a:lnTo>
                    <a:pt x="0" y="307777"/>
                  </a:lnTo>
                  <a:lnTo>
                    <a:pt x="0" y="215444"/>
                  </a:lnTo>
                  <a:lnTo>
                    <a:pt x="0" y="215444"/>
                  </a:lnTo>
                  <a:lnTo>
                    <a:pt x="0" y="6155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1D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05528" y="2066925"/>
              <a:ext cx="2964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latin typeface="Arial" panose="020B0604020202020204" pitchFamily="34" charset="0"/>
                  <a:cs typeface="Arial" panose="020B0604020202020204" pitchFamily="34" charset="0"/>
                </a:rPr>
                <a:t>Chúng cháu cảm ơn bác ạ!</a:t>
              </a:r>
              <a:endParaRPr lang="en-US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04413" y="359532"/>
            <a:ext cx="2725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4413" y="816871"/>
            <a:ext cx="7212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 Vì sao?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5636" y="1507742"/>
            <a:ext cx="8215746" cy="4795851"/>
            <a:chOff x="-285344" y="1772147"/>
            <a:chExt cx="5609086" cy="47958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5344" y="1772147"/>
              <a:ext cx="5609086" cy="424990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2290599" y="6110798"/>
              <a:ext cx="457200" cy="457200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04413" y="359532"/>
            <a:ext cx="2725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1333</Words>
  <Application>WPS Presentation</Application>
  <PresentationFormat>On-screen Show (4:3)</PresentationFormat>
  <Paragraphs>138</Paragraphs>
  <Slides>20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SimSun</vt:lpstr>
      <vt:lpstr>Wingdings</vt:lpstr>
      <vt:lpstr>HP001 5 hàng</vt:lpstr>
      <vt:lpstr>Times New Roman</vt:lpstr>
      <vt:lpstr>Arial Black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Loan</cp:lastModifiedBy>
  <cp:revision>89</cp:revision>
  <dcterms:created xsi:type="dcterms:W3CDTF">2019-11-26T08:16:00Z</dcterms:created>
  <dcterms:modified xsi:type="dcterms:W3CDTF">2025-11-03T02:42:43Z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C3DF6281D4A34EA59C8E2E6F3D7D61A4_12</vt:lpwstr>
  </property>
  <property fmtid="{D5CDD505-2E9C-101B-9397-08002B2CF9AE}" pid="3" name="KSOProductBuildVer">
    <vt:lpwstr>1033-12.2.0.23131</vt:lpwstr>
  </property>
</Properties>
</file>