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2" r:id="rId3"/>
    <p:sldId id="302" r:id="rId4"/>
    <p:sldId id="301" r:id="rId5"/>
    <p:sldId id="304" r:id="rId6"/>
    <p:sldId id="278" r:id="rId7"/>
    <p:sldId id="281" r:id="rId8"/>
    <p:sldId id="276" r:id="rId9"/>
    <p:sldId id="277" r:id="rId10"/>
    <p:sldId id="274" r:id="rId11"/>
    <p:sldId id="296" r:id="rId12"/>
    <p:sldId id="297" r:id="rId13"/>
    <p:sldId id="298" r:id="rId14"/>
    <p:sldId id="299" r:id="rId15"/>
    <p:sldId id="282" r:id="rId16"/>
    <p:sldId id="265" r:id="rId17"/>
    <p:sldId id="286" r:id="rId18"/>
    <p:sldId id="300" r:id="rId19"/>
    <p:sldId id="287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4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46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F302-2ECB-475F-8B17-295946C3056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0C38-5DF0-4F6E-9D4A-3B5D6E19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38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F302-2ECB-475F-8B17-295946C3056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0C38-5DF0-4F6E-9D4A-3B5D6E19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66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F302-2ECB-475F-8B17-295946C3056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0C38-5DF0-4F6E-9D4A-3B5D6E19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3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F302-2ECB-475F-8B17-295946C3056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0C38-5DF0-4F6E-9D4A-3B5D6E19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47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F302-2ECB-475F-8B17-295946C3056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0C38-5DF0-4F6E-9D4A-3B5D6E19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16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F302-2ECB-475F-8B17-295946C3056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0C38-5DF0-4F6E-9D4A-3B5D6E19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95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F302-2ECB-475F-8B17-295946C3056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0C38-5DF0-4F6E-9D4A-3B5D6E19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40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F302-2ECB-475F-8B17-295946C3056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0C38-5DF0-4F6E-9D4A-3B5D6E19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3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91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F302-2ECB-475F-8B17-295946C3056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0C38-5DF0-4F6E-9D4A-3B5D6E19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30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F302-2ECB-475F-8B17-295946C3056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0C38-5DF0-4F6E-9D4A-3B5D6E19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78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F302-2ECB-475F-8B17-295946C3056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0C38-5DF0-4F6E-9D4A-3B5D6E19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75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73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88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1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6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8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7C16C-D3EB-4098-A977-E2BCF486467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3F302-2ECB-475F-8B17-295946C3056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60C38-5DF0-4F6E-9D4A-3B5D6E19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2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39"/>
            <a:chExt cx="5760" cy="4281"/>
          </a:xfrm>
        </p:grpSpPr>
        <p:pic>
          <p:nvPicPr>
            <p:cNvPr id="7173" name="Picture 5" descr="POINSET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POINSET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5" name="Picture 7" descr="POINSET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78" name="AutoShape 10" descr="Kết quả hình ảnh cho tranh vẽ bốn mùa lớp 3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6315" y="481912"/>
            <a:ext cx="3237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 THUẬT LỚP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2173" y="5759984"/>
            <a:ext cx="942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SOẠN 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HUY THẮNG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1" y="1074487"/>
            <a:ext cx="2557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 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3018" y="140812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343" y="2174462"/>
            <a:ext cx="48909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    KHÔNG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GIAN TRONG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THƯ VIỆN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         TIẾT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D92E9-86D8-4D7F-965E-8687893C9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143" y="636351"/>
            <a:ext cx="5772150" cy="4334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22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322DEE-4249-41D2-91EB-97BFFE77F668}"/>
              </a:ext>
            </a:extLst>
          </p:cNvPr>
          <p:cNvSpPr txBox="1"/>
          <p:nvPr/>
        </p:nvSpPr>
        <p:spPr>
          <a:xfrm>
            <a:off x="1742790" y="284436"/>
            <a:ext cx="10344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 KHÔNG GIAN </a:t>
            </a:r>
            <a:r>
              <a:rPr kumimoji="0" lang="en-US" sz="24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 VIỆN </a:t>
            </a:r>
            <a:r>
              <a:rPr lang="en-US" sz="24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TRỜI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7186"/>
            <a:ext cx="9144000" cy="597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3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322DEE-4249-41D2-91EB-97BFFE77F668}"/>
              </a:ext>
            </a:extLst>
          </p:cNvPr>
          <p:cNvSpPr txBox="1"/>
          <p:nvPr/>
        </p:nvSpPr>
        <p:spPr>
          <a:xfrm>
            <a:off x="1742790" y="284436"/>
            <a:ext cx="10344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 KHÔNG </a:t>
            </a:r>
            <a:r>
              <a:rPr kumimoji="0" lang="en-US" sz="24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 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 VIỆN </a:t>
            </a:r>
            <a:r>
              <a:rPr lang="en-US" sz="24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TRỜI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9086"/>
            <a:ext cx="9144000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0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322DEE-4249-41D2-91EB-97BFFE77F668}"/>
              </a:ext>
            </a:extLst>
          </p:cNvPr>
          <p:cNvSpPr txBox="1"/>
          <p:nvPr/>
        </p:nvSpPr>
        <p:spPr>
          <a:xfrm>
            <a:off x="1742790" y="284436"/>
            <a:ext cx="10344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HOẠT ĐỘNG</a:t>
            </a:r>
            <a:r>
              <a:rPr kumimoji="0" lang="en-US" sz="24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THƯ VIỆN TRƯỜNG HỌC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758" y="816429"/>
            <a:ext cx="8256814" cy="604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3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322DEE-4249-41D2-91EB-97BFFE77F668}"/>
              </a:ext>
            </a:extLst>
          </p:cNvPr>
          <p:cNvSpPr txBox="1"/>
          <p:nvPr/>
        </p:nvSpPr>
        <p:spPr>
          <a:xfrm>
            <a:off x="1742790" y="284436"/>
            <a:ext cx="10344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HOẠT</a:t>
            </a:r>
            <a:r>
              <a:rPr lang="en-US" sz="2400" b="1" noProof="0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kumimoji="0" lang="en-US" sz="24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 VIỆN TRƯỜNG HỌC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86" y="746101"/>
            <a:ext cx="8066314" cy="611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64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ẽ tranh Không gian trong thư viện (1)">
            <a:hlinkClick r:id="" action="ppaction://media"/>
            <a:extLst>
              <a:ext uri="{FF2B5EF4-FFF2-40B4-BE49-F238E27FC236}">
                <a16:creationId xmlns:a16="http://schemas.microsoft.com/office/drawing/2014/main" id="{3B63A281-4A57-4815-9A75-7ACFF063EF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0185" y="709684"/>
            <a:ext cx="9812741" cy="6148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686A0E-DB09-411D-A424-3F739577F604}"/>
              </a:ext>
            </a:extLst>
          </p:cNvPr>
          <p:cNvSpPr txBox="1"/>
          <p:nvPr/>
        </p:nvSpPr>
        <p:spPr>
          <a:xfrm>
            <a:off x="1897040" y="0"/>
            <a:ext cx="922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959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027CB-2CCD-5BFD-7902-85BC276D4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475" y="340134"/>
            <a:ext cx="2669653" cy="3194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123DA3-E5C8-B5DB-2C58-7B58C78C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447" y="3756036"/>
            <a:ext cx="3393436" cy="2513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51E068-9C57-04F3-1A9B-0EA5769F6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82" y="3756036"/>
            <a:ext cx="3598565" cy="2513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139C0A-BDBD-16BC-BC08-12B9472F1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01" y="340134"/>
            <a:ext cx="2551252" cy="30888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B7E99-3369-4D67-9588-EB8B1A1C5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171" y="3889827"/>
            <a:ext cx="3070539" cy="2284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D18E2-3FF6-48B9-B642-0B7541AD2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2550" y="340134"/>
            <a:ext cx="2669653" cy="31946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BD9AC6-DC1F-4613-AFAB-9DBD790C1674}"/>
              </a:ext>
            </a:extLst>
          </p:cNvPr>
          <p:cNvSpPr txBox="1"/>
          <p:nvPr/>
        </p:nvSpPr>
        <p:spPr>
          <a:xfrm>
            <a:off x="9403307" y="340134"/>
            <a:ext cx="24565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398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ave 13">
            <a:extLst>
              <a:ext uri="{FF2B5EF4-FFF2-40B4-BE49-F238E27FC236}">
                <a16:creationId xmlns:a16="http://schemas.microsoft.com/office/drawing/2014/main" id="{1E2358A4-C151-488E-B82B-B898D2BFB24F}"/>
              </a:ext>
            </a:extLst>
          </p:cNvPr>
          <p:cNvSpPr/>
          <p:nvPr/>
        </p:nvSpPr>
        <p:spPr>
          <a:xfrm>
            <a:off x="420580" y="129068"/>
            <a:ext cx="6894618" cy="4674942"/>
          </a:xfrm>
          <a:prstGeom prst="wave">
            <a:avLst>
              <a:gd name="adj1" fmla="val 12500"/>
              <a:gd name="adj2" fmla="val 18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7EFF5D-405B-479C-A737-B9C2DC4FA5A3}"/>
              </a:ext>
            </a:extLst>
          </p:cNvPr>
          <p:cNvSpPr txBox="1"/>
          <p:nvPr/>
        </p:nvSpPr>
        <p:spPr>
          <a:xfrm>
            <a:off x="1086986" y="1045161"/>
            <a:ext cx="61551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D37859E4-360B-41C8-AF1A-073EC8CBD29E}"/>
              </a:ext>
            </a:extLst>
          </p:cNvPr>
          <p:cNvGrpSpPr>
            <a:grpSpLocks/>
          </p:cNvGrpSpPr>
          <p:nvPr/>
        </p:nvGrpSpPr>
        <p:grpSpPr bwMode="auto">
          <a:xfrm>
            <a:off x="97366" y="5329630"/>
            <a:ext cx="11997267" cy="1528272"/>
            <a:chOff x="46" y="3322"/>
            <a:chExt cx="5668" cy="954"/>
          </a:xfrm>
        </p:grpSpPr>
        <p:pic>
          <p:nvPicPr>
            <p:cNvPr id="7" name="Picture 5" descr="POINSET2">
              <a:extLst>
                <a:ext uri="{FF2B5EF4-FFF2-40B4-BE49-F238E27FC236}">
                  <a16:creationId xmlns:a16="http://schemas.microsoft.com/office/drawing/2014/main" id="{0B7FA828-BCAC-4EB8-B3D9-368875124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2" y="3246"/>
              <a:ext cx="940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POINSET3">
              <a:extLst>
                <a:ext uri="{FF2B5EF4-FFF2-40B4-BE49-F238E27FC236}">
                  <a16:creationId xmlns:a16="http://schemas.microsoft.com/office/drawing/2014/main" id="{A7AD8AB5-FBDE-41F1-85A7-0AEFCDA3C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" y="3353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5" descr="POINSET2">
            <a:extLst>
              <a:ext uri="{FF2B5EF4-FFF2-40B4-BE49-F238E27FC236}">
                <a16:creationId xmlns:a16="http://schemas.microsoft.com/office/drawing/2014/main" id="{9573B829-8B40-41F0-A48A-ECD915711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05440" y="-354740"/>
            <a:ext cx="1288278" cy="240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992B9A-BE6B-4A45-980E-5895E8C28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197" y="2554531"/>
            <a:ext cx="5355772" cy="41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8" y="30616"/>
            <a:ext cx="11832771" cy="68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5EDF0B-E8FF-4FA9-9032-A6202DCF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E9809E-1005-405C-88CA-915C18DDB6AE}"/>
              </a:ext>
            </a:extLst>
          </p:cNvPr>
          <p:cNvSpPr/>
          <p:nvPr/>
        </p:nvSpPr>
        <p:spPr>
          <a:xfrm>
            <a:off x="1539698" y="1490586"/>
            <a:ext cx="4779215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lgerian" panose="04020705040A0206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325E8-73C0-4086-80F8-2330D1948D2E}"/>
              </a:ext>
            </a:extLst>
          </p:cNvPr>
          <p:cNvSpPr txBox="1"/>
          <p:nvPr/>
        </p:nvSpPr>
        <p:spPr>
          <a:xfrm>
            <a:off x="2647666" y="1392072"/>
            <a:ext cx="623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C37B9-185F-43A7-8516-B747D8605149}"/>
              </a:ext>
            </a:extLst>
          </p:cNvPr>
          <p:cNvSpPr txBox="1"/>
          <p:nvPr/>
        </p:nvSpPr>
        <p:spPr>
          <a:xfrm>
            <a:off x="2878687" y="1858666"/>
            <a:ext cx="6880452" cy="258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15000"/>
              </a:lnSpc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  <a:p>
            <a:pPr algn="just">
              <a:lnSpc>
                <a:spcPct val="115000"/>
              </a:lnSpc>
            </a:pP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037653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2133599" y="2362200"/>
            <a:ext cx="8600661" cy="3048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Above"/>
              <a:lightRig rig="legacyFlat3" dir="t"/>
            </a:scene3d>
            <a:sp3d extrusionH="887400" prstMaterial="legacyMatte">
              <a:extrusionClr>
                <a:schemeClr val="accent1"/>
              </a:extrusionClr>
              <a:contourClr>
                <a:srgbClr val="9400ED"/>
              </a:contourClr>
            </a:sp3d>
          </a:bodyPr>
          <a:lstStyle/>
          <a:p>
            <a:pPr algn="ctr"/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vui</a:t>
            </a:r>
            <a:endParaRPr lang="en-US" sz="3600" b="1" kern="10" dirty="0">
              <a:ln w="12700"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117566" y="92764"/>
            <a:ext cx="12074434" cy="6703323"/>
            <a:chOff x="0" y="39"/>
            <a:chExt cx="5760" cy="4281"/>
          </a:xfrm>
        </p:grpSpPr>
        <p:pic>
          <p:nvPicPr>
            <p:cNvPr id="35844" name="Picture 4" descr="POINSET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5" name="Picture 5" descr="POINSET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6" name="Picture 6" descr="POINSET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7" name="Picture 7" descr="POINSET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849" name="WordArt 9"/>
          <p:cNvSpPr>
            <a:spLocks noChangeArrowheads="1" noChangeShapeType="1" noTextEdit="1"/>
          </p:cNvSpPr>
          <p:nvPr/>
        </p:nvSpPr>
        <p:spPr bwMode="auto">
          <a:xfrm>
            <a:off x="3590925" y="1219201"/>
            <a:ext cx="5010150" cy="6762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lgerian" panose="04020705040A02060702" pitchFamily="82" charset="0"/>
              </a:rPr>
              <a:t>TIẾT HỌC ĐẾN ĐÂY LÀ HẾT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33CC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133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b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TRONG THƯ VIỆN ( TIẾT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84ADA3-0ABC-42D9-BB6D-721BA5FC6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843" y="1785257"/>
            <a:ext cx="8512628" cy="5072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07807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12" y="365125"/>
            <a:ext cx="10791774" cy="58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8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TẬP, THỰC HÀNH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900" y="1556656"/>
            <a:ext cx="9633857" cy="49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981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374093-8B4A-4D64-AF31-FBD6EE2A73F6}"/>
              </a:ext>
            </a:extLst>
          </p:cNvPr>
          <p:cNvSpPr txBox="1"/>
          <p:nvPr/>
        </p:nvSpPr>
        <p:spPr>
          <a:xfrm>
            <a:off x="1729142" y="839744"/>
            <a:ext cx="2760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u="sng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u="sng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u="sng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C8283751-C168-484F-B003-E52AAB7385D2}"/>
              </a:ext>
            </a:extLst>
          </p:cNvPr>
          <p:cNvSpPr/>
          <p:nvPr/>
        </p:nvSpPr>
        <p:spPr>
          <a:xfrm>
            <a:off x="805219" y="839745"/>
            <a:ext cx="10672548" cy="5706525"/>
          </a:xfrm>
          <a:prstGeom prst="horizontalScroll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30C009-78F0-42EA-AE88-579BE779BBF1}"/>
              </a:ext>
            </a:extLst>
          </p:cNvPr>
          <p:cNvSpPr txBox="1"/>
          <p:nvPr/>
        </p:nvSpPr>
        <p:spPr>
          <a:xfrm>
            <a:off x="1994848" y="1691470"/>
            <a:ext cx="88824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6974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B51A7-B1B7-490B-8B0F-02A415164D5A}"/>
              </a:ext>
            </a:extLst>
          </p:cNvPr>
          <p:cNvGrpSpPr/>
          <p:nvPr/>
        </p:nvGrpSpPr>
        <p:grpSpPr>
          <a:xfrm>
            <a:off x="200086" y="1161658"/>
            <a:ext cx="4145639" cy="5216519"/>
            <a:chOff x="200086" y="1161658"/>
            <a:chExt cx="4145639" cy="52165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749D23-5708-4E95-AA83-59100738C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086" y="1161658"/>
              <a:ext cx="4145639" cy="35542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3EF86A-302E-49BD-A608-0C0DF9FC7901}"/>
                </a:ext>
              </a:extLst>
            </p:cNvPr>
            <p:cNvSpPr txBox="1"/>
            <p:nvPr/>
          </p:nvSpPr>
          <p:spPr>
            <a:xfrm>
              <a:off x="426497" y="4620965"/>
              <a:ext cx="3475945" cy="1757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Bước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1: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Phác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hoạt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thư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viện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1B6F62-E654-426A-AF2A-8BBB9A03CC92}"/>
              </a:ext>
            </a:extLst>
          </p:cNvPr>
          <p:cNvGrpSpPr/>
          <p:nvPr/>
        </p:nvGrpSpPr>
        <p:grpSpPr>
          <a:xfrm>
            <a:off x="4120176" y="1222623"/>
            <a:ext cx="4145639" cy="4730823"/>
            <a:chOff x="4120176" y="1222623"/>
            <a:chExt cx="4145639" cy="47308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AAA082A-CD52-4144-8E2E-A110BC68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0176" y="1222623"/>
              <a:ext cx="4145639" cy="349331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87B717-AD05-479B-A95C-7F275605CC0F}"/>
                </a:ext>
              </a:extLst>
            </p:cNvPr>
            <p:cNvSpPr txBox="1"/>
            <p:nvPr/>
          </p:nvSpPr>
          <p:spPr>
            <a:xfrm>
              <a:off x="4240946" y="4620965"/>
              <a:ext cx="3685505" cy="13324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Bước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2: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Vẽ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khung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cảnh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thư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viện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AE176A7-B892-4FA6-B155-60E3E33B7B31}"/>
              </a:ext>
            </a:extLst>
          </p:cNvPr>
          <p:cNvGrpSpPr/>
          <p:nvPr/>
        </p:nvGrpSpPr>
        <p:grpSpPr>
          <a:xfrm>
            <a:off x="8040266" y="1190283"/>
            <a:ext cx="4139543" cy="4338431"/>
            <a:chOff x="8040266" y="1190283"/>
            <a:chExt cx="4139543" cy="43384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07AB7F-9F5F-4405-8DA1-B6EBA53D8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0266" y="1190283"/>
              <a:ext cx="4139543" cy="355427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544807-63FD-487B-9761-4788CCE72534}"/>
                </a:ext>
              </a:extLst>
            </p:cNvPr>
            <p:cNvSpPr txBox="1"/>
            <p:nvPr/>
          </p:nvSpPr>
          <p:spPr>
            <a:xfrm>
              <a:off x="8379630" y="4620965"/>
              <a:ext cx="3585962" cy="9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Bước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3: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Vẽ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màu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hoàn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thiện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sản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phẩm</a:t>
              </a:r>
              <a:r>
                <a:rPr lang="en-US" sz="2400" b="1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F1FA975-6D8E-4EDF-B601-590D8B777410}"/>
              </a:ext>
            </a:extLst>
          </p:cNvPr>
          <p:cNvSpPr txBox="1"/>
          <p:nvPr/>
        </p:nvSpPr>
        <p:spPr>
          <a:xfrm>
            <a:off x="1919305" y="174676"/>
            <a:ext cx="11313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1888949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1D3ECA-03C5-410B-805C-9B0CCB18AAC2}"/>
              </a:ext>
            </a:extLst>
          </p:cNvPr>
          <p:cNvSpPr txBox="1"/>
          <p:nvPr/>
        </p:nvSpPr>
        <p:spPr>
          <a:xfrm>
            <a:off x="1688200" y="224800"/>
            <a:ext cx="10344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KHÔNG GIAN TRONG THƯ VIỆN TRƯỜNG HỌC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010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9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3B0220-F6CC-4792-8712-0E48E774EE89}"/>
              </a:ext>
            </a:extLst>
          </p:cNvPr>
          <p:cNvSpPr txBox="1"/>
          <p:nvPr/>
        </p:nvSpPr>
        <p:spPr>
          <a:xfrm>
            <a:off x="1674552" y="270788"/>
            <a:ext cx="10344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KHÔNG GIAN TRONG THƯ VIỆN TRƯỜNG HỌC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92628"/>
            <a:ext cx="9144000" cy="596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77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322DEE-4249-41D2-91EB-97BFFE77F668}"/>
              </a:ext>
            </a:extLst>
          </p:cNvPr>
          <p:cNvSpPr txBox="1"/>
          <p:nvPr/>
        </p:nvSpPr>
        <p:spPr>
          <a:xfrm>
            <a:off x="1742790" y="284436"/>
            <a:ext cx="10344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KHÔNG GIAN TRONG THƯ VIỆN TRƯỜNG HỌC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5414"/>
            <a:ext cx="9144000" cy="59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5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338</Words>
  <Application>Microsoft Office PowerPoint</Application>
  <PresentationFormat>Widescreen</PresentationFormat>
  <Paragraphs>32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Algerian</vt:lpstr>
      <vt:lpstr>Arial</vt:lpstr>
      <vt:lpstr>Calibri</vt:lpstr>
      <vt:lpstr>Calibri Light</vt:lpstr>
      <vt:lpstr>Cooper Black</vt:lpstr>
      <vt:lpstr>Times New Roman</vt:lpstr>
      <vt:lpstr>1_Office Theme</vt:lpstr>
      <vt:lpstr>Office Theme</vt:lpstr>
      <vt:lpstr>PowerPoint Presentation</vt:lpstr>
      <vt:lpstr>  Thứ hai ngày 27 tháng 10 năm 2025 Mĩ thuật : Bài 2 KHÔNG GIAN TRONG THƯ VIỆN ( TIẾT 2)  </vt:lpstr>
      <vt:lpstr>PowerPoint Presentation</vt:lpstr>
      <vt:lpstr>HOẠT ĐỘNG LUYỆN TẬP,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72</cp:revision>
  <dcterms:created xsi:type="dcterms:W3CDTF">2023-08-08T16:10:23Z</dcterms:created>
  <dcterms:modified xsi:type="dcterms:W3CDTF">2025-11-03T02:24:34Z</dcterms:modified>
</cp:coreProperties>
</file>