
<file path=[Content_Types].xml><?xml version="1.0" encoding="utf-8"?>
<Types xmlns="http://schemas.openxmlformats.org/package/2006/content-types">
  <Default Extension="emf" ContentType="image/x-emf"/>
  <Default Extension="fntdata" ContentType="application/x-fontdata"/>
  <Default Extension="jpeg" ContentType="image/jpeg"/>
  <Default Extension="jpg" ContentType="image/jpeg"/>
  <Default Extension="png" ContentType="image/png"/>
  <Default Extension="rels" ContentType="application/vnd.openxmlformats-package.relationships+xml"/>
  <Default Extension="wdp" ContentType="image/vnd.ms-photo"/>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702" r:id="rId1"/>
    <p:sldMasterId id="2147483705" r:id="rId2"/>
  </p:sldMasterIdLst>
  <p:notesMasterIdLst>
    <p:notesMasterId r:id="rId60"/>
  </p:notesMasterIdLst>
  <p:sldIdLst>
    <p:sldId id="256" r:id="rId3"/>
    <p:sldId id="258" r:id="rId4"/>
    <p:sldId id="341" r:id="rId5"/>
    <p:sldId id="343" r:id="rId6"/>
    <p:sldId id="346" r:id="rId7"/>
    <p:sldId id="261" r:id="rId8"/>
    <p:sldId id="347" r:id="rId9"/>
    <p:sldId id="310" r:id="rId10"/>
    <p:sldId id="298" r:id="rId11"/>
    <p:sldId id="349" r:id="rId12"/>
    <p:sldId id="342" r:id="rId13"/>
    <p:sldId id="351" r:id="rId14"/>
    <p:sldId id="352" r:id="rId15"/>
    <p:sldId id="353" r:id="rId16"/>
    <p:sldId id="354" r:id="rId17"/>
    <p:sldId id="262" r:id="rId18"/>
    <p:sldId id="266" r:id="rId19"/>
    <p:sldId id="355" r:id="rId20"/>
    <p:sldId id="388" r:id="rId21"/>
    <p:sldId id="356" r:id="rId22"/>
    <p:sldId id="357" r:id="rId23"/>
    <p:sldId id="358" r:id="rId24"/>
    <p:sldId id="359" r:id="rId25"/>
    <p:sldId id="360" r:id="rId26"/>
    <p:sldId id="361" r:id="rId27"/>
    <p:sldId id="589" r:id="rId28"/>
    <p:sldId id="590" r:id="rId29"/>
    <p:sldId id="593" r:id="rId30"/>
    <p:sldId id="571" r:id="rId31"/>
    <p:sldId id="362" r:id="rId32"/>
    <p:sldId id="363" r:id="rId33"/>
    <p:sldId id="364" r:id="rId34"/>
    <p:sldId id="365" r:id="rId35"/>
    <p:sldId id="367" r:id="rId36"/>
    <p:sldId id="368" r:id="rId37"/>
    <p:sldId id="369" r:id="rId38"/>
    <p:sldId id="370" r:id="rId39"/>
    <p:sldId id="276" r:id="rId40"/>
    <p:sldId id="371" r:id="rId41"/>
    <p:sldId id="373" r:id="rId42"/>
    <p:sldId id="372" r:id="rId43"/>
    <p:sldId id="390" r:id="rId44"/>
    <p:sldId id="374" r:id="rId45"/>
    <p:sldId id="375" r:id="rId46"/>
    <p:sldId id="376" r:id="rId47"/>
    <p:sldId id="377" r:id="rId48"/>
    <p:sldId id="378" r:id="rId49"/>
    <p:sldId id="379" r:id="rId50"/>
    <p:sldId id="380" r:id="rId51"/>
    <p:sldId id="381" r:id="rId52"/>
    <p:sldId id="382" r:id="rId53"/>
    <p:sldId id="383" r:id="rId54"/>
    <p:sldId id="389" r:id="rId55"/>
    <p:sldId id="384" r:id="rId56"/>
    <p:sldId id="385" r:id="rId57"/>
    <p:sldId id="386" r:id="rId58"/>
    <p:sldId id="387" r:id="rId59"/>
  </p:sldIdLst>
  <p:sldSz cx="9144000" cy="5143500" type="screen16x9"/>
  <p:notesSz cx="9144000" cy="6858000"/>
  <p:embeddedFontLst>
    <p:embeddedFont>
      <p:font typeface="#9Slide04 Faustina" pitchFamily="2" charset="77"/>
      <p:regular r:id="rId61"/>
    </p:embeddedFont>
    <p:embeddedFont>
      <p:font typeface="Denk One" panose="02000506060000020004" pitchFamily="2" charset="0"/>
      <p:regular r:id="rId62"/>
    </p:embeddedFont>
    <p:embeddedFont>
      <p:font typeface="Fira Sans Extra Condensed" panose="020F0502020204030204" pitchFamily="34" charset="0"/>
      <p:regular r:id="rId63"/>
      <p:bold r:id="rId64"/>
      <p:italic r:id="rId65"/>
      <p:boldItalic r:id="rId66"/>
    </p:embeddedFont>
    <p:embeddedFont>
      <p:font typeface="Poppins" pitchFamily="2" charset="77"/>
      <p:regular r:id="rId67"/>
      <p:bold r:id="rId68"/>
      <p:italic r:id="rId69"/>
      <p:boldItalic r:id="rId70"/>
    </p:embeddedFont>
    <p:embeddedFont>
      <p:font typeface="Tahoma" panose="020B0604030504040204" pitchFamily="34" charset="0"/>
      <p:regular r:id="rId71"/>
      <p:bold r:id="rId72"/>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140185"/>
    <a:srgbClr val="FDF7CB"/>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C7C65EDF-1929-4C2E-9851-C99983588325}">
  <a:tblStyle styleId="{C7C65EDF-1929-4C2E-9851-C99983588325}"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4460"/>
    <p:restoredTop sz="93482" autoAdjust="0"/>
  </p:normalViewPr>
  <p:slideViewPr>
    <p:cSldViewPr snapToGrid="0">
      <p:cViewPr varScale="1">
        <p:scale>
          <a:sx n="134" d="100"/>
          <a:sy n="134" d="100"/>
        </p:scale>
        <p:origin x="1064" y="184"/>
      </p:cViewPr>
      <p:guideLst/>
    </p:cSldViewPr>
  </p:slideViewPr>
  <p:notesTextViewPr>
    <p:cViewPr>
      <p:scale>
        <a:sx n="3" d="2"/>
        <a:sy n="3" d="2"/>
      </p:scale>
      <p:origin x="0" y="0"/>
    </p:cViewPr>
  </p:notesTextViewPr>
  <p:sorterViewPr>
    <p:cViewPr varScale="1">
      <p:scale>
        <a:sx n="1" d="1"/>
        <a:sy n="1" d="1"/>
      </p:scale>
      <p:origin x="0" y="-4512"/>
    </p:cViewPr>
  </p:sorter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3.fntdata"/><Relationship Id="rId68" Type="http://schemas.openxmlformats.org/officeDocument/2006/relationships/font" Target="fonts/font8.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slide" Target="slides/slide56.xml"/><Relationship Id="rId66" Type="http://schemas.openxmlformats.org/officeDocument/2006/relationships/font" Target="fonts/font6.fntdata"/><Relationship Id="rId74"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1.fntdata"/><Relationship Id="rId19" Type="http://schemas.openxmlformats.org/officeDocument/2006/relationships/slide" Target="slides/slide1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slide" Target="slides/slide54.xml"/><Relationship Id="rId64" Type="http://schemas.openxmlformats.org/officeDocument/2006/relationships/font" Target="fonts/font4.fntdata"/><Relationship Id="rId69" Type="http://schemas.openxmlformats.org/officeDocument/2006/relationships/font" Target="fonts/font9.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2.fnt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7.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2.fntdata"/><Relationship Id="rId70" Type="http://schemas.openxmlformats.org/officeDocument/2006/relationships/font" Target="fonts/font10.fntdata"/><Relationship Id="rId75"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notesMaster" Target="notesMasters/notesMaster1.xml"/><Relationship Id="rId65" Type="http://schemas.openxmlformats.org/officeDocument/2006/relationships/font" Target="fonts/font5.fntdata"/><Relationship Id="rId73" Type="http://schemas.openxmlformats.org/officeDocument/2006/relationships/presProps" Target="presProp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11.fntdata"/></Relationships>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4">
  <dgm:title val=""/>
  <dgm:desc val=""/>
  <dgm:catLst>
    <dgm:cat type="colorful" pri="10400"/>
  </dgm:catLst>
  <dgm:styleLbl name="node0">
    <dgm:fillClrLst meth="repeat">
      <a:schemeClr val="accent3"/>
    </dgm:fillClrLst>
    <dgm:linClrLst meth="repeat">
      <a:schemeClr val="lt1"/>
    </dgm:linClrLst>
    <dgm:effectClrLst/>
    <dgm:txLinClrLst/>
    <dgm:txFillClrLst/>
    <dgm:txEffectClrLst/>
  </dgm:styleLbl>
  <dgm:styleLbl name="node1">
    <dgm:fillClrLst>
      <a:schemeClr val="accent4"/>
      <a:schemeClr val="accent5"/>
    </dgm:fillClrLst>
    <dgm:linClrLst meth="repeat">
      <a:schemeClr val="lt1"/>
    </dgm:linClrLst>
    <dgm:effectClrLst/>
    <dgm:txLinClrLst/>
    <dgm:txFillClrLst/>
    <dgm:txEffectClrLst/>
  </dgm:styleLbl>
  <dgm:styleLbl name="alignNode1">
    <dgm:fillClrLst>
      <a:schemeClr val="accent4"/>
      <a:schemeClr val="accent5"/>
    </dgm:fillClrLst>
    <dgm:linClrLst>
      <a:schemeClr val="accent4"/>
      <a:schemeClr val="accent5"/>
    </dgm:linClrLst>
    <dgm:effectClrLst/>
    <dgm:txLinClrLst/>
    <dgm:txFillClrLst/>
    <dgm:txEffectClrLst/>
  </dgm:styleLbl>
  <dgm:styleLbl name="lnNode1">
    <dgm:fillClrLst>
      <a:schemeClr val="accent4"/>
      <a:schemeClr val="accent5"/>
    </dgm:fillClrLst>
    <dgm:linClrLst meth="repeat">
      <a:schemeClr val="lt1"/>
    </dgm:linClrLst>
    <dgm:effectClrLst/>
    <dgm:txLinClrLst/>
    <dgm:txFillClrLst/>
    <dgm:txEffectClrLst/>
  </dgm:styleLbl>
  <dgm:styleLbl name="vennNode1">
    <dgm:fillClrLst>
      <a:schemeClr val="accent4">
        <a:alpha val="50000"/>
      </a:schemeClr>
      <a:schemeClr val="accent5">
        <a:alpha val="50000"/>
      </a:schemeClr>
    </dgm:fillClrLst>
    <dgm:linClrLst meth="repeat">
      <a:schemeClr val="lt1"/>
    </dgm:linClrLst>
    <dgm:effectClrLst/>
    <dgm:txLinClrLst/>
    <dgm:txFillClrLst/>
    <dgm:txEffectClrLst/>
  </dgm:styleLbl>
  <dgm:styleLbl name="node2">
    <dgm:fillClrLst>
      <a:schemeClr val="accent5"/>
    </dgm:fillClrLst>
    <dgm:linClrLst meth="repeat">
      <a:schemeClr val="lt1"/>
    </dgm:linClrLst>
    <dgm:effectClrLst/>
    <dgm:txLinClrLst/>
    <dgm:txFillClrLst/>
    <dgm:txEffectClrLst/>
  </dgm:styleLbl>
  <dgm:styleLbl name="node3">
    <dgm:fillClrLst>
      <a:schemeClr val="accent6"/>
    </dgm:fillClrLst>
    <dgm:linClrLst meth="repeat">
      <a:schemeClr val="lt1"/>
    </dgm:linClrLst>
    <dgm:effectClrLst/>
    <dgm:txLinClrLst/>
    <dgm:txFillClrLst/>
    <dgm:txEffectClrLst/>
  </dgm:styleLbl>
  <dgm:styleLbl name="node4">
    <dgm:fillClrLst>
      <a:schemeClr val="accent1"/>
    </dgm:fillClrLst>
    <dgm:linClrLst meth="repeat">
      <a:schemeClr val="lt1"/>
    </dgm:linClrLst>
    <dgm:effectClrLst/>
    <dgm:txLinClrLst/>
    <dgm:txFillClrLst/>
    <dgm:txEffectClrLst/>
  </dgm:styleLbl>
  <dgm:styleLbl name="fgImgPlace1">
    <dgm:fillClrLst>
      <a:schemeClr val="accent4">
        <a:tint val="50000"/>
      </a:schemeClr>
      <a:schemeClr val="accent5">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4">
        <a:tint val="50000"/>
      </a:schemeClr>
      <a:schemeClr val="accent5">
        <a:tint val="20000"/>
      </a:schemeClr>
    </dgm:fillClrLst>
    <dgm:linClrLst meth="repeat">
      <a:schemeClr val="lt1"/>
    </dgm:linClrLst>
    <dgm:effectClrLst/>
    <dgm:txLinClrLst/>
    <dgm:txFillClrLst meth="repeat">
      <a:schemeClr val="lt1"/>
    </dgm:txFillClrLst>
    <dgm:txEffectClrLst/>
  </dgm:styleLbl>
  <dgm:styleLbl name="sibTrans2D1">
    <dgm:fillClrLst>
      <a:schemeClr val="accent4"/>
      <a:schemeClr val="accent5"/>
    </dgm:fillClrLst>
    <dgm:linClrLst meth="repeat">
      <a:schemeClr val="lt1"/>
    </dgm:linClrLst>
    <dgm:effectClrLst/>
    <dgm:txLinClrLst/>
    <dgm:txFillClrLst/>
    <dgm:txEffectClrLst/>
  </dgm:styleLbl>
  <dgm:styleLbl name="fgSibTrans2D1">
    <dgm:fillClrLst>
      <a:schemeClr val="accent4"/>
      <a:schemeClr val="accent5"/>
    </dgm:fillClrLst>
    <dgm:linClrLst meth="repeat">
      <a:schemeClr val="lt1"/>
    </dgm:linClrLst>
    <dgm:effectClrLst/>
    <dgm:txLinClrLst/>
    <dgm:txFillClrLst meth="repeat">
      <a:schemeClr val="lt1"/>
    </dgm:txFillClrLst>
    <dgm:txEffectClrLst/>
  </dgm:styleLbl>
  <dgm:styleLbl name="bgSibTrans2D1">
    <dgm:fillClrLst>
      <a:schemeClr val="accent4"/>
      <a:schemeClr val="accent5"/>
    </dgm:fillClrLst>
    <dgm:linClrLst meth="repeat">
      <a:schemeClr val="lt1"/>
    </dgm:linClrLst>
    <dgm:effectClrLst/>
    <dgm:txLinClrLst/>
    <dgm:txFillClrLst meth="repeat">
      <a:schemeClr val="lt1"/>
    </dgm:txFillClrLst>
    <dgm:txEffectClrLst/>
  </dgm:styleLbl>
  <dgm:styleLbl name="sibTrans1D1">
    <dgm:fillClrLst/>
    <dgm:linClrLst>
      <a:schemeClr val="accent4"/>
      <a:schemeClr val="accent5"/>
    </dgm:linClrLst>
    <dgm:effectClrLst/>
    <dgm:txLinClrLst/>
    <dgm:txFillClrLst meth="repeat">
      <a:schemeClr val="tx1"/>
    </dgm:txFillClrLst>
    <dgm:txEffectClrLst/>
  </dgm:styleLbl>
  <dgm:styleLbl name="callout">
    <dgm:fillClrLst meth="repeat">
      <a:schemeClr val="accent4"/>
    </dgm:fillClrLst>
    <dgm:linClrLst meth="repeat">
      <a:schemeClr val="accent4">
        <a:tint val="50000"/>
      </a:schemeClr>
    </dgm:linClrLst>
    <dgm:effectClrLst/>
    <dgm:txLinClrLst/>
    <dgm:txFillClrLst meth="repeat">
      <a:schemeClr val="tx1"/>
    </dgm:txFillClrLst>
    <dgm:txEffectClrLst/>
  </dgm:styleLbl>
  <dgm:styleLbl name="asst0">
    <dgm:fillClrLst meth="repeat">
      <a:schemeClr val="accent4"/>
    </dgm:fillClrLst>
    <dgm:linClrLst meth="repeat">
      <a:schemeClr val="lt1">
        <a:shade val="80000"/>
      </a:schemeClr>
    </dgm:linClrLst>
    <dgm:effectClrLst/>
    <dgm:txLinClrLst/>
    <dgm:txFillClrLst/>
    <dgm:txEffectClrLst/>
  </dgm:styleLbl>
  <dgm:styleLbl name="asst1">
    <dgm:fillClrLst meth="repeat">
      <a:schemeClr val="accent5"/>
    </dgm:fillClrLst>
    <dgm:linClrLst meth="repeat">
      <a:schemeClr val="lt1">
        <a:shade val="80000"/>
      </a:schemeClr>
    </dgm:linClrLst>
    <dgm:effectClrLst/>
    <dgm:txLinClrLst/>
    <dgm:txFillClrLst/>
    <dgm:txEffectClrLst/>
  </dgm:styleLbl>
  <dgm:styleLbl name="asst2">
    <dgm:fillClrLst>
      <a:schemeClr val="accent6"/>
    </dgm:fillClrLst>
    <dgm:linClrLst meth="repeat">
      <a:schemeClr val="lt1"/>
    </dgm:linClrLst>
    <dgm:effectClrLst/>
    <dgm:txLinClrLst/>
    <dgm:txFillClrLst/>
    <dgm:txEffectClrLst/>
  </dgm:styleLbl>
  <dgm:styleLbl name="asst3">
    <dgm:fillClrLst>
      <a:schemeClr val="accent1"/>
    </dgm:fillClrLst>
    <dgm:linClrLst meth="repeat">
      <a:schemeClr val="lt1"/>
    </dgm:linClrLst>
    <dgm:effectClrLst/>
    <dgm:txLinClrLst/>
    <dgm:txFillClrLst/>
    <dgm:txEffectClrLst/>
  </dgm:styleLbl>
  <dgm:styleLbl name="asst4">
    <dgm:fillClrLst>
      <a:schemeClr val="accent2"/>
    </dgm:fillClrLst>
    <dgm:linClrLst meth="repeat">
      <a:schemeClr val="lt1"/>
    </dgm:linClrLst>
    <dgm:effectClrLst/>
    <dgm:txLinClrLst/>
    <dgm:txFillClrLst/>
    <dgm:txEffectClrLst/>
  </dgm:styleLbl>
  <dgm:styleLbl name="parChTrans2D1">
    <dgm:fillClrLst meth="repeat">
      <a:schemeClr val="accent4"/>
    </dgm:fillClrLst>
    <dgm:linClrLst meth="repeat">
      <a:schemeClr val="lt1"/>
    </dgm:linClrLst>
    <dgm:effectClrLst/>
    <dgm:txLinClrLst/>
    <dgm:txFillClrLst meth="repeat">
      <a:schemeClr val="lt1"/>
    </dgm:txFillClrLst>
    <dgm:txEffectClrLst/>
  </dgm:styleLbl>
  <dgm:styleLbl name="parChTrans2D2">
    <dgm:fillClrLst meth="repeat">
      <a:schemeClr val="accent5"/>
    </dgm:fillClrLst>
    <dgm:linClrLst meth="repeat">
      <a:schemeClr val="lt1"/>
    </dgm:linClrLst>
    <dgm:effectClrLst/>
    <dgm:txLinClrLst/>
    <dgm:txFillClrLst/>
    <dgm:txEffectClrLst/>
  </dgm:styleLbl>
  <dgm:styleLbl name="parChTrans2D3">
    <dgm:fillClrLst meth="repeat">
      <a:schemeClr val="accent5"/>
    </dgm:fillClrLst>
    <dgm:linClrLst meth="repeat">
      <a:schemeClr val="lt1"/>
    </dgm:linClrLst>
    <dgm:effectClrLst/>
    <dgm:txLinClrLst/>
    <dgm:txFillClrLst/>
    <dgm:txEffectClrLst/>
  </dgm:styleLbl>
  <dgm:styleLbl name="parChTrans2D4">
    <dgm:fillClrLst meth="repeat">
      <a:schemeClr val="accent6"/>
    </dgm:fillClrLst>
    <dgm:linClrLst meth="repeat">
      <a:schemeClr val="lt1"/>
    </dgm:linClrLst>
    <dgm:effectClrLst/>
    <dgm:txLinClrLst/>
    <dgm:txFillClrLst meth="repeat">
      <a:schemeClr val="lt1"/>
    </dgm:txFillClrLst>
    <dgm:txEffectClrLst/>
  </dgm:styleLbl>
  <dgm:styleLbl name="parChTrans1D1">
    <dgm:fillClrLst meth="repeat">
      <a:schemeClr val="accent4"/>
    </dgm:fillClrLst>
    <dgm:linClrLst meth="repeat">
      <a:schemeClr val="accent4"/>
    </dgm:linClrLst>
    <dgm:effectClrLst/>
    <dgm:txLinClrLst/>
    <dgm:txFillClrLst meth="repeat">
      <a:schemeClr val="tx1"/>
    </dgm:txFillClrLst>
    <dgm:txEffectClrLst/>
  </dgm:styleLbl>
  <dgm:styleLbl name="parChTrans1D2">
    <dgm:fillClrLst meth="repeat">
      <a:schemeClr val="accent4">
        <a:tint val="90000"/>
      </a:schemeClr>
    </dgm:fillClrLst>
    <dgm:linClrLst meth="repeat">
      <a:schemeClr val="accent5"/>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6"/>
    </dgm:linClrLst>
    <dgm:effectClrLst/>
    <dgm:txLinClrLst/>
    <dgm:txFillClrLst meth="repeat">
      <a:schemeClr val="tx1"/>
    </dgm:txFillClrLst>
    <dgm:txEffectClrLst/>
  </dgm:styleLbl>
  <dgm:styleLbl name="parChTrans1D4">
    <dgm:fillClrLst meth="repeat">
      <a:schemeClr val="accent4">
        <a:tint val="50000"/>
      </a:schemeClr>
    </dgm:fillClrLst>
    <dgm:linClrLst meth="repeat">
      <a:schemeClr val="accent1"/>
    </dgm:linClrLst>
    <dgm:effectClrLst/>
    <dgm:txLinClrLst/>
    <dgm:txFillClrLst meth="repeat">
      <a:schemeClr val="tx1"/>
    </dgm:txFillClrLst>
    <dgm:txEffectClrLst/>
  </dgm:styleLbl>
  <dgm:styleLbl name="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conF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align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4"/>
    </dgm:linClrLst>
    <dgm:effectClrLst/>
    <dgm:txLinClrLst/>
    <dgm:txFillClrLst meth="repeat">
      <a:schemeClr val="dk1"/>
    </dgm:txFillClrLst>
    <dgm:txEffectClrLst/>
  </dgm:styleLbl>
  <dgm:styleLbl name="bgAcc1">
    <dgm:fillClrLst meth="repeat">
      <a:schemeClr val="lt1">
        <a:alpha val="90000"/>
      </a:schemeClr>
    </dgm:fillClrLst>
    <dgm:linClrLst>
      <a:schemeClr val="accent4"/>
      <a:schemeClr val="accent5"/>
    </dgm:linClrLst>
    <dgm:effectClrLst/>
    <dgm:txLinClrLst/>
    <dgm:txFillClrLst meth="repeat">
      <a:schemeClr val="dk1"/>
    </dgm:txFillClrLst>
    <dgm:txEffectClrLst/>
  </dgm:styleLbl>
  <dgm:styleLbl name="solidFgAcc1">
    <dgm:fillClrLst meth="repeat">
      <a:schemeClr val="lt1"/>
    </dgm:fillClrLst>
    <dgm:linClrLst>
      <a:schemeClr val="accent4"/>
      <a:schemeClr val="accent5"/>
    </dgm:linClrLst>
    <dgm:effectClrLst/>
    <dgm:txLinClrLst/>
    <dgm:txFillClrLst meth="repeat">
      <a:schemeClr val="dk1"/>
    </dgm:txFillClrLst>
    <dgm:txEffectClrLst/>
  </dgm:styleLbl>
  <dgm:styleLbl name="solidAlignAcc1">
    <dgm:fillClrLst meth="repeat">
      <a:schemeClr val="lt1"/>
    </dgm:fillClrLst>
    <dgm:linClrLst>
      <a:schemeClr val="accent4"/>
      <a:schemeClr val="accent5"/>
    </dgm:linClrLst>
    <dgm:effectClrLst/>
    <dgm:txLinClrLst/>
    <dgm:txFillClrLst meth="repeat">
      <a:schemeClr val="dk1"/>
    </dgm:txFillClrLst>
    <dgm:txEffectClrLst/>
  </dgm:styleLbl>
  <dgm:styleLbl name="solidBgAcc1">
    <dgm:fillClrLst meth="repeat">
      <a:schemeClr val="lt1"/>
    </dgm:fillClrLst>
    <dgm:linClrLst>
      <a:schemeClr val="accent4"/>
      <a:schemeClr val="accent5"/>
    </dgm:linClrLst>
    <dgm:effectClrLst/>
    <dgm:txLinClrLst/>
    <dgm:txFillClrLst meth="repeat">
      <a:schemeClr val="dk1"/>
    </dgm:txFillClrLst>
    <dgm:txEffectClrLst/>
  </dgm:styleLbl>
  <dgm:styleLbl name="f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align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bgAccFollowNode1">
    <dgm:fillClrLst>
      <a:schemeClr val="accent4">
        <a:tint val="40000"/>
        <a:alpha val="90000"/>
      </a:schemeClr>
      <a:schemeClr val="accent5">
        <a:tint val="40000"/>
        <a:alpha val="90000"/>
      </a:schemeClr>
    </dgm:fillClrLst>
    <dgm:linClrLst>
      <a:schemeClr val="accent4">
        <a:tint val="40000"/>
        <a:alpha val="90000"/>
      </a:schemeClr>
      <a:schemeClr val="accent5">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3"/>
    </dgm:linClrLst>
    <dgm:effectClrLst/>
    <dgm:txLinClrLst/>
    <dgm:txFillClrLst meth="repeat">
      <a:schemeClr val="dk1"/>
    </dgm:txFillClrLst>
    <dgm:txEffectClrLst/>
  </dgm:styleLbl>
  <dgm:styleLbl name="fgAcc2">
    <dgm:fillClrLst meth="repeat">
      <a:schemeClr val="lt1">
        <a:alpha val="90000"/>
      </a:schemeClr>
    </dgm:fillClrLst>
    <dgm:linClrLst>
      <a:schemeClr val="accent5"/>
    </dgm:linClrLst>
    <dgm:effectClrLst/>
    <dgm:txLinClrLst/>
    <dgm:txFillClrLst meth="repeat">
      <a:schemeClr val="dk1"/>
    </dgm:txFillClrLst>
    <dgm:txEffectClrLst/>
  </dgm:styleLbl>
  <dgm:styleLbl name="fgAcc3">
    <dgm:fillClrLst meth="repeat">
      <a:schemeClr val="lt1">
        <a:alpha val="90000"/>
      </a:schemeClr>
    </dgm:fillClrLst>
    <dgm:linClrLst>
      <a:schemeClr val="accent6"/>
    </dgm:linClrLst>
    <dgm:effectClrLst/>
    <dgm:txLinClrLst/>
    <dgm:txFillClrLst meth="repeat">
      <a:schemeClr val="dk1"/>
    </dgm:txFillClrLst>
    <dgm:txEffectClrLst/>
  </dgm:styleLbl>
  <dgm:styleLbl name="fgAcc4">
    <dgm:fillClrLst meth="repeat">
      <a:schemeClr val="lt1">
        <a:alpha val="90000"/>
      </a:schemeClr>
    </dgm:fillClrLst>
    <dgm:linClrLst>
      <a:schemeClr val="accent1"/>
    </dgm:linClrLst>
    <dgm:effectClrLst/>
    <dgm:txLinClrLst/>
    <dgm:txFillClrLst meth="repeat">
      <a:schemeClr val="dk1"/>
    </dgm:txFillClrLst>
    <dgm:txEffectClrLst/>
  </dgm:styleLbl>
  <dgm:styleLbl name="bgShp">
    <dgm:fillClrLst meth="repeat">
      <a:schemeClr val="accent4">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4">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4">
        <a:tint val="50000"/>
        <a:alpha val="40000"/>
      </a:schemeClr>
    </dgm:fillClrLst>
    <dgm:linClrLst meth="repeat">
      <a:schemeClr val="accent4"/>
    </dgm:linClrLst>
    <dgm:effectClrLst/>
    <dgm:txLinClrLst/>
    <dgm:txFillClrLst meth="repeat">
      <a:schemeClr val="lt1"/>
    </dgm:txFillClrLst>
    <dgm:txEffectClrLst/>
  </dgm:styleLbl>
  <dgm:styleLbl name="fgShp">
    <dgm:fillClrLst meth="repeat">
      <a:schemeClr val="accent4">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5ECB1B17-A0DA-45AF-BE3D-B90113878786}"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73A517B1-ED88-417A-8E09-3714C5189D7C}">
      <dgm:prSet phldrT="[Text]"/>
      <dgm:spPr/>
      <dgm:t>
        <a:bodyPr/>
        <a:lstStyle/>
        <a:p>
          <a:r>
            <a:rPr lang="en-US" dirty="0">
              <a:latin typeface="Times New Roman" panose="02020603050405020304" pitchFamily="18" charset="0"/>
              <a:cs typeface="Times New Roman" panose="02020603050405020304" pitchFamily="18" charset="0"/>
            </a:rPr>
            <a:t>Tha </a:t>
          </a:r>
          <a:r>
            <a:rPr lang="en-US" dirty="0" err="1">
              <a:latin typeface="Times New Roman" panose="02020603050405020304" pitchFamily="18" charset="0"/>
              <a:cs typeface="Times New Roman" panose="02020603050405020304" pitchFamily="18" charset="0"/>
            </a:rPr>
            <a:t>hóa</a:t>
          </a:r>
          <a:endParaRPr lang="en-US" dirty="0">
            <a:latin typeface="Times New Roman" panose="02020603050405020304" pitchFamily="18" charset="0"/>
            <a:cs typeface="Times New Roman" panose="02020603050405020304" pitchFamily="18" charset="0"/>
          </a:endParaRPr>
        </a:p>
      </dgm:t>
    </dgm:pt>
    <dgm:pt modelId="{1FD88EAD-B75B-4A98-A61E-04988330756A}" type="parTrans" cxnId="{345629C2-254B-4F81-9C7C-771AD8C93518}">
      <dgm:prSet/>
      <dgm:spPr/>
      <dgm:t>
        <a:bodyPr/>
        <a:lstStyle/>
        <a:p>
          <a:endParaRPr lang="en-US"/>
        </a:p>
      </dgm:t>
    </dgm:pt>
    <dgm:pt modelId="{D4145FFF-4F85-4380-AA44-36F47B0F8CCF}" type="sibTrans" cxnId="{345629C2-254B-4F81-9C7C-771AD8C93518}">
      <dgm:prSet/>
      <dgm:spPr/>
      <dgm:t>
        <a:bodyPr/>
        <a:lstStyle/>
        <a:p>
          <a:endParaRPr lang="en-US"/>
        </a:p>
      </dgm:t>
    </dgm:pt>
    <dgm:pt modelId="{B480E520-A9C9-451C-9C02-7D520B6EAD4F}">
      <dgm:prSet phldrT="[Text]"/>
      <dgm:spPr/>
      <dgm:t>
        <a:bodyPr/>
        <a:lstStyle/>
        <a:p>
          <a:r>
            <a:rPr lang="en-US" dirty="0" err="1">
              <a:latin typeface="Times New Roman" panose="02020603050405020304" pitchFamily="18" charset="0"/>
              <a:cs typeface="Times New Roman" panose="02020603050405020304" pitchFamily="18" charset="0"/>
            </a:rPr>
            <a:t>Cô</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lập</a:t>
          </a:r>
          <a:r>
            <a:rPr lang="en-US" dirty="0">
              <a:latin typeface="Times New Roman" panose="02020603050405020304" pitchFamily="18" charset="0"/>
              <a:cs typeface="Times New Roman" panose="02020603050405020304" pitchFamily="18" charset="0"/>
            </a:rPr>
            <a:t> </a:t>
          </a:r>
        </a:p>
      </dgm:t>
    </dgm:pt>
    <dgm:pt modelId="{7A797DE3-D8A8-4E2E-ACC6-220E295AF848}" type="parTrans" cxnId="{96FC025D-E66C-434C-967F-3EAE258CC75C}">
      <dgm:prSet/>
      <dgm:spPr/>
      <dgm:t>
        <a:bodyPr/>
        <a:lstStyle/>
        <a:p>
          <a:endParaRPr lang="en-US"/>
        </a:p>
      </dgm:t>
    </dgm:pt>
    <dgm:pt modelId="{20D01F7F-6E02-4778-8BE5-09D4457E632A}" type="sibTrans" cxnId="{96FC025D-E66C-434C-967F-3EAE258CC75C}">
      <dgm:prSet/>
      <dgm:spPr/>
      <dgm:t>
        <a:bodyPr/>
        <a:lstStyle/>
        <a:p>
          <a:endParaRPr lang="en-US"/>
        </a:p>
      </dgm:t>
    </dgm:pt>
    <dgm:pt modelId="{25C20754-B7F4-4F50-AC8E-CD048A126394}">
      <dgm:prSet phldrT="[Text]"/>
      <dgm:spPr/>
      <dgm:t>
        <a:bodyPr/>
        <a:lstStyle/>
        <a:p>
          <a:r>
            <a:rPr lang="en-US" dirty="0" err="1">
              <a:latin typeface="Times New Roman" panose="02020603050405020304" pitchFamily="18" charset="0"/>
              <a:cs typeface="Times New Roman" panose="02020603050405020304" pitchFamily="18" charset="0"/>
            </a:rPr>
            <a:t>Bần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cùng</a:t>
          </a:r>
          <a:endParaRPr lang="en-US" dirty="0">
            <a:latin typeface="Times New Roman" panose="02020603050405020304" pitchFamily="18" charset="0"/>
            <a:cs typeface="Times New Roman" panose="02020603050405020304" pitchFamily="18" charset="0"/>
          </a:endParaRPr>
        </a:p>
      </dgm:t>
    </dgm:pt>
    <dgm:pt modelId="{0A94229D-9117-4227-AB37-E84F15820409}" type="parTrans" cxnId="{5C973305-98AF-4EF1-AE42-C3BDF371DE6F}">
      <dgm:prSet/>
      <dgm:spPr/>
      <dgm:t>
        <a:bodyPr/>
        <a:lstStyle/>
        <a:p>
          <a:endParaRPr lang="en-US"/>
        </a:p>
      </dgm:t>
    </dgm:pt>
    <dgm:pt modelId="{811C7D51-0307-4E0D-B42E-5B3AAA44A439}" type="sibTrans" cxnId="{5C973305-98AF-4EF1-AE42-C3BDF371DE6F}">
      <dgm:prSet/>
      <dgm:spPr/>
      <dgm:t>
        <a:bodyPr/>
        <a:lstStyle/>
        <a:p>
          <a:endParaRPr lang="en-US"/>
        </a:p>
      </dgm:t>
    </dgm:pt>
    <dgm:pt modelId="{76BDBA2E-8748-4648-B3BB-FD7DE78AAC9D}">
      <dgm:prSet phldrT="[Text]"/>
      <dgm:spPr/>
      <dgm:t>
        <a:bodyPr/>
        <a:lstStyle/>
        <a:p>
          <a:r>
            <a:rPr lang="en-US" dirty="0" err="1">
              <a:latin typeface="Times New Roman" panose="02020603050405020304" pitchFamily="18" charset="0"/>
              <a:cs typeface="Times New Roman" panose="02020603050405020304" pitchFamily="18" charset="0"/>
            </a:rPr>
            <a:t>Mồ</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côi</a:t>
          </a:r>
          <a:r>
            <a:rPr lang="en-US" dirty="0">
              <a:latin typeface="Times New Roman" panose="02020603050405020304" pitchFamily="18" charset="0"/>
              <a:cs typeface="Times New Roman" panose="02020603050405020304" pitchFamily="18" charset="0"/>
            </a:rPr>
            <a:t> </a:t>
          </a:r>
        </a:p>
      </dgm:t>
    </dgm:pt>
    <dgm:pt modelId="{0A25E1A3-0DBB-4B90-B000-8A631F6500FF}" type="parTrans" cxnId="{BD8A46B1-01AF-449D-86A5-61754492DEBF}">
      <dgm:prSet/>
      <dgm:spPr/>
      <dgm:t>
        <a:bodyPr/>
        <a:lstStyle/>
        <a:p>
          <a:endParaRPr lang="en-US"/>
        </a:p>
      </dgm:t>
    </dgm:pt>
    <dgm:pt modelId="{D7A56F08-03C7-43EE-9D0A-E86DD0ADE52D}" type="sibTrans" cxnId="{BD8A46B1-01AF-449D-86A5-61754492DEBF}">
      <dgm:prSet/>
      <dgm:spPr/>
      <dgm:t>
        <a:bodyPr/>
        <a:lstStyle/>
        <a:p>
          <a:endParaRPr lang="en-US"/>
        </a:p>
      </dgm:t>
    </dgm:pt>
    <dgm:pt modelId="{EAA1951A-F122-4978-BD52-ACEA7C264CF9}">
      <dgm:prSet phldrT="[Text]"/>
      <dgm:spPr/>
      <dgm:t>
        <a:bodyPr/>
        <a:lstStyle/>
        <a:p>
          <a:r>
            <a:rPr lang="en-US" dirty="0">
              <a:latin typeface="Times New Roman" panose="02020603050405020304" pitchFamily="18" charset="0"/>
              <a:cs typeface="Times New Roman" panose="02020603050405020304" pitchFamily="18" charset="0"/>
            </a:rPr>
            <a:t>Con </a:t>
          </a:r>
          <a:r>
            <a:rPr lang="en-US" dirty="0" err="1">
              <a:latin typeface="Times New Roman" panose="02020603050405020304" pitchFamily="18" charset="0"/>
              <a:cs typeface="Times New Roman" panose="02020603050405020304" pitchFamily="18" charset="0"/>
            </a:rPr>
            <a:t>quỷ</a:t>
          </a:r>
          <a:endParaRPr lang="en-US" dirty="0">
            <a:latin typeface="Times New Roman" panose="02020603050405020304" pitchFamily="18" charset="0"/>
            <a:cs typeface="Times New Roman" panose="02020603050405020304" pitchFamily="18" charset="0"/>
          </a:endParaRPr>
        </a:p>
      </dgm:t>
    </dgm:pt>
    <dgm:pt modelId="{2D5F29EC-82C8-491A-9A65-F58EB5ADD06B}" type="parTrans" cxnId="{A4CD5967-F7F9-4213-A48D-DD87C336A13F}">
      <dgm:prSet/>
      <dgm:spPr/>
      <dgm:t>
        <a:bodyPr/>
        <a:lstStyle/>
        <a:p>
          <a:endParaRPr lang="en-US"/>
        </a:p>
      </dgm:t>
    </dgm:pt>
    <dgm:pt modelId="{04C0BAA4-71B5-451C-8CFC-1E44DE0D6E40}" type="sibTrans" cxnId="{A4CD5967-F7F9-4213-A48D-DD87C336A13F}">
      <dgm:prSet/>
      <dgm:spPr/>
      <dgm:t>
        <a:bodyPr/>
        <a:lstStyle/>
        <a:p>
          <a:endParaRPr lang="en-US"/>
        </a:p>
      </dgm:t>
    </dgm:pt>
    <dgm:pt modelId="{DF1054F3-D4F5-49F3-A28B-A4FD1E0A0872}" type="pres">
      <dgm:prSet presAssocID="{5ECB1B17-A0DA-45AF-BE3D-B90113878786}" presName="cycle" presStyleCnt="0">
        <dgm:presLayoutVars>
          <dgm:dir/>
          <dgm:resizeHandles val="exact"/>
        </dgm:presLayoutVars>
      </dgm:prSet>
      <dgm:spPr/>
    </dgm:pt>
    <dgm:pt modelId="{32D319D0-7158-4AEB-AEB2-E2907ADCCAB5}" type="pres">
      <dgm:prSet presAssocID="{73A517B1-ED88-417A-8E09-3714C5189D7C}" presName="node" presStyleLbl="node1" presStyleIdx="0" presStyleCnt="5">
        <dgm:presLayoutVars>
          <dgm:bulletEnabled val="1"/>
        </dgm:presLayoutVars>
      </dgm:prSet>
      <dgm:spPr/>
    </dgm:pt>
    <dgm:pt modelId="{5FAE5ACB-CFA2-4A84-BC3C-4176A4FE2161}" type="pres">
      <dgm:prSet presAssocID="{73A517B1-ED88-417A-8E09-3714C5189D7C}" presName="spNode" presStyleCnt="0"/>
      <dgm:spPr/>
    </dgm:pt>
    <dgm:pt modelId="{26BAAD0C-C47F-49CA-87E1-FCE968732493}" type="pres">
      <dgm:prSet presAssocID="{D4145FFF-4F85-4380-AA44-36F47B0F8CCF}" presName="sibTrans" presStyleLbl="sibTrans1D1" presStyleIdx="0" presStyleCnt="5"/>
      <dgm:spPr/>
    </dgm:pt>
    <dgm:pt modelId="{AFD8B8B1-9A0F-4A5E-B060-DB7DBB95806F}" type="pres">
      <dgm:prSet presAssocID="{B480E520-A9C9-451C-9C02-7D520B6EAD4F}" presName="node" presStyleLbl="node1" presStyleIdx="1" presStyleCnt="5">
        <dgm:presLayoutVars>
          <dgm:bulletEnabled val="1"/>
        </dgm:presLayoutVars>
      </dgm:prSet>
      <dgm:spPr/>
    </dgm:pt>
    <dgm:pt modelId="{33AAD64F-E81B-454B-93B8-FEC3B9399B1E}" type="pres">
      <dgm:prSet presAssocID="{B480E520-A9C9-451C-9C02-7D520B6EAD4F}" presName="spNode" presStyleCnt="0"/>
      <dgm:spPr/>
    </dgm:pt>
    <dgm:pt modelId="{E900B441-9CA6-42DC-94E9-2F4E57614DE5}" type="pres">
      <dgm:prSet presAssocID="{20D01F7F-6E02-4778-8BE5-09D4457E632A}" presName="sibTrans" presStyleLbl="sibTrans1D1" presStyleIdx="1" presStyleCnt="5"/>
      <dgm:spPr/>
    </dgm:pt>
    <dgm:pt modelId="{019A654F-FEED-4A42-9C0D-A5B4D354B0ED}" type="pres">
      <dgm:prSet presAssocID="{25C20754-B7F4-4F50-AC8E-CD048A126394}" presName="node" presStyleLbl="node1" presStyleIdx="2" presStyleCnt="5">
        <dgm:presLayoutVars>
          <dgm:bulletEnabled val="1"/>
        </dgm:presLayoutVars>
      </dgm:prSet>
      <dgm:spPr/>
    </dgm:pt>
    <dgm:pt modelId="{EA770161-2335-4CE5-8F48-7C1339979C38}" type="pres">
      <dgm:prSet presAssocID="{25C20754-B7F4-4F50-AC8E-CD048A126394}" presName="spNode" presStyleCnt="0"/>
      <dgm:spPr/>
    </dgm:pt>
    <dgm:pt modelId="{D9831D59-CDEB-4E49-B2A8-F7C7074099C7}" type="pres">
      <dgm:prSet presAssocID="{811C7D51-0307-4E0D-B42E-5B3AAA44A439}" presName="sibTrans" presStyleLbl="sibTrans1D1" presStyleIdx="2" presStyleCnt="5"/>
      <dgm:spPr/>
    </dgm:pt>
    <dgm:pt modelId="{2120DFB7-2480-4B46-9298-960DA2EC5694}" type="pres">
      <dgm:prSet presAssocID="{76BDBA2E-8748-4648-B3BB-FD7DE78AAC9D}" presName="node" presStyleLbl="node1" presStyleIdx="3" presStyleCnt="5">
        <dgm:presLayoutVars>
          <dgm:bulletEnabled val="1"/>
        </dgm:presLayoutVars>
      </dgm:prSet>
      <dgm:spPr/>
    </dgm:pt>
    <dgm:pt modelId="{DA8422E1-71A3-46E3-A9E1-478BA382A144}" type="pres">
      <dgm:prSet presAssocID="{76BDBA2E-8748-4648-B3BB-FD7DE78AAC9D}" presName="spNode" presStyleCnt="0"/>
      <dgm:spPr/>
    </dgm:pt>
    <dgm:pt modelId="{E7077742-DCD6-4B72-BF4C-47A152531DD6}" type="pres">
      <dgm:prSet presAssocID="{D7A56F08-03C7-43EE-9D0A-E86DD0ADE52D}" presName="sibTrans" presStyleLbl="sibTrans1D1" presStyleIdx="3" presStyleCnt="5"/>
      <dgm:spPr/>
    </dgm:pt>
    <dgm:pt modelId="{809C4337-F85B-44DA-947E-4FBF81FE8A49}" type="pres">
      <dgm:prSet presAssocID="{EAA1951A-F122-4978-BD52-ACEA7C264CF9}" presName="node" presStyleLbl="node1" presStyleIdx="4" presStyleCnt="5">
        <dgm:presLayoutVars>
          <dgm:bulletEnabled val="1"/>
        </dgm:presLayoutVars>
      </dgm:prSet>
      <dgm:spPr/>
    </dgm:pt>
    <dgm:pt modelId="{192D7374-18BD-4EA0-9834-9A378936CCB5}" type="pres">
      <dgm:prSet presAssocID="{EAA1951A-F122-4978-BD52-ACEA7C264CF9}" presName="spNode" presStyleCnt="0"/>
      <dgm:spPr/>
    </dgm:pt>
    <dgm:pt modelId="{6B6986C5-B6C8-447D-BA72-C48FD49CAA77}" type="pres">
      <dgm:prSet presAssocID="{04C0BAA4-71B5-451C-8CFC-1E44DE0D6E40}" presName="sibTrans" presStyleLbl="sibTrans1D1" presStyleIdx="4" presStyleCnt="5"/>
      <dgm:spPr/>
    </dgm:pt>
  </dgm:ptLst>
  <dgm:cxnLst>
    <dgm:cxn modelId="{6E7D3E04-4E64-476F-AB94-78F8E95A7E22}" type="presOf" srcId="{20D01F7F-6E02-4778-8BE5-09D4457E632A}" destId="{E900B441-9CA6-42DC-94E9-2F4E57614DE5}" srcOrd="0" destOrd="0" presId="urn:microsoft.com/office/officeart/2005/8/layout/cycle6"/>
    <dgm:cxn modelId="{5C973305-98AF-4EF1-AE42-C3BDF371DE6F}" srcId="{5ECB1B17-A0DA-45AF-BE3D-B90113878786}" destId="{25C20754-B7F4-4F50-AC8E-CD048A126394}" srcOrd="2" destOrd="0" parTransId="{0A94229D-9117-4227-AB37-E84F15820409}" sibTransId="{811C7D51-0307-4E0D-B42E-5B3AAA44A439}"/>
    <dgm:cxn modelId="{5CD0851E-1113-4506-8540-FF59CF86E04B}" type="presOf" srcId="{D4145FFF-4F85-4380-AA44-36F47B0F8CCF}" destId="{26BAAD0C-C47F-49CA-87E1-FCE968732493}" srcOrd="0" destOrd="0" presId="urn:microsoft.com/office/officeart/2005/8/layout/cycle6"/>
    <dgm:cxn modelId="{73ED5D3C-C544-45E1-B1D9-A177674CAE25}" type="presOf" srcId="{04C0BAA4-71B5-451C-8CFC-1E44DE0D6E40}" destId="{6B6986C5-B6C8-447D-BA72-C48FD49CAA77}" srcOrd="0" destOrd="0" presId="urn:microsoft.com/office/officeart/2005/8/layout/cycle6"/>
    <dgm:cxn modelId="{52DFF23D-D4A8-49C9-8602-79069BBEF8F3}" type="presOf" srcId="{5ECB1B17-A0DA-45AF-BE3D-B90113878786}" destId="{DF1054F3-D4F5-49F3-A28B-A4FD1E0A0872}" srcOrd="0" destOrd="0" presId="urn:microsoft.com/office/officeart/2005/8/layout/cycle6"/>
    <dgm:cxn modelId="{68F5E846-CE68-4E9C-B589-2BADB302399D}" type="presOf" srcId="{25C20754-B7F4-4F50-AC8E-CD048A126394}" destId="{019A654F-FEED-4A42-9C0D-A5B4D354B0ED}" srcOrd="0" destOrd="0" presId="urn:microsoft.com/office/officeart/2005/8/layout/cycle6"/>
    <dgm:cxn modelId="{96FC025D-E66C-434C-967F-3EAE258CC75C}" srcId="{5ECB1B17-A0DA-45AF-BE3D-B90113878786}" destId="{B480E520-A9C9-451C-9C02-7D520B6EAD4F}" srcOrd="1" destOrd="0" parTransId="{7A797DE3-D8A8-4E2E-ACC6-220E295AF848}" sibTransId="{20D01F7F-6E02-4778-8BE5-09D4457E632A}"/>
    <dgm:cxn modelId="{A4CD5967-F7F9-4213-A48D-DD87C336A13F}" srcId="{5ECB1B17-A0DA-45AF-BE3D-B90113878786}" destId="{EAA1951A-F122-4978-BD52-ACEA7C264CF9}" srcOrd="4" destOrd="0" parTransId="{2D5F29EC-82C8-491A-9A65-F58EB5ADD06B}" sibTransId="{04C0BAA4-71B5-451C-8CFC-1E44DE0D6E40}"/>
    <dgm:cxn modelId="{104D656E-2371-4406-BB61-2B3F15B71DEB}" type="presOf" srcId="{76BDBA2E-8748-4648-B3BB-FD7DE78AAC9D}" destId="{2120DFB7-2480-4B46-9298-960DA2EC5694}" srcOrd="0" destOrd="0" presId="urn:microsoft.com/office/officeart/2005/8/layout/cycle6"/>
    <dgm:cxn modelId="{6046C879-59D0-4B28-A750-5F1BB35D2DF0}" type="presOf" srcId="{EAA1951A-F122-4978-BD52-ACEA7C264CF9}" destId="{809C4337-F85B-44DA-947E-4FBF81FE8A49}" srcOrd="0" destOrd="0" presId="urn:microsoft.com/office/officeart/2005/8/layout/cycle6"/>
    <dgm:cxn modelId="{0F0FBE86-4760-4153-A1C9-564B538F7A2D}" type="presOf" srcId="{811C7D51-0307-4E0D-B42E-5B3AAA44A439}" destId="{D9831D59-CDEB-4E49-B2A8-F7C7074099C7}" srcOrd="0" destOrd="0" presId="urn:microsoft.com/office/officeart/2005/8/layout/cycle6"/>
    <dgm:cxn modelId="{91727DA0-D128-4C3D-A710-6FBFE4831D1A}" type="presOf" srcId="{D7A56F08-03C7-43EE-9D0A-E86DD0ADE52D}" destId="{E7077742-DCD6-4B72-BF4C-47A152531DD6}" srcOrd="0" destOrd="0" presId="urn:microsoft.com/office/officeart/2005/8/layout/cycle6"/>
    <dgm:cxn modelId="{BD8A46B1-01AF-449D-86A5-61754492DEBF}" srcId="{5ECB1B17-A0DA-45AF-BE3D-B90113878786}" destId="{76BDBA2E-8748-4648-B3BB-FD7DE78AAC9D}" srcOrd="3" destOrd="0" parTransId="{0A25E1A3-0DBB-4B90-B000-8A631F6500FF}" sibTransId="{D7A56F08-03C7-43EE-9D0A-E86DD0ADE52D}"/>
    <dgm:cxn modelId="{345629C2-254B-4F81-9C7C-771AD8C93518}" srcId="{5ECB1B17-A0DA-45AF-BE3D-B90113878786}" destId="{73A517B1-ED88-417A-8E09-3714C5189D7C}" srcOrd="0" destOrd="0" parTransId="{1FD88EAD-B75B-4A98-A61E-04988330756A}" sibTransId="{D4145FFF-4F85-4380-AA44-36F47B0F8CCF}"/>
    <dgm:cxn modelId="{D82395C2-FD65-44AE-AFBB-51094462177A}" type="presOf" srcId="{73A517B1-ED88-417A-8E09-3714C5189D7C}" destId="{32D319D0-7158-4AEB-AEB2-E2907ADCCAB5}" srcOrd="0" destOrd="0" presId="urn:microsoft.com/office/officeart/2005/8/layout/cycle6"/>
    <dgm:cxn modelId="{DA69E4DB-CC1C-4B54-94F4-FA086AB0619A}" type="presOf" srcId="{B480E520-A9C9-451C-9C02-7D520B6EAD4F}" destId="{AFD8B8B1-9A0F-4A5E-B060-DB7DBB95806F}" srcOrd="0" destOrd="0" presId="urn:microsoft.com/office/officeart/2005/8/layout/cycle6"/>
    <dgm:cxn modelId="{C678207C-659C-4AEA-9E49-15C66A22F712}" type="presParOf" srcId="{DF1054F3-D4F5-49F3-A28B-A4FD1E0A0872}" destId="{32D319D0-7158-4AEB-AEB2-E2907ADCCAB5}" srcOrd="0" destOrd="0" presId="urn:microsoft.com/office/officeart/2005/8/layout/cycle6"/>
    <dgm:cxn modelId="{C24B016C-D3D0-4CB7-83B9-467D5D0BCF5F}" type="presParOf" srcId="{DF1054F3-D4F5-49F3-A28B-A4FD1E0A0872}" destId="{5FAE5ACB-CFA2-4A84-BC3C-4176A4FE2161}" srcOrd="1" destOrd="0" presId="urn:microsoft.com/office/officeart/2005/8/layout/cycle6"/>
    <dgm:cxn modelId="{5E43DC57-FDF8-4DC6-91A4-7D56DD986C15}" type="presParOf" srcId="{DF1054F3-D4F5-49F3-A28B-A4FD1E0A0872}" destId="{26BAAD0C-C47F-49CA-87E1-FCE968732493}" srcOrd="2" destOrd="0" presId="urn:microsoft.com/office/officeart/2005/8/layout/cycle6"/>
    <dgm:cxn modelId="{D25B2739-0655-40A0-AAE1-01B4B67838C8}" type="presParOf" srcId="{DF1054F3-D4F5-49F3-A28B-A4FD1E0A0872}" destId="{AFD8B8B1-9A0F-4A5E-B060-DB7DBB95806F}" srcOrd="3" destOrd="0" presId="urn:microsoft.com/office/officeart/2005/8/layout/cycle6"/>
    <dgm:cxn modelId="{478599F5-0163-492A-95BD-6EAD0B134695}" type="presParOf" srcId="{DF1054F3-D4F5-49F3-A28B-A4FD1E0A0872}" destId="{33AAD64F-E81B-454B-93B8-FEC3B9399B1E}" srcOrd="4" destOrd="0" presId="urn:microsoft.com/office/officeart/2005/8/layout/cycle6"/>
    <dgm:cxn modelId="{3C48F3E9-12BA-4170-A396-DECA6CFDA07A}" type="presParOf" srcId="{DF1054F3-D4F5-49F3-A28B-A4FD1E0A0872}" destId="{E900B441-9CA6-42DC-94E9-2F4E57614DE5}" srcOrd="5" destOrd="0" presId="urn:microsoft.com/office/officeart/2005/8/layout/cycle6"/>
    <dgm:cxn modelId="{1F1D39BD-8C71-4880-A563-FA3A82DD3186}" type="presParOf" srcId="{DF1054F3-D4F5-49F3-A28B-A4FD1E0A0872}" destId="{019A654F-FEED-4A42-9C0D-A5B4D354B0ED}" srcOrd="6" destOrd="0" presId="urn:microsoft.com/office/officeart/2005/8/layout/cycle6"/>
    <dgm:cxn modelId="{B64DCF61-F80C-4D40-A4C4-14AE31C2F2FE}" type="presParOf" srcId="{DF1054F3-D4F5-49F3-A28B-A4FD1E0A0872}" destId="{EA770161-2335-4CE5-8F48-7C1339979C38}" srcOrd="7" destOrd="0" presId="urn:microsoft.com/office/officeart/2005/8/layout/cycle6"/>
    <dgm:cxn modelId="{C6154694-A943-4D74-9B45-9346F82F1964}" type="presParOf" srcId="{DF1054F3-D4F5-49F3-A28B-A4FD1E0A0872}" destId="{D9831D59-CDEB-4E49-B2A8-F7C7074099C7}" srcOrd="8" destOrd="0" presId="urn:microsoft.com/office/officeart/2005/8/layout/cycle6"/>
    <dgm:cxn modelId="{44740577-B960-42E7-B96A-39535A1DEC20}" type="presParOf" srcId="{DF1054F3-D4F5-49F3-A28B-A4FD1E0A0872}" destId="{2120DFB7-2480-4B46-9298-960DA2EC5694}" srcOrd="9" destOrd="0" presId="urn:microsoft.com/office/officeart/2005/8/layout/cycle6"/>
    <dgm:cxn modelId="{B0308877-9179-4E80-8D6E-424218DE6670}" type="presParOf" srcId="{DF1054F3-D4F5-49F3-A28B-A4FD1E0A0872}" destId="{DA8422E1-71A3-46E3-A9E1-478BA382A144}" srcOrd="10" destOrd="0" presId="urn:microsoft.com/office/officeart/2005/8/layout/cycle6"/>
    <dgm:cxn modelId="{B1FDB9DD-FBEA-410C-8F0D-64B7D2213A1D}" type="presParOf" srcId="{DF1054F3-D4F5-49F3-A28B-A4FD1E0A0872}" destId="{E7077742-DCD6-4B72-BF4C-47A152531DD6}" srcOrd="11" destOrd="0" presId="urn:microsoft.com/office/officeart/2005/8/layout/cycle6"/>
    <dgm:cxn modelId="{CEF4E33E-95FA-434D-BF18-A7E004D22ABA}" type="presParOf" srcId="{DF1054F3-D4F5-49F3-A28B-A4FD1E0A0872}" destId="{809C4337-F85B-44DA-947E-4FBF81FE8A49}" srcOrd="12" destOrd="0" presId="urn:microsoft.com/office/officeart/2005/8/layout/cycle6"/>
    <dgm:cxn modelId="{4CEF75B5-52AB-4FAB-924C-914E0E5BC731}" type="presParOf" srcId="{DF1054F3-D4F5-49F3-A28B-A4FD1E0A0872}" destId="{192D7374-18BD-4EA0-9834-9A378936CCB5}" srcOrd="13" destOrd="0" presId="urn:microsoft.com/office/officeart/2005/8/layout/cycle6"/>
    <dgm:cxn modelId="{D327480E-2BDA-4363-9623-3B14660AD5E9}" type="presParOf" srcId="{DF1054F3-D4F5-49F3-A28B-A4FD1E0A0872}" destId="{6B6986C5-B6C8-447D-BA72-C48FD49CAA7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5ECB1B17-A0DA-45AF-BE3D-B90113878786}" type="doc">
      <dgm:prSet loTypeId="urn:microsoft.com/office/officeart/2005/8/layout/cycle6" loCatId="cycle" qsTypeId="urn:microsoft.com/office/officeart/2005/8/quickstyle/simple1" qsCatId="simple" csTypeId="urn:microsoft.com/office/officeart/2005/8/colors/accent1_2" csCatId="accent1" phldr="1"/>
      <dgm:spPr/>
      <dgm:t>
        <a:bodyPr/>
        <a:lstStyle/>
        <a:p>
          <a:endParaRPr lang="en-US"/>
        </a:p>
      </dgm:t>
    </dgm:pt>
    <dgm:pt modelId="{73A517B1-ED88-417A-8E09-3714C5189D7C}">
      <dgm:prSet phldrT="[Text]"/>
      <dgm:spPr/>
      <dgm:t>
        <a:bodyPr/>
        <a:lstStyle/>
        <a:p>
          <a:r>
            <a:rPr lang="en-US" dirty="0">
              <a:latin typeface="Times New Roman" panose="02020603050405020304" pitchFamily="18" charset="0"/>
              <a:cs typeface="Times New Roman" panose="02020603050405020304" pitchFamily="18" charset="0"/>
            </a:rPr>
            <a:t>Tha </a:t>
          </a:r>
          <a:r>
            <a:rPr lang="en-US" dirty="0" err="1">
              <a:latin typeface="Times New Roman" panose="02020603050405020304" pitchFamily="18" charset="0"/>
              <a:cs typeface="Times New Roman" panose="02020603050405020304" pitchFamily="18" charset="0"/>
            </a:rPr>
            <a:t>hóa</a:t>
          </a:r>
          <a:endParaRPr lang="en-US" dirty="0">
            <a:latin typeface="Times New Roman" panose="02020603050405020304" pitchFamily="18" charset="0"/>
            <a:cs typeface="Times New Roman" panose="02020603050405020304" pitchFamily="18" charset="0"/>
          </a:endParaRPr>
        </a:p>
      </dgm:t>
    </dgm:pt>
    <dgm:pt modelId="{1FD88EAD-B75B-4A98-A61E-04988330756A}" type="parTrans" cxnId="{345629C2-254B-4F81-9C7C-771AD8C93518}">
      <dgm:prSet/>
      <dgm:spPr/>
      <dgm:t>
        <a:bodyPr/>
        <a:lstStyle/>
        <a:p>
          <a:endParaRPr lang="en-US"/>
        </a:p>
      </dgm:t>
    </dgm:pt>
    <dgm:pt modelId="{D4145FFF-4F85-4380-AA44-36F47B0F8CCF}" type="sibTrans" cxnId="{345629C2-254B-4F81-9C7C-771AD8C93518}">
      <dgm:prSet/>
      <dgm:spPr/>
      <dgm:t>
        <a:bodyPr/>
        <a:lstStyle/>
        <a:p>
          <a:endParaRPr lang="en-US"/>
        </a:p>
      </dgm:t>
    </dgm:pt>
    <dgm:pt modelId="{B480E520-A9C9-451C-9C02-7D520B6EAD4F}">
      <dgm:prSet phldrT="[Text]"/>
      <dgm:spPr/>
      <dgm:t>
        <a:bodyPr/>
        <a:lstStyle/>
        <a:p>
          <a:r>
            <a:rPr lang="en-US" dirty="0" err="1">
              <a:latin typeface="Times New Roman" panose="02020603050405020304" pitchFamily="18" charset="0"/>
              <a:cs typeface="Times New Roman" panose="02020603050405020304" pitchFamily="18" charset="0"/>
            </a:rPr>
            <a:t>Cô</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lập</a:t>
          </a:r>
          <a:r>
            <a:rPr lang="en-US" dirty="0">
              <a:latin typeface="Times New Roman" panose="02020603050405020304" pitchFamily="18" charset="0"/>
              <a:cs typeface="Times New Roman" panose="02020603050405020304" pitchFamily="18" charset="0"/>
            </a:rPr>
            <a:t> </a:t>
          </a:r>
        </a:p>
      </dgm:t>
    </dgm:pt>
    <dgm:pt modelId="{7A797DE3-D8A8-4E2E-ACC6-220E295AF848}" type="parTrans" cxnId="{96FC025D-E66C-434C-967F-3EAE258CC75C}">
      <dgm:prSet/>
      <dgm:spPr/>
      <dgm:t>
        <a:bodyPr/>
        <a:lstStyle/>
        <a:p>
          <a:endParaRPr lang="en-US"/>
        </a:p>
      </dgm:t>
    </dgm:pt>
    <dgm:pt modelId="{20D01F7F-6E02-4778-8BE5-09D4457E632A}" type="sibTrans" cxnId="{96FC025D-E66C-434C-967F-3EAE258CC75C}">
      <dgm:prSet/>
      <dgm:spPr/>
      <dgm:t>
        <a:bodyPr/>
        <a:lstStyle/>
        <a:p>
          <a:endParaRPr lang="en-US"/>
        </a:p>
      </dgm:t>
    </dgm:pt>
    <dgm:pt modelId="{25C20754-B7F4-4F50-AC8E-CD048A126394}">
      <dgm:prSet phldrT="[Text]"/>
      <dgm:spPr/>
      <dgm:t>
        <a:bodyPr/>
        <a:lstStyle/>
        <a:p>
          <a:r>
            <a:rPr lang="en-US" dirty="0" err="1">
              <a:latin typeface="Times New Roman" panose="02020603050405020304" pitchFamily="18" charset="0"/>
              <a:cs typeface="Times New Roman" panose="02020603050405020304" pitchFamily="18" charset="0"/>
            </a:rPr>
            <a:t>Bần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cùng</a:t>
          </a:r>
          <a:endParaRPr lang="en-US" dirty="0">
            <a:latin typeface="Times New Roman" panose="02020603050405020304" pitchFamily="18" charset="0"/>
            <a:cs typeface="Times New Roman" panose="02020603050405020304" pitchFamily="18" charset="0"/>
          </a:endParaRPr>
        </a:p>
      </dgm:t>
    </dgm:pt>
    <dgm:pt modelId="{0A94229D-9117-4227-AB37-E84F15820409}" type="parTrans" cxnId="{5C973305-98AF-4EF1-AE42-C3BDF371DE6F}">
      <dgm:prSet/>
      <dgm:spPr/>
      <dgm:t>
        <a:bodyPr/>
        <a:lstStyle/>
        <a:p>
          <a:endParaRPr lang="en-US"/>
        </a:p>
      </dgm:t>
    </dgm:pt>
    <dgm:pt modelId="{811C7D51-0307-4E0D-B42E-5B3AAA44A439}" type="sibTrans" cxnId="{5C973305-98AF-4EF1-AE42-C3BDF371DE6F}">
      <dgm:prSet/>
      <dgm:spPr/>
      <dgm:t>
        <a:bodyPr/>
        <a:lstStyle/>
        <a:p>
          <a:endParaRPr lang="en-US"/>
        </a:p>
      </dgm:t>
    </dgm:pt>
    <dgm:pt modelId="{76BDBA2E-8748-4648-B3BB-FD7DE78AAC9D}">
      <dgm:prSet phldrT="[Text]"/>
      <dgm:spPr/>
      <dgm:t>
        <a:bodyPr/>
        <a:lstStyle/>
        <a:p>
          <a:r>
            <a:rPr lang="en-US" dirty="0" err="1">
              <a:latin typeface="Times New Roman" panose="02020603050405020304" pitchFamily="18" charset="0"/>
              <a:cs typeface="Times New Roman" panose="02020603050405020304" pitchFamily="18" charset="0"/>
            </a:rPr>
            <a:t>Mồ</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côi</a:t>
          </a:r>
          <a:r>
            <a:rPr lang="en-US" dirty="0">
              <a:latin typeface="Times New Roman" panose="02020603050405020304" pitchFamily="18" charset="0"/>
              <a:cs typeface="Times New Roman" panose="02020603050405020304" pitchFamily="18" charset="0"/>
            </a:rPr>
            <a:t> </a:t>
          </a:r>
        </a:p>
      </dgm:t>
    </dgm:pt>
    <dgm:pt modelId="{0A25E1A3-0DBB-4B90-B000-8A631F6500FF}" type="parTrans" cxnId="{BD8A46B1-01AF-449D-86A5-61754492DEBF}">
      <dgm:prSet/>
      <dgm:spPr/>
      <dgm:t>
        <a:bodyPr/>
        <a:lstStyle/>
        <a:p>
          <a:endParaRPr lang="en-US"/>
        </a:p>
      </dgm:t>
    </dgm:pt>
    <dgm:pt modelId="{D7A56F08-03C7-43EE-9D0A-E86DD0ADE52D}" type="sibTrans" cxnId="{BD8A46B1-01AF-449D-86A5-61754492DEBF}">
      <dgm:prSet/>
      <dgm:spPr/>
      <dgm:t>
        <a:bodyPr/>
        <a:lstStyle/>
        <a:p>
          <a:endParaRPr lang="en-US"/>
        </a:p>
      </dgm:t>
    </dgm:pt>
    <dgm:pt modelId="{EAA1951A-F122-4978-BD52-ACEA7C264CF9}">
      <dgm:prSet phldrT="[Text]"/>
      <dgm:spPr/>
      <dgm:t>
        <a:bodyPr/>
        <a:lstStyle/>
        <a:p>
          <a:r>
            <a:rPr lang="en-US" dirty="0">
              <a:latin typeface="Times New Roman" panose="02020603050405020304" pitchFamily="18" charset="0"/>
              <a:cs typeface="Times New Roman" panose="02020603050405020304" pitchFamily="18" charset="0"/>
            </a:rPr>
            <a:t>Con </a:t>
          </a:r>
          <a:r>
            <a:rPr lang="en-US" dirty="0" err="1">
              <a:latin typeface="Times New Roman" panose="02020603050405020304" pitchFamily="18" charset="0"/>
              <a:cs typeface="Times New Roman" panose="02020603050405020304" pitchFamily="18" charset="0"/>
            </a:rPr>
            <a:t>quỷ</a:t>
          </a:r>
          <a:endParaRPr lang="en-US" dirty="0">
            <a:latin typeface="Times New Roman" panose="02020603050405020304" pitchFamily="18" charset="0"/>
            <a:cs typeface="Times New Roman" panose="02020603050405020304" pitchFamily="18" charset="0"/>
          </a:endParaRPr>
        </a:p>
      </dgm:t>
    </dgm:pt>
    <dgm:pt modelId="{2D5F29EC-82C8-491A-9A65-F58EB5ADD06B}" type="parTrans" cxnId="{A4CD5967-F7F9-4213-A48D-DD87C336A13F}">
      <dgm:prSet/>
      <dgm:spPr/>
      <dgm:t>
        <a:bodyPr/>
        <a:lstStyle/>
        <a:p>
          <a:endParaRPr lang="en-US"/>
        </a:p>
      </dgm:t>
    </dgm:pt>
    <dgm:pt modelId="{04C0BAA4-71B5-451C-8CFC-1E44DE0D6E40}" type="sibTrans" cxnId="{A4CD5967-F7F9-4213-A48D-DD87C336A13F}">
      <dgm:prSet/>
      <dgm:spPr/>
      <dgm:t>
        <a:bodyPr/>
        <a:lstStyle/>
        <a:p>
          <a:endParaRPr lang="en-US"/>
        </a:p>
      </dgm:t>
    </dgm:pt>
    <dgm:pt modelId="{DF1054F3-D4F5-49F3-A28B-A4FD1E0A0872}" type="pres">
      <dgm:prSet presAssocID="{5ECB1B17-A0DA-45AF-BE3D-B90113878786}" presName="cycle" presStyleCnt="0">
        <dgm:presLayoutVars>
          <dgm:dir/>
          <dgm:resizeHandles val="exact"/>
        </dgm:presLayoutVars>
      </dgm:prSet>
      <dgm:spPr/>
    </dgm:pt>
    <dgm:pt modelId="{32D319D0-7158-4AEB-AEB2-E2907ADCCAB5}" type="pres">
      <dgm:prSet presAssocID="{73A517B1-ED88-417A-8E09-3714C5189D7C}" presName="node" presStyleLbl="node1" presStyleIdx="0" presStyleCnt="5">
        <dgm:presLayoutVars>
          <dgm:bulletEnabled val="1"/>
        </dgm:presLayoutVars>
      </dgm:prSet>
      <dgm:spPr/>
    </dgm:pt>
    <dgm:pt modelId="{5FAE5ACB-CFA2-4A84-BC3C-4176A4FE2161}" type="pres">
      <dgm:prSet presAssocID="{73A517B1-ED88-417A-8E09-3714C5189D7C}" presName="spNode" presStyleCnt="0"/>
      <dgm:spPr/>
    </dgm:pt>
    <dgm:pt modelId="{26BAAD0C-C47F-49CA-87E1-FCE968732493}" type="pres">
      <dgm:prSet presAssocID="{D4145FFF-4F85-4380-AA44-36F47B0F8CCF}" presName="sibTrans" presStyleLbl="sibTrans1D1" presStyleIdx="0" presStyleCnt="5"/>
      <dgm:spPr/>
    </dgm:pt>
    <dgm:pt modelId="{AFD8B8B1-9A0F-4A5E-B060-DB7DBB95806F}" type="pres">
      <dgm:prSet presAssocID="{B480E520-A9C9-451C-9C02-7D520B6EAD4F}" presName="node" presStyleLbl="node1" presStyleIdx="1" presStyleCnt="5">
        <dgm:presLayoutVars>
          <dgm:bulletEnabled val="1"/>
        </dgm:presLayoutVars>
      </dgm:prSet>
      <dgm:spPr/>
    </dgm:pt>
    <dgm:pt modelId="{33AAD64F-E81B-454B-93B8-FEC3B9399B1E}" type="pres">
      <dgm:prSet presAssocID="{B480E520-A9C9-451C-9C02-7D520B6EAD4F}" presName="spNode" presStyleCnt="0"/>
      <dgm:spPr/>
    </dgm:pt>
    <dgm:pt modelId="{E900B441-9CA6-42DC-94E9-2F4E57614DE5}" type="pres">
      <dgm:prSet presAssocID="{20D01F7F-6E02-4778-8BE5-09D4457E632A}" presName="sibTrans" presStyleLbl="sibTrans1D1" presStyleIdx="1" presStyleCnt="5"/>
      <dgm:spPr/>
    </dgm:pt>
    <dgm:pt modelId="{019A654F-FEED-4A42-9C0D-A5B4D354B0ED}" type="pres">
      <dgm:prSet presAssocID="{25C20754-B7F4-4F50-AC8E-CD048A126394}" presName="node" presStyleLbl="node1" presStyleIdx="2" presStyleCnt="5">
        <dgm:presLayoutVars>
          <dgm:bulletEnabled val="1"/>
        </dgm:presLayoutVars>
      </dgm:prSet>
      <dgm:spPr/>
    </dgm:pt>
    <dgm:pt modelId="{EA770161-2335-4CE5-8F48-7C1339979C38}" type="pres">
      <dgm:prSet presAssocID="{25C20754-B7F4-4F50-AC8E-CD048A126394}" presName="spNode" presStyleCnt="0"/>
      <dgm:spPr/>
    </dgm:pt>
    <dgm:pt modelId="{D9831D59-CDEB-4E49-B2A8-F7C7074099C7}" type="pres">
      <dgm:prSet presAssocID="{811C7D51-0307-4E0D-B42E-5B3AAA44A439}" presName="sibTrans" presStyleLbl="sibTrans1D1" presStyleIdx="2" presStyleCnt="5"/>
      <dgm:spPr/>
    </dgm:pt>
    <dgm:pt modelId="{2120DFB7-2480-4B46-9298-960DA2EC5694}" type="pres">
      <dgm:prSet presAssocID="{76BDBA2E-8748-4648-B3BB-FD7DE78AAC9D}" presName="node" presStyleLbl="node1" presStyleIdx="3" presStyleCnt="5">
        <dgm:presLayoutVars>
          <dgm:bulletEnabled val="1"/>
        </dgm:presLayoutVars>
      </dgm:prSet>
      <dgm:spPr/>
    </dgm:pt>
    <dgm:pt modelId="{DA8422E1-71A3-46E3-A9E1-478BA382A144}" type="pres">
      <dgm:prSet presAssocID="{76BDBA2E-8748-4648-B3BB-FD7DE78AAC9D}" presName="spNode" presStyleCnt="0"/>
      <dgm:spPr/>
    </dgm:pt>
    <dgm:pt modelId="{E7077742-DCD6-4B72-BF4C-47A152531DD6}" type="pres">
      <dgm:prSet presAssocID="{D7A56F08-03C7-43EE-9D0A-E86DD0ADE52D}" presName="sibTrans" presStyleLbl="sibTrans1D1" presStyleIdx="3" presStyleCnt="5"/>
      <dgm:spPr/>
    </dgm:pt>
    <dgm:pt modelId="{809C4337-F85B-44DA-947E-4FBF81FE8A49}" type="pres">
      <dgm:prSet presAssocID="{EAA1951A-F122-4978-BD52-ACEA7C264CF9}" presName="node" presStyleLbl="node1" presStyleIdx="4" presStyleCnt="5">
        <dgm:presLayoutVars>
          <dgm:bulletEnabled val="1"/>
        </dgm:presLayoutVars>
      </dgm:prSet>
      <dgm:spPr/>
    </dgm:pt>
    <dgm:pt modelId="{192D7374-18BD-4EA0-9834-9A378936CCB5}" type="pres">
      <dgm:prSet presAssocID="{EAA1951A-F122-4978-BD52-ACEA7C264CF9}" presName="spNode" presStyleCnt="0"/>
      <dgm:spPr/>
    </dgm:pt>
    <dgm:pt modelId="{6B6986C5-B6C8-447D-BA72-C48FD49CAA77}" type="pres">
      <dgm:prSet presAssocID="{04C0BAA4-71B5-451C-8CFC-1E44DE0D6E40}" presName="sibTrans" presStyleLbl="sibTrans1D1" presStyleIdx="4" presStyleCnt="5"/>
      <dgm:spPr/>
    </dgm:pt>
  </dgm:ptLst>
  <dgm:cxnLst>
    <dgm:cxn modelId="{6E7D3E04-4E64-476F-AB94-78F8E95A7E22}" type="presOf" srcId="{20D01F7F-6E02-4778-8BE5-09D4457E632A}" destId="{E900B441-9CA6-42DC-94E9-2F4E57614DE5}" srcOrd="0" destOrd="0" presId="urn:microsoft.com/office/officeart/2005/8/layout/cycle6"/>
    <dgm:cxn modelId="{5C973305-98AF-4EF1-AE42-C3BDF371DE6F}" srcId="{5ECB1B17-A0DA-45AF-BE3D-B90113878786}" destId="{25C20754-B7F4-4F50-AC8E-CD048A126394}" srcOrd="2" destOrd="0" parTransId="{0A94229D-9117-4227-AB37-E84F15820409}" sibTransId="{811C7D51-0307-4E0D-B42E-5B3AAA44A439}"/>
    <dgm:cxn modelId="{5CD0851E-1113-4506-8540-FF59CF86E04B}" type="presOf" srcId="{D4145FFF-4F85-4380-AA44-36F47B0F8CCF}" destId="{26BAAD0C-C47F-49CA-87E1-FCE968732493}" srcOrd="0" destOrd="0" presId="urn:microsoft.com/office/officeart/2005/8/layout/cycle6"/>
    <dgm:cxn modelId="{73ED5D3C-C544-45E1-B1D9-A177674CAE25}" type="presOf" srcId="{04C0BAA4-71B5-451C-8CFC-1E44DE0D6E40}" destId="{6B6986C5-B6C8-447D-BA72-C48FD49CAA77}" srcOrd="0" destOrd="0" presId="urn:microsoft.com/office/officeart/2005/8/layout/cycle6"/>
    <dgm:cxn modelId="{52DFF23D-D4A8-49C9-8602-79069BBEF8F3}" type="presOf" srcId="{5ECB1B17-A0DA-45AF-BE3D-B90113878786}" destId="{DF1054F3-D4F5-49F3-A28B-A4FD1E0A0872}" srcOrd="0" destOrd="0" presId="urn:microsoft.com/office/officeart/2005/8/layout/cycle6"/>
    <dgm:cxn modelId="{68F5E846-CE68-4E9C-B589-2BADB302399D}" type="presOf" srcId="{25C20754-B7F4-4F50-AC8E-CD048A126394}" destId="{019A654F-FEED-4A42-9C0D-A5B4D354B0ED}" srcOrd="0" destOrd="0" presId="urn:microsoft.com/office/officeart/2005/8/layout/cycle6"/>
    <dgm:cxn modelId="{96FC025D-E66C-434C-967F-3EAE258CC75C}" srcId="{5ECB1B17-A0DA-45AF-BE3D-B90113878786}" destId="{B480E520-A9C9-451C-9C02-7D520B6EAD4F}" srcOrd="1" destOrd="0" parTransId="{7A797DE3-D8A8-4E2E-ACC6-220E295AF848}" sibTransId="{20D01F7F-6E02-4778-8BE5-09D4457E632A}"/>
    <dgm:cxn modelId="{A4CD5967-F7F9-4213-A48D-DD87C336A13F}" srcId="{5ECB1B17-A0DA-45AF-BE3D-B90113878786}" destId="{EAA1951A-F122-4978-BD52-ACEA7C264CF9}" srcOrd="4" destOrd="0" parTransId="{2D5F29EC-82C8-491A-9A65-F58EB5ADD06B}" sibTransId="{04C0BAA4-71B5-451C-8CFC-1E44DE0D6E40}"/>
    <dgm:cxn modelId="{104D656E-2371-4406-BB61-2B3F15B71DEB}" type="presOf" srcId="{76BDBA2E-8748-4648-B3BB-FD7DE78AAC9D}" destId="{2120DFB7-2480-4B46-9298-960DA2EC5694}" srcOrd="0" destOrd="0" presId="urn:microsoft.com/office/officeart/2005/8/layout/cycle6"/>
    <dgm:cxn modelId="{6046C879-59D0-4B28-A750-5F1BB35D2DF0}" type="presOf" srcId="{EAA1951A-F122-4978-BD52-ACEA7C264CF9}" destId="{809C4337-F85B-44DA-947E-4FBF81FE8A49}" srcOrd="0" destOrd="0" presId="urn:microsoft.com/office/officeart/2005/8/layout/cycle6"/>
    <dgm:cxn modelId="{0F0FBE86-4760-4153-A1C9-564B538F7A2D}" type="presOf" srcId="{811C7D51-0307-4E0D-B42E-5B3AAA44A439}" destId="{D9831D59-CDEB-4E49-B2A8-F7C7074099C7}" srcOrd="0" destOrd="0" presId="urn:microsoft.com/office/officeart/2005/8/layout/cycle6"/>
    <dgm:cxn modelId="{91727DA0-D128-4C3D-A710-6FBFE4831D1A}" type="presOf" srcId="{D7A56F08-03C7-43EE-9D0A-E86DD0ADE52D}" destId="{E7077742-DCD6-4B72-BF4C-47A152531DD6}" srcOrd="0" destOrd="0" presId="urn:microsoft.com/office/officeart/2005/8/layout/cycle6"/>
    <dgm:cxn modelId="{BD8A46B1-01AF-449D-86A5-61754492DEBF}" srcId="{5ECB1B17-A0DA-45AF-BE3D-B90113878786}" destId="{76BDBA2E-8748-4648-B3BB-FD7DE78AAC9D}" srcOrd="3" destOrd="0" parTransId="{0A25E1A3-0DBB-4B90-B000-8A631F6500FF}" sibTransId="{D7A56F08-03C7-43EE-9D0A-E86DD0ADE52D}"/>
    <dgm:cxn modelId="{345629C2-254B-4F81-9C7C-771AD8C93518}" srcId="{5ECB1B17-A0DA-45AF-BE3D-B90113878786}" destId="{73A517B1-ED88-417A-8E09-3714C5189D7C}" srcOrd="0" destOrd="0" parTransId="{1FD88EAD-B75B-4A98-A61E-04988330756A}" sibTransId="{D4145FFF-4F85-4380-AA44-36F47B0F8CCF}"/>
    <dgm:cxn modelId="{D82395C2-FD65-44AE-AFBB-51094462177A}" type="presOf" srcId="{73A517B1-ED88-417A-8E09-3714C5189D7C}" destId="{32D319D0-7158-4AEB-AEB2-E2907ADCCAB5}" srcOrd="0" destOrd="0" presId="urn:microsoft.com/office/officeart/2005/8/layout/cycle6"/>
    <dgm:cxn modelId="{DA69E4DB-CC1C-4B54-94F4-FA086AB0619A}" type="presOf" srcId="{B480E520-A9C9-451C-9C02-7D520B6EAD4F}" destId="{AFD8B8B1-9A0F-4A5E-B060-DB7DBB95806F}" srcOrd="0" destOrd="0" presId="urn:microsoft.com/office/officeart/2005/8/layout/cycle6"/>
    <dgm:cxn modelId="{C678207C-659C-4AEA-9E49-15C66A22F712}" type="presParOf" srcId="{DF1054F3-D4F5-49F3-A28B-A4FD1E0A0872}" destId="{32D319D0-7158-4AEB-AEB2-E2907ADCCAB5}" srcOrd="0" destOrd="0" presId="urn:microsoft.com/office/officeart/2005/8/layout/cycle6"/>
    <dgm:cxn modelId="{C24B016C-D3D0-4CB7-83B9-467D5D0BCF5F}" type="presParOf" srcId="{DF1054F3-D4F5-49F3-A28B-A4FD1E0A0872}" destId="{5FAE5ACB-CFA2-4A84-BC3C-4176A4FE2161}" srcOrd="1" destOrd="0" presId="urn:microsoft.com/office/officeart/2005/8/layout/cycle6"/>
    <dgm:cxn modelId="{5E43DC57-FDF8-4DC6-91A4-7D56DD986C15}" type="presParOf" srcId="{DF1054F3-D4F5-49F3-A28B-A4FD1E0A0872}" destId="{26BAAD0C-C47F-49CA-87E1-FCE968732493}" srcOrd="2" destOrd="0" presId="urn:microsoft.com/office/officeart/2005/8/layout/cycle6"/>
    <dgm:cxn modelId="{D25B2739-0655-40A0-AAE1-01B4B67838C8}" type="presParOf" srcId="{DF1054F3-D4F5-49F3-A28B-A4FD1E0A0872}" destId="{AFD8B8B1-9A0F-4A5E-B060-DB7DBB95806F}" srcOrd="3" destOrd="0" presId="urn:microsoft.com/office/officeart/2005/8/layout/cycle6"/>
    <dgm:cxn modelId="{478599F5-0163-492A-95BD-6EAD0B134695}" type="presParOf" srcId="{DF1054F3-D4F5-49F3-A28B-A4FD1E0A0872}" destId="{33AAD64F-E81B-454B-93B8-FEC3B9399B1E}" srcOrd="4" destOrd="0" presId="urn:microsoft.com/office/officeart/2005/8/layout/cycle6"/>
    <dgm:cxn modelId="{3C48F3E9-12BA-4170-A396-DECA6CFDA07A}" type="presParOf" srcId="{DF1054F3-D4F5-49F3-A28B-A4FD1E0A0872}" destId="{E900B441-9CA6-42DC-94E9-2F4E57614DE5}" srcOrd="5" destOrd="0" presId="urn:microsoft.com/office/officeart/2005/8/layout/cycle6"/>
    <dgm:cxn modelId="{1F1D39BD-8C71-4880-A563-FA3A82DD3186}" type="presParOf" srcId="{DF1054F3-D4F5-49F3-A28B-A4FD1E0A0872}" destId="{019A654F-FEED-4A42-9C0D-A5B4D354B0ED}" srcOrd="6" destOrd="0" presId="urn:microsoft.com/office/officeart/2005/8/layout/cycle6"/>
    <dgm:cxn modelId="{B64DCF61-F80C-4D40-A4C4-14AE31C2F2FE}" type="presParOf" srcId="{DF1054F3-D4F5-49F3-A28B-A4FD1E0A0872}" destId="{EA770161-2335-4CE5-8F48-7C1339979C38}" srcOrd="7" destOrd="0" presId="urn:microsoft.com/office/officeart/2005/8/layout/cycle6"/>
    <dgm:cxn modelId="{C6154694-A943-4D74-9B45-9346F82F1964}" type="presParOf" srcId="{DF1054F3-D4F5-49F3-A28B-A4FD1E0A0872}" destId="{D9831D59-CDEB-4E49-B2A8-F7C7074099C7}" srcOrd="8" destOrd="0" presId="urn:microsoft.com/office/officeart/2005/8/layout/cycle6"/>
    <dgm:cxn modelId="{44740577-B960-42E7-B96A-39535A1DEC20}" type="presParOf" srcId="{DF1054F3-D4F5-49F3-A28B-A4FD1E0A0872}" destId="{2120DFB7-2480-4B46-9298-960DA2EC5694}" srcOrd="9" destOrd="0" presId="urn:microsoft.com/office/officeart/2005/8/layout/cycle6"/>
    <dgm:cxn modelId="{B0308877-9179-4E80-8D6E-424218DE6670}" type="presParOf" srcId="{DF1054F3-D4F5-49F3-A28B-A4FD1E0A0872}" destId="{DA8422E1-71A3-46E3-A9E1-478BA382A144}" srcOrd="10" destOrd="0" presId="urn:microsoft.com/office/officeart/2005/8/layout/cycle6"/>
    <dgm:cxn modelId="{B1FDB9DD-FBEA-410C-8F0D-64B7D2213A1D}" type="presParOf" srcId="{DF1054F3-D4F5-49F3-A28B-A4FD1E0A0872}" destId="{E7077742-DCD6-4B72-BF4C-47A152531DD6}" srcOrd="11" destOrd="0" presId="urn:microsoft.com/office/officeart/2005/8/layout/cycle6"/>
    <dgm:cxn modelId="{CEF4E33E-95FA-434D-BF18-A7E004D22ABA}" type="presParOf" srcId="{DF1054F3-D4F5-49F3-A28B-A4FD1E0A0872}" destId="{809C4337-F85B-44DA-947E-4FBF81FE8A49}" srcOrd="12" destOrd="0" presId="urn:microsoft.com/office/officeart/2005/8/layout/cycle6"/>
    <dgm:cxn modelId="{4CEF75B5-52AB-4FAB-924C-914E0E5BC731}" type="presParOf" srcId="{DF1054F3-D4F5-49F3-A28B-A4FD1E0A0872}" destId="{192D7374-18BD-4EA0-9834-9A378936CCB5}" srcOrd="13" destOrd="0" presId="urn:microsoft.com/office/officeart/2005/8/layout/cycle6"/>
    <dgm:cxn modelId="{D327480E-2BDA-4363-9623-3B14660AD5E9}" type="presParOf" srcId="{DF1054F3-D4F5-49F3-A28B-A4FD1E0A0872}" destId="{6B6986C5-B6C8-447D-BA72-C48FD49CAA77}" srcOrd="14" destOrd="0" presId="urn:microsoft.com/office/officeart/2005/8/layout/cycle6"/>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4E2674FD-CE1A-4B37-97F8-B169C145DA89}" type="doc">
      <dgm:prSet loTypeId="urn:microsoft.com/office/officeart/2005/8/layout/cycle7" loCatId="cycle" qsTypeId="urn:microsoft.com/office/officeart/2005/8/quickstyle/simple1" qsCatId="simple" csTypeId="urn:microsoft.com/office/officeart/2005/8/colors/colorful4" csCatId="colorful" phldr="1"/>
      <dgm:spPr/>
      <dgm:t>
        <a:bodyPr/>
        <a:lstStyle/>
        <a:p>
          <a:endParaRPr lang="en-US"/>
        </a:p>
      </dgm:t>
    </dgm:pt>
    <dgm:pt modelId="{80D25A4A-ACDC-4B81-BD06-F0A3BE18B07F}">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kể</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chuyện</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B10285B3-23C3-4A41-9409-6EEB6C17A32A}" type="parTrans" cxnId="{DF8357D5-7523-44E4-B5DA-6088F7DC27DF}">
      <dgm:prSet/>
      <dgm:spPr/>
      <dgm:t>
        <a:bodyPr/>
        <a:lstStyle/>
        <a:p>
          <a:endParaRPr lang="en-US"/>
        </a:p>
      </dgm:t>
    </dgm:pt>
    <dgm:pt modelId="{D1EEC1C1-DFD8-4898-96C3-DD2541D52FBD}" type="sibTrans" cxnId="{DF8357D5-7523-44E4-B5DA-6088F7DC27DF}">
      <dgm:prSet/>
      <dgm:spPr/>
      <dgm:t>
        <a:bodyPr/>
        <a:lstStyle/>
        <a:p>
          <a:endParaRPr lang="en-US"/>
        </a:p>
      </dgm:t>
    </dgm:pt>
    <dgm:pt modelId="{C1A2FCD1-FEC1-4AF0-8C28-7000FB450F4C}">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Lời</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trần</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thuật</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F3C0510C-A8EA-49AA-91BF-917EE380098C}" type="parTrans" cxnId="{EA522DE9-DEE7-4F66-B12B-4FE24A0887AA}">
      <dgm:prSet/>
      <dgm:spPr/>
      <dgm:t>
        <a:bodyPr/>
        <a:lstStyle/>
        <a:p>
          <a:endParaRPr lang="en-US"/>
        </a:p>
      </dgm:t>
    </dgm:pt>
    <dgm:pt modelId="{A8804C19-E766-43E0-A160-AD6A85D675A8}" type="sibTrans" cxnId="{EA522DE9-DEE7-4F66-B12B-4FE24A0887AA}">
      <dgm:prSet/>
      <dgm:spPr/>
      <dgm:t>
        <a:bodyPr/>
        <a:lstStyle/>
        <a:p>
          <a:endParaRPr lang="en-US"/>
        </a:p>
      </dgm:t>
    </dgm:pt>
    <dgm:pt modelId="{AD4C913C-24D2-45D8-9347-321F3932FDDE}">
      <dgm:prSet phldrT="[Text]" custT="1"/>
      <dgm:spPr/>
      <dgm:t>
        <a:bodyPr/>
        <a:lstStyle/>
        <a:p>
          <a:r>
            <a:rPr lang="en-US" sz="1600" b="1" dirty="0" err="1">
              <a:solidFill>
                <a:schemeClr val="tx1">
                  <a:lumMod val="50000"/>
                </a:schemeClr>
              </a:solidFill>
              <a:latin typeface="Times New Roman" panose="02020603050405020304" pitchFamily="18" charset="0"/>
              <a:cs typeface="Times New Roman" panose="02020603050405020304" pitchFamily="18" charset="0"/>
            </a:rPr>
            <a:t>Điểm</a:t>
          </a:r>
          <a:r>
            <a:rPr lang="en-US" sz="1600" b="1" dirty="0">
              <a:solidFill>
                <a:schemeClr val="tx1">
                  <a:lumMod val="50000"/>
                </a:schemeClr>
              </a:solidFill>
              <a:latin typeface="Times New Roman" panose="02020603050405020304" pitchFamily="18" charset="0"/>
              <a:cs typeface="Times New Roman" panose="02020603050405020304" pitchFamily="18" charset="0"/>
            </a:rPr>
            <a:t> </a:t>
          </a:r>
          <a:r>
            <a:rPr lang="en-US" sz="1600" b="1" dirty="0" err="1">
              <a:solidFill>
                <a:schemeClr val="tx1">
                  <a:lumMod val="50000"/>
                </a:schemeClr>
              </a:solidFill>
              <a:latin typeface="Times New Roman" panose="02020603050405020304" pitchFamily="18" charset="0"/>
              <a:cs typeface="Times New Roman" panose="02020603050405020304" pitchFamily="18" charset="0"/>
            </a:rPr>
            <a:t>nhìn</a:t>
          </a:r>
          <a:endParaRPr lang="en-US" sz="1600" b="1" dirty="0">
            <a:solidFill>
              <a:schemeClr val="tx1">
                <a:lumMod val="50000"/>
              </a:schemeClr>
            </a:solidFill>
            <a:latin typeface="Times New Roman" panose="02020603050405020304" pitchFamily="18" charset="0"/>
            <a:cs typeface="Times New Roman" panose="02020603050405020304" pitchFamily="18" charset="0"/>
          </a:endParaRPr>
        </a:p>
      </dgm:t>
    </dgm:pt>
    <dgm:pt modelId="{A474A90A-28F1-4889-957A-D6A242BA7799}" type="parTrans" cxnId="{26B2038A-BBB2-4A21-B530-9FFA64BDA2FD}">
      <dgm:prSet/>
      <dgm:spPr/>
      <dgm:t>
        <a:bodyPr/>
        <a:lstStyle/>
        <a:p>
          <a:endParaRPr lang="en-US"/>
        </a:p>
      </dgm:t>
    </dgm:pt>
    <dgm:pt modelId="{1C853145-29C9-435D-8892-FE016D5DC3D0}" type="sibTrans" cxnId="{26B2038A-BBB2-4A21-B530-9FFA64BDA2FD}">
      <dgm:prSet/>
      <dgm:spPr/>
      <dgm:t>
        <a:bodyPr/>
        <a:lstStyle/>
        <a:p>
          <a:endParaRPr lang="en-US"/>
        </a:p>
      </dgm:t>
    </dgm:pt>
    <dgm:pt modelId="{EA647A0C-E8A1-4537-AE00-58C93E112F33}" type="pres">
      <dgm:prSet presAssocID="{4E2674FD-CE1A-4B37-97F8-B169C145DA89}" presName="Name0" presStyleCnt="0">
        <dgm:presLayoutVars>
          <dgm:dir/>
          <dgm:resizeHandles val="exact"/>
        </dgm:presLayoutVars>
      </dgm:prSet>
      <dgm:spPr/>
    </dgm:pt>
    <dgm:pt modelId="{DDC64F47-453F-439D-BBD8-D596CBCD28F9}" type="pres">
      <dgm:prSet presAssocID="{80D25A4A-ACDC-4B81-BD06-F0A3BE18B07F}" presName="node" presStyleLbl="node1" presStyleIdx="0" presStyleCnt="3">
        <dgm:presLayoutVars>
          <dgm:bulletEnabled val="1"/>
        </dgm:presLayoutVars>
      </dgm:prSet>
      <dgm:spPr/>
    </dgm:pt>
    <dgm:pt modelId="{76E6B0C8-613E-45EA-AFCB-999872DCAC85}" type="pres">
      <dgm:prSet presAssocID="{D1EEC1C1-DFD8-4898-96C3-DD2541D52FBD}" presName="sibTrans" presStyleLbl="sibTrans2D1" presStyleIdx="0" presStyleCnt="3"/>
      <dgm:spPr/>
    </dgm:pt>
    <dgm:pt modelId="{0E4C1C85-05BA-4F2E-AC60-A42FA5167359}" type="pres">
      <dgm:prSet presAssocID="{D1EEC1C1-DFD8-4898-96C3-DD2541D52FBD}" presName="connectorText" presStyleLbl="sibTrans2D1" presStyleIdx="0" presStyleCnt="3"/>
      <dgm:spPr/>
    </dgm:pt>
    <dgm:pt modelId="{10A07D2D-1B9B-4F50-903B-C2413FFCCF1D}" type="pres">
      <dgm:prSet presAssocID="{C1A2FCD1-FEC1-4AF0-8C28-7000FB450F4C}" presName="node" presStyleLbl="node1" presStyleIdx="1" presStyleCnt="3" custRadScaleRad="55407" custRadScaleInc="52175">
        <dgm:presLayoutVars>
          <dgm:bulletEnabled val="1"/>
        </dgm:presLayoutVars>
      </dgm:prSet>
      <dgm:spPr/>
    </dgm:pt>
    <dgm:pt modelId="{4F3A671B-8411-4128-A1F7-DC471804A67A}" type="pres">
      <dgm:prSet presAssocID="{A8804C19-E766-43E0-A160-AD6A85D675A8}" presName="sibTrans" presStyleLbl="sibTrans2D1" presStyleIdx="1" presStyleCnt="3"/>
      <dgm:spPr/>
    </dgm:pt>
    <dgm:pt modelId="{2CE93487-39DA-4D0B-938E-746B27E2DE76}" type="pres">
      <dgm:prSet presAssocID="{A8804C19-E766-43E0-A160-AD6A85D675A8}" presName="connectorText" presStyleLbl="sibTrans2D1" presStyleIdx="1" presStyleCnt="3"/>
      <dgm:spPr/>
    </dgm:pt>
    <dgm:pt modelId="{F1BE9021-8824-45E3-B668-8EB52717B5FB}" type="pres">
      <dgm:prSet presAssocID="{AD4C913C-24D2-45D8-9347-321F3932FDDE}" presName="node" presStyleLbl="node1" presStyleIdx="2" presStyleCnt="3">
        <dgm:presLayoutVars>
          <dgm:bulletEnabled val="1"/>
        </dgm:presLayoutVars>
      </dgm:prSet>
      <dgm:spPr/>
    </dgm:pt>
    <dgm:pt modelId="{6EF48077-F40B-4CA0-8354-C772AD453F17}" type="pres">
      <dgm:prSet presAssocID="{1C853145-29C9-435D-8892-FE016D5DC3D0}" presName="sibTrans" presStyleLbl="sibTrans2D1" presStyleIdx="2" presStyleCnt="3"/>
      <dgm:spPr/>
    </dgm:pt>
    <dgm:pt modelId="{F92A23AA-6ED5-4D3E-8C47-34B357A0ABEC}" type="pres">
      <dgm:prSet presAssocID="{1C853145-29C9-435D-8892-FE016D5DC3D0}" presName="connectorText" presStyleLbl="sibTrans2D1" presStyleIdx="2" presStyleCnt="3"/>
      <dgm:spPr/>
    </dgm:pt>
  </dgm:ptLst>
  <dgm:cxnLst>
    <dgm:cxn modelId="{2268891F-5E6A-49CF-B146-A13E8B178CA7}" type="presOf" srcId="{1C853145-29C9-435D-8892-FE016D5DC3D0}" destId="{6EF48077-F40B-4CA0-8354-C772AD453F17}" srcOrd="0" destOrd="0" presId="urn:microsoft.com/office/officeart/2005/8/layout/cycle7"/>
    <dgm:cxn modelId="{A86C931F-7B73-4826-B136-69E1E734E34A}" type="presOf" srcId="{D1EEC1C1-DFD8-4898-96C3-DD2541D52FBD}" destId="{0E4C1C85-05BA-4F2E-AC60-A42FA5167359}" srcOrd="1" destOrd="0" presId="urn:microsoft.com/office/officeart/2005/8/layout/cycle7"/>
    <dgm:cxn modelId="{19B3BF46-DDE3-4DA6-85D7-85F26678DE3A}" type="presOf" srcId="{A8804C19-E766-43E0-A160-AD6A85D675A8}" destId="{4F3A671B-8411-4128-A1F7-DC471804A67A}" srcOrd="0" destOrd="0" presId="urn:microsoft.com/office/officeart/2005/8/layout/cycle7"/>
    <dgm:cxn modelId="{B0B17A54-17D2-4524-966F-E37E3DBD9D72}" type="presOf" srcId="{4E2674FD-CE1A-4B37-97F8-B169C145DA89}" destId="{EA647A0C-E8A1-4537-AE00-58C93E112F33}" srcOrd="0" destOrd="0" presId="urn:microsoft.com/office/officeart/2005/8/layout/cycle7"/>
    <dgm:cxn modelId="{774BC76C-A99F-4AB9-BBAF-1EED64CF893C}" type="presOf" srcId="{1C853145-29C9-435D-8892-FE016D5DC3D0}" destId="{F92A23AA-6ED5-4D3E-8C47-34B357A0ABEC}" srcOrd="1" destOrd="0" presId="urn:microsoft.com/office/officeart/2005/8/layout/cycle7"/>
    <dgm:cxn modelId="{15E3DD6C-78C8-4909-B6CE-013E28D8B936}" type="presOf" srcId="{D1EEC1C1-DFD8-4898-96C3-DD2541D52FBD}" destId="{76E6B0C8-613E-45EA-AFCB-999872DCAC85}" srcOrd="0" destOrd="0" presId="urn:microsoft.com/office/officeart/2005/8/layout/cycle7"/>
    <dgm:cxn modelId="{26B2038A-BBB2-4A21-B530-9FFA64BDA2FD}" srcId="{4E2674FD-CE1A-4B37-97F8-B169C145DA89}" destId="{AD4C913C-24D2-45D8-9347-321F3932FDDE}" srcOrd="2" destOrd="0" parTransId="{A474A90A-28F1-4889-957A-D6A242BA7799}" sibTransId="{1C853145-29C9-435D-8892-FE016D5DC3D0}"/>
    <dgm:cxn modelId="{2D5E9699-8340-4B3D-BFED-6DB571BC6AE9}" type="presOf" srcId="{AD4C913C-24D2-45D8-9347-321F3932FDDE}" destId="{F1BE9021-8824-45E3-B668-8EB52717B5FB}" srcOrd="0" destOrd="0" presId="urn:microsoft.com/office/officeart/2005/8/layout/cycle7"/>
    <dgm:cxn modelId="{E89920A2-844F-48A7-91B4-B2394DC5210F}" type="presOf" srcId="{C1A2FCD1-FEC1-4AF0-8C28-7000FB450F4C}" destId="{10A07D2D-1B9B-4F50-903B-C2413FFCCF1D}" srcOrd="0" destOrd="0" presId="urn:microsoft.com/office/officeart/2005/8/layout/cycle7"/>
    <dgm:cxn modelId="{985A4BAE-5166-43E9-AEC8-2CDAD8F614C3}" type="presOf" srcId="{80D25A4A-ACDC-4B81-BD06-F0A3BE18B07F}" destId="{DDC64F47-453F-439D-BBD8-D596CBCD28F9}" srcOrd="0" destOrd="0" presId="urn:microsoft.com/office/officeart/2005/8/layout/cycle7"/>
    <dgm:cxn modelId="{BB2A8FB5-1318-4193-88DA-7DFB95A31F95}" type="presOf" srcId="{A8804C19-E766-43E0-A160-AD6A85D675A8}" destId="{2CE93487-39DA-4D0B-938E-746B27E2DE76}" srcOrd="1" destOrd="0" presId="urn:microsoft.com/office/officeart/2005/8/layout/cycle7"/>
    <dgm:cxn modelId="{DF8357D5-7523-44E4-B5DA-6088F7DC27DF}" srcId="{4E2674FD-CE1A-4B37-97F8-B169C145DA89}" destId="{80D25A4A-ACDC-4B81-BD06-F0A3BE18B07F}" srcOrd="0" destOrd="0" parTransId="{B10285B3-23C3-4A41-9409-6EEB6C17A32A}" sibTransId="{D1EEC1C1-DFD8-4898-96C3-DD2541D52FBD}"/>
    <dgm:cxn modelId="{EA522DE9-DEE7-4F66-B12B-4FE24A0887AA}" srcId="{4E2674FD-CE1A-4B37-97F8-B169C145DA89}" destId="{C1A2FCD1-FEC1-4AF0-8C28-7000FB450F4C}" srcOrd="1" destOrd="0" parTransId="{F3C0510C-A8EA-49AA-91BF-917EE380098C}" sibTransId="{A8804C19-E766-43E0-A160-AD6A85D675A8}"/>
    <dgm:cxn modelId="{C570B42D-48E8-4399-AB3E-2997F6A46D0A}" type="presParOf" srcId="{EA647A0C-E8A1-4537-AE00-58C93E112F33}" destId="{DDC64F47-453F-439D-BBD8-D596CBCD28F9}" srcOrd="0" destOrd="0" presId="urn:microsoft.com/office/officeart/2005/8/layout/cycle7"/>
    <dgm:cxn modelId="{0E3A91F6-48F6-4EA2-B138-102FEAF6FA72}" type="presParOf" srcId="{EA647A0C-E8A1-4537-AE00-58C93E112F33}" destId="{76E6B0C8-613E-45EA-AFCB-999872DCAC85}" srcOrd="1" destOrd="0" presId="urn:microsoft.com/office/officeart/2005/8/layout/cycle7"/>
    <dgm:cxn modelId="{9ADED2AE-75F4-4034-8877-4EC2B8AA4772}" type="presParOf" srcId="{76E6B0C8-613E-45EA-AFCB-999872DCAC85}" destId="{0E4C1C85-05BA-4F2E-AC60-A42FA5167359}" srcOrd="0" destOrd="0" presId="urn:microsoft.com/office/officeart/2005/8/layout/cycle7"/>
    <dgm:cxn modelId="{C2D62F0D-4268-4C04-999A-1C34891B206F}" type="presParOf" srcId="{EA647A0C-E8A1-4537-AE00-58C93E112F33}" destId="{10A07D2D-1B9B-4F50-903B-C2413FFCCF1D}" srcOrd="2" destOrd="0" presId="urn:microsoft.com/office/officeart/2005/8/layout/cycle7"/>
    <dgm:cxn modelId="{0AE1DF41-4649-4C0E-8A14-E7934C8C36B2}" type="presParOf" srcId="{EA647A0C-E8A1-4537-AE00-58C93E112F33}" destId="{4F3A671B-8411-4128-A1F7-DC471804A67A}" srcOrd="3" destOrd="0" presId="urn:microsoft.com/office/officeart/2005/8/layout/cycle7"/>
    <dgm:cxn modelId="{A5D8CAE2-8AA0-4413-B74A-4B35FEA92351}" type="presParOf" srcId="{4F3A671B-8411-4128-A1F7-DC471804A67A}" destId="{2CE93487-39DA-4D0B-938E-746B27E2DE76}" srcOrd="0" destOrd="0" presId="urn:microsoft.com/office/officeart/2005/8/layout/cycle7"/>
    <dgm:cxn modelId="{A0928C18-6EAE-415A-9A28-F9E511D4D65B}" type="presParOf" srcId="{EA647A0C-E8A1-4537-AE00-58C93E112F33}" destId="{F1BE9021-8824-45E3-B668-8EB52717B5FB}" srcOrd="4" destOrd="0" presId="urn:microsoft.com/office/officeart/2005/8/layout/cycle7"/>
    <dgm:cxn modelId="{D32600A9-8AED-4CED-8754-3480B42600CF}" type="presParOf" srcId="{EA647A0C-E8A1-4537-AE00-58C93E112F33}" destId="{6EF48077-F40B-4CA0-8354-C772AD453F17}" srcOrd="5" destOrd="0" presId="urn:microsoft.com/office/officeart/2005/8/layout/cycle7"/>
    <dgm:cxn modelId="{F7E4355B-015A-499D-85C5-900CBD742F5B}" type="presParOf" srcId="{6EF48077-F40B-4CA0-8354-C772AD453F17}" destId="{F92A23AA-6ED5-4D3E-8C47-34B357A0ABEC}" srcOrd="0" destOrd="0" presId="urn:microsoft.com/office/officeart/2005/8/layout/cycle7"/>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D319D0-7158-4AEB-AEB2-E2907ADCCAB5}">
      <dsp:nvSpPr>
        <dsp:cNvPr id="0" name=""/>
        <dsp:cNvSpPr/>
      </dsp:nvSpPr>
      <dsp:spPr>
        <a:xfrm>
          <a:off x="2500530" y="1009"/>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Times New Roman" panose="02020603050405020304" pitchFamily="18" charset="0"/>
              <a:cs typeface="Times New Roman" panose="02020603050405020304" pitchFamily="18" charset="0"/>
            </a:rPr>
            <a:t>Tha </a:t>
          </a:r>
          <a:r>
            <a:rPr lang="en-US" sz="2800" kern="1200" dirty="0" err="1">
              <a:latin typeface="Times New Roman" panose="02020603050405020304" pitchFamily="18" charset="0"/>
              <a:cs typeface="Times New Roman" panose="02020603050405020304" pitchFamily="18" charset="0"/>
            </a:rPr>
            <a:t>hóa</a:t>
          </a:r>
          <a:endParaRPr lang="en-US" sz="2800" kern="1200" dirty="0">
            <a:latin typeface="Times New Roman" panose="02020603050405020304" pitchFamily="18" charset="0"/>
            <a:cs typeface="Times New Roman" panose="02020603050405020304" pitchFamily="18" charset="0"/>
          </a:endParaRPr>
        </a:p>
      </dsp:txBody>
      <dsp:txXfrm>
        <a:off x="2551785" y="52264"/>
        <a:ext cx="1512819" cy="947454"/>
      </dsp:txXfrm>
    </dsp:sp>
    <dsp:sp modelId="{26BAAD0C-C47F-49CA-87E1-FCE968732493}">
      <dsp:nvSpPr>
        <dsp:cNvPr id="0" name=""/>
        <dsp:cNvSpPr/>
      </dsp:nvSpPr>
      <dsp:spPr>
        <a:xfrm>
          <a:off x="1208380" y="525991"/>
          <a:ext cx="4199629" cy="4199629"/>
        </a:xfrm>
        <a:custGeom>
          <a:avLst/>
          <a:gdLst/>
          <a:ahLst/>
          <a:cxnLst/>
          <a:rect l="0" t="0" r="0" b="0"/>
          <a:pathLst>
            <a:path>
              <a:moveTo>
                <a:pt x="2918602" y="166214"/>
              </a:moveTo>
              <a:arcTo wR="2099814" hR="2099814" stAng="17577021"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FD8B8B1-9A0F-4A5E-B060-DB7DBB95806F}">
      <dsp:nvSpPr>
        <dsp:cNvPr id="0" name=""/>
        <dsp:cNvSpPr/>
      </dsp:nvSpPr>
      <dsp:spPr>
        <a:xfrm>
          <a:off x="4497572"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Cô</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lập</a:t>
          </a:r>
          <a:r>
            <a:rPr lang="en-US" sz="2800" kern="1200" dirty="0">
              <a:latin typeface="Times New Roman" panose="02020603050405020304" pitchFamily="18" charset="0"/>
              <a:cs typeface="Times New Roman" panose="02020603050405020304" pitchFamily="18" charset="0"/>
            </a:rPr>
            <a:t> </a:t>
          </a:r>
        </a:p>
      </dsp:txBody>
      <dsp:txXfrm>
        <a:off x="4548827" y="1503201"/>
        <a:ext cx="1512819" cy="947454"/>
      </dsp:txXfrm>
    </dsp:sp>
    <dsp:sp modelId="{E900B441-9CA6-42DC-94E9-2F4E57614DE5}">
      <dsp:nvSpPr>
        <dsp:cNvPr id="0" name=""/>
        <dsp:cNvSpPr/>
      </dsp:nvSpPr>
      <dsp:spPr>
        <a:xfrm>
          <a:off x="1208380" y="525991"/>
          <a:ext cx="4199629" cy="4199629"/>
        </a:xfrm>
        <a:custGeom>
          <a:avLst/>
          <a:gdLst/>
          <a:ahLst/>
          <a:cxnLst/>
          <a:rect l="0" t="0" r="0" b="0"/>
          <a:pathLst>
            <a:path>
              <a:moveTo>
                <a:pt x="4196722" y="1989351"/>
              </a:moveTo>
              <a:arcTo wR="2099814" hR="2099814" stAng="21419070"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19A654F-FEED-4A42-9C0D-A5B4D354B0ED}">
      <dsp:nvSpPr>
        <dsp:cNvPr id="0" name=""/>
        <dsp:cNvSpPr/>
      </dsp:nvSpPr>
      <dsp:spPr>
        <a:xfrm>
          <a:off x="3734770"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Bần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cùng</a:t>
          </a:r>
          <a:endParaRPr lang="en-US" sz="2800" kern="1200" dirty="0">
            <a:latin typeface="Times New Roman" panose="02020603050405020304" pitchFamily="18" charset="0"/>
            <a:cs typeface="Times New Roman" panose="02020603050405020304" pitchFamily="18" charset="0"/>
          </a:endParaRPr>
        </a:p>
      </dsp:txBody>
      <dsp:txXfrm>
        <a:off x="3786025" y="3850865"/>
        <a:ext cx="1512819" cy="947454"/>
      </dsp:txXfrm>
    </dsp:sp>
    <dsp:sp modelId="{D9831D59-CDEB-4E49-B2A8-F7C7074099C7}">
      <dsp:nvSpPr>
        <dsp:cNvPr id="0" name=""/>
        <dsp:cNvSpPr/>
      </dsp:nvSpPr>
      <dsp:spPr>
        <a:xfrm>
          <a:off x="1208380" y="525991"/>
          <a:ext cx="4199629" cy="4199629"/>
        </a:xfrm>
        <a:custGeom>
          <a:avLst/>
          <a:gdLst/>
          <a:ahLst/>
          <a:cxnLst/>
          <a:rect l="0" t="0" r="0" b="0"/>
          <a:pathLst>
            <a:path>
              <a:moveTo>
                <a:pt x="2518033" y="4157560"/>
              </a:moveTo>
              <a:arcTo wR="2099814" hR="2099814" stAng="4710697" swAng="137860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120DFB7-2480-4B46-9298-960DA2EC5694}">
      <dsp:nvSpPr>
        <dsp:cNvPr id="0" name=""/>
        <dsp:cNvSpPr/>
      </dsp:nvSpPr>
      <dsp:spPr>
        <a:xfrm>
          <a:off x="1266289"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Mồ</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côi</a:t>
          </a:r>
          <a:r>
            <a:rPr lang="en-US" sz="2800" kern="1200" dirty="0">
              <a:latin typeface="Times New Roman" panose="02020603050405020304" pitchFamily="18" charset="0"/>
              <a:cs typeface="Times New Roman" panose="02020603050405020304" pitchFamily="18" charset="0"/>
            </a:rPr>
            <a:t> </a:t>
          </a:r>
        </a:p>
      </dsp:txBody>
      <dsp:txXfrm>
        <a:off x="1317544" y="3850865"/>
        <a:ext cx="1512819" cy="947454"/>
      </dsp:txXfrm>
    </dsp:sp>
    <dsp:sp modelId="{E7077742-DCD6-4B72-BF4C-47A152531DD6}">
      <dsp:nvSpPr>
        <dsp:cNvPr id="0" name=""/>
        <dsp:cNvSpPr/>
      </dsp:nvSpPr>
      <dsp:spPr>
        <a:xfrm>
          <a:off x="1208380" y="525991"/>
          <a:ext cx="4199629" cy="4199629"/>
        </a:xfrm>
        <a:custGeom>
          <a:avLst/>
          <a:gdLst/>
          <a:ahLst/>
          <a:cxnLst/>
          <a:rect l="0" t="0" r="0" b="0"/>
          <a:pathLst>
            <a:path>
              <a:moveTo>
                <a:pt x="351236" y="3262439"/>
              </a:moveTo>
              <a:arcTo wR="2099814" hR="2099814" stAng="8782812"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809C4337-F85B-44DA-947E-4FBF81FE8A49}">
      <dsp:nvSpPr>
        <dsp:cNvPr id="0" name=""/>
        <dsp:cNvSpPr/>
      </dsp:nvSpPr>
      <dsp:spPr>
        <a:xfrm>
          <a:off x="503487"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Times New Roman" panose="02020603050405020304" pitchFamily="18" charset="0"/>
              <a:cs typeface="Times New Roman" panose="02020603050405020304" pitchFamily="18" charset="0"/>
            </a:rPr>
            <a:t>Con </a:t>
          </a:r>
          <a:r>
            <a:rPr lang="en-US" sz="2800" kern="1200" dirty="0" err="1">
              <a:latin typeface="Times New Roman" panose="02020603050405020304" pitchFamily="18" charset="0"/>
              <a:cs typeface="Times New Roman" panose="02020603050405020304" pitchFamily="18" charset="0"/>
            </a:rPr>
            <a:t>quỷ</a:t>
          </a:r>
          <a:endParaRPr lang="en-US" sz="2800" kern="1200" dirty="0">
            <a:latin typeface="Times New Roman" panose="02020603050405020304" pitchFamily="18" charset="0"/>
            <a:cs typeface="Times New Roman" panose="02020603050405020304" pitchFamily="18" charset="0"/>
          </a:endParaRPr>
        </a:p>
      </dsp:txBody>
      <dsp:txXfrm>
        <a:off x="554742" y="1503201"/>
        <a:ext cx="1512819" cy="947454"/>
      </dsp:txXfrm>
    </dsp:sp>
    <dsp:sp modelId="{6B6986C5-B6C8-447D-BA72-C48FD49CAA77}">
      <dsp:nvSpPr>
        <dsp:cNvPr id="0" name=""/>
        <dsp:cNvSpPr/>
      </dsp:nvSpPr>
      <dsp:spPr>
        <a:xfrm>
          <a:off x="1208380" y="525991"/>
          <a:ext cx="4199629" cy="4199629"/>
        </a:xfrm>
        <a:custGeom>
          <a:avLst/>
          <a:gdLst/>
          <a:ahLst/>
          <a:cxnLst/>
          <a:rect l="0" t="0" r="0" b="0"/>
          <a:pathLst>
            <a:path>
              <a:moveTo>
                <a:pt x="365532" y="915970"/>
              </a:moveTo>
              <a:arcTo wR="2099814" hR="2099814" stAng="12859078"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32D319D0-7158-4AEB-AEB2-E2907ADCCAB5}">
      <dsp:nvSpPr>
        <dsp:cNvPr id="0" name=""/>
        <dsp:cNvSpPr/>
      </dsp:nvSpPr>
      <dsp:spPr>
        <a:xfrm>
          <a:off x="2500530" y="1009"/>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Times New Roman" panose="02020603050405020304" pitchFamily="18" charset="0"/>
              <a:cs typeface="Times New Roman" panose="02020603050405020304" pitchFamily="18" charset="0"/>
            </a:rPr>
            <a:t>Tha </a:t>
          </a:r>
          <a:r>
            <a:rPr lang="en-US" sz="2800" kern="1200" dirty="0" err="1">
              <a:latin typeface="Times New Roman" panose="02020603050405020304" pitchFamily="18" charset="0"/>
              <a:cs typeface="Times New Roman" panose="02020603050405020304" pitchFamily="18" charset="0"/>
            </a:rPr>
            <a:t>hóa</a:t>
          </a:r>
          <a:endParaRPr lang="en-US" sz="2800" kern="1200" dirty="0">
            <a:latin typeface="Times New Roman" panose="02020603050405020304" pitchFamily="18" charset="0"/>
            <a:cs typeface="Times New Roman" panose="02020603050405020304" pitchFamily="18" charset="0"/>
          </a:endParaRPr>
        </a:p>
      </dsp:txBody>
      <dsp:txXfrm>
        <a:off x="2551785" y="52264"/>
        <a:ext cx="1512819" cy="947454"/>
      </dsp:txXfrm>
    </dsp:sp>
    <dsp:sp modelId="{26BAAD0C-C47F-49CA-87E1-FCE968732493}">
      <dsp:nvSpPr>
        <dsp:cNvPr id="0" name=""/>
        <dsp:cNvSpPr/>
      </dsp:nvSpPr>
      <dsp:spPr>
        <a:xfrm>
          <a:off x="1208380" y="525991"/>
          <a:ext cx="4199629" cy="4199629"/>
        </a:xfrm>
        <a:custGeom>
          <a:avLst/>
          <a:gdLst/>
          <a:ahLst/>
          <a:cxnLst/>
          <a:rect l="0" t="0" r="0" b="0"/>
          <a:pathLst>
            <a:path>
              <a:moveTo>
                <a:pt x="2918602" y="166214"/>
              </a:moveTo>
              <a:arcTo wR="2099814" hR="2099814" stAng="17577021"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AFD8B8B1-9A0F-4A5E-B060-DB7DBB95806F}">
      <dsp:nvSpPr>
        <dsp:cNvPr id="0" name=""/>
        <dsp:cNvSpPr/>
      </dsp:nvSpPr>
      <dsp:spPr>
        <a:xfrm>
          <a:off x="4497572"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Cô</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lập</a:t>
          </a:r>
          <a:r>
            <a:rPr lang="en-US" sz="2800" kern="1200" dirty="0">
              <a:latin typeface="Times New Roman" panose="02020603050405020304" pitchFamily="18" charset="0"/>
              <a:cs typeface="Times New Roman" panose="02020603050405020304" pitchFamily="18" charset="0"/>
            </a:rPr>
            <a:t> </a:t>
          </a:r>
        </a:p>
      </dsp:txBody>
      <dsp:txXfrm>
        <a:off x="4548827" y="1503201"/>
        <a:ext cx="1512819" cy="947454"/>
      </dsp:txXfrm>
    </dsp:sp>
    <dsp:sp modelId="{E900B441-9CA6-42DC-94E9-2F4E57614DE5}">
      <dsp:nvSpPr>
        <dsp:cNvPr id="0" name=""/>
        <dsp:cNvSpPr/>
      </dsp:nvSpPr>
      <dsp:spPr>
        <a:xfrm>
          <a:off x="1208380" y="525991"/>
          <a:ext cx="4199629" cy="4199629"/>
        </a:xfrm>
        <a:custGeom>
          <a:avLst/>
          <a:gdLst/>
          <a:ahLst/>
          <a:cxnLst/>
          <a:rect l="0" t="0" r="0" b="0"/>
          <a:pathLst>
            <a:path>
              <a:moveTo>
                <a:pt x="4196722" y="1989351"/>
              </a:moveTo>
              <a:arcTo wR="2099814" hR="2099814" stAng="21419070"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019A654F-FEED-4A42-9C0D-A5B4D354B0ED}">
      <dsp:nvSpPr>
        <dsp:cNvPr id="0" name=""/>
        <dsp:cNvSpPr/>
      </dsp:nvSpPr>
      <dsp:spPr>
        <a:xfrm>
          <a:off x="3734770"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Bần</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cùng</a:t>
          </a:r>
          <a:endParaRPr lang="en-US" sz="2800" kern="1200" dirty="0">
            <a:latin typeface="Times New Roman" panose="02020603050405020304" pitchFamily="18" charset="0"/>
            <a:cs typeface="Times New Roman" panose="02020603050405020304" pitchFamily="18" charset="0"/>
          </a:endParaRPr>
        </a:p>
      </dsp:txBody>
      <dsp:txXfrm>
        <a:off x="3786025" y="3850865"/>
        <a:ext cx="1512819" cy="947454"/>
      </dsp:txXfrm>
    </dsp:sp>
    <dsp:sp modelId="{D9831D59-CDEB-4E49-B2A8-F7C7074099C7}">
      <dsp:nvSpPr>
        <dsp:cNvPr id="0" name=""/>
        <dsp:cNvSpPr/>
      </dsp:nvSpPr>
      <dsp:spPr>
        <a:xfrm>
          <a:off x="1208380" y="525991"/>
          <a:ext cx="4199629" cy="4199629"/>
        </a:xfrm>
        <a:custGeom>
          <a:avLst/>
          <a:gdLst/>
          <a:ahLst/>
          <a:cxnLst/>
          <a:rect l="0" t="0" r="0" b="0"/>
          <a:pathLst>
            <a:path>
              <a:moveTo>
                <a:pt x="2518033" y="4157560"/>
              </a:moveTo>
              <a:arcTo wR="2099814" hR="2099814" stAng="4710697" swAng="1378605"/>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2120DFB7-2480-4B46-9298-960DA2EC5694}">
      <dsp:nvSpPr>
        <dsp:cNvPr id="0" name=""/>
        <dsp:cNvSpPr/>
      </dsp:nvSpPr>
      <dsp:spPr>
        <a:xfrm>
          <a:off x="1266289" y="3799610"/>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err="1">
              <a:latin typeface="Times New Roman" panose="02020603050405020304" pitchFamily="18" charset="0"/>
              <a:cs typeface="Times New Roman" panose="02020603050405020304" pitchFamily="18" charset="0"/>
            </a:rPr>
            <a:t>Mồ</a:t>
          </a:r>
          <a:r>
            <a:rPr lang="en-US" sz="2800" kern="1200" dirty="0">
              <a:latin typeface="Times New Roman" panose="02020603050405020304" pitchFamily="18" charset="0"/>
              <a:cs typeface="Times New Roman" panose="02020603050405020304" pitchFamily="18" charset="0"/>
            </a:rPr>
            <a:t> </a:t>
          </a:r>
          <a:r>
            <a:rPr lang="en-US" sz="2800" kern="1200" dirty="0" err="1">
              <a:latin typeface="Times New Roman" panose="02020603050405020304" pitchFamily="18" charset="0"/>
              <a:cs typeface="Times New Roman" panose="02020603050405020304" pitchFamily="18" charset="0"/>
            </a:rPr>
            <a:t>côi</a:t>
          </a:r>
          <a:r>
            <a:rPr lang="en-US" sz="2800" kern="1200" dirty="0">
              <a:latin typeface="Times New Roman" panose="02020603050405020304" pitchFamily="18" charset="0"/>
              <a:cs typeface="Times New Roman" panose="02020603050405020304" pitchFamily="18" charset="0"/>
            </a:rPr>
            <a:t> </a:t>
          </a:r>
        </a:p>
      </dsp:txBody>
      <dsp:txXfrm>
        <a:off x="1317544" y="3850865"/>
        <a:ext cx="1512819" cy="947454"/>
      </dsp:txXfrm>
    </dsp:sp>
    <dsp:sp modelId="{E7077742-DCD6-4B72-BF4C-47A152531DD6}">
      <dsp:nvSpPr>
        <dsp:cNvPr id="0" name=""/>
        <dsp:cNvSpPr/>
      </dsp:nvSpPr>
      <dsp:spPr>
        <a:xfrm>
          <a:off x="1208380" y="525991"/>
          <a:ext cx="4199629" cy="4199629"/>
        </a:xfrm>
        <a:custGeom>
          <a:avLst/>
          <a:gdLst/>
          <a:ahLst/>
          <a:cxnLst/>
          <a:rect l="0" t="0" r="0" b="0"/>
          <a:pathLst>
            <a:path>
              <a:moveTo>
                <a:pt x="351236" y="3262439"/>
              </a:moveTo>
              <a:arcTo wR="2099814" hR="2099814" stAng="8782812" swAng="2198119"/>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 modelId="{809C4337-F85B-44DA-947E-4FBF81FE8A49}">
      <dsp:nvSpPr>
        <dsp:cNvPr id="0" name=""/>
        <dsp:cNvSpPr/>
      </dsp:nvSpPr>
      <dsp:spPr>
        <a:xfrm>
          <a:off x="503487" y="1451946"/>
          <a:ext cx="1615329" cy="1049964"/>
        </a:xfrm>
        <a:prstGeom prst="roundRect">
          <a:avLst/>
        </a:prstGeom>
        <a:solidFill>
          <a:schemeClr val="accent1">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106680" tIns="106680" rIns="106680" bIns="106680" numCol="1" spcCol="1270" anchor="ctr" anchorCtr="0">
          <a:noAutofit/>
        </a:bodyPr>
        <a:lstStyle/>
        <a:p>
          <a:pPr marL="0" lvl="0" indent="0" algn="ctr" defTabSz="1244600">
            <a:lnSpc>
              <a:spcPct val="90000"/>
            </a:lnSpc>
            <a:spcBef>
              <a:spcPct val="0"/>
            </a:spcBef>
            <a:spcAft>
              <a:spcPct val="35000"/>
            </a:spcAft>
            <a:buNone/>
          </a:pPr>
          <a:r>
            <a:rPr lang="en-US" sz="2800" kern="1200" dirty="0">
              <a:latin typeface="Times New Roman" panose="02020603050405020304" pitchFamily="18" charset="0"/>
              <a:cs typeface="Times New Roman" panose="02020603050405020304" pitchFamily="18" charset="0"/>
            </a:rPr>
            <a:t>Con </a:t>
          </a:r>
          <a:r>
            <a:rPr lang="en-US" sz="2800" kern="1200" dirty="0" err="1">
              <a:latin typeface="Times New Roman" panose="02020603050405020304" pitchFamily="18" charset="0"/>
              <a:cs typeface="Times New Roman" panose="02020603050405020304" pitchFamily="18" charset="0"/>
            </a:rPr>
            <a:t>quỷ</a:t>
          </a:r>
          <a:endParaRPr lang="en-US" sz="2800" kern="1200" dirty="0">
            <a:latin typeface="Times New Roman" panose="02020603050405020304" pitchFamily="18" charset="0"/>
            <a:cs typeface="Times New Roman" panose="02020603050405020304" pitchFamily="18" charset="0"/>
          </a:endParaRPr>
        </a:p>
      </dsp:txBody>
      <dsp:txXfrm>
        <a:off x="554742" y="1503201"/>
        <a:ext cx="1512819" cy="947454"/>
      </dsp:txXfrm>
    </dsp:sp>
    <dsp:sp modelId="{6B6986C5-B6C8-447D-BA72-C48FD49CAA77}">
      <dsp:nvSpPr>
        <dsp:cNvPr id="0" name=""/>
        <dsp:cNvSpPr/>
      </dsp:nvSpPr>
      <dsp:spPr>
        <a:xfrm>
          <a:off x="1208380" y="525991"/>
          <a:ext cx="4199629" cy="4199629"/>
        </a:xfrm>
        <a:custGeom>
          <a:avLst/>
          <a:gdLst/>
          <a:ahLst/>
          <a:cxnLst/>
          <a:rect l="0" t="0" r="0" b="0"/>
          <a:pathLst>
            <a:path>
              <a:moveTo>
                <a:pt x="365532" y="915970"/>
              </a:moveTo>
              <a:arcTo wR="2099814" hR="2099814" stAng="12859078" swAng="1963900"/>
            </a:path>
          </a:pathLst>
        </a:custGeom>
        <a:noFill/>
        <a:ln w="9525" cap="flat" cmpd="sng" algn="ctr">
          <a:solidFill>
            <a:schemeClr val="accent1">
              <a:hueOff val="0"/>
              <a:satOff val="0"/>
              <a:lumOff val="0"/>
              <a:alphaOff val="0"/>
            </a:schemeClr>
          </a:solidFill>
          <a:prstDash val="solid"/>
        </a:ln>
        <a:effectLst/>
      </dsp:spPr>
      <dsp:style>
        <a:lnRef idx="1">
          <a:scrgbClr r="0" g="0" b="0"/>
        </a:lnRef>
        <a:fillRef idx="0">
          <a:scrgbClr r="0" g="0" b="0"/>
        </a:fillRef>
        <a:effectRef idx="0">
          <a:scrgbClr r="0" g="0" b="0"/>
        </a:effectRef>
        <a:fontRef idx="minor"/>
      </dsp:style>
    </dsp:sp>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DDC64F47-453F-439D-BBD8-D596CBCD28F9}">
      <dsp:nvSpPr>
        <dsp:cNvPr id="0" name=""/>
        <dsp:cNvSpPr/>
      </dsp:nvSpPr>
      <dsp:spPr>
        <a:xfrm>
          <a:off x="1453877" y="975"/>
          <a:ext cx="1607091" cy="803545"/>
        </a:xfrm>
        <a:prstGeom prst="roundRect">
          <a:avLst>
            <a:gd name="adj" fmla="val 10000"/>
          </a:avLst>
        </a:prstGeom>
        <a:solidFill>
          <a:schemeClr val="accent4">
            <a:hueOff val="0"/>
            <a:satOff val="0"/>
            <a:lumOff val="0"/>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Người</a:t>
          </a:r>
          <a:r>
            <a:rPr lang="en-US" sz="1600" b="1" kern="1200" dirty="0">
              <a:solidFill>
                <a:schemeClr val="tx1">
                  <a:lumMod val="50000"/>
                </a:schemeClr>
              </a:solidFill>
              <a:latin typeface="Times New Roman" panose="02020603050405020304" pitchFamily="18" charset="0"/>
              <a:cs typeface="Times New Roman" panose="02020603050405020304" pitchFamily="18" charset="0"/>
            </a:rPr>
            <a:t> </a:t>
          </a: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kể</a:t>
          </a:r>
          <a:r>
            <a:rPr lang="en-US" sz="1600" b="1" kern="1200" dirty="0">
              <a:solidFill>
                <a:schemeClr val="tx1">
                  <a:lumMod val="50000"/>
                </a:schemeClr>
              </a:solidFill>
              <a:latin typeface="Times New Roman" panose="02020603050405020304" pitchFamily="18" charset="0"/>
              <a:cs typeface="Times New Roman" panose="02020603050405020304" pitchFamily="18" charset="0"/>
            </a:rPr>
            <a:t> </a:t>
          </a: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chuyện</a:t>
          </a:r>
          <a:endParaRPr lang="en-US" sz="1600" b="1" kern="1200" dirty="0">
            <a:solidFill>
              <a:schemeClr val="tx1">
                <a:lumMod val="50000"/>
              </a:schemeClr>
            </a:solidFill>
            <a:latin typeface="Times New Roman" panose="02020603050405020304" pitchFamily="18" charset="0"/>
            <a:cs typeface="Times New Roman" panose="02020603050405020304" pitchFamily="18" charset="0"/>
          </a:endParaRPr>
        </a:p>
      </dsp:txBody>
      <dsp:txXfrm>
        <a:off x="1477412" y="24510"/>
        <a:ext cx="1560021" cy="756475"/>
      </dsp:txXfrm>
    </dsp:sp>
    <dsp:sp modelId="{76E6B0C8-613E-45EA-AFCB-999872DCAC85}">
      <dsp:nvSpPr>
        <dsp:cNvPr id="0" name=""/>
        <dsp:cNvSpPr/>
      </dsp:nvSpPr>
      <dsp:spPr>
        <a:xfrm rot="4791010">
          <a:off x="2410140" y="1400821"/>
          <a:ext cx="102275" cy="281241"/>
        </a:xfrm>
        <a:prstGeom prst="leftRightArrow">
          <a:avLst>
            <a:gd name="adj1" fmla="val 60000"/>
            <a:gd name="adj2" fmla="val 50000"/>
          </a:avLst>
        </a:prstGeom>
        <a:solidFill>
          <a:schemeClr val="accent4">
            <a:hueOff val="0"/>
            <a:satOff val="0"/>
            <a:lumOff val="0"/>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33400">
            <a:lnSpc>
              <a:spcPct val="90000"/>
            </a:lnSpc>
            <a:spcBef>
              <a:spcPct val="0"/>
            </a:spcBef>
            <a:spcAft>
              <a:spcPct val="35000"/>
            </a:spcAft>
            <a:buNone/>
          </a:pPr>
          <a:endParaRPr lang="en-US" sz="1200" kern="1200"/>
        </a:p>
      </dsp:txBody>
      <dsp:txXfrm>
        <a:off x="2440823" y="1457069"/>
        <a:ext cx="40910" cy="168745"/>
      </dsp:txXfrm>
    </dsp:sp>
    <dsp:sp modelId="{10A07D2D-1B9B-4F50-903B-C2413FFCCF1D}">
      <dsp:nvSpPr>
        <dsp:cNvPr id="0" name=""/>
        <dsp:cNvSpPr/>
      </dsp:nvSpPr>
      <dsp:spPr>
        <a:xfrm>
          <a:off x="1861586" y="2278362"/>
          <a:ext cx="1607091" cy="803545"/>
        </a:xfrm>
        <a:prstGeom prst="roundRect">
          <a:avLst>
            <a:gd name="adj" fmla="val 10000"/>
          </a:avLst>
        </a:prstGeom>
        <a:solidFill>
          <a:schemeClr val="accent4">
            <a:hueOff val="169804"/>
            <a:satOff val="15117"/>
            <a:lumOff val="3236"/>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Lời</a:t>
          </a:r>
          <a:r>
            <a:rPr lang="en-US" sz="1600" b="1" kern="1200" dirty="0">
              <a:solidFill>
                <a:schemeClr val="tx1">
                  <a:lumMod val="50000"/>
                </a:schemeClr>
              </a:solidFill>
              <a:latin typeface="Times New Roman" panose="02020603050405020304" pitchFamily="18" charset="0"/>
              <a:cs typeface="Times New Roman" panose="02020603050405020304" pitchFamily="18" charset="0"/>
            </a:rPr>
            <a:t> </a:t>
          </a: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trần</a:t>
          </a:r>
          <a:r>
            <a:rPr lang="en-US" sz="1600" b="1" kern="1200" dirty="0">
              <a:solidFill>
                <a:schemeClr val="tx1">
                  <a:lumMod val="50000"/>
                </a:schemeClr>
              </a:solidFill>
              <a:latin typeface="Times New Roman" panose="02020603050405020304" pitchFamily="18" charset="0"/>
              <a:cs typeface="Times New Roman" panose="02020603050405020304" pitchFamily="18" charset="0"/>
            </a:rPr>
            <a:t> </a:t>
          </a: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thuật</a:t>
          </a:r>
          <a:endParaRPr lang="en-US" sz="1600" b="1" kern="1200" dirty="0">
            <a:solidFill>
              <a:schemeClr val="tx1">
                <a:lumMod val="50000"/>
              </a:schemeClr>
            </a:solidFill>
            <a:latin typeface="Times New Roman" panose="02020603050405020304" pitchFamily="18" charset="0"/>
            <a:cs typeface="Times New Roman" panose="02020603050405020304" pitchFamily="18" charset="0"/>
          </a:endParaRPr>
        </a:p>
      </dsp:txBody>
      <dsp:txXfrm>
        <a:off x="1885121" y="2301897"/>
        <a:ext cx="1560021" cy="756475"/>
      </dsp:txXfrm>
    </dsp:sp>
    <dsp:sp modelId="{4F3A671B-8411-4128-A1F7-DC471804A67A}">
      <dsp:nvSpPr>
        <dsp:cNvPr id="0" name=""/>
        <dsp:cNvSpPr/>
      </dsp:nvSpPr>
      <dsp:spPr>
        <a:xfrm rot="10757560">
          <a:off x="1746531" y="2550224"/>
          <a:ext cx="102275" cy="281241"/>
        </a:xfrm>
        <a:prstGeom prst="leftRightArrow">
          <a:avLst>
            <a:gd name="adj1" fmla="val 60000"/>
            <a:gd name="adj2" fmla="val 50000"/>
          </a:avLst>
        </a:prstGeom>
        <a:solidFill>
          <a:schemeClr val="accent4">
            <a:hueOff val="169804"/>
            <a:satOff val="15117"/>
            <a:lumOff val="3236"/>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33400">
            <a:lnSpc>
              <a:spcPct val="90000"/>
            </a:lnSpc>
            <a:spcBef>
              <a:spcPct val="0"/>
            </a:spcBef>
            <a:spcAft>
              <a:spcPct val="35000"/>
            </a:spcAft>
            <a:buNone/>
          </a:pPr>
          <a:endParaRPr lang="en-US" sz="1200" kern="1200"/>
        </a:p>
      </dsp:txBody>
      <dsp:txXfrm rot="10800000">
        <a:off x="1777213" y="2606472"/>
        <a:ext cx="40910" cy="168745"/>
      </dsp:txXfrm>
    </dsp:sp>
    <dsp:sp modelId="{F1BE9021-8824-45E3-B668-8EB52717B5FB}">
      <dsp:nvSpPr>
        <dsp:cNvPr id="0" name=""/>
        <dsp:cNvSpPr/>
      </dsp:nvSpPr>
      <dsp:spPr>
        <a:xfrm>
          <a:off x="126660" y="2299782"/>
          <a:ext cx="1607091" cy="803545"/>
        </a:xfrm>
        <a:prstGeom prst="roundRect">
          <a:avLst>
            <a:gd name="adj" fmla="val 10000"/>
          </a:avLst>
        </a:prstGeom>
        <a:solidFill>
          <a:schemeClr val="accent4">
            <a:hueOff val="339608"/>
            <a:satOff val="30233"/>
            <a:lumOff val="6471"/>
            <a:alphaOff val="0"/>
          </a:schemeClr>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60960" tIns="60960" rIns="60960" bIns="60960" numCol="1" spcCol="1270" anchor="ctr" anchorCtr="0">
          <a:noAutofit/>
        </a:bodyPr>
        <a:lstStyle/>
        <a:p>
          <a:pPr marL="0" lvl="0" indent="0" algn="ctr" defTabSz="711200">
            <a:lnSpc>
              <a:spcPct val="90000"/>
            </a:lnSpc>
            <a:spcBef>
              <a:spcPct val="0"/>
            </a:spcBef>
            <a:spcAft>
              <a:spcPct val="35000"/>
            </a:spcAft>
            <a:buNone/>
          </a:pP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Điểm</a:t>
          </a:r>
          <a:r>
            <a:rPr lang="en-US" sz="1600" b="1" kern="1200" dirty="0">
              <a:solidFill>
                <a:schemeClr val="tx1">
                  <a:lumMod val="50000"/>
                </a:schemeClr>
              </a:solidFill>
              <a:latin typeface="Times New Roman" panose="02020603050405020304" pitchFamily="18" charset="0"/>
              <a:cs typeface="Times New Roman" panose="02020603050405020304" pitchFamily="18" charset="0"/>
            </a:rPr>
            <a:t> </a:t>
          </a:r>
          <a:r>
            <a:rPr lang="en-US" sz="1600" b="1" kern="1200" dirty="0" err="1">
              <a:solidFill>
                <a:schemeClr val="tx1">
                  <a:lumMod val="50000"/>
                </a:schemeClr>
              </a:solidFill>
              <a:latin typeface="Times New Roman" panose="02020603050405020304" pitchFamily="18" charset="0"/>
              <a:cs typeface="Times New Roman" panose="02020603050405020304" pitchFamily="18" charset="0"/>
            </a:rPr>
            <a:t>nhìn</a:t>
          </a:r>
          <a:endParaRPr lang="en-US" sz="1600" b="1" kern="1200" dirty="0">
            <a:solidFill>
              <a:schemeClr val="tx1">
                <a:lumMod val="50000"/>
              </a:schemeClr>
            </a:solidFill>
            <a:latin typeface="Times New Roman" panose="02020603050405020304" pitchFamily="18" charset="0"/>
            <a:cs typeface="Times New Roman" panose="02020603050405020304" pitchFamily="18" charset="0"/>
          </a:endParaRPr>
        </a:p>
      </dsp:txBody>
      <dsp:txXfrm>
        <a:off x="150195" y="2323317"/>
        <a:ext cx="1560021" cy="756475"/>
      </dsp:txXfrm>
    </dsp:sp>
    <dsp:sp modelId="{6EF48077-F40B-4CA0-8354-C772AD453F17}">
      <dsp:nvSpPr>
        <dsp:cNvPr id="0" name=""/>
        <dsp:cNvSpPr/>
      </dsp:nvSpPr>
      <dsp:spPr>
        <a:xfrm rot="18000000">
          <a:off x="1542677" y="1411530"/>
          <a:ext cx="102275" cy="281241"/>
        </a:xfrm>
        <a:prstGeom prst="leftRightArrow">
          <a:avLst>
            <a:gd name="adj1" fmla="val 60000"/>
            <a:gd name="adj2" fmla="val 50000"/>
          </a:avLst>
        </a:prstGeom>
        <a:solidFill>
          <a:schemeClr val="accent4">
            <a:hueOff val="339608"/>
            <a:satOff val="30233"/>
            <a:lumOff val="6471"/>
            <a:alphaOff val="0"/>
          </a:schemeClr>
        </a:solidFill>
        <a:ln>
          <a:noFill/>
        </a:ln>
        <a:effectLst/>
      </dsp:spPr>
      <dsp:style>
        <a:lnRef idx="0">
          <a:scrgbClr r="0" g="0" b="0"/>
        </a:lnRef>
        <a:fillRef idx="1">
          <a:scrgbClr r="0" g="0" b="0"/>
        </a:fillRef>
        <a:effectRef idx="0">
          <a:scrgbClr r="0" g="0" b="0"/>
        </a:effectRef>
        <a:fontRef idx="minor">
          <a:schemeClr val="lt1"/>
        </a:fontRef>
      </dsp:style>
      <dsp:txBody>
        <a:bodyPr spcFirstLastPara="0" vert="horz" wrap="square" lIns="0" tIns="0" rIns="0" bIns="0" numCol="1" spcCol="1270" anchor="ctr" anchorCtr="0">
          <a:noAutofit/>
        </a:bodyPr>
        <a:lstStyle/>
        <a:p>
          <a:pPr marL="0" lvl="0" indent="0" algn="ctr" defTabSz="533400">
            <a:lnSpc>
              <a:spcPct val="90000"/>
            </a:lnSpc>
            <a:spcBef>
              <a:spcPct val="0"/>
            </a:spcBef>
            <a:spcAft>
              <a:spcPct val="35000"/>
            </a:spcAft>
            <a:buNone/>
          </a:pPr>
          <a:endParaRPr lang="en-US" sz="1200" kern="1200"/>
        </a:p>
      </dsp:txBody>
      <dsp:txXfrm>
        <a:off x="1573360" y="1467778"/>
        <a:ext cx="40910" cy="168745"/>
      </dsp:txXfrm>
    </dsp:sp>
  </dsp:spTree>
</dsp:drawing>
</file>

<file path=ppt/diagrams/layout1.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2.xml><?xml version="1.0" encoding="utf-8"?>
<dgm:layoutDef xmlns:dgm="http://schemas.openxmlformats.org/drawingml/2006/diagram" xmlns:a="http://schemas.openxmlformats.org/drawingml/2006/main" uniqueId="urn:microsoft.com/office/officeart/2005/8/layout/cycle6">
  <dgm:title val=""/>
  <dgm:desc val=""/>
  <dgm:catLst>
    <dgm:cat type="cycle" pri="4000"/>
    <dgm:cat type="relationship" pri="24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6" srcId="0" destId="1" srcOrd="0" destOrd="0"/>
        <dgm:cxn modelId="7" srcId="0" destId="2" srcOrd="1" destOrd="0"/>
        <dgm:cxn modelId="8" srcId="0" destId="3" srcOrd="2" destOrd="0"/>
        <dgm:cxn modelId="9" srcId="0" destId="4" srcOrd="3" destOrd="0"/>
        <dgm:cxn modelId="10" srcId="0" destId="5" srcOrd="4"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cycle">
    <dgm:varLst>
      <dgm:dir/>
      <dgm:resizeHandles val="exact"/>
    </dgm:varLst>
    <dgm:choose name="Name0">
      <dgm:if name="Name1" func="var" arg="dir" op="equ" val="norm">
        <dgm:choose name="Name2">
          <dgm:if name="Name3" axis="ch" ptType="node" func="cnt" op="gt" val="2">
            <dgm:alg type="cycle">
              <dgm:param type="stAng" val="0"/>
              <dgm:param type="spanAng" val="360"/>
            </dgm:alg>
          </dgm:if>
          <dgm:else name="Name4">
            <dgm:alg type="cycle">
              <dgm:param type="stAng" val="-90"/>
              <dgm:param type="spanAng" val="360"/>
            </dgm:alg>
          </dgm:else>
        </dgm:choose>
      </dgm:if>
      <dgm:else name="Name5">
        <dgm:choose name="Name6">
          <dgm:if name="Name7" axis="ch" ptType="node" func="cnt" op="gt" val="2">
            <dgm:alg type="cycle">
              <dgm:param type="stAng" val="0"/>
              <dgm:param type="spanAng" val="-360"/>
            </dgm:alg>
          </dgm:if>
          <dgm:else name="Name8">
            <dgm:alg type="cycle">
              <dgm:param type="stAng" val="90"/>
              <dgm:param type="spanAng" val="-360"/>
            </dgm:alg>
          </dgm:else>
        </dgm:choose>
      </dgm:else>
    </dgm:choose>
    <dgm:shape xmlns:r="http://schemas.openxmlformats.org/officeDocument/2006/relationships" r:blip="">
      <dgm:adjLst/>
    </dgm:shape>
    <dgm:presOf/>
    <dgm:choose name="Name9">
      <dgm:if name="Name10" func="var" arg="dir" op="equ" val="norm">
        <dgm:constrLst>
          <dgm:constr type="w" for="ch" forName="node" refType="w"/>
          <dgm:constr type="w" for="ch" ptType="sibTrans" refType="w" refFor="ch" refForName="node" op="equ" fact="0.3"/>
          <dgm:constr type="diam" for="ch" ptType="sibTrans" refType="diam" op="equ"/>
          <dgm:constr type="sibSp" refType="w" refFor="ch" refForName="node" op="equ" fact="0.15"/>
          <dgm:constr type="w" for="ch" forName="spNode" refType="sibSp" fact="1.6"/>
          <dgm:constr type="primFontSz" for="ch" forName="node" op="equ" val="65"/>
        </dgm:constrLst>
      </dgm:if>
      <dgm:else name="Name11">
        <dgm:constrLst>
          <dgm:constr type="w" for="ch" forName="node" refType="w"/>
          <dgm:constr type="w" for="ch" ptType="sibTrans" refType="w" refFor="ch" refForName="node" op="equ" fact="0.3"/>
          <dgm:constr type="diam" for="ch" ptType="sibTrans" refType="diam" op="equ" fact="-1"/>
          <dgm:constr type="sibSp" refType="w" refFor="ch" refForName="node" op="equ" fact="0.15"/>
          <dgm:constr type="w" for="ch" forName="spNode" refType="sibSp" fact="1.6"/>
          <dgm:constr type="primFontSz" for="ch" forName="node" op="equ" val="65"/>
        </dgm:constrLst>
      </dgm:else>
    </dgm:choose>
    <dgm:ruleLst/>
    <dgm:forEach name="Name12" axis="ch" ptType="node">
      <dgm:layoutNode name="node">
        <dgm:varLst>
          <dgm:bulletEnabled val="1"/>
        </dgm:varLst>
        <dgm:alg type="tx"/>
        <dgm:shape xmlns:r="http://schemas.openxmlformats.org/officeDocument/2006/relationships" type="roundRect" r:blip="">
          <dgm:adjLst/>
        </dgm:shape>
        <dgm:presOf axis="desOrSelf" ptType="node"/>
        <dgm:constrLst>
          <dgm:constr type="h" refType="w" fact="0.6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13">
        <dgm:if name="Name14" axis="par ch" ptType="doc node" func="cnt" op="gt" val="1">
          <dgm:layoutNode name="spNode">
            <dgm:alg type="sp"/>
            <dgm:shape xmlns:r="http://schemas.openxmlformats.org/officeDocument/2006/relationships" r:blip="">
              <dgm:adjLst/>
            </dgm:shape>
            <dgm:presOf/>
            <dgm:constrLst>
              <dgm:constr type="h" refType="w"/>
            </dgm:constrLst>
            <dgm:ruleLst/>
          </dgm:layoutNode>
          <dgm:forEach name="Name15" axis="followSib" ptType="sibTrans" hideLastTrans="0" cnt="1">
            <dgm:layoutNode name="sibTrans">
              <dgm:alg type="conn">
                <dgm:param type="dim" val="1D"/>
                <dgm:param type="connRout" val="curve"/>
                <dgm:param type="begPts" val="radial"/>
                <dgm:param type="endPts" val="radial"/>
                <dgm:param type="endSty" val="noArr"/>
              </dgm:alg>
              <dgm:shape xmlns:r="http://schemas.openxmlformats.org/officeDocument/2006/relationships" type="conn" r:blip="">
                <dgm:adjLst/>
              </dgm:shape>
              <dgm:presOf axis="self"/>
              <dgm:constrLst>
                <dgm:constr type="h" refType="w" fact="0.65"/>
                <dgm:constr type="connDist"/>
                <dgm:constr type="begPad" refType="connDist" fact="0.01"/>
                <dgm:constr type="endPad" refType="connDist" fact="0.01"/>
              </dgm:constrLst>
              <dgm:ruleLst/>
            </dgm:layoutNode>
          </dgm:forEach>
        </dgm:if>
        <dgm:else name="Name16"/>
      </dgm:choose>
    </dgm:forEach>
  </dgm:layoutNode>
</dgm:layoutDef>
</file>

<file path=ppt/diagrams/layout3.xml><?xml version="1.0" encoding="utf-8"?>
<dgm:layoutDef xmlns:dgm="http://schemas.openxmlformats.org/drawingml/2006/diagram" xmlns:a="http://schemas.openxmlformats.org/drawingml/2006/main" uniqueId="urn:microsoft.com/office/officeart/2005/8/layout/cycle7">
  <dgm:title val=""/>
  <dgm:desc val=""/>
  <dgm:catLst>
    <dgm:cat type="cycle" pri="6000"/>
  </dgm:catLst>
  <dgm:sampData>
    <dgm:dataModel>
      <dgm:ptLst>
        <dgm:pt modelId="0" type="doc"/>
        <dgm:pt modelId="1">
          <dgm:prSet phldr="1"/>
        </dgm:pt>
        <dgm:pt modelId="2">
          <dgm:prSet phldr="1"/>
        </dgm:pt>
        <dgm:pt modelId="3">
          <dgm:prSet phldr="1"/>
        </dgm:pt>
      </dgm:ptLst>
      <dgm:cxnLst>
        <dgm:cxn modelId="6" srcId="0" destId="1" srcOrd="0" destOrd="0"/>
        <dgm:cxn modelId="7" srcId="0" destId="2" srcOrd="1" destOrd="0"/>
        <dgm:cxn modelId="8" srcId="0" destId="3" srcOrd="2" destOrd="0"/>
      </dgm:cxnLst>
      <dgm:bg/>
      <dgm:whole/>
    </dgm:dataModel>
  </dgm:sampData>
  <dgm:styleData>
    <dgm:dataModel>
      <dgm:ptLst>
        <dgm:pt modelId="0" type="doc"/>
        <dgm:pt modelId="1"/>
        <dgm:pt modelId="2"/>
        <dgm:pt modelId="3"/>
      </dgm:ptLst>
      <dgm:cxnLst>
        <dgm:cxn modelId="4" srcId="0" destId="1" srcOrd="0" destOrd="0"/>
        <dgm:cxn modelId="5" srcId="0" destId="2" srcOrd="1" destOrd="0"/>
        <dgm:cxn modelId="6" srcId="0" destId="3" srcOrd="2" destOrd="0"/>
      </dgm:cxnLst>
      <dgm:bg/>
      <dgm:whole/>
    </dgm:dataModel>
  </dgm:styleData>
  <dgm:clrData>
    <dgm:dataModel>
      <dgm:ptLst>
        <dgm:pt modelId="0" type="doc"/>
        <dgm:pt modelId="1"/>
        <dgm:pt modelId="2"/>
        <dgm:pt modelId="3"/>
        <dgm:pt modelId="4"/>
        <dgm:pt modelId="5"/>
        <dgm:pt modelId="6"/>
      </dgm:ptLst>
      <dgm:cxnLst>
        <dgm:cxn modelId="7" srcId="0" destId="1" srcOrd="0" destOrd="0"/>
        <dgm:cxn modelId="8" srcId="0" destId="2" srcOrd="1" destOrd="0"/>
        <dgm:cxn modelId="9" srcId="0" destId="3" srcOrd="2" destOrd="0"/>
        <dgm:cxn modelId="10" srcId="0" destId="4" srcOrd="3" destOrd="0"/>
        <dgm:cxn modelId="11" srcId="0" destId="5" srcOrd="4" destOrd="0"/>
        <dgm:cxn modelId="12" srcId="0" destId="6" srcOrd="5" destOrd="0"/>
      </dgm:cxnLst>
      <dgm:bg/>
      <dgm:whole/>
    </dgm:dataModel>
  </dgm:clrData>
  <dgm:layoutNode name="Name0">
    <dgm:varLst>
      <dgm:dir/>
      <dgm:resizeHandles val="exact"/>
    </dgm:varLst>
    <dgm:choose name="Name1">
      <dgm:if name="Name2" func="var" arg="dir" op="equ" val="norm">
        <dgm:alg type="cycle">
          <dgm:param type="stAng" val="0"/>
          <dgm:param type="spanAng" val="360"/>
        </dgm:alg>
      </dgm:if>
      <dgm:else name="Name3">
        <dgm:alg type="cycle">
          <dgm:param type="stAng" val="0"/>
          <dgm:param type="spanAng" val="-360"/>
        </dgm:alg>
      </dgm:else>
    </dgm:choose>
    <dgm:shape xmlns:r="http://schemas.openxmlformats.org/officeDocument/2006/relationships" r:blip="">
      <dgm:adjLst/>
    </dgm:shape>
    <dgm:presOf/>
    <dgm:constrLst>
      <dgm:constr type="diam" refType="w"/>
      <dgm:constr type="w" for="ch" ptType="node" refType="w"/>
      <dgm:constr type="primFontSz" for="ch" ptType="node" op="equ" val="65"/>
      <dgm:constr type="w" for="ch" forName="sibTrans" refType="w" refFor="ch" refPtType="node" op="equ" fact="0.35"/>
      <dgm:constr type="connDist" for="ch" forName="sibTrans" op="equ"/>
      <dgm:constr type="primFontSz" for="des" forName="connectorText" op="equ" val="55"/>
      <dgm:constr type="primFontSz" for="des" forName="connectorText" refType="primFontSz" refFor="ch" refPtType="node" op="lte" fact="0.8"/>
      <dgm:constr type="sibSp" refType="w" refFor="ch" refPtType="node" op="equ" fact="0.65"/>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5"/>
          <dgm:constr type="tMarg" refType="primFontSz" fact="0.3"/>
          <dgm:constr type="bMarg" refType="primFontSz" fact="0.3"/>
          <dgm:constr type="lMarg" refType="primFontSz" fact="0.3"/>
          <dgm:constr type="rMarg" refType="primFontSz" fact="0.3"/>
        </dgm:constrLst>
        <dgm:ruleLst>
          <dgm:rule type="primFontSz" val="5" fact="NaN" max="NaN"/>
        </dgm:ruleLst>
      </dgm:layoutNode>
      <dgm:choose name="Name4">
        <dgm:if name="Name5" axis="par ch" ptType="doc node" func="cnt" op="gt" val="1">
          <dgm:forEach name="sibTransForEach" axis="followSib" ptType="sibTrans" hideLastTrans="0" cnt="1">
            <dgm:layoutNode name="sibTrans">
              <dgm:choose name="Name6">
                <dgm:if name="Name7" axis="par ch" ptType="doc node" func="posEven" op="equ" val="1">
                  <dgm:alg type="conn">
                    <dgm:param type="begPts" val="radial"/>
                    <dgm:param type="endPts" val="radial"/>
                    <dgm:param type="begSty" val="arr"/>
                    <dgm:param type="endSty" val="arr"/>
                  </dgm:alg>
                </dgm:if>
                <dgm:else name="Name8">
                  <dgm:alg type="conn">
                    <dgm:param type="begPts" val="auto"/>
                    <dgm:param type="endPts" val="auto"/>
                    <dgm:param type="begSty" val="arr"/>
                    <dgm:param type="endSty" val="arr"/>
                  </dgm:alg>
                </dgm:else>
              </dgm:choose>
              <dgm:shape xmlns:r="http://schemas.openxmlformats.org/officeDocument/2006/relationships" type="conn" r:blip="">
                <dgm:adjLst/>
              </dgm:shape>
              <dgm:presOf axis="self"/>
              <dgm:constrLst>
                <dgm:constr type="h" refType="w" fact="0.5"/>
                <dgm:constr type="connDist"/>
                <dgm:constr type="begPad" refType="connDist" fact="0.1"/>
                <dgm:constr type="endPad" refType="connDist" fact="0.1"/>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if>
        <dgm:else name="Name9"/>
      </dgm:choos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914400" y="3257550"/>
            <a:ext cx="7315200" cy="30861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19"/>
        <p:cNvGrpSpPr/>
        <p:nvPr/>
      </p:nvGrpSpPr>
      <p:grpSpPr>
        <a:xfrm>
          <a:off x="0" y="0"/>
          <a:ext cx="0" cy="0"/>
          <a:chOff x="0" y="0"/>
          <a:chExt cx="0" cy="0"/>
        </a:xfrm>
      </p:grpSpPr>
      <p:sp>
        <p:nvSpPr>
          <p:cNvPr id="4120" name="Google Shape;4120;gcf542d467f_0_0: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1" name="Google Shape;4121;gcf542d467f_0_0: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90323887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35698542"/>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344"/>
        <p:cNvGrpSpPr/>
        <p:nvPr/>
      </p:nvGrpSpPr>
      <p:grpSpPr>
        <a:xfrm>
          <a:off x="0" y="0"/>
          <a:ext cx="0" cy="0"/>
          <a:chOff x="0" y="0"/>
          <a:chExt cx="0" cy="0"/>
        </a:xfrm>
      </p:grpSpPr>
      <p:sp>
        <p:nvSpPr>
          <p:cNvPr id="4345" name="Google Shape;4345;gf61f3e2cd9_0_366: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346" name="Google Shape;4346;gf61f3e2cd9_0_366: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Google Shape;4465;gf97a9bcf14_0_998: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6" name="Google Shape;4466;gf97a9bcf14_0_998: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64"/>
        <p:cNvGrpSpPr/>
        <p:nvPr/>
      </p:nvGrpSpPr>
      <p:grpSpPr>
        <a:xfrm>
          <a:off x="0" y="0"/>
          <a:ext cx="0" cy="0"/>
          <a:chOff x="0" y="0"/>
          <a:chExt cx="0" cy="0"/>
        </a:xfrm>
      </p:grpSpPr>
      <p:sp>
        <p:nvSpPr>
          <p:cNvPr id="4465" name="Google Shape;4465;gf97a9bcf14_0_998: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66" name="Google Shape;4466;gf97a9bcf14_0_998: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233243586"/>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3F2D422-0331-4A9A-9AC6-1209F231DEA2}" type="slidenum">
              <a:rPr lang="en-US" smtClean="0"/>
              <a:pPr/>
              <a:t>26</a:t>
            </a:fld>
            <a:endParaRPr lang="en-US"/>
          </a:p>
        </p:txBody>
      </p:sp>
    </p:spTree>
    <p:extLst>
      <p:ext uri="{BB962C8B-B14F-4D97-AF65-F5344CB8AC3E}">
        <p14:creationId xmlns:p14="http://schemas.microsoft.com/office/powerpoint/2010/main" val="774507821"/>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3F2D422-0331-4A9A-9AC6-1209F231DEA2}" type="slidenum">
              <a:rPr lang="en-US" smtClean="0"/>
              <a:pPr/>
              <a:t>27</a:t>
            </a:fld>
            <a:endParaRPr lang="en-US"/>
          </a:p>
        </p:txBody>
      </p:sp>
    </p:spTree>
    <p:extLst>
      <p:ext uri="{BB962C8B-B14F-4D97-AF65-F5344CB8AC3E}">
        <p14:creationId xmlns:p14="http://schemas.microsoft.com/office/powerpoint/2010/main" val="1310062454"/>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C3F2D422-0331-4A9A-9AC6-1209F231DEA2}" type="slidenum">
              <a:rPr lang="en-US" smtClean="0"/>
              <a:pPr/>
              <a:t>28</a:t>
            </a:fld>
            <a:endParaRPr lang="en-US"/>
          </a:p>
        </p:txBody>
      </p:sp>
    </p:spTree>
    <p:extLst>
      <p:ext uri="{BB962C8B-B14F-4D97-AF65-F5344CB8AC3E}">
        <p14:creationId xmlns:p14="http://schemas.microsoft.com/office/powerpoint/2010/main" val="2941872549"/>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419480604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03"/>
        <p:cNvGrpSpPr/>
        <p:nvPr/>
      </p:nvGrpSpPr>
      <p:grpSpPr>
        <a:xfrm>
          <a:off x="0" y="0"/>
          <a:ext cx="0" cy="0"/>
          <a:chOff x="0" y="0"/>
          <a:chExt cx="0" cy="0"/>
        </a:xfrm>
      </p:grpSpPr>
      <p:sp>
        <p:nvSpPr>
          <p:cNvPr id="5004" name="Google Shape;5004;g7a2bc4d681_0_719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005" name="Google Shape;5005;g7a2bc4d681_0_719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832997044"/>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82965931"/>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453896876"/>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200126722"/>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10836071"/>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4063270209"/>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87722797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00"/>
        <p:cNvGrpSpPr/>
        <p:nvPr/>
      </p:nvGrpSpPr>
      <p:grpSpPr>
        <a:xfrm>
          <a:off x="0" y="0"/>
          <a:ext cx="0" cy="0"/>
          <a:chOff x="0" y="0"/>
          <a:chExt cx="0" cy="0"/>
        </a:xfrm>
      </p:grpSpPr>
      <p:sp>
        <p:nvSpPr>
          <p:cNvPr id="4201" name="Google Shape;4201;gcc9050bdf8_0_234: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02" name="Google Shape;4202;gcc9050bdf8_0_234: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8118609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33"/>
        <p:cNvGrpSpPr/>
        <p:nvPr/>
      </p:nvGrpSpPr>
      <p:grpSpPr>
        <a:xfrm>
          <a:off x="0" y="0"/>
          <a:ext cx="0" cy="0"/>
          <a:chOff x="0" y="0"/>
          <a:chExt cx="0" cy="0"/>
        </a:xfrm>
      </p:grpSpPr>
      <p:sp>
        <p:nvSpPr>
          <p:cNvPr id="4134" name="Google Shape;4134;gcc9050bdf8_0_167: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35" name="Google Shape;4135;gcc9050bdf8_0_167: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759731608"/>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27"/>
        <p:cNvGrpSpPr/>
        <p:nvPr/>
      </p:nvGrpSpPr>
      <p:grpSpPr>
        <a:xfrm>
          <a:off x="0" y="0"/>
          <a:ext cx="0" cy="0"/>
          <a:chOff x="0" y="0"/>
          <a:chExt cx="0" cy="0"/>
        </a:xfrm>
      </p:grpSpPr>
      <p:sp>
        <p:nvSpPr>
          <p:cNvPr id="4228" name="Google Shape;4228;gcc9050bdf8_0_228: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229" name="Google Shape;4229;gcc9050bdf8_0_228: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463"/>
        <p:cNvGrpSpPr/>
        <p:nvPr/>
      </p:nvGrpSpPr>
      <p:grpSpPr>
        <a:xfrm>
          <a:off x="0" y="0"/>
          <a:ext cx="0" cy="0"/>
          <a:chOff x="0" y="0"/>
          <a:chExt cx="0" cy="0"/>
        </a:xfrm>
      </p:grpSpPr>
      <p:sp>
        <p:nvSpPr>
          <p:cNvPr id="6464" name="Google Shape;6464;gf61f3e2cd9_0_846: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465" name="Google Shape;6465;gf61f3e2cd9_0_846: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58403450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09434999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27"/>
        <p:cNvGrpSpPr/>
        <p:nvPr/>
      </p:nvGrpSpPr>
      <p:grpSpPr>
        <a:xfrm>
          <a:off x="0" y="0"/>
          <a:ext cx="0" cy="0"/>
          <a:chOff x="0" y="0"/>
          <a:chExt cx="0" cy="0"/>
        </a:xfrm>
      </p:grpSpPr>
      <p:sp>
        <p:nvSpPr>
          <p:cNvPr id="4128" name="Google Shape;4128;gcc9050bdf8_0_162:notes"/>
          <p:cNvSpPr>
            <a:spLocks noGrp="1" noRot="1" noChangeAspect="1"/>
          </p:cNvSpPr>
          <p:nvPr>
            <p:ph type="sldImg" idx="2"/>
          </p:nvPr>
        </p:nvSpPr>
        <p:spPr>
          <a:xfrm>
            <a:off x="2286000" y="514350"/>
            <a:ext cx="4572000" cy="257175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129" name="Google Shape;4129;gcc9050bdf8_0_162:notes"/>
          <p:cNvSpPr txBox="1">
            <a:spLocks noGrp="1"/>
          </p:cNvSpPr>
          <p:nvPr>
            <p:ph type="body" idx="1"/>
          </p:nvPr>
        </p:nvSpPr>
        <p:spPr>
          <a:xfrm>
            <a:off x="914400" y="3257550"/>
            <a:ext cx="7315200" cy="3086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66926398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396478238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2286000" y="514350"/>
            <a:ext cx="4572000" cy="257175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1314852267"/>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4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5.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6.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5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2.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2.png"/><Relationship Id="rId1" Type="http://schemas.openxmlformats.org/officeDocument/2006/relationships/slideMaster" Target="../slideMasters/slideMaster2.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61.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2.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4.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2.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Numbers and text 2">
  <p:cSld name="CUSTOM_6_1_1">
    <p:spTree>
      <p:nvGrpSpPr>
        <p:cNvPr id="1" name="Shape 3117"/>
        <p:cNvGrpSpPr/>
        <p:nvPr/>
      </p:nvGrpSpPr>
      <p:grpSpPr>
        <a:xfrm>
          <a:off x="0" y="0"/>
          <a:ext cx="0" cy="0"/>
          <a:chOff x="0" y="0"/>
          <a:chExt cx="0" cy="0"/>
        </a:xfrm>
      </p:grpSpPr>
      <p:grpSp>
        <p:nvGrpSpPr>
          <p:cNvPr id="3118" name="Google Shape;3118;p37"/>
          <p:cNvGrpSpPr/>
          <p:nvPr/>
        </p:nvGrpSpPr>
        <p:grpSpPr>
          <a:xfrm rot="1166243">
            <a:off x="-893596" y="3498124"/>
            <a:ext cx="1538933" cy="2748871"/>
            <a:chOff x="4594400" y="3206375"/>
            <a:chExt cx="328725" cy="587175"/>
          </a:xfrm>
        </p:grpSpPr>
        <p:sp>
          <p:nvSpPr>
            <p:cNvPr id="3119" name="Google Shape;3119;p37"/>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7"/>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7"/>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7"/>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3" name="Google Shape;3123;p37"/>
          <p:cNvSpPr/>
          <p:nvPr/>
        </p:nvSpPr>
        <p:spPr>
          <a:xfrm rot="899851">
            <a:off x="1824709" y="-746429"/>
            <a:ext cx="5456689" cy="66361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37"/>
          <p:cNvGrpSpPr/>
          <p:nvPr/>
        </p:nvGrpSpPr>
        <p:grpSpPr>
          <a:xfrm rot="3532429">
            <a:off x="302823" y="3338619"/>
            <a:ext cx="1672781" cy="2698627"/>
            <a:chOff x="6553750" y="3179075"/>
            <a:chExt cx="397875" cy="641875"/>
          </a:xfrm>
        </p:grpSpPr>
        <p:sp>
          <p:nvSpPr>
            <p:cNvPr id="3125" name="Google Shape;3125;p37"/>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7"/>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7"/>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7"/>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7"/>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7"/>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7"/>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7"/>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7"/>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7"/>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7"/>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7"/>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7"/>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7"/>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7"/>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7"/>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7"/>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7"/>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7"/>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7"/>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7"/>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7"/>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7"/>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7"/>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7"/>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7"/>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7"/>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7"/>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7"/>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7"/>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7"/>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37"/>
          <p:cNvGrpSpPr/>
          <p:nvPr/>
        </p:nvGrpSpPr>
        <p:grpSpPr>
          <a:xfrm rot="-7752000">
            <a:off x="6535155" y="-786567"/>
            <a:ext cx="1274187" cy="2007973"/>
            <a:chOff x="2046800" y="1535850"/>
            <a:chExt cx="488075" cy="769150"/>
          </a:xfrm>
        </p:grpSpPr>
        <p:sp>
          <p:nvSpPr>
            <p:cNvPr id="3157" name="Google Shape;3157;p37"/>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7"/>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7"/>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7"/>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7"/>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7"/>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7"/>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7"/>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7"/>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7"/>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7"/>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7"/>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7"/>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7"/>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7"/>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7"/>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7"/>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7"/>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7"/>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7"/>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7"/>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7"/>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7"/>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7"/>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7"/>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7"/>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7"/>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7"/>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7"/>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7"/>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7"/>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7"/>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7"/>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7"/>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7"/>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7"/>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7"/>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7"/>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7"/>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7"/>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7"/>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37"/>
          <p:cNvGrpSpPr/>
          <p:nvPr/>
        </p:nvGrpSpPr>
        <p:grpSpPr>
          <a:xfrm rot="-6534278">
            <a:off x="7787166" y="-794001"/>
            <a:ext cx="1699680" cy="2389760"/>
            <a:chOff x="5629850" y="1590975"/>
            <a:chExt cx="388875" cy="546725"/>
          </a:xfrm>
        </p:grpSpPr>
        <p:sp>
          <p:nvSpPr>
            <p:cNvPr id="3199" name="Google Shape;3199;p37"/>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7"/>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7"/>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7"/>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7"/>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7"/>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7"/>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6" name="Google Shape;3206;p37"/>
          <p:cNvSpPr txBox="1">
            <a:spLocks noGrp="1"/>
          </p:cNvSpPr>
          <p:nvPr>
            <p:ph type="title"/>
          </p:nvPr>
        </p:nvSpPr>
        <p:spPr>
          <a:xfrm>
            <a:off x="720000" y="16905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7" name="Google Shape;3207;p37"/>
          <p:cNvSpPr txBox="1">
            <a:spLocks noGrp="1"/>
          </p:cNvSpPr>
          <p:nvPr>
            <p:ph type="subTitle" idx="1"/>
          </p:nvPr>
        </p:nvSpPr>
        <p:spPr>
          <a:xfrm>
            <a:off x="720000" y="2445901"/>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8" name="Google Shape;3208;p37"/>
          <p:cNvSpPr txBox="1">
            <a:spLocks noGrp="1"/>
          </p:cNvSpPr>
          <p:nvPr>
            <p:ph type="title" idx="2"/>
          </p:nvPr>
        </p:nvSpPr>
        <p:spPr>
          <a:xfrm>
            <a:off x="5920650" y="29736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9" name="Google Shape;3209;p37"/>
          <p:cNvSpPr txBox="1">
            <a:spLocks noGrp="1"/>
          </p:cNvSpPr>
          <p:nvPr>
            <p:ph type="subTitle" idx="3"/>
          </p:nvPr>
        </p:nvSpPr>
        <p:spPr>
          <a:xfrm>
            <a:off x="5920650" y="3729002"/>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10" name="Google Shape;3210;p37"/>
          <p:cNvSpPr txBox="1">
            <a:spLocks noGrp="1"/>
          </p:cNvSpPr>
          <p:nvPr>
            <p:ph type="title" idx="4" hasCustomPrompt="1"/>
          </p:nvPr>
        </p:nvSpPr>
        <p:spPr>
          <a:xfrm>
            <a:off x="720150" y="5400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211" name="Google Shape;3211;p37"/>
          <p:cNvSpPr txBox="1">
            <a:spLocks noGrp="1"/>
          </p:cNvSpPr>
          <p:nvPr>
            <p:ph type="title" idx="5" hasCustomPrompt="1"/>
          </p:nvPr>
        </p:nvSpPr>
        <p:spPr>
          <a:xfrm>
            <a:off x="5920800" y="18231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pic>
        <p:nvPicPr>
          <p:cNvPr id="3212" name="Google Shape;3212;p37"/>
          <p:cNvPicPr preferRelativeResize="0"/>
          <p:nvPr/>
        </p:nvPicPr>
        <p:blipFill>
          <a:blip r:embed="rId2">
            <a:alphaModFix amt="50000"/>
          </a:blip>
          <a:stretch>
            <a:fillRect/>
          </a:stretch>
        </p:blipFill>
        <p:spPr>
          <a:xfrm>
            <a:off x="3139875" y="-1029625"/>
            <a:ext cx="2826351" cy="2528400"/>
          </a:xfrm>
          <a:prstGeom prst="rect">
            <a:avLst/>
          </a:prstGeom>
          <a:noFill/>
          <a:ln>
            <a:noFill/>
          </a:ln>
        </p:spPr>
      </p:pic>
      <p:pic>
        <p:nvPicPr>
          <p:cNvPr id="3213" name="Google Shape;3213;p37"/>
          <p:cNvPicPr preferRelativeResize="0"/>
          <p:nvPr/>
        </p:nvPicPr>
        <p:blipFill>
          <a:blip r:embed="rId2">
            <a:alphaModFix amt="50000"/>
          </a:blip>
          <a:stretch>
            <a:fillRect/>
          </a:stretch>
        </p:blipFill>
        <p:spPr>
          <a:xfrm>
            <a:off x="5882750" y="0"/>
            <a:ext cx="3261251" cy="2528400"/>
          </a:xfrm>
          <a:prstGeom prst="rect">
            <a:avLst/>
          </a:prstGeom>
          <a:noFill/>
          <a:ln>
            <a:noFill/>
          </a:ln>
        </p:spPr>
      </p:pic>
      <p:pic>
        <p:nvPicPr>
          <p:cNvPr id="3214" name="Google Shape;3214;p37"/>
          <p:cNvPicPr preferRelativeResize="0"/>
          <p:nvPr/>
        </p:nvPicPr>
        <p:blipFill>
          <a:blip r:embed="rId2">
            <a:alphaModFix amt="50000"/>
          </a:blip>
          <a:stretch>
            <a:fillRect/>
          </a:stretch>
        </p:blipFill>
        <p:spPr>
          <a:xfrm>
            <a:off x="-1072875" y="3597300"/>
            <a:ext cx="3295750" cy="2595625"/>
          </a:xfrm>
          <a:prstGeom prst="rect">
            <a:avLst/>
          </a:prstGeom>
          <a:noFill/>
          <a:ln>
            <a:noFill/>
          </a:ln>
        </p:spPr>
      </p:pic>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ackground">
  <p:cSld name="CUSTOM_11">
    <p:spTree>
      <p:nvGrpSpPr>
        <p:cNvPr id="1" name="Shape 3840"/>
        <p:cNvGrpSpPr/>
        <p:nvPr/>
      </p:nvGrpSpPr>
      <p:grpSpPr>
        <a:xfrm>
          <a:off x="0" y="0"/>
          <a:ext cx="0" cy="0"/>
          <a:chOff x="0" y="0"/>
          <a:chExt cx="0" cy="0"/>
        </a:xfrm>
      </p:grpSpPr>
      <p:sp>
        <p:nvSpPr>
          <p:cNvPr id="3841" name="Google Shape;3841;p4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8"/>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3" name="Google Shape;3843;p48"/>
          <p:cNvGrpSpPr/>
          <p:nvPr/>
        </p:nvGrpSpPr>
        <p:grpSpPr>
          <a:xfrm rot="1702121" flipH="1">
            <a:off x="-1409092" y="-750648"/>
            <a:ext cx="2877440" cy="2228610"/>
            <a:chOff x="9298389" y="-164681"/>
            <a:chExt cx="3403527" cy="2636070"/>
          </a:xfrm>
        </p:grpSpPr>
        <p:sp>
          <p:nvSpPr>
            <p:cNvPr id="3844" name="Google Shape;3844;p48"/>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8"/>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48"/>
          <p:cNvGrpSpPr/>
          <p:nvPr/>
        </p:nvGrpSpPr>
        <p:grpSpPr>
          <a:xfrm rot="-2052684">
            <a:off x="8443735" y="3653551"/>
            <a:ext cx="1046336" cy="1939290"/>
            <a:chOff x="3321775" y="2146200"/>
            <a:chExt cx="1129175" cy="2092825"/>
          </a:xfrm>
        </p:grpSpPr>
        <p:sp>
          <p:nvSpPr>
            <p:cNvPr id="3847" name="Google Shape;3847;p48"/>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8"/>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8"/>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8"/>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8"/>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8"/>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8"/>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8"/>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8"/>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8"/>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8"/>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8"/>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8"/>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8"/>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8"/>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8"/>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8"/>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8"/>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8"/>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8"/>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8"/>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8"/>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8"/>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8"/>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8"/>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8"/>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8"/>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8"/>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8"/>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8"/>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77" name="Google Shape;3877;p48"/>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878" name="Google Shape;3878;p48"/>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3879" name="Google Shape;3879;p48"/>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ackground 1">
  <p:cSld name="CUSTOM_11_1">
    <p:spTree>
      <p:nvGrpSpPr>
        <p:cNvPr id="1" name="Shape 3880"/>
        <p:cNvGrpSpPr/>
        <p:nvPr/>
      </p:nvGrpSpPr>
      <p:grpSpPr>
        <a:xfrm>
          <a:off x="0" y="0"/>
          <a:ext cx="0" cy="0"/>
          <a:chOff x="0" y="0"/>
          <a:chExt cx="0" cy="0"/>
        </a:xfrm>
      </p:grpSpPr>
      <p:grpSp>
        <p:nvGrpSpPr>
          <p:cNvPr id="3881" name="Google Shape;3881;p49"/>
          <p:cNvGrpSpPr/>
          <p:nvPr/>
        </p:nvGrpSpPr>
        <p:grpSpPr>
          <a:xfrm rot="-8949421">
            <a:off x="8546620" y="-1450331"/>
            <a:ext cx="1526877" cy="3332605"/>
            <a:chOff x="7386050" y="661025"/>
            <a:chExt cx="1576975" cy="3441950"/>
          </a:xfrm>
        </p:grpSpPr>
        <p:sp>
          <p:nvSpPr>
            <p:cNvPr id="3882" name="Google Shape;3882;p49"/>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49"/>
          <p:cNvGrpSpPr/>
          <p:nvPr/>
        </p:nvGrpSpPr>
        <p:grpSpPr>
          <a:xfrm flipH="1">
            <a:off x="7897045" y="-2"/>
            <a:ext cx="1322773" cy="1338296"/>
            <a:chOff x="238125" y="470675"/>
            <a:chExt cx="2524375" cy="2554000"/>
          </a:xfrm>
        </p:grpSpPr>
        <p:sp>
          <p:nvSpPr>
            <p:cNvPr id="3894" name="Google Shape;3894;p49"/>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49"/>
          <p:cNvGrpSpPr/>
          <p:nvPr/>
        </p:nvGrpSpPr>
        <p:grpSpPr>
          <a:xfrm rot="7923048" flipH="1">
            <a:off x="-138855" y="-298972"/>
            <a:ext cx="913676" cy="1677934"/>
            <a:chOff x="4830275" y="2608450"/>
            <a:chExt cx="1324325" cy="2432075"/>
          </a:xfrm>
        </p:grpSpPr>
        <p:sp>
          <p:nvSpPr>
            <p:cNvPr id="3915" name="Google Shape;3915;p49"/>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5" name="Google Shape;3985;p49"/>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86" name="Google Shape;3986;p49"/>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987" name="Google Shape;3987;p49"/>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3988" name="Google Shape;3988;p49"/>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Background 2">
  <p:cSld name="CUSTOM_11_1_1">
    <p:spTree>
      <p:nvGrpSpPr>
        <p:cNvPr id="1" name="Shape 3989"/>
        <p:cNvGrpSpPr/>
        <p:nvPr/>
      </p:nvGrpSpPr>
      <p:grpSpPr>
        <a:xfrm>
          <a:off x="0" y="0"/>
          <a:ext cx="0" cy="0"/>
          <a:chOff x="0" y="0"/>
          <a:chExt cx="0" cy="0"/>
        </a:xfrm>
      </p:grpSpPr>
      <p:sp>
        <p:nvSpPr>
          <p:cNvPr id="3990" name="Google Shape;3990;p50"/>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1" name="Google Shape;3991;p50"/>
          <p:cNvGrpSpPr/>
          <p:nvPr/>
        </p:nvGrpSpPr>
        <p:grpSpPr>
          <a:xfrm rot="8236893">
            <a:off x="-122790" y="-382950"/>
            <a:ext cx="1160581" cy="1843510"/>
            <a:chOff x="4836950" y="647600"/>
            <a:chExt cx="1160575" cy="1843500"/>
          </a:xfrm>
        </p:grpSpPr>
        <p:sp>
          <p:nvSpPr>
            <p:cNvPr id="3992" name="Google Shape;3992;p50"/>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0"/>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0"/>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0"/>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0"/>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0"/>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0"/>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0"/>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0"/>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0"/>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0"/>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0"/>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0"/>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0"/>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0"/>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0"/>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0"/>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0"/>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0"/>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0"/>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0"/>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0"/>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0"/>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0"/>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6" name="Google Shape;4016;p50"/>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7" name="Google Shape;4017;p50"/>
          <p:cNvGrpSpPr/>
          <p:nvPr/>
        </p:nvGrpSpPr>
        <p:grpSpPr>
          <a:xfrm rot="-1702004">
            <a:off x="7920647" y="-887877"/>
            <a:ext cx="3403432" cy="2635996"/>
            <a:chOff x="9298389" y="-164681"/>
            <a:chExt cx="3403527" cy="2636070"/>
          </a:xfrm>
        </p:grpSpPr>
        <p:sp>
          <p:nvSpPr>
            <p:cNvPr id="4018" name="Google Shape;4018;p50"/>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0"/>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20" name="Google Shape;4020;p50"/>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4021" name="Google Shape;4021;p50"/>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Background 3">
  <p:cSld name="CUSTOM_11_1_1_1">
    <p:spTree>
      <p:nvGrpSpPr>
        <p:cNvPr id="1" name="Shape 4022"/>
        <p:cNvGrpSpPr/>
        <p:nvPr/>
      </p:nvGrpSpPr>
      <p:grpSpPr>
        <a:xfrm>
          <a:off x="0" y="0"/>
          <a:ext cx="0" cy="0"/>
          <a:chOff x="0" y="0"/>
          <a:chExt cx="0" cy="0"/>
        </a:xfrm>
      </p:grpSpPr>
      <p:grpSp>
        <p:nvGrpSpPr>
          <p:cNvPr id="4023" name="Google Shape;4023;p51"/>
          <p:cNvGrpSpPr/>
          <p:nvPr/>
        </p:nvGrpSpPr>
        <p:grpSpPr>
          <a:xfrm rot="-1126758">
            <a:off x="8219740" y="3807370"/>
            <a:ext cx="1526569" cy="1507522"/>
            <a:chOff x="4045425" y="3839900"/>
            <a:chExt cx="559025" cy="552050"/>
          </a:xfrm>
        </p:grpSpPr>
        <p:sp>
          <p:nvSpPr>
            <p:cNvPr id="4024" name="Google Shape;4024;p51"/>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51"/>
          <p:cNvGrpSpPr/>
          <p:nvPr/>
        </p:nvGrpSpPr>
        <p:grpSpPr>
          <a:xfrm rot="-2416688" flipH="1">
            <a:off x="8135922" y="4061554"/>
            <a:ext cx="933971" cy="1508171"/>
            <a:chOff x="3377800" y="4037825"/>
            <a:chExt cx="342025" cy="552300"/>
          </a:xfrm>
        </p:grpSpPr>
        <p:sp>
          <p:nvSpPr>
            <p:cNvPr id="4035" name="Google Shape;4035;p51"/>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51"/>
          <p:cNvGrpSpPr/>
          <p:nvPr/>
        </p:nvGrpSpPr>
        <p:grpSpPr>
          <a:xfrm rot="-8220559" flipH="1">
            <a:off x="8502445" y="-528772"/>
            <a:ext cx="837538" cy="1916000"/>
            <a:chOff x="5067575" y="3176425"/>
            <a:chExt cx="473000" cy="1081975"/>
          </a:xfrm>
        </p:grpSpPr>
        <p:sp>
          <p:nvSpPr>
            <p:cNvPr id="4039" name="Google Shape;4039;p51"/>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51"/>
          <p:cNvGrpSpPr/>
          <p:nvPr/>
        </p:nvGrpSpPr>
        <p:grpSpPr>
          <a:xfrm rot="-6064755" flipH="1">
            <a:off x="8686069" y="-848028"/>
            <a:ext cx="1024212" cy="2051857"/>
            <a:chOff x="3238525" y="2739250"/>
            <a:chExt cx="1148975" cy="2301800"/>
          </a:xfrm>
        </p:grpSpPr>
        <p:sp>
          <p:nvSpPr>
            <p:cNvPr id="4044" name="Google Shape;4044;p51"/>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1"/>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04" name="Google Shape;4104;p51"/>
          <p:cNvPicPr preferRelativeResize="0"/>
          <p:nvPr/>
        </p:nvPicPr>
        <p:blipFill>
          <a:blip r:embed="rId2">
            <a:alphaModFix/>
          </a:blip>
          <a:stretch>
            <a:fillRect/>
          </a:stretch>
        </p:blipFill>
        <p:spPr>
          <a:xfrm>
            <a:off x="-545374" y="1697543"/>
            <a:ext cx="3852000" cy="3445953"/>
          </a:xfrm>
          <a:prstGeom prst="rect">
            <a:avLst/>
          </a:prstGeom>
          <a:noFill/>
          <a:ln>
            <a:noFill/>
          </a:ln>
        </p:spPr>
      </p:pic>
      <p:pic>
        <p:nvPicPr>
          <p:cNvPr id="4105" name="Google Shape;4105;p51"/>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4106" name="Google Shape;4106;p51"/>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4107" name="Google Shape;4107;p51"/>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Background 4">
  <p:cSld name="CUSTOM_11_1_1_1_1">
    <p:spTree>
      <p:nvGrpSpPr>
        <p:cNvPr id="1" name="Shape 4108"/>
        <p:cNvGrpSpPr/>
        <p:nvPr/>
      </p:nvGrpSpPr>
      <p:grpSpPr>
        <a:xfrm>
          <a:off x="0" y="0"/>
          <a:ext cx="0" cy="0"/>
          <a:chOff x="0" y="0"/>
          <a:chExt cx="0" cy="0"/>
        </a:xfrm>
      </p:grpSpPr>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slide" type="title">
  <p:cSld name="Title slide">
    <p:spTree>
      <p:nvGrpSpPr>
        <p:cNvPr id="1" name="Shape 9"/>
        <p:cNvGrpSpPr/>
        <p:nvPr/>
      </p:nvGrpSpPr>
      <p:grpSpPr>
        <a:xfrm>
          <a:off x="0" y="0"/>
          <a:ext cx="0" cy="0"/>
          <a:chOff x="0" y="0"/>
          <a:chExt cx="0" cy="0"/>
        </a:xfrm>
      </p:grpSpPr>
      <p:grpSp>
        <p:nvGrpSpPr>
          <p:cNvPr id="10" name="Google Shape;10;p2"/>
          <p:cNvGrpSpPr/>
          <p:nvPr/>
        </p:nvGrpSpPr>
        <p:grpSpPr>
          <a:xfrm rot="-8907462" flipH="1">
            <a:off x="8128607" y="-319262"/>
            <a:ext cx="1310949" cy="2857915"/>
            <a:chOff x="3345650" y="2840950"/>
            <a:chExt cx="370900" cy="808575"/>
          </a:xfrm>
        </p:grpSpPr>
        <p:sp>
          <p:nvSpPr>
            <p:cNvPr id="11" name="Google Shape;11;p2"/>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 name="Google Shape;12;p2"/>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37;p2"/>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38;p2"/>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9" name="Google Shape;59;p2"/>
          <p:cNvSpPr/>
          <p:nvPr/>
        </p:nvSpPr>
        <p:spPr>
          <a:xfrm rot="839692" flipH="1">
            <a:off x="5265557" y="-447409"/>
            <a:ext cx="4025481" cy="207078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0" name="Google Shape;60;p2"/>
          <p:cNvGrpSpPr/>
          <p:nvPr/>
        </p:nvGrpSpPr>
        <p:grpSpPr>
          <a:xfrm rot="839715" flipH="1">
            <a:off x="6453828" y="-898953"/>
            <a:ext cx="4195387" cy="3621616"/>
            <a:chOff x="2695275" y="1049450"/>
            <a:chExt cx="1439175" cy="1242350"/>
          </a:xfrm>
        </p:grpSpPr>
        <p:sp>
          <p:nvSpPr>
            <p:cNvPr id="61" name="Google Shape;61;p2"/>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2"/>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63" name="Google Shape;63;p2"/>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 name="Google Shape;65;p2"/>
          <p:cNvSpPr/>
          <p:nvPr/>
        </p:nvSpPr>
        <p:spPr>
          <a:xfrm rot="-1799746">
            <a:off x="-851544" y="3182839"/>
            <a:ext cx="2739071" cy="367560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txBox="1">
            <a:spLocks noGrp="1"/>
          </p:cNvSpPr>
          <p:nvPr>
            <p:ph type="subTitle" idx="1"/>
          </p:nvPr>
        </p:nvSpPr>
        <p:spPr>
          <a:xfrm>
            <a:off x="1101000" y="3731375"/>
            <a:ext cx="3852000" cy="451500"/>
          </a:xfrm>
          <a:prstGeom prst="rect">
            <a:avLst/>
          </a:prstGeom>
        </p:spPr>
        <p:txBody>
          <a:bodyPr spcFirstLastPara="1" wrap="square" lIns="91425" tIns="91425" rIns="91425" bIns="91425" anchor="ctr" anchorCtr="0">
            <a:noAutofit/>
          </a:bodyPr>
          <a:lstStyle>
            <a:lvl1pPr lvl="0">
              <a:lnSpc>
                <a:spcPct val="100000"/>
              </a:lnSpc>
              <a:spcBef>
                <a:spcPts val="0"/>
              </a:spcBef>
              <a:spcAft>
                <a:spcPts val="0"/>
              </a:spcAft>
              <a:buSzPts val="1400"/>
              <a:buNone/>
              <a:defRPr sz="20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grpSp>
        <p:nvGrpSpPr>
          <p:cNvPr id="67" name="Google Shape;67;p2"/>
          <p:cNvGrpSpPr/>
          <p:nvPr/>
        </p:nvGrpSpPr>
        <p:grpSpPr>
          <a:xfrm rot="3866213">
            <a:off x="119293" y="-295011"/>
            <a:ext cx="1148962" cy="2301773"/>
            <a:chOff x="3238525" y="2739250"/>
            <a:chExt cx="1148975" cy="2301800"/>
          </a:xfrm>
        </p:grpSpPr>
        <p:sp>
          <p:nvSpPr>
            <p:cNvPr id="68" name="Google Shape;68;p2"/>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2"/>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2"/>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 name="Google Shape;109;p2"/>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 name="Google Shape;110;p2"/>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 name="Google Shape;111;p2"/>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2"/>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 name="Google Shape;113;p2"/>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 name="Google Shape;114;p2"/>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 name="Google Shape;115;p2"/>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 name="Google Shape;116;p2"/>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2"/>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2"/>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2"/>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2"/>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2"/>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2"/>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2"/>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2"/>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2"/>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2"/>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 name="Google Shape;127;p2"/>
          <p:cNvGrpSpPr/>
          <p:nvPr/>
        </p:nvGrpSpPr>
        <p:grpSpPr>
          <a:xfrm rot="-2238749">
            <a:off x="8387725" y="2160389"/>
            <a:ext cx="1403448" cy="3309947"/>
            <a:chOff x="6152550" y="3804050"/>
            <a:chExt cx="386075" cy="910550"/>
          </a:xfrm>
        </p:grpSpPr>
        <p:sp>
          <p:nvSpPr>
            <p:cNvPr id="128" name="Google Shape;128;p2"/>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2"/>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 name="Google Shape;130;p2"/>
          <p:cNvGrpSpPr/>
          <p:nvPr/>
        </p:nvGrpSpPr>
        <p:grpSpPr>
          <a:xfrm rot="-3365436">
            <a:off x="7402918" y="2339740"/>
            <a:ext cx="2205126" cy="4812969"/>
            <a:chOff x="7386050" y="661025"/>
            <a:chExt cx="1576975" cy="3441950"/>
          </a:xfrm>
        </p:grpSpPr>
        <p:sp>
          <p:nvSpPr>
            <p:cNvPr id="131" name="Google Shape;131;p2"/>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2"/>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2"/>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2"/>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2"/>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2"/>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2"/>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2"/>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2"/>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 name="Google Shape;140;p2"/>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2"/>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 name="Google Shape;142;p2"/>
          <p:cNvGrpSpPr/>
          <p:nvPr/>
        </p:nvGrpSpPr>
        <p:grpSpPr>
          <a:xfrm rot="-2876806" flipH="1">
            <a:off x="7945480" y="3299247"/>
            <a:ext cx="1324284" cy="2432000"/>
            <a:chOff x="4830275" y="2608450"/>
            <a:chExt cx="1324325" cy="2432075"/>
          </a:xfrm>
        </p:grpSpPr>
        <p:sp>
          <p:nvSpPr>
            <p:cNvPr id="143" name="Google Shape;143;p2"/>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2"/>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2"/>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2"/>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2"/>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2"/>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2"/>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2"/>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2"/>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2"/>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2"/>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2"/>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2"/>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2"/>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2"/>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2"/>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2"/>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2"/>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2"/>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2"/>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2"/>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2"/>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2"/>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2"/>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2"/>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2"/>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2"/>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2"/>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2"/>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2"/>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2"/>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2"/>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2"/>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2"/>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2"/>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2"/>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2"/>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2"/>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2"/>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2"/>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2"/>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2"/>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2"/>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2"/>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 name="Google Shape;187;p2"/>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2"/>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2"/>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2"/>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2"/>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2"/>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2"/>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2"/>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2"/>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2"/>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2"/>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2"/>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2"/>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2"/>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2"/>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2"/>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2"/>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2"/>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2"/>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2"/>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2"/>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2"/>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2"/>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2"/>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2"/>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2"/>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13" name="Google Shape;213;p2"/>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214" name="Google Shape;214;p2"/>
          <p:cNvPicPr preferRelativeResize="0"/>
          <p:nvPr/>
        </p:nvPicPr>
        <p:blipFill>
          <a:blip r:embed="rId2">
            <a:alphaModFix amt="50000"/>
          </a:blip>
          <a:stretch>
            <a:fillRect/>
          </a:stretch>
        </p:blipFill>
        <p:spPr>
          <a:xfrm rot="1802401">
            <a:off x="-1722336" y="3908943"/>
            <a:ext cx="3851999" cy="3445953"/>
          </a:xfrm>
          <a:prstGeom prst="rect">
            <a:avLst/>
          </a:prstGeom>
          <a:noFill/>
          <a:ln>
            <a:noFill/>
          </a:ln>
        </p:spPr>
      </p:pic>
      <p:sp>
        <p:nvSpPr>
          <p:cNvPr id="215" name="Google Shape;215;p2"/>
          <p:cNvSpPr txBox="1">
            <a:spLocks noGrp="1"/>
          </p:cNvSpPr>
          <p:nvPr>
            <p:ph type="ctrTitle"/>
          </p:nvPr>
        </p:nvSpPr>
        <p:spPr>
          <a:xfrm>
            <a:off x="1101000" y="1285875"/>
            <a:ext cx="4661700" cy="2612400"/>
          </a:xfrm>
          <a:prstGeom prst="rect">
            <a:avLst/>
          </a:prstGeom>
        </p:spPr>
        <p:txBody>
          <a:bodyPr spcFirstLastPara="1" wrap="square" lIns="91425" tIns="91425" rIns="91425" bIns="91425" anchor="ctr" anchorCtr="0">
            <a:noAutofit/>
          </a:bodyPr>
          <a:lstStyle>
            <a:lvl1pPr lvl="0">
              <a:spcBef>
                <a:spcPts val="0"/>
              </a:spcBef>
              <a:spcAft>
                <a:spcPts val="0"/>
              </a:spcAft>
              <a:buSzPts val="5200"/>
              <a:buNone/>
              <a:defRPr sz="40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pic>
        <p:nvPicPr>
          <p:cNvPr id="216" name="Google Shape;216;p2"/>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217" name="Google Shape;217;p2"/>
          <p:cNvPicPr preferRelativeResize="0"/>
          <p:nvPr/>
        </p:nvPicPr>
        <p:blipFill>
          <a:blip r:embed="rId2">
            <a:alphaModFix amt="50000"/>
          </a:blip>
          <a:stretch>
            <a:fillRect/>
          </a:stretch>
        </p:blipFill>
        <p:spPr>
          <a:xfrm>
            <a:off x="5340351" y="-874207"/>
            <a:ext cx="3852000" cy="3445953"/>
          </a:xfrm>
          <a:prstGeom prst="rect">
            <a:avLst/>
          </a:prstGeom>
          <a:noFill/>
          <a:ln>
            <a:noFill/>
          </a:ln>
        </p:spPr>
      </p:pic>
      <p:sp>
        <p:nvSpPr>
          <p:cNvPr id="218" name="Google Shape;218;p2"/>
          <p:cNvSpPr txBox="1">
            <a:spLocks noGrp="1"/>
          </p:cNvSpPr>
          <p:nvPr>
            <p:ph type="subTitle" idx="2"/>
          </p:nvPr>
        </p:nvSpPr>
        <p:spPr>
          <a:xfrm rot="1008">
            <a:off x="7538017" y="578852"/>
            <a:ext cx="1023000" cy="9429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Tree>
    <p:extLst>
      <p:ext uri="{BB962C8B-B14F-4D97-AF65-F5344CB8AC3E}">
        <p14:creationId xmlns:p14="http://schemas.microsoft.com/office/powerpoint/2010/main" val="2014868238"/>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Section header" type="secHead">
  <p:cSld name="Section header">
    <p:spTree>
      <p:nvGrpSpPr>
        <p:cNvPr id="1" name="Shape 219"/>
        <p:cNvGrpSpPr/>
        <p:nvPr/>
      </p:nvGrpSpPr>
      <p:grpSpPr>
        <a:xfrm>
          <a:off x="0" y="0"/>
          <a:ext cx="0" cy="0"/>
          <a:chOff x="0" y="0"/>
          <a:chExt cx="0" cy="0"/>
        </a:xfrm>
      </p:grpSpPr>
      <p:sp>
        <p:nvSpPr>
          <p:cNvPr id="220" name="Google Shape;220;p3"/>
          <p:cNvSpPr/>
          <p:nvPr/>
        </p:nvSpPr>
        <p:spPr>
          <a:xfrm>
            <a:off x="-722772" y="-321503"/>
            <a:ext cx="3061326" cy="157480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3"/>
          <p:cNvGrpSpPr/>
          <p:nvPr/>
        </p:nvGrpSpPr>
        <p:grpSpPr>
          <a:xfrm>
            <a:off x="-1786289" y="-906091"/>
            <a:ext cx="3190651" cy="2754290"/>
            <a:chOff x="2695275" y="1049450"/>
            <a:chExt cx="1439175" cy="1242350"/>
          </a:xfrm>
        </p:grpSpPr>
        <p:sp>
          <p:nvSpPr>
            <p:cNvPr id="222" name="Google Shape;222;p3"/>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24" name="Google Shape;224;p3"/>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3"/>
          <p:cNvGrpSpPr/>
          <p:nvPr/>
        </p:nvGrpSpPr>
        <p:grpSpPr>
          <a:xfrm rot="-9295578" flipH="1">
            <a:off x="8138400" y="-417538"/>
            <a:ext cx="1310978" cy="2857979"/>
            <a:chOff x="3345650" y="2840950"/>
            <a:chExt cx="370900" cy="808575"/>
          </a:xfrm>
        </p:grpSpPr>
        <p:sp>
          <p:nvSpPr>
            <p:cNvPr id="227" name="Google Shape;227;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3"/>
          <p:cNvGrpSpPr/>
          <p:nvPr/>
        </p:nvGrpSpPr>
        <p:grpSpPr>
          <a:xfrm rot="-7362489">
            <a:off x="8014572" y="-2472249"/>
            <a:ext cx="2205127" cy="4812972"/>
            <a:chOff x="7386050" y="661025"/>
            <a:chExt cx="1576975" cy="3441950"/>
          </a:xfrm>
        </p:grpSpPr>
        <p:sp>
          <p:nvSpPr>
            <p:cNvPr id="276" name="Google Shape;276;p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2" name="Google Shape;402;p3"/>
          <p:cNvPicPr preferRelativeResize="0"/>
          <p:nvPr/>
        </p:nvPicPr>
        <p:blipFill>
          <a:blip r:embed="rId2">
            <a:alphaModFix amt="50000"/>
          </a:blip>
          <a:stretch>
            <a:fillRect/>
          </a:stretch>
        </p:blipFill>
        <p:spPr>
          <a:xfrm>
            <a:off x="-1450974" y="-1598107"/>
            <a:ext cx="3852000" cy="3445953"/>
          </a:xfrm>
          <a:prstGeom prst="rect">
            <a:avLst/>
          </a:prstGeom>
          <a:noFill/>
          <a:ln>
            <a:noFill/>
          </a:ln>
        </p:spPr>
      </p:pic>
      <p:pic>
        <p:nvPicPr>
          <p:cNvPr id="403" name="Google Shape;403;p3"/>
          <p:cNvPicPr preferRelativeResize="0"/>
          <p:nvPr/>
        </p:nvPicPr>
        <p:blipFill>
          <a:blip r:embed="rId2">
            <a:alphaModFix amt="50000"/>
          </a:blip>
          <a:stretch>
            <a:fillRect/>
          </a:stretch>
        </p:blipFill>
        <p:spPr>
          <a:xfrm>
            <a:off x="6738026" y="-1188532"/>
            <a:ext cx="3852000" cy="3445953"/>
          </a:xfrm>
          <a:prstGeom prst="rect">
            <a:avLst/>
          </a:prstGeom>
          <a:noFill/>
          <a:ln>
            <a:noFill/>
          </a:ln>
        </p:spPr>
      </p:pic>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extLst>
      <p:ext uri="{BB962C8B-B14F-4D97-AF65-F5344CB8AC3E}">
        <p14:creationId xmlns:p14="http://schemas.microsoft.com/office/powerpoint/2010/main" val="1985459835"/>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body" type="tx">
  <p:cSld name="Title and 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4042773672"/>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 and two columns">
    <p:spTree>
      <p:nvGrpSpPr>
        <p:cNvPr id="1" name="Shape 444"/>
        <p:cNvGrpSpPr/>
        <p:nvPr/>
      </p:nvGrpSpPr>
      <p:grpSpPr>
        <a:xfrm>
          <a:off x="0" y="0"/>
          <a:ext cx="0" cy="0"/>
          <a:chOff x="0" y="0"/>
          <a:chExt cx="0" cy="0"/>
        </a:xfrm>
      </p:grpSpPr>
      <p:sp>
        <p:nvSpPr>
          <p:cNvPr id="445" name="Google Shape;445;p5"/>
          <p:cNvSpPr txBox="1">
            <a:spLocks noGrp="1"/>
          </p:cNvSpPr>
          <p:nvPr>
            <p:ph type="subTitle" idx="1"/>
          </p:nvPr>
        </p:nvSpPr>
        <p:spPr>
          <a:xfrm>
            <a:off x="2020447" y="3087225"/>
            <a:ext cx="2178000" cy="8913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6" name="Google Shape;446;p5"/>
          <p:cNvSpPr txBox="1">
            <a:spLocks noGrp="1"/>
          </p:cNvSpPr>
          <p:nvPr>
            <p:ph type="subTitle" idx="2"/>
          </p:nvPr>
        </p:nvSpPr>
        <p:spPr>
          <a:xfrm>
            <a:off x="5924447" y="3087225"/>
            <a:ext cx="2178000" cy="8913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47" name="Google Shape;447;p5"/>
          <p:cNvSpPr txBox="1">
            <a:spLocks noGrp="1"/>
          </p:cNvSpPr>
          <p:nvPr>
            <p:ph type="subTitle" idx="3"/>
          </p:nvPr>
        </p:nvSpPr>
        <p:spPr>
          <a:xfrm>
            <a:off x="2020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448" name="Google Shape;448;p5"/>
          <p:cNvSpPr txBox="1">
            <a:spLocks noGrp="1"/>
          </p:cNvSpPr>
          <p:nvPr>
            <p:ph type="subTitle" idx="4"/>
          </p:nvPr>
        </p:nvSpPr>
        <p:spPr>
          <a:xfrm>
            <a:off x="5924447" y="2473200"/>
            <a:ext cx="2178000" cy="5727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grpSp>
        <p:nvGrpSpPr>
          <p:cNvPr id="449" name="Google Shape;449;p5"/>
          <p:cNvGrpSpPr/>
          <p:nvPr/>
        </p:nvGrpSpPr>
        <p:grpSpPr>
          <a:xfrm rot="10138916" flipH="1">
            <a:off x="-680800" y="-97103"/>
            <a:ext cx="1870257" cy="1846921"/>
            <a:chOff x="4045425" y="3839900"/>
            <a:chExt cx="559025" cy="552050"/>
          </a:xfrm>
        </p:grpSpPr>
        <p:sp>
          <p:nvSpPr>
            <p:cNvPr id="450" name="Google Shape;450;p5"/>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5"/>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5"/>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5"/>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5"/>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 name="Google Shape;455;p5"/>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 name="Google Shape;456;p5"/>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5"/>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5"/>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5"/>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0" name="Google Shape;460;p5"/>
          <p:cNvGrpSpPr/>
          <p:nvPr/>
        </p:nvGrpSpPr>
        <p:grpSpPr>
          <a:xfrm rot="7291453">
            <a:off x="363914" y="-572117"/>
            <a:ext cx="803593" cy="1838199"/>
            <a:chOff x="5067575" y="3176425"/>
            <a:chExt cx="473000" cy="1081975"/>
          </a:xfrm>
        </p:grpSpPr>
        <p:sp>
          <p:nvSpPr>
            <p:cNvPr id="461" name="Google Shape;461;p5"/>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5"/>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5"/>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5"/>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 name="Google Shape;465;p5"/>
          <p:cNvGrpSpPr/>
          <p:nvPr/>
        </p:nvGrpSpPr>
        <p:grpSpPr>
          <a:xfrm rot="-8939404" flipH="1">
            <a:off x="8094940" y="-535618"/>
            <a:ext cx="1160605" cy="1843547"/>
            <a:chOff x="4836950" y="647600"/>
            <a:chExt cx="1160575" cy="1843500"/>
          </a:xfrm>
        </p:grpSpPr>
        <p:sp>
          <p:nvSpPr>
            <p:cNvPr id="466" name="Google Shape;466;p5"/>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5"/>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5"/>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 name="Google Shape;469;p5"/>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 name="Google Shape;470;p5"/>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5"/>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5"/>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 name="Google Shape;473;p5"/>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 name="Google Shape;474;p5"/>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5"/>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5"/>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5"/>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 name="Google Shape;478;p5"/>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5"/>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 name="Google Shape;480;p5"/>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5"/>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5"/>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5"/>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5"/>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5"/>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5"/>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5"/>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5"/>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5"/>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90" name="Google Shape;490;p5"/>
          <p:cNvPicPr preferRelativeResize="0"/>
          <p:nvPr/>
        </p:nvPicPr>
        <p:blipFill>
          <a:blip r:embed="rId2">
            <a:alphaModFix amt="51000"/>
          </a:blip>
          <a:stretch>
            <a:fillRect/>
          </a:stretch>
        </p:blipFill>
        <p:spPr>
          <a:xfrm rot="1802387">
            <a:off x="7887079" y="-1021008"/>
            <a:ext cx="3071170" cy="2747418"/>
          </a:xfrm>
          <a:prstGeom prst="rect">
            <a:avLst/>
          </a:prstGeom>
          <a:noFill/>
          <a:ln>
            <a:noFill/>
          </a:ln>
        </p:spPr>
      </p:pic>
      <p:pic>
        <p:nvPicPr>
          <p:cNvPr id="491" name="Google Shape;491;p5"/>
          <p:cNvPicPr preferRelativeResize="0"/>
          <p:nvPr/>
        </p:nvPicPr>
        <p:blipFill>
          <a:blip r:embed="rId2">
            <a:alphaModFix amt="51000"/>
          </a:blip>
          <a:stretch>
            <a:fillRect/>
          </a:stretch>
        </p:blipFill>
        <p:spPr>
          <a:xfrm rot="1802387">
            <a:off x="-1418846" y="-1249608"/>
            <a:ext cx="3071170" cy="2747418"/>
          </a:xfrm>
          <a:prstGeom prst="rect">
            <a:avLst/>
          </a:prstGeom>
          <a:noFill/>
          <a:ln>
            <a:noFill/>
          </a:ln>
        </p:spPr>
      </p:pic>
      <p:sp>
        <p:nvSpPr>
          <p:cNvPr id="492" name="Google Shape;492;p5"/>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353501470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219"/>
        <p:cNvGrpSpPr/>
        <p:nvPr/>
      </p:nvGrpSpPr>
      <p:grpSpPr>
        <a:xfrm>
          <a:off x="0" y="0"/>
          <a:ext cx="0" cy="0"/>
          <a:chOff x="0" y="0"/>
          <a:chExt cx="0" cy="0"/>
        </a:xfrm>
      </p:grpSpPr>
      <p:sp>
        <p:nvSpPr>
          <p:cNvPr id="220" name="Google Shape;220;p3"/>
          <p:cNvSpPr/>
          <p:nvPr/>
        </p:nvSpPr>
        <p:spPr>
          <a:xfrm>
            <a:off x="-722772" y="-321503"/>
            <a:ext cx="3061326" cy="157480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1" name="Google Shape;221;p3"/>
          <p:cNvGrpSpPr/>
          <p:nvPr/>
        </p:nvGrpSpPr>
        <p:grpSpPr>
          <a:xfrm>
            <a:off x="-1786289" y="-906091"/>
            <a:ext cx="3190651" cy="2754290"/>
            <a:chOff x="2695275" y="1049450"/>
            <a:chExt cx="1439175" cy="1242350"/>
          </a:xfrm>
        </p:grpSpPr>
        <p:sp>
          <p:nvSpPr>
            <p:cNvPr id="222" name="Google Shape;222;p3"/>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3"/>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accent2"/>
            </a:solidFill>
            <a:ln w="9525" cap="flat"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224" name="Google Shape;224;p3"/>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3"/>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 name="Google Shape;226;p3"/>
          <p:cNvGrpSpPr/>
          <p:nvPr/>
        </p:nvGrpSpPr>
        <p:grpSpPr>
          <a:xfrm rot="-9295578" flipH="1">
            <a:off x="8138400" y="-417538"/>
            <a:ext cx="1310978" cy="2857979"/>
            <a:chOff x="3345650" y="2840950"/>
            <a:chExt cx="370900" cy="808575"/>
          </a:xfrm>
        </p:grpSpPr>
        <p:sp>
          <p:nvSpPr>
            <p:cNvPr id="227" name="Google Shape;227;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 name="Google Shape;266;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 name="Google Shape;267;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 name="Google Shape;268;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 name="Google Shape;271;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3"/>
          <p:cNvGrpSpPr/>
          <p:nvPr/>
        </p:nvGrpSpPr>
        <p:grpSpPr>
          <a:xfrm rot="-7362489">
            <a:off x="8014572" y="-2472249"/>
            <a:ext cx="2205127" cy="4812972"/>
            <a:chOff x="7386050" y="661025"/>
            <a:chExt cx="1576975" cy="3441950"/>
          </a:xfrm>
        </p:grpSpPr>
        <p:sp>
          <p:nvSpPr>
            <p:cNvPr id="276" name="Google Shape;276;p3"/>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3"/>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3"/>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3"/>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3"/>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3"/>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3"/>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3"/>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3"/>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 name="Google Shape;285;p3"/>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 name="Google Shape;286;p3"/>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 name="Google Shape;287;p3"/>
          <p:cNvGrpSpPr/>
          <p:nvPr/>
        </p:nvGrpSpPr>
        <p:grpSpPr>
          <a:xfrm rot="-3364333">
            <a:off x="8025649" y="2231884"/>
            <a:ext cx="1500020" cy="3270096"/>
            <a:chOff x="3345650" y="2840950"/>
            <a:chExt cx="370900" cy="808575"/>
          </a:xfrm>
        </p:grpSpPr>
        <p:sp>
          <p:nvSpPr>
            <p:cNvPr id="288" name="Google Shape;288;p3"/>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 name="Google Shape;289;p3"/>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 name="Google Shape;290;p3"/>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 name="Google Shape;291;p3"/>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 name="Google Shape;292;p3"/>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 name="Google Shape;293;p3"/>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3"/>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3"/>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3"/>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3"/>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3"/>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3"/>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3"/>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 name="Google Shape;301;p3"/>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3"/>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3"/>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 name="Google Shape;304;p3"/>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 name="Google Shape;305;p3"/>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 name="Google Shape;306;p3"/>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3"/>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3"/>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 name="Google Shape;309;p3"/>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 name="Google Shape;310;p3"/>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3"/>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3"/>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3"/>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3"/>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3"/>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3"/>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3"/>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3"/>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3"/>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3"/>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3"/>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3"/>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3"/>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3"/>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 name="Google Shape;325;p3"/>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3"/>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3"/>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3"/>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 name="Google Shape;329;p3"/>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 name="Google Shape;330;p3"/>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3"/>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3"/>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3"/>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 name="Google Shape;334;p3"/>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3"/>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 name="Google Shape;336;p3"/>
          <p:cNvSpPr/>
          <p:nvPr/>
        </p:nvSpPr>
        <p:spPr>
          <a:xfrm rot="-6784010">
            <a:off x="7274673" y="3251073"/>
            <a:ext cx="2454822" cy="2515042"/>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7" name="Google Shape;337;p3"/>
          <p:cNvGrpSpPr/>
          <p:nvPr/>
        </p:nvGrpSpPr>
        <p:grpSpPr>
          <a:xfrm rot="-970937">
            <a:off x="7867007" y="3371364"/>
            <a:ext cx="1270127" cy="1842014"/>
            <a:chOff x="3066525" y="648600"/>
            <a:chExt cx="1270100" cy="1841975"/>
          </a:xfrm>
        </p:grpSpPr>
        <p:sp>
          <p:nvSpPr>
            <p:cNvPr id="338" name="Google Shape;338;p3"/>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3"/>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3"/>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3"/>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3"/>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3"/>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3"/>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3"/>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 name="Google Shape;346;p3"/>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3"/>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3"/>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3"/>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3"/>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 name="Google Shape;351;p3"/>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 name="Google Shape;352;p3"/>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3"/>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3"/>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3"/>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 name="Google Shape;356;p3"/>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 name="Google Shape;357;p3"/>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3"/>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 name="Google Shape;359;p3"/>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 name="Google Shape;360;p3"/>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3"/>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3"/>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3"/>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 name="Google Shape;364;p3"/>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 name="Google Shape;365;p3"/>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3"/>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3"/>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 name="Google Shape;368;p3"/>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3"/>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3"/>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3"/>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 name="Google Shape;372;p3"/>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 name="Google Shape;373;p3"/>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3"/>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3"/>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 name="Google Shape;376;p3"/>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3"/>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3"/>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3"/>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 name="Google Shape;380;p3"/>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 name="Google Shape;381;p3"/>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 name="Google Shape;382;p3"/>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5" name="Google Shape;385;p3"/>
          <p:cNvGrpSpPr/>
          <p:nvPr/>
        </p:nvGrpSpPr>
        <p:grpSpPr>
          <a:xfrm rot="842653">
            <a:off x="-943933" y="1991756"/>
            <a:ext cx="2260828" cy="3330941"/>
            <a:chOff x="2557750" y="3969075"/>
            <a:chExt cx="447100" cy="658725"/>
          </a:xfrm>
        </p:grpSpPr>
        <p:sp>
          <p:nvSpPr>
            <p:cNvPr id="386" name="Google Shape;386;p3"/>
            <p:cNvSpPr/>
            <p:nvPr/>
          </p:nvSpPr>
          <p:spPr>
            <a:xfrm>
              <a:off x="2557750" y="3969075"/>
              <a:ext cx="447100" cy="658725"/>
            </a:xfrm>
            <a:custGeom>
              <a:avLst/>
              <a:gdLst/>
              <a:ahLst/>
              <a:cxnLst/>
              <a:rect l="l" t="t" r="r" b="b"/>
              <a:pathLst>
                <a:path w="17884" h="26349" extrusionOk="0">
                  <a:moveTo>
                    <a:pt x="17884" y="0"/>
                  </a:moveTo>
                  <a:lnTo>
                    <a:pt x="17884" y="0"/>
                  </a:lnTo>
                  <a:cubicBezTo>
                    <a:pt x="15276" y="417"/>
                    <a:pt x="13121" y="2810"/>
                    <a:pt x="12966" y="5441"/>
                  </a:cubicBezTo>
                  <a:lnTo>
                    <a:pt x="12943" y="5584"/>
                  </a:lnTo>
                  <a:cubicBezTo>
                    <a:pt x="12133" y="6227"/>
                    <a:pt x="11383" y="6965"/>
                    <a:pt x="10728" y="7787"/>
                  </a:cubicBezTo>
                  <a:cubicBezTo>
                    <a:pt x="10704" y="5263"/>
                    <a:pt x="9478" y="3001"/>
                    <a:pt x="7537" y="1370"/>
                  </a:cubicBezTo>
                  <a:lnTo>
                    <a:pt x="7537" y="1370"/>
                  </a:lnTo>
                  <a:cubicBezTo>
                    <a:pt x="7585" y="3894"/>
                    <a:pt x="8716" y="6263"/>
                    <a:pt x="10645" y="7894"/>
                  </a:cubicBezTo>
                  <a:cubicBezTo>
                    <a:pt x="10097" y="8549"/>
                    <a:pt x="9525" y="9311"/>
                    <a:pt x="8966" y="10156"/>
                  </a:cubicBezTo>
                  <a:cubicBezTo>
                    <a:pt x="8621" y="8894"/>
                    <a:pt x="8275" y="7608"/>
                    <a:pt x="7680" y="6442"/>
                  </a:cubicBezTo>
                  <a:cubicBezTo>
                    <a:pt x="7085" y="5275"/>
                    <a:pt x="6204" y="4191"/>
                    <a:pt x="5037" y="3596"/>
                  </a:cubicBezTo>
                  <a:lnTo>
                    <a:pt x="5037" y="3596"/>
                  </a:lnTo>
                  <a:cubicBezTo>
                    <a:pt x="4918" y="4441"/>
                    <a:pt x="5120" y="5299"/>
                    <a:pt x="5596" y="6013"/>
                  </a:cubicBezTo>
                  <a:cubicBezTo>
                    <a:pt x="5942" y="6537"/>
                    <a:pt x="6418" y="6965"/>
                    <a:pt x="6751" y="7501"/>
                  </a:cubicBezTo>
                  <a:cubicBezTo>
                    <a:pt x="6989" y="7894"/>
                    <a:pt x="7144" y="8335"/>
                    <a:pt x="7394" y="8728"/>
                  </a:cubicBezTo>
                  <a:cubicBezTo>
                    <a:pt x="7751" y="9311"/>
                    <a:pt x="8299" y="9954"/>
                    <a:pt x="8954" y="10180"/>
                  </a:cubicBezTo>
                  <a:cubicBezTo>
                    <a:pt x="7990" y="11597"/>
                    <a:pt x="7156" y="13097"/>
                    <a:pt x="6454" y="14669"/>
                  </a:cubicBezTo>
                  <a:cubicBezTo>
                    <a:pt x="5825" y="14313"/>
                    <a:pt x="5110" y="14164"/>
                    <a:pt x="4388" y="14164"/>
                  </a:cubicBezTo>
                  <a:cubicBezTo>
                    <a:pt x="3975" y="14164"/>
                    <a:pt x="3559" y="14213"/>
                    <a:pt x="3156" y="14300"/>
                  </a:cubicBezTo>
                  <a:cubicBezTo>
                    <a:pt x="2048" y="14550"/>
                    <a:pt x="1012" y="15074"/>
                    <a:pt x="0" y="15597"/>
                  </a:cubicBezTo>
                  <a:cubicBezTo>
                    <a:pt x="241" y="15606"/>
                    <a:pt x="491" y="15611"/>
                    <a:pt x="749" y="15611"/>
                  </a:cubicBezTo>
                  <a:cubicBezTo>
                    <a:pt x="2599" y="15611"/>
                    <a:pt x="4831" y="15372"/>
                    <a:pt x="6430" y="14693"/>
                  </a:cubicBezTo>
                  <a:lnTo>
                    <a:pt x="6430" y="14693"/>
                  </a:lnTo>
                  <a:cubicBezTo>
                    <a:pt x="4799" y="18288"/>
                    <a:pt x="3810" y="22444"/>
                    <a:pt x="4620" y="26349"/>
                  </a:cubicBezTo>
                  <a:lnTo>
                    <a:pt x="4846" y="26301"/>
                  </a:lnTo>
                  <a:cubicBezTo>
                    <a:pt x="4549" y="24861"/>
                    <a:pt x="4477" y="23372"/>
                    <a:pt x="4632" y="21896"/>
                  </a:cubicBezTo>
                  <a:lnTo>
                    <a:pt x="4632" y="21896"/>
                  </a:lnTo>
                  <a:cubicBezTo>
                    <a:pt x="4739" y="22217"/>
                    <a:pt x="5049" y="22467"/>
                    <a:pt x="5334" y="22682"/>
                  </a:cubicBezTo>
                  <a:lnTo>
                    <a:pt x="7001" y="23896"/>
                  </a:lnTo>
                  <a:cubicBezTo>
                    <a:pt x="6894" y="23551"/>
                    <a:pt x="6751" y="23206"/>
                    <a:pt x="6596" y="22884"/>
                  </a:cubicBezTo>
                  <a:cubicBezTo>
                    <a:pt x="6418" y="22503"/>
                    <a:pt x="6168" y="22146"/>
                    <a:pt x="5882" y="21848"/>
                  </a:cubicBezTo>
                  <a:cubicBezTo>
                    <a:pt x="5573" y="21551"/>
                    <a:pt x="5192" y="21360"/>
                    <a:pt x="4763" y="21312"/>
                  </a:cubicBezTo>
                  <a:lnTo>
                    <a:pt x="4680" y="21443"/>
                  </a:lnTo>
                  <a:cubicBezTo>
                    <a:pt x="4858" y="20003"/>
                    <a:pt x="5192" y="18586"/>
                    <a:pt x="5668" y="17205"/>
                  </a:cubicBezTo>
                  <a:cubicBezTo>
                    <a:pt x="5704" y="17300"/>
                    <a:pt x="5739" y="17407"/>
                    <a:pt x="5751" y="17502"/>
                  </a:cubicBezTo>
                  <a:cubicBezTo>
                    <a:pt x="5823" y="17967"/>
                    <a:pt x="5930" y="18419"/>
                    <a:pt x="6085" y="18860"/>
                  </a:cubicBezTo>
                  <a:cubicBezTo>
                    <a:pt x="6537" y="20003"/>
                    <a:pt x="7573" y="20836"/>
                    <a:pt x="8680" y="21372"/>
                  </a:cubicBezTo>
                  <a:cubicBezTo>
                    <a:pt x="8549" y="20479"/>
                    <a:pt x="8025" y="19705"/>
                    <a:pt x="7442" y="19038"/>
                  </a:cubicBezTo>
                  <a:cubicBezTo>
                    <a:pt x="6870" y="18384"/>
                    <a:pt x="6227" y="17812"/>
                    <a:pt x="5692" y="17133"/>
                  </a:cubicBezTo>
                  <a:cubicBezTo>
                    <a:pt x="6037" y="16121"/>
                    <a:pt x="6442" y="15133"/>
                    <a:pt x="6906" y="14169"/>
                  </a:cubicBezTo>
                  <a:lnTo>
                    <a:pt x="6906" y="14193"/>
                  </a:lnTo>
                  <a:lnTo>
                    <a:pt x="6930" y="14204"/>
                  </a:lnTo>
                  <a:lnTo>
                    <a:pt x="6906" y="14157"/>
                  </a:lnTo>
                  <a:cubicBezTo>
                    <a:pt x="8763" y="10311"/>
                    <a:pt x="11276" y="7204"/>
                    <a:pt x="12883" y="5930"/>
                  </a:cubicBezTo>
                  <a:lnTo>
                    <a:pt x="13121" y="5739"/>
                  </a:lnTo>
                  <a:cubicBezTo>
                    <a:pt x="13193" y="5680"/>
                    <a:pt x="13264" y="5632"/>
                    <a:pt x="13324" y="5584"/>
                  </a:cubicBezTo>
                  <a:lnTo>
                    <a:pt x="13312" y="5572"/>
                  </a:lnTo>
                  <a:cubicBezTo>
                    <a:pt x="15169" y="4013"/>
                    <a:pt x="16717" y="2120"/>
                    <a:pt x="178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3"/>
            <p:cNvSpPr/>
            <p:nvPr/>
          </p:nvSpPr>
          <p:spPr>
            <a:xfrm>
              <a:off x="2810750" y="4002700"/>
              <a:ext cx="56875" cy="118500"/>
            </a:xfrm>
            <a:custGeom>
              <a:avLst/>
              <a:gdLst/>
              <a:ahLst/>
              <a:cxnLst/>
              <a:rect l="l" t="t" r="r" b="b"/>
              <a:pathLst>
                <a:path w="2275" h="4740" extrusionOk="0">
                  <a:moveTo>
                    <a:pt x="489" y="1"/>
                  </a:moveTo>
                  <a:lnTo>
                    <a:pt x="489" y="1"/>
                  </a:lnTo>
                  <a:cubicBezTo>
                    <a:pt x="1" y="1739"/>
                    <a:pt x="596" y="3596"/>
                    <a:pt x="2001" y="4739"/>
                  </a:cubicBezTo>
                  <a:cubicBezTo>
                    <a:pt x="2275" y="3084"/>
                    <a:pt x="1846" y="977"/>
                    <a:pt x="48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3"/>
            <p:cNvSpPr/>
            <p:nvPr/>
          </p:nvSpPr>
          <p:spPr>
            <a:xfrm>
              <a:off x="2566075" y="4194700"/>
              <a:ext cx="183400" cy="81500"/>
            </a:xfrm>
            <a:custGeom>
              <a:avLst/>
              <a:gdLst/>
              <a:ahLst/>
              <a:cxnLst/>
              <a:rect l="l" t="t" r="r" b="b"/>
              <a:pathLst>
                <a:path w="7336" h="3260" extrusionOk="0">
                  <a:moveTo>
                    <a:pt x="1" y="0"/>
                  </a:moveTo>
                  <a:cubicBezTo>
                    <a:pt x="953" y="953"/>
                    <a:pt x="1906" y="1917"/>
                    <a:pt x="3049" y="2608"/>
                  </a:cubicBezTo>
                  <a:cubicBezTo>
                    <a:pt x="3802" y="3071"/>
                    <a:pt x="4855" y="3260"/>
                    <a:pt x="5861" y="3260"/>
                  </a:cubicBezTo>
                  <a:cubicBezTo>
                    <a:pt x="6381" y="3260"/>
                    <a:pt x="6888" y="3209"/>
                    <a:pt x="7335" y="3120"/>
                  </a:cubicBezTo>
                  <a:cubicBezTo>
                    <a:pt x="6311" y="2227"/>
                    <a:pt x="5240" y="1322"/>
                    <a:pt x="3930" y="953"/>
                  </a:cubicBezTo>
                  <a:cubicBezTo>
                    <a:pt x="3477" y="834"/>
                    <a:pt x="3025" y="750"/>
                    <a:pt x="2573" y="691"/>
                  </a:cubicBezTo>
                  <a:cubicBezTo>
                    <a:pt x="1691" y="536"/>
                    <a:pt x="834"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
            <p:cNvSpPr/>
            <p:nvPr/>
          </p:nvSpPr>
          <p:spPr>
            <a:xfrm>
              <a:off x="2559825" y="4414125"/>
              <a:ext cx="127125" cy="59875"/>
            </a:xfrm>
            <a:custGeom>
              <a:avLst/>
              <a:gdLst/>
              <a:ahLst/>
              <a:cxnLst/>
              <a:rect l="l" t="t" r="r" b="b"/>
              <a:pathLst>
                <a:path w="5085" h="2395" extrusionOk="0">
                  <a:moveTo>
                    <a:pt x="4319" y="0"/>
                  </a:moveTo>
                  <a:cubicBezTo>
                    <a:pt x="3335" y="0"/>
                    <a:pt x="2372" y="341"/>
                    <a:pt x="1596" y="974"/>
                  </a:cubicBezTo>
                  <a:cubicBezTo>
                    <a:pt x="1060" y="1415"/>
                    <a:pt x="620" y="2010"/>
                    <a:pt x="1" y="2344"/>
                  </a:cubicBezTo>
                  <a:cubicBezTo>
                    <a:pt x="237" y="2378"/>
                    <a:pt x="474" y="2395"/>
                    <a:pt x="709" y="2395"/>
                  </a:cubicBezTo>
                  <a:cubicBezTo>
                    <a:pt x="2188" y="2395"/>
                    <a:pt x="3600" y="1727"/>
                    <a:pt x="4525" y="546"/>
                  </a:cubicBezTo>
                  <a:lnTo>
                    <a:pt x="5085" y="70"/>
                  </a:lnTo>
                  <a:cubicBezTo>
                    <a:pt x="4830" y="23"/>
                    <a:pt x="4574" y="0"/>
                    <a:pt x="431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
            <p:cNvSpPr/>
            <p:nvPr/>
          </p:nvSpPr>
          <p:spPr>
            <a:xfrm>
              <a:off x="2851225" y="4149125"/>
              <a:ext cx="97675" cy="46450"/>
            </a:xfrm>
            <a:custGeom>
              <a:avLst/>
              <a:gdLst/>
              <a:ahLst/>
              <a:cxnLst/>
              <a:rect l="l" t="t" r="r" b="b"/>
              <a:pathLst>
                <a:path w="3907" h="1858" extrusionOk="0">
                  <a:moveTo>
                    <a:pt x="238" y="0"/>
                  </a:moveTo>
                  <a:cubicBezTo>
                    <a:pt x="159" y="0"/>
                    <a:pt x="80" y="1"/>
                    <a:pt x="1" y="2"/>
                  </a:cubicBezTo>
                  <a:cubicBezTo>
                    <a:pt x="465" y="656"/>
                    <a:pt x="1192" y="1049"/>
                    <a:pt x="1882" y="1430"/>
                  </a:cubicBezTo>
                  <a:cubicBezTo>
                    <a:pt x="2192" y="1633"/>
                    <a:pt x="2537" y="1776"/>
                    <a:pt x="2906" y="1847"/>
                  </a:cubicBezTo>
                  <a:cubicBezTo>
                    <a:pt x="2962" y="1854"/>
                    <a:pt x="3019" y="1858"/>
                    <a:pt x="3076" y="1858"/>
                  </a:cubicBezTo>
                  <a:cubicBezTo>
                    <a:pt x="3397" y="1858"/>
                    <a:pt x="3724" y="1742"/>
                    <a:pt x="3906" y="1490"/>
                  </a:cubicBezTo>
                  <a:cubicBezTo>
                    <a:pt x="3585" y="1133"/>
                    <a:pt x="3228" y="823"/>
                    <a:pt x="2835" y="561"/>
                  </a:cubicBezTo>
                  <a:cubicBezTo>
                    <a:pt x="2034" y="78"/>
                    <a:pt x="1162" y="0"/>
                    <a:pt x="23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
            <p:cNvSpPr/>
            <p:nvPr/>
          </p:nvSpPr>
          <p:spPr>
            <a:xfrm>
              <a:off x="2811950" y="4197975"/>
              <a:ext cx="100325" cy="69275"/>
            </a:xfrm>
            <a:custGeom>
              <a:avLst/>
              <a:gdLst/>
              <a:ahLst/>
              <a:cxnLst/>
              <a:rect l="l" t="t" r="r" b="b"/>
              <a:pathLst>
                <a:path w="4013" h="2771" extrusionOk="0">
                  <a:moveTo>
                    <a:pt x="60" y="0"/>
                  </a:moveTo>
                  <a:lnTo>
                    <a:pt x="60" y="0"/>
                  </a:lnTo>
                  <a:cubicBezTo>
                    <a:pt x="0" y="298"/>
                    <a:pt x="143" y="536"/>
                    <a:pt x="369" y="738"/>
                  </a:cubicBezTo>
                  <a:cubicBezTo>
                    <a:pt x="596" y="929"/>
                    <a:pt x="834" y="1107"/>
                    <a:pt x="1084" y="1286"/>
                  </a:cubicBezTo>
                  <a:cubicBezTo>
                    <a:pt x="1548" y="1643"/>
                    <a:pt x="1882" y="2143"/>
                    <a:pt x="2370" y="2453"/>
                  </a:cubicBezTo>
                  <a:cubicBezTo>
                    <a:pt x="2704" y="2665"/>
                    <a:pt x="3088" y="2771"/>
                    <a:pt x="3476" y="2771"/>
                  </a:cubicBezTo>
                  <a:cubicBezTo>
                    <a:pt x="3656" y="2771"/>
                    <a:pt x="3836" y="2748"/>
                    <a:pt x="4013" y="2703"/>
                  </a:cubicBezTo>
                  <a:cubicBezTo>
                    <a:pt x="3739" y="1893"/>
                    <a:pt x="3191" y="1203"/>
                    <a:pt x="2465" y="750"/>
                  </a:cubicBezTo>
                  <a:cubicBezTo>
                    <a:pt x="1727" y="322"/>
                    <a:pt x="905" y="60"/>
                    <a:pt x="6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3"/>
            <p:cNvSpPr/>
            <p:nvPr/>
          </p:nvSpPr>
          <p:spPr>
            <a:xfrm>
              <a:off x="2774150" y="4250350"/>
              <a:ext cx="84850" cy="91100"/>
            </a:xfrm>
            <a:custGeom>
              <a:avLst/>
              <a:gdLst/>
              <a:ahLst/>
              <a:cxnLst/>
              <a:rect l="l" t="t" r="r" b="b"/>
              <a:pathLst>
                <a:path w="3394" h="3644" extrusionOk="0">
                  <a:moveTo>
                    <a:pt x="48" y="1"/>
                  </a:moveTo>
                  <a:cubicBezTo>
                    <a:pt x="0" y="227"/>
                    <a:pt x="191" y="417"/>
                    <a:pt x="346" y="584"/>
                  </a:cubicBezTo>
                  <a:cubicBezTo>
                    <a:pt x="834" y="1120"/>
                    <a:pt x="1084" y="1834"/>
                    <a:pt x="1536" y="2406"/>
                  </a:cubicBezTo>
                  <a:cubicBezTo>
                    <a:pt x="2001" y="3013"/>
                    <a:pt x="2655" y="3442"/>
                    <a:pt x="3394" y="3644"/>
                  </a:cubicBezTo>
                  <a:cubicBezTo>
                    <a:pt x="2751" y="2096"/>
                    <a:pt x="1608" y="584"/>
                    <a:pt x="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 name="Google Shape;393;p3"/>
            <p:cNvSpPr/>
            <p:nvPr/>
          </p:nvSpPr>
          <p:spPr>
            <a:xfrm>
              <a:off x="2730975" y="4324175"/>
              <a:ext cx="98250" cy="99175"/>
            </a:xfrm>
            <a:custGeom>
              <a:avLst/>
              <a:gdLst/>
              <a:ahLst/>
              <a:cxnLst/>
              <a:rect l="l" t="t" r="r" b="b"/>
              <a:pathLst>
                <a:path w="3930" h="3967" extrusionOk="0">
                  <a:moveTo>
                    <a:pt x="1" y="0"/>
                  </a:moveTo>
                  <a:lnTo>
                    <a:pt x="1" y="0"/>
                  </a:lnTo>
                  <a:cubicBezTo>
                    <a:pt x="549" y="1417"/>
                    <a:pt x="1715" y="2489"/>
                    <a:pt x="2835" y="3501"/>
                  </a:cubicBezTo>
                  <a:cubicBezTo>
                    <a:pt x="3079" y="3726"/>
                    <a:pt x="3395" y="3967"/>
                    <a:pt x="3718" y="3967"/>
                  </a:cubicBezTo>
                  <a:cubicBezTo>
                    <a:pt x="3789" y="3967"/>
                    <a:pt x="3860" y="3955"/>
                    <a:pt x="3930" y="3929"/>
                  </a:cubicBezTo>
                  <a:cubicBezTo>
                    <a:pt x="3049" y="2251"/>
                    <a:pt x="1680" y="88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4" name="Google Shape;394;p3"/>
          <p:cNvSpPr/>
          <p:nvPr/>
        </p:nvSpPr>
        <p:spPr>
          <a:xfrm rot="-2540834">
            <a:off x="-518845" y="4125478"/>
            <a:ext cx="3682993" cy="1894599"/>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5" name="Google Shape;395;p3"/>
          <p:cNvGrpSpPr/>
          <p:nvPr/>
        </p:nvGrpSpPr>
        <p:grpSpPr>
          <a:xfrm rot="3450807">
            <a:off x="-42016" y="2544063"/>
            <a:ext cx="1380550" cy="3255999"/>
            <a:chOff x="6152550" y="3804050"/>
            <a:chExt cx="386075" cy="910550"/>
          </a:xfrm>
        </p:grpSpPr>
        <p:sp>
          <p:nvSpPr>
            <p:cNvPr id="396" name="Google Shape;396;p3"/>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3"/>
            <p:cNvSpPr/>
            <p:nvPr/>
          </p:nvSpPr>
          <p:spPr>
            <a:xfrm>
              <a:off x="6152550" y="3811600"/>
              <a:ext cx="282800" cy="838825"/>
            </a:xfrm>
            <a:custGeom>
              <a:avLst/>
              <a:gdLst/>
              <a:ahLst/>
              <a:cxnLst/>
              <a:rect l="l" t="t" r="r" b="b"/>
              <a:pathLst>
                <a:path w="11312" h="33553" extrusionOk="0">
                  <a:moveTo>
                    <a:pt x="2060" y="1"/>
                  </a:moveTo>
                  <a:cubicBezTo>
                    <a:pt x="1155" y="584"/>
                    <a:pt x="95" y="1704"/>
                    <a:pt x="143" y="4406"/>
                  </a:cubicBezTo>
                  <a:cubicBezTo>
                    <a:pt x="1179" y="5025"/>
                    <a:pt x="2572" y="5835"/>
                    <a:pt x="2572" y="5835"/>
                  </a:cubicBezTo>
                  <a:lnTo>
                    <a:pt x="215" y="5478"/>
                  </a:lnTo>
                  <a:lnTo>
                    <a:pt x="215" y="5478"/>
                  </a:lnTo>
                  <a:cubicBezTo>
                    <a:pt x="226" y="5633"/>
                    <a:pt x="250" y="5799"/>
                    <a:pt x="274" y="5966"/>
                  </a:cubicBezTo>
                  <a:cubicBezTo>
                    <a:pt x="917" y="10455"/>
                    <a:pt x="0" y="12205"/>
                    <a:pt x="357" y="18670"/>
                  </a:cubicBezTo>
                  <a:lnTo>
                    <a:pt x="4644" y="18670"/>
                  </a:lnTo>
                  <a:lnTo>
                    <a:pt x="596" y="20706"/>
                  </a:lnTo>
                  <a:cubicBezTo>
                    <a:pt x="1429" y="25171"/>
                    <a:pt x="3977" y="25552"/>
                    <a:pt x="5596" y="29278"/>
                  </a:cubicBezTo>
                  <a:cubicBezTo>
                    <a:pt x="5858" y="29886"/>
                    <a:pt x="6203" y="30457"/>
                    <a:pt x="6632" y="30981"/>
                  </a:cubicBezTo>
                  <a:lnTo>
                    <a:pt x="8132" y="30433"/>
                  </a:lnTo>
                  <a:lnTo>
                    <a:pt x="7037" y="31445"/>
                  </a:lnTo>
                  <a:cubicBezTo>
                    <a:pt x="8561" y="32993"/>
                    <a:pt x="10442" y="33434"/>
                    <a:pt x="11311" y="33553"/>
                  </a:cubicBezTo>
                  <a:cubicBezTo>
                    <a:pt x="6299" y="11562"/>
                    <a:pt x="2727" y="1739"/>
                    <a:pt x="20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 name="Google Shape;398;p3"/>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9" name="Google Shape;399;p3"/>
          <p:cNvSpPr txBox="1">
            <a:spLocks noGrp="1"/>
          </p:cNvSpPr>
          <p:nvPr>
            <p:ph type="title"/>
          </p:nvPr>
        </p:nvSpPr>
        <p:spPr>
          <a:xfrm>
            <a:off x="2020450" y="2332025"/>
            <a:ext cx="5103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400" name="Google Shape;400;p3"/>
          <p:cNvSpPr txBox="1">
            <a:spLocks noGrp="1"/>
          </p:cNvSpPr>
          <p:nvPr>
            <p:ph type="subTitle" idx="1"/>
          </p:nvPr>
        </p:nvSpPr>
        <p:spPr>
          <a:xfrm>
            <a:off x="2391925" y="3132175"/>
            <a:ext cx="4360200" cy="713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01" name="Google Shape;401;p3"/>
          <p:cNvSpPr txBox="1">
            <a:spLocks noGrp="1"/>
          </p:cNvSpPr>
          <p:nvPr>
            <p:ph type="title" idx="2" hasCustomPrompt="1"/>
          </p:nvPr>
        </p:nvSpPr>
        <p:spPr>
          <a:xfrm>
            <a:off x="3903525" y="1337825"/>
            <a:ext cx="1332000" cy="84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pic>
        <p:nvPicPr>
          <p:cNvPr id="402" name="Google Shape;402;p3"/>
          <p:cNvPicPr preferRelativeResize="0"/>
          <p:nvPr/>
        </p:nvPicPr>
        <p:blipFill>
          <a:blip r:embed="rId2">
            <a:alphaModFix amt="50000"/>
          </a:blip>
          <a:stretch>
            <a:fillRect/>
          </a:stretch>
        </p:blipFill>
        <p:spPr>
          <a:xfrm>
            <a:off x="-1450974" y="-1598107"/>
            <a:ext cx="3852000" cy="3445953"/>
          </a:xfrm>
          <a:prstGeom prst="rect">
            <a:avLst/>
          </a:prstGeom>
          <a:noFill/>
          <a:ln>
            <a:noFill/>
          </a:ln>
        </p:spPr>
      </p:pic>
      <p:pic>
        <p:nvPicPr>
          <p:cNvPr id="403" name="Google Shape;403;p3"/>
          <p:cNvPicPr preferRelativeResize="0"/>
          <p:nvPr/>
        </p:nvPicPr>
        <p:blipFill>
          <a:blip r:embed="rId2">
            <a:alphaModFix amt="50000"/>
          </a:blip>
          <a:stretch>
            <a:fillRect/>
          </a:stretch>
        </p:blipFill>
        <p:spPr>
          <a:xfrm>
            <a:off x="6738026" y="-1188532"/>
            <a:ext cx="3852000" cy="3445953"/>
          </a:xfrm>
          <a:prstGeom prst="rect">
            <a:avLst/>
          </a:prstGeom>
          <a:noFill/>
          <a:ln>
            <a:noFill/>
          </a:ln>
        </p:spPr>
      </p:pic>
      <p:pic>
        <p:nvPicPr>
          <p:cNvPr id="404" name="Google Shape;404;p3"/>
          <p:cNvPicPr preferRelativeResize="0"/>
          <p:nvPr/>
        </p:nvPicPr>
        <p:blipFill>
          <a:blip r:embed="rId2">
            <a:alphaModFix amt="50000"/>
          </a:blip>
          <a:stretch>
            <a:fillRect/>
          </a:stretch>
        </p:blipFill>
        <p:spPr>
          <a:xfrm>
            <a:off x="7000376" y="2569393"/>
            <a:ext cx="3852000" cy="3445953"/>
          </a:xfrm>
          <a:prstGeom prst="rect">
            <a:avLst/>
          </a:prstGeom>
          <a:noFill/>
          <a:ln>
            <a:noFill/>
          </a:ln>
        </p:spPr>
      </p:pic>
      <p:pic>
        <p:nvPicPr>
          <p:cNvPr id="405" name="Google Shape;405;p3"/>
          <p:cNvPicPr preferRelativeResize="0"/>
          <p:nvPr/>
        </p:nvPicPr>
        <p:blipFill>
          <a:blip r:embed="rId2">
            <a:alphaModFix amt="50000"/>
          </a:blip>
          <a:stretch>
            <a:fillRect/>
          </a:stretch>
        </p:blipFill>
        <p:spPr>
          <a:xfrm rot="-1518675">
            <a:off x="-1049136" y="2179619"/>
            <a:ext cx="3852000" cy="3445952"/>
          </a:xfrm>
          <a:prstGeom prst="rect">
            <a:avLst/>
          </a:prstGeom>
          <a:noFill/>
          <a:ln>
            <a:noFill/>
          </a:ln>
        </p:spPr>
      </p:pic>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only" type="titleOnly">
  <p:cSld name="Title 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1130236621"/>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One column text">
  <p:cSld name="One column text">
    <p:spTree>
      <p:nvGrpSpPr>
        <p:cNvPr id="1" name="Shape 516"/>
        <p:cNvGrpSpPr/>
        <p:nvPr/>
      </p:nvGrpSpPr>
      <p:grpSpPr>
        <a:xfrm>
          <a:off x="0" y="0"/>
          <a:ext cx="0" cy="0"/>
          <a:chOff x="0" y="0"/>
          <a:chExt cx="0" cy="0"/>
        </a:xfrm>
      </p:grpSpPr>
      <p:sp>
        <p:nvSpPr>
          <p:cNvPr id="517" name="Google Shape;517;p7"/>
          <p:cNvSpPr txBox="1">
            <a:spLocks noGrp="1"/>
          </p:cNvSpPr>
          <p:nvPr>
            <p:ph type="title"/>
          </p:nvPr>
        </p:nvSpPr>
        <p:spPr>
          <a:xfrm>
            <a:off x="720000" y="789149"/>
            <a:ext cx="3852000" cy="11256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518" name="Google Shape;518;p7"/>
          <p:cNvSpPr txBox="1">
            <a:spLocks noGrp="1"/>
          </p:cNvSpPr>
          <p:nvPr>
            <p:ph type="body" idx="1"/>
          </p:nvPr>
        </p:nvSpPr>
        <p:spPr>
          <a:xfrm>
            <a:off x="720000" y="1914758"/>
            <a:ext cx="4468200" cy="2442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SzPts val="1400"/>
              <a:buChar char="●"/>
              <a:defRPr/>
            </a:lvl1pPr>
            <a:lvl2pPr marL="914400" lvl="1" indent="-317500" rtl="0">
              <a:spcBef>
                <a:spcPts val="0"/>
              </a:spcBef>
              <a:spcAft>
                <a:spcPts val="0"/>
              </a:spcAft>
              <a:buSzPts val="1400"/>
              <a:buChar char="○"/>
              <a:defRPr/>
            </a:lvl2pPr>
            <a:lvl3pPr marL="1371600" lvl="2" indent="-311150" rtl="0">
              <a:spcBef>
                <a:spcPts val="0"/>
              </a:spcBef>
              <a:spcAft>
                <a:spcPts val="0"/>
              </a:spcAft>
              <a:buSzPts val="1300"/>
              <a:buChar char="■"/>
              <a:defRPr sz="1300"/>
            </a:lvl3pPr>
            <a:lvl4pPr marL="1828800" lvl="3" indent="-311150" rtl="0">
              <a:spcBef>
                <a:spcPts val="0"/>
              </a:spcBef>
              <a:spcAft>
                <a:spcPts val="0"/>
              </a:spcAft>
              <a:buSzPts val="1300"/>
              <a:buChar char="●"/>
              <a:defRPr sz="1300"/>
            </a:lvl4pPr>
            <a:lvl5pPr marL="2286000" lvl="4" indent="-311150" rtl="0">
              <a:spcBef>
                <a:spcPts val="0"/>
              </a:spcBef>
              <a:spcAft>
                <a:spcPts val="0"/>
              </a:spcAft>
              <a:buSzPts val="1300"/>
              <a:buChar char="○"/>
              <a:defRPr sz="1300"/>
            </a:lvl5pPr>
            <a:lvl6pPr marL="2743200" lvl="5" indent="-311150" rtl="0">
              <a:spcBef>
                <a:spcPts val="0"/>
              </a:spcBef>
              <a:spcAft>
                <a:spcPts val="0"/>
              </a:spcAft>
              <a:buSzPts val="1300"/>
              <a:buChar char="■"/>
              <a:defRPr sz="1300"/>
            </a:lvl6pPr>
            <a:lvl7pPr marL="3200400" lvl="6" indent="-311150" rtl="0">
              <a:spcBef>
                <a:spcPts val="0"/>
              </a:spcBef>
              <a:spcAft>
                <a:spcPts val="0"/>
              </a:spcAft>
              <a:buSzPts val="1300"/>
              <a:buChar char="●"/>
              <a:defRPr sz="1300"/>
            </a:lvl7pPr>
            <a:lvl8pPr marL="3657600" lvl="7" indent="-311150" rtl="0">
              <a:spcBef>
                <a:spcPts val="0"/>
              </a:spcBef>
              <a:spcAft>
                <a:spcPts val="0"/>
              </a:spcAft>
              <a:buSzPts val="1300"/>
              <a:buChar char="○"/>
              <a:defRPr sz="1300"/>
            </a:lvl8pPr>
            <a:lvl9pPr marL="4114800" lvl="8" indent="-311150" rtl="0">
              <a:spcBef>
                <a:spcPts val="0"/>
              </a:spcBef>
              <a:spcAft>
                <a:spcPts val="0"/>
              </a:spcAft>
              <a:buSzPts val="1300"/>
              <a:buChar char="■"/>
              <a:defRPr sz="1300"/>
            </a:lvl9pPr>
          </a:lstStyle>
          <a:p>
            <a:endParaRPr/>
          </a:p>
        </p:txBody>
      </p:sp>
      <p:sp>
        <p:nvSpPr>
          <p:cNvPr id="519" name="Google Shape;519;p7"/>
          <p:cNvSpPr/>
          <p:nvPr/>
        </p:nvSpPr>
        <p:spPr>
          <a:xfrm rot="4063359" flipH="1">
            <a:off x="5772910" y="-39163"/>
            <a:ext cx="6289879" cy="5552452"/>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 name="Google Shape;520;p7"/>
          <p:cNvGrpSpPr/>
          <p:nvPr/>
        </p:nvGrpSpPr>
        <p:grpSpPr>
          <a:xfrm rot="-8696288" flipH="1">
            <a:off x="8262358" y="-693915"/>
            <a:ext cx="1310990" cy="2858005"/>
            <a:chOff x="3345650" y="2840950"/>
            <a:chExt cx="370900" cy="808575"/>
          </a:xfrm>
        </p:grpSpPr>
        <p:sp>
          <p:nvSpPr>
            <p:cNvPr id="521" name="Google Shape;521;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 name="Google Shape;523;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 name="Google Shape;524;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 name="Google Shape;525;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 name="Google Shape;528;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 name="Google Shape;529;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 name="Google Shape;532;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 name="Google Shape;533;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 name="Google Shape;538;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 name="Google Shape;546;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 name="Google Shape;547;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 name="Google Shape;550;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 name="Google Shape;551;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 name="Google Shape;554;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 name="Google Shape;555;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 name="Google Shape;556;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 name="Google Shape;557;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 name="Google Shape;558;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 name="Google Shape;559;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 name="Google Shape;560;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9" name="Google Shape;569;p7"/>
          <p:cNvGrpSpPr/>
          <p:nvPr/>
        </p:nvGrpSpPr>
        <p:grpSpPr>
          <a:xfrm rot="-2156410">
            <a:off x="8556261" y="3173835"/>
            <a:ext cx="1241662" cy="2706867"/>
            <a:chOff x="3345650" y="2840950"/>
            <a:chExt cx="370900" cy="808575"/>
          </a:xfrm>
        </p:grpSpPr>
        <p:sp>
          <p:nvSpPr>
            <p:cNvPr id="570" name="Google Shape;570;p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 name="Google Shape;582;p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 name="Google Shape;589;p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 name="Google Shape;590;p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 name="Google Shape;603;p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 name="Google Shape;604;p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 name="Google Shape;605;p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 name="Google Shape;606;p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 name="Google Shape;607;p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 name="Google Shape;618;p7"/>
          <p:cNvGrpSpPr/>
          <p:nvPr/>
        </p:nvGrpSpPr>
        <p:grpSpPr>
          <a:xfrm rot="-7015689">
            <a:off x="8444053" y="1897765"/>
            <a:ext cx="1690894" cy="1828312"/>
            <a:chOff x="1415350" y="3883125"/>
            <a:chExt cx="464350" cy="502100"/>
          </a:xfrm>
        </p:grpSpPr>
        <p:sp>
          <p:nvSpPr>
            <p:cNvPr id="619" name="Google Shape;619;p7"/>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7"/>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7"/>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7"/>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7"/>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7"/>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7"/>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7"/>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7"/>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7"/>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7"/>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 name="Google Shape;630;p7"/>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 name="Google Shape;631;p7"/>
          <p:cNvGrpSpPr/>
          <p:nvPr/>
        </p:nvGrpSpPr>
        <p:grpSpPr>
          <a:xfrm rot="-5722401" flipH="1">
            <a:off x="8694315" y="1279678"/>
            <a:ext cx="803611" cy="1838239"/>
            <a:chOff x="5067575" y="3176425"/>
            <a:chExt cx="473000" cy="1081975"/>
          </a:xfrm>
        </p:grpSpPr>
        <p:sp>
          <p:nvSpPr>
            <p:cNvPr id="632" name="Google Shape;632;p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6" name="Google Shape;636;p7"/>
          <p:cNvGrpSpPr/>
          <p:nvPr/>
        </p:nvGrpSpPr>
        <p:grpSpPr>
          <a:xfrm rot="-7362346">
            <a:off x="8406019" y="-2458922"/>
            <a:ext cx="1861171" cy="4062243"/>
            <a:chOff x="7386050" y="661025"/>
            <a:chExt cx="1576975" cy="3441950"/>
          </a:xfrm>
        </p:grpSpPr>
        <p:sp>
          <p:nvSpPr>
            <p:cNvPr id="637" name="Google Shape;637;p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48" name="Google Shape;648;p7"/>
          <p:cNvSpPr/>
          <p:nvPr/>
        </p:nvSpPr>
        <p:spPr>
          <a:xfrm rot="-6783968">
            <a:off x="7839051" y="3747098"/>
            <a:ext cx="2031959" cy="2081806"/>
          </a:xfrm>
          <a:custGeom>
            <a:avLst/>
            <a:gdLst/>
            <a:ahLst/>
            <a:cxnLst/>
            <a:rect l="l" t="t" r="r" b="b"/>
            <a:pathLst>
              <a:path w="21075" h="21592" extrusionOk="0">
                <a:moveTo>
                  <a:pt x="10919" y="0"/>
                </a:moveTo>
                <a:cubicBezTo>
                  <a:pt x="9665" y="0"/>
                  <a:pt x="8719" y="653"/>
                  <a:pt x="8359" y="2042"/>
                </a:cubicBezTo>
                <a:cubicBezTo>
                  <a:pt x="7954" y="3590"/>
                  <a:pt x="7656" y="5078"/>
                  <a:pt x="8930" y="6090"/>
                </a:cubicBezTo>
                <a:cubicBezTo>
                  <a:pt x="9944" y="6893"/>
                  <a:pt x="9928" y="7911"/>
                  <a:pt x="9260" y="7911"/>
                </a:cubicBezTo>
                <a:cubicBezTo>
                  <a:pt x="9097" y="7911"/>
                  <a:pt x="8893" y="7850"/>
                  <a:pt x="8657" y="7709"/>
                </a:cubicBezTo>
                <a:cubicBezTo>
                  <a:pt x="7442" y="7007"/>
                  <a:pt x="7240" y="4245"/>
                  <a:pt x="7740" y="2661"/>
                </a:cubicBezTo>
                <a:cubicBezTo>
                  <a:pt x="7980" y="1902"/>
                  <a:pt x="7674" y="1564"/>
                  <a:pt x="7150" y="1564"/>
                </a:cubicBezTo>
                <a:cubicBezTo>
                  <a:pt x="6581" y="1564"/>
                  <a:pt x="5754" y="1961"/>
                  <a:pt x="5085" y="2649"/>
                </a:cubicBezTo>
                <a:cubicBezTo>
                  <a:pt x="3787" y="3983"/>
                  <a:pt x="4251" y="5709"/>
                  <a:pt x="5751" y="7197"/>
                </a:cubicBezTo>
                <a:cubicBezTo>
                  <a:pt x="7252" y="8686"/>
                  <a:pt x="8109" y="9709"/>
                  <a:pt x="7049" y="9840"/>
                </a:cubicBezTo>
                <a:cubicBezTo>
                  <a:pt x="7023" y="9844"/>
                  <a:pt x="6998" y="9845"/>
                  <a:pt x="6972" y="9845"/>
                </a:cubicBezTo>
                <a:cubicBezTo>
                  <a:pt x="5961" y="9845"/>
                  <a:pt x="5397" y="7343"/>
                  <a:pt x="4573" y="6519"/>
                </a:cubicBezTo>
                <a:cubicBezTo>
                  <a:pt x="4098" y="6044"/>
                  <a:pt x="3774" y="5658"/>
                  <a:pt x="3369" y="5658"/>
                </a:cubicBezTo>
                <a:cubicBezTo>
                  <a:pt x="3064" y="5658"/>
                  <a:pt x="2712" y="5878"/>
                  <a:pt x="2215" y="6447"/>
                </a:cubicBezTo>
                <a:cubicBezTo>
                  <a:pt x="1096" y="7745"/>
                  <a:pt x="1084" y="11305"/>
                  <a:pt x="3323" y="12531"/>
                </a:cubicBezTo>
                <a:cubicBezTo>
                  <a:pt x="4011" y="12908"/>
                  <a:pt x="4624" y="13039"/>
                  <a:pt x="5142" y="13039"/>
                </a:cubicBezTo>
                <a:cubicBezTo>
                  <a:pt x="6311" y="13039"/>
                  <a:pt x="7001" y="12377"/>
                  <a:pt x="7002" y="12376"/>
                </a:cubicBezTo>
                <a:lnTo>
                  <a:pt x="7002" y="12376"/>
                </a:lnTo>
                <a:lnTo>
                  <a:pt x="6990" y="12424"/>
                </a:lnTo>
                <a:cubicBezTo>
                  <a:pt x="3846" y="15436"/>
                  <a:pt x="858" y="18913"/>
                  <a:pt x="1" y="21556"/>
                </a:cubicBezTo>
                <a:lnTo>
                  <a:pt x="120" y="21592"/>
                </a:lnTo>
                <a:cubicBezTo>
                  <a:pt x="965" y="19008"/>
                  <a:pt x="3858" y="15615"/>
                  <a:pt x="6942" y="12650"/>
                </a:cubicBezTo>
                <a:lnTo>
                  <a:pt x="6942" y="12650"/>
                </a:lnTo>
                <a:cubicBezTo>
                  <a:pt x="6787" y="13424"/>
                  <a:pt x="6597" y="15651"/>
                  <a:pt x="8954" y="16794"/>
                </a:cubicBezTo>
                <a:cubicBezTo>
                  <a:pt x="9585" y="17102"/>
                  <a:pt x="10282" y="17231"/>
                  <a:pt x="10990" y="17231"/>
                </a:cubicBezTo>
                <a:cubicBezTo>
                  <a:pt x="11979" y="17231"/>
                  <a:pt x="12990" y="16978"/>
                  <a:pt x="13871" y="16603"/>
                </a:cubicBezTo>
                <a:cubicBezTo>
                  <a:pt x="15241" y="16032"/>
                  <a:pt x="16277" y="15174"/>
                  <a:pt x="16372" y="14543"/>
                </a:cubicBezTo>
                <a:cubicBezTo>
                  <a:pt x="16515" y="13662"/>
                  <a:pt x="15586" y="13948"/>
                  <a:pt x="14336" y="13781"/>
                </a:cubicBezTo>
                <a:cubicBezTo>
                  <a:pt x="13645" y="13698"/>
                  <a:pt x="12990" y="13436"/>
                  <a:pt x="12419" y="13031"/>
                </a:cubicBezTo>
                <a:cubicBezTo>
                  <a:pt x="11015" y="12024"/>
                  <a:pt x="11530" y="11285"/>
                  <a:pt x="12466" y="11285"/>
                </a:cubicBezTo>
                <a:cubicBezTo>
                  <a:pt x="12880" y="11285"/>
                  <a:pt x="13375" y="11429"/>
                  <a:pt x="13824" y="11757"/>
                </a:cubicBezTo>
                <a:cubicBezTo>
                  <a:pt x="14514" y="12257"/>
                  <a:pt x="15122" y="12531"/>
                  <a:pt x="15657" y="12591"/>
                </a:cubicBezTo>
                <a:cubicBezTo>
                  <a:pt x="15750" y="12605"/>
                  <a:pt x="15843" y="12612"/>
                  <a:pt x="15935" y="12612"/>
                </a:cubicBezTo>
                <a:cubicBezTo>
                  <a:pt x="16387" y="12612"/>
                  <a:pt x="16823" y="12445"/>
                  <a:pt x="17169" y="12138"/>
                </a:cubicBezTo>
                <a:cubicBezTo>
                  <a:pt x="18003" y="11448"/>
                  <a:pt x="19515" y="9364"/>
                  <a:pt x="19491" y="9114"/>
                </a:cubicBezTo>
                <a:cubicBezTo>
                  <a:pt x="19490" y="9099"/>
                  <a:pt x="19481" y="9092"/>
                  <a:pt x="19463" y="9092"/>
                </a:cubicBezTo>
                <a:cubicBezTo>
                  <a:pt x="19255" y="9092"/>
                  <a:pt x="17931" y="10043"/>
                  <a:pt x="16396" y="10186"/>
                </a:cubicBezTo>
                <a:cubicBezTo>
                  <a:pt x="16283" y="10196"/>
                  <a:pt x="16170" y="10201"/>
                  <a:pt x="16057" y="10201"/>
                </a:cubicBezTo>
                <a:cubicBezTo>
                  <a:pt x="15655" y="10201"/>
                  <a:pt x="15253" y="10135"/>
                  <a:pt x="14872" y="9995"/>
                </a:cubicBezTo>
                <a:cubicBezTo>
                  <a:pt x="12985" y="9299"/>
                  <a:pt x="13826" y="9056"/>
                  <a:pt x="14858" y="9056"/>
                </a:cubicBezTo>
                <a:cubicBezTo>
                  <a:pt x="15044" y="9056"/>
                  <a:pt x="15236" y="9064"/>
                  <a:pt x="15419" y="9078"/>
                </a:cubicBezTo>
                <a:cubicBezTo>
                  <a:pt x="15467" y="9079"/>
                  <a:pt x="15514" y="9080"/>
                  <a:pt x="15561" y="9080"/>
                </a:cubicBezTo>
                <a:cubicBezTo>
                  <a:pt x="16181" y="9080"/>
                  <a:pt x="16798" y="9007"/>
                  <a:pt x="17396" y="8852"/>
                </a:cubicBezTo>
                <a:cubicBezTo>
                  <a:pt x="18539" y="8602"/>
                  <a:pt x="19682" y="8174"/>
                  <a:pt x="19932" y="7745"/>
                </a:cubicBezTo>
                <a:cubicBezTo>
                  <a:pt x="20325" y="7043"/>
                  <a:pt x="20241" y="5888"/>
                  <a:pt x="20241" y="5888"/>
                </a:cubicBezTo>
                <a:lnTo>
                  <a:pt x="20241" y="5888"/>
                </a:lnTo>
                <a:cubicBezTo>
                  <a:pt x="19527" y="6364"/>
                  <a:pt x="18765" y="6792"/>
                  <a:pt x="17991" y="7162"/>
                </a:cubicBezTo>
                <a:cubicBezTo>
                  <a:pt x="17321" y="7462"/>
                  <a:pt x="16626" y="7698"/>
                  <a:pt x="16090" y="7698"/>
                </a:cubicBezTo>
                <a:cubicBezTo>
                  <a:pt x="15797" y="7698"/>
                  <a:pt x="15552" y="7627"/>
                  <a:pt x="15384" y="7459"/>
                </a:cubicBezTo>
                <a:cubicBezTo>
                  <a:pt x="14669" y="6721"/>
                  <a:pt x="16348" y="6721"/>
                  <a:pt x="17920" y="6007"/>
                </a:cubicBezTo>
                <a:cubicBezTo>
                  <a:pt x="18586" y="5721"/>
                  <a:pt x="19170" y="5257"/>
                  <a:pt x="19598" y="4661"/>
                </a:cubicBezTo>
                <a:cubicBezTo>
                  <a:pt x="21075" y="2471"/>
                  <a:pt x="19694" y="875"/>
                  <a:pt x="20182" y="494"/>
                </a:cubicBezTo>
                <a:cubicBezTo>
                  <a:pt x="20182" y="494"/>
                  <a:pt x="19826" y="352"/>
                  <a:pt x="19254" y="352"/>
                </a:cubicBezTo>
                <a:cubicBezTo>
                  <a:pt x="18921" y="352"/>
                  <a:pt x="18514" y="400"/>
                  <a:pt x="18062" y="554"/>
                </a:cubicBezTo>
                <a:cubicBezTo>
                  <a:pt x="17777" y="661"/>
                  <a:pt x="17503" y="792"/>
                  <a:pt x="17241" y="947"/>
                </a:cubicBezTo>
                <a:cubicBezTo>
                  <a:pt x="15634" y="1935"/>
                  <a:pt x="14657" y="3602"/>
                  <a:pt x="14467" y="4602"/>
                </a:cubicBezTo>
                <a:cubicBezTo>
                  <a:pt x="14349" y="5189"/>
                  <a:pt x="13943" y="5532"/>
                  <a:pt x="13629" y="5532"/>
                </a:cubicBezTo>
                <a:cubicBezTo>
                  <a:pt x="13403" y="5532"/>
                  <a:pt x="13225" y="5353"/>
                  <a:pt x="13240" y="4959"/>
                </a:cubicBezTo>
                <a:cubicBezTo>
                  <a:pt x="13288" y="4006"/>
                  <a:pt x="13586" y="3185"/>
                  <a:pt x="14800" y="1851"/>
                </a:cubicBezTo>
                <a:cubicBezTo>
                  <a:pt x="16026" y="530"/>
                  <a:pt x="16217" y="423"/>
                  <a:pt x="14872" y="327"/>
                </a:cubicBezTo>
                <a:cubicBezTo>
                  <a:pt x="14469" y="299"/>
                  <a:pt x="14129" y="256"/>
                  <a:pt x="13834" y="256"/>
                </a:cubicBezTo>
                <a:cubicBezTo>
                  <a:pt x="13143" y="256"/>
                  <a:pt x="12698" y="488"/>
                  <a:pt x="12264" y="1673"/>
                </a:cubicBezTo>
                <a:cubicBezTo>
                  <a:pt x="11645" y="3352"/>
                  <a:pt x="12681" y="4566"/>
                  <a:pt x="12216" y="5197"/>
                </a:cubicBezTo>
                <a:cubicBezTo>
                  <a:pt x="12008" y="5480"/>
                  <a:pt x="11595" y="5784"/>
                  <a:pt x="11255" y="5784"/>
                </a:cubicBezTo>
                <a:cubicBezTo>
                  <a:pt x="10837" y="5784"/>
                  <a:pt x="10531" y="5323"/>
                  <a:pt x="10859" y="3792"/>
                </a:cubicBezTo>
                <a:cubicBezTo>
                  <a:pt x="11454" y="1018"/>
                  <a:pt x="12871" y="208"/>
                  <a:pt x="11395" y="30"/>
                </a:cubicBezTo>
                <a:cubicBezTo>
                  <a:pt x="11232" y="10"/>
                  <a:pt x="11073" y="0"/>
                  <a:pt x="109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649" name="Google Shape;649;p7"/>
          <p:cNvPicPr preferRelativeResize="0"/>
          <p:nvPr/>
        </p:nvPicPr>
        <p:blipFill>
          <a:blip r:embed="rId2">
            <a:alphaModFix amt="50000"/>
          </a:blip>
          <a:stretch>
            <a:fillRect/>
          </a:stretch>
        </p:blipFill>
        <p:spPr>
          <a:xfrm>
            <a:off x="6445251" y="-876307"/>
            <a:ext cx="3852000" cy="3445953"/>
          </a:xfrm>
          <a:prstGeom prst="rect">
            <a:avLst/>
          </a:prstGeom>
          <a:noFill/>
          <a:ln>
            <a:noFill/>
          </a:ln>
        </p:spPr>
      </p:pic>
      <p:pic>
        <p:nvPicPr>
          <p:cNvPr id="650" name="Google Shape;650;p7"/>
          <p:cNvPicPr preferRelativeResize="0"/>
          <p:nvPr/>
        </p:nvPicPr>
        <p:blipFill>
          <a:blip r:embed="rId2">
            <a:alphaModFix amt="50000"/>
          </a:blip>
          <a:stretch>
            <a:fillRect/>
          </a:stretch>
        </p:blipFill>
        <p:spPr>
          <a:xfrm>
            <a:off x="6883401" y="2569643"/>
            <a:ext cx="3852000" cy="3445953"/>
          </a:xfrm>
          <a:prstGeom prst="rect">
            <a:avLst/>
          </a:prstGeom>
          <a:noFill/>
          <a:ln>
            <a:noFill/>
          </a:ln>
        </p:spPr>
      </p:pic>
    </p:spTree>
    <p:extLst>
      <p:ext uri="{BB962C8B-B14F-4D97-AF65-F5344CB8AC3E}">
        <p14:creationId xmlns:p14="http://schemas.microsoft.com/office/powerpoint/2010/main" val="3878654381"/>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Main point">
  <p:cSld name="Main point">
    <p:spTree>
      <p:nvGrpSpPr>
        <p:cNvPr id="1" name="Shape 651"/>
        <p:cNvGrpSpPr/>
        <p:nvPr/>
      </p:nvGrpSpPr>
      <p:grpSpPr>
        <a:xfrm>
          <a:off x="0" y="0"/>
          <a:ext cx="0" cy="0"/>
          <a:chOff x="0" y="0"/>
          <a:chExt cx="0" cy="0"/>
        </a:xfrm>
      </p:grpSpPr>
      <p:sp>
        <p:nvSpPr>
          <p:cNvPr id="652" name="Google Shape;652;p8"/>
          <p:cNvSpPr/>
          <p:nvPr/>
        </p:nvSpPr>
        <p:spPr>
          <a:xfrm rot="-1121250">
            <a:off x="-1152990" y="-152716"/>
            <a:ext cx="4386660" cy="626206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3" name="Google Shape;653;p8"/>
          <p:cNvGrpSpPr/>
          <p:nvPr/>
        </p:nvGrpSpPr>
        <p:grpSpPr>
          <a:xfrm rot="-5400000" flipH="1">
            <a:off x="6278936" y="-159644"/>
            <a:ext cx="614991" cy="900387"/>
            <a:chOff x="230525" y="534500"/>
            <a:chExt cx="560050" cy="819950"/>
          </a:xfrm>
        </p:grpSpPr>
        <p:sp>
          <p:nvSpPr>
            <p:cNvPr id="654" name="Google Shape;654;p8"/>
            <p:cNvSpPr/>
            <p:nvPr/>
          </p:nvSpPr>
          <p:spPr>
            <a:xfrm>
              <a:off x="230525" y="534500"/>
              <a:ext cx="560050" cy="819950"/>
            </a:xfrm>
            <a:custGeom>
              <a:avLst/>
              <a:gdLst/>
              <a:ahLst/>
              <a:cxnLst/>
              <a:rect l="l" t="t" r="r" b="b"/>
              <a:pathLst>
                <a:path w="22402" h="32798" extrusionOk="0">
                  <a:moveTo>
                    <a:pt x="12857" y="22979"/>
                  </a:moveTo>
                  <a:cubicBezTo>
                    <a:pt x="12219" y="22219"/>
                    <a:pt x="11003" y="22219"/>
                    <a:pt x="9939" y="22615"/>
                  </a:cubicBezTo>
                  <a:cubicBezTo>
                    <a:pt x="8876" y="23010"/>
                    <a:pt x="6778" y="23496"/>
                    <a:pt x="6778" y="22432"/>
                  </a:cubicBezTo>
                  <a:cubicBezTo>
                    <a:pt x="6778" y="21368"/>
                    <a:pt x="9180" y="21733"/>
                    <a:pt x="9666" y="21156"/>
                  </a:cubicBezTo>
                  <a:cubicBezTo>
                    <a:pt x="10152" y="20578"/>
                    <a:pt x="12219" y="20882"/>
                    <a:pt x="15958" y="19514"/>
                  </a:cubicBezTo>
                  <a:cubicBezTo>
                    <a:pt x="19666" y="18146"/>
                    <a:pt x="20548" y="14712"/>
                    <a:pt x="20882" y="13800"/>
                  </a:cubicBezTo>
                  <a:cubicBezTo>
                    <a:pt x="21216" y="12888"/>
                    <a:pt x="22402" y="12523"/>
                    <a:pt x="22402" y="12523"/>
                  </a:cubicBezTo>
                  <a:cubicBezTo>
                    <a:pt x="21976" y="12310"/>
                    <a:pt x="21459" y="12371"/>
                    <a:pt x="21095" y="12706"/>
                  </a:cubicBezTo>
                  <a:cubicBezTo>
                    <a:pt x="20517" y="13283"/>
                    <a:pt x="18481" y="13131"/>
                    <a:pt x="16687" y="13040"/>
                  </a:cubicBezTo>
                  <a:cubicBezTo>
                    <a:pt x="14924" y="12949"/>
                    <a:pt x="14894" y="14469"/>
                    <a:pt x="13405" y="15046"/>
                  </a:cubicBezTo>
                  <a:cubicBezTo>
                    <a:pt x="11946" y="15624"/>
                    <a:pt x="11277" y="15745"/>
                    <a:pt x="10061" y="17143"/>
                  </a:cubicBezTo>
                  <a:cubicBezTo>
                    <a:pt x="8815" y="18511"/>
                    <a:pt x="7204" y="18845"/>
                    <a:pt x="7295" y="17782"/>
                  </a:cubicBezTo>
                  <a:cubicBezTo>
                    <a:pt x="7386" y="16718"/>
                    <a:pt x="8572" y="16870"/>
                    <a:pt x="9332" y="16019"/>
                  </a:cubicBezTo>
                  <a:cubicBezTo>
                    <a:pt x="10091" y="15198"/>
                    <a:pt x="10456" y="15228"/>
                    <a:pt x="12128" y="14073"/>
                  </a:cubicBezTo>
                  <a:cubicBezTo>
                    <a:pt x="13830" y="12918"/>
                    <a:pt x="13192" y="11946"/>
                    <a:pt x="14104" y="11064"/>
                  </a:cubicBezTo>
                  <a:cubicBezTo>
                    <a:pt x="15016" y="10183"/>
                    <a:pt x="14377" y="8724"/>
                    <a:pt x="14742" y="7447"/>
                  </a:cubicBezTo>
                  <a:cubicBezTo>
                    <a:pt x="15076" y="6201"/>
                    <a:pt x="16414" y="6444"/>
                    <a:pt x="16414" y="6444"/>
                  </a:cubicBezTo>
                  <a:cubicBezTo>
                    <a:pt x="16049" y="6171"/>
                    <a:pt x="15593" y="6049"/>
                    <a:pt x="15137" y="6110"/>
                  </a:cubicBezTo>
                  <a:cubicBezTo>
                    <a:pt x="14377" y="6171"/>
                    <a:pt x="13739" y="6718"/>
                    <a:pt x="13526" y="7478"/>
                  </a:cubicBezTo>
                  <a:cubicBezTo>
                    <a:pt x="13344" y="8207"/>
                    <a:pt x="12037" y="7660"/>
                    <a:pt x="11550" y="9271"/>
                  </a:cubicBezTo>
                  <a:cubicBezTo>
                    <a:pt x="11064" y="10851"/>
                    <a:pt x="10031" y="10335"/>
                    <a:pt x="8268" y="11095"/>
                  </a:cubicBezTo>
                  <a:cubicBezTo>
                    <a:pt x="6505" y="11824"/>
                    <a:pt x="5289" y="14529"/>
                    <a:pt x="5015" y="15593"/>
                  </a:cubicBezTo>
                  <a:cubicBezTo>
                    <a:pt x="4772" y="16657"/>
                    <a:pt x="3708" y="17022"/>
                    <a:pt x="3404" y="15776"/>
                  </a:cubicBezTo>
                  <a:cubicBezTo>
                    <a:pt x="3100" y="14529"/>
                    <a:pt x="4012" y="14864"/>
                    <a:pt x="4195" y="13617"/>
                  </a:cubicBezTo>
                  <a:cubicBezTo>
                    <a:pt x="4377" y="12371"/>
                    <a:pt x="6322" y="10335"/>
                    <a:pt x="7234" y="9058"/>
                  </a:cubicBezTo>
                  <a:cubicBezTo>
                    <a:pt x="8146" y="7781"/>
                    <a:pt x="6869" y="6019"/>
                    <a:pt x="7325" y="3921"/>
                  </a:cubicBezTo>
                  <a:cubicBezTo>
                    <a:pt x="7569" y="2584"/>
                    <a:pt x="7386" y="1216"/>
                    <a:pt x="6778" y="0"/>
                  </a:cubicBezTo>
                  <a:cubicBezTo>
                    <a:pt x="6778" y="0"/>
                    <a:pt x="5593" y="3344"/>
                    <a:pt x="3465" y="4560"/>
                  </a:cubicBezTo>
                  <a:cubicBezTo>
                    <a:pt x="1337" y="5806"/>
                    <a:pt x="760" y="8298"/>
                    <a:pt x="882" y="9666"/>
                  </a:cubicBezTo>
                  <a:cubicBezTo>
                    <a:pt x="1033" y="11034"/>
                    <a:pt x="1246" y="12158"/>
                    <a:pt x="638" y="13739"/>
                  </a:cubicBezTo>
                  <a:cubicBezTo>
                    <a:pt x="0" y="15350"/>
                    <a:pt x="1429" y="16657"/>
                    <a:pt x="578" y="16414"/>
                  </a:cubicBezTo>
                  <a:cubicBezTo>
                    <a:pt x="486" y="16383"/>
                    <a:pt x="395" y="16323"/>
                    <a:pt x="334" y="16262"/>
                  </a:cubicBezTo>
                  <a:lnTo>
                    <a:pt x="334" y="24347"/>
                  </a:lnTo>
                  <a:cubicBezTo>
                    <a:pt x="426" y="24773"/>
                    <a:pt x="578" y="25168"/>
                    <a:pt x="790" y="25533"/>
                  </a:cubicBezTo>
                  <a:cubicBezTo>
                    <a:pt x="1216" y="26262"/>
                    <a:pt x="2371" y="26992"/>
                    <a:pt x="3800" y="27387"/>
                  </a:cubicBezTo>
                  <a:cubicBezTo>
                    <a:pt x="5198" y="27812"/>
                    <a:pt x="4164" y="28420"/>
                    <a:pt x="4012" y="29514"/>
                  </a:cubicBezTo>
                  <a:cubicBezTo>
                    <a:pt x="3860" y="30639"/>
                    <a:pt x="5684" y="30761"/>
                    <a:pt x="6991" y="31004"/>
                  </a:cubicBezTo>
                  <a:cubicBezTo>
                    <a:pt x="8268" y="31216"/>
                    <a:pt x="8420" y="32797"/>
                    <a:pt x="8420" y="32797"/>
                  </a:cubicBezTo>
                  <a:cubicBezTo>
                    <a:pt x="8420" y="32797"/>
                    <a:pt x="8815" y="30913"/>
                    <a:pt x="7721" y="29909"/>
                  </a:cubicBezTo>
                  <a:cubicBezTo>
                    <a:pt x="6626" y="28876"/>
                    <a:pt x="8146" y="28359"/>
                    <a:pt x="7356" y="27113"/>
                  </a:cubicBezTo>
                  <a:cubicBezTo>
                    <a:pt x="6566" y="25867"/>
                    <a:pt x="4803" y="26384"/>
                    <a:pt x="5410" y="25745"/>
                  </a:cubicBezTo>
                  <a:cubicBezTo>
                    <a:pt x="6018" y="25077"/>
                    <a:pt x="8055" y="25958"/>
                    <a:pt x="9119" y="26961"/>
                  </a:cubicBezTo>
                  <a:cubicBezTo>
                    <a:pt x="10183" y="27995"/>
                    <a:pt x="11216" y="28602"/>
                    <a:pt x="12675" y="28025"/>
                  </a:cubicBezTo>
                  <a:cubicBezTo>
                    <a:pt x="14134" y="27478"/>
                    <a:pt x="14316" y="27265"/>
                    <a:pt x="15107" y="27721"/>
                  </a:cubicBezTo>
                  <a:cubicBezTo>
                    <a:pt x="15897" y="28177"/>
                    <a:pt x="17295" y="27934"/>
                    <a:pt x="18845" y="26931"/>
                  </a:cubicBezTo>
                  <a:cubicBezTo>
                    <a:pt x="20396" y="25928"/>
                    <a:pt x="22341" y="26262"/>
                    <a:pt x="22341" y="26262"/>
                  </a:cubicBezTo>
                  <a:cubicBezTo>
                    <a:pt x="22341" y="26262"/>
                    <a:pt x="19757" y="23922"/>
                    <a:pt x="17326" y="23070"/>
                  </a:cubicBezTo>
                  <a:cubicBezTo>
                    <a:pt x="14894" y="22219"/>
                    <a:pt x="13465" y="23709"/>
                    <a:pt x="12857" y="22979"/>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8"/>
            <p:cNvSpPr/>
            <p:nvPr/>
          </p:nvSpPr>
          <p:spPr>
            <a:xfrm>
              <a:off x="238125" y="534500"/>
              <a:ext cx="552450" cy="819175"/>
            </a:xfrm>
            <a:custGeom>
              <a:avLst/>
              <a:gdLst/>
              <a:ahLst/>
              <a:cxnLst/>
              <a:rect l="l" t="t" r="r" b="b"/>
              <a:pathLst>
                <a:path w="22098" h="32767" extrusionOk="0">
                  <a:moveTo>
                    <a:pt x="6474" y="0"/>
                  </a:moveTo>
                  <a:cubicBezTo>
                    <a:pt x="6474" y="0"/>
                    <a:pt x="6444" y="91"/>
                    <a:pt x="6353" y="243"/>
                  </a:cubicBezTo>
                  <a:cubicBezTo>
                    <a:pt x="6535" y="2037"/>
                    <a:pt x="5623" y="3708"/>
                    <a:pt x="4803" y="5107"/>
                  </a:cubicBezTo>
                  <a:cubicBezTo>
                    <a:pt x="4255" y="6140"/>
                    <a:pt x="3739" y="7052"/>
                    <a:pt x="3739" y="7812"/>
                  </a:cubicBezTo>
                  <a:cubicBezTo>
                    <a:pt x="3708" y="8754"/>
                    <a:pt x="3526" y="9666"/>
                    <a:pt x="3192" y="10517"/>
                  </a:cubicBezTo>
                  <a:cubicBezTo>
                    <a:pt x="2796" y="11429"/>
                    <a:pt x="2340" y="12341"/>
                    <a:pt x="1824" y="13192"/>
                  </a:cubicBezTo>
                  <a:cubicBezTo>
                    <a:pt x="973" y="14651"/>
                    <a:pt x="851" y="18785"/>
                    <a:pt x="851" y="20335"/>
                  </a:cubicBezTo>
                  <a:cubicBezTo>
                    <a:pt x="638" y="19940"/>
                    <a:pt x="334" y="19362"/>
                    <a:pt x="0" y="18724"/>
                  </a:cubicBezTo>
                  <a:lnTo>
                    <a:pt x="0" y="19301"/>
                  </a:lnTo>
                  <a:cubicBezTo>
                    <a:pt x="334" y="19940"/>
                    <a:pt x="608" y="20487"/>
                    <a:pt x="760" y="20791"/>
                  </a:cubicBezTo>
                  <a:cubicBezTo>
                    <a:pt x="578" y="20760"/>
                    <a:pt x="304" y="20730"/>
                    <a:pt x="0" y="20700"/>
                  </a:cubicBezTo>
                  <a:lnTo>
                    <a:pt x="0" y="20973"/>
                  </a:lnTo>
                  <a:lnTo>
                    <a:pt x="456" y="21034"/>
                  </a:lnTo>
                  <a:lnTo>
                    <a:pt x="274" y="21125"/>
                  </a:lnTo>
                  <a:lnTo>
                    <a:pt x="456" y="21125"/>
                  </a:lnTo>
                  <a:cubicBezTo>
                    <a:pt x="334" y="21186"/>
                    <a:pt x="182" y="21277"/>
                    <a:pt x="0" y="21368"/>
                  </a:cubicBezTo>
                  <a:lnTo>
                    <a:pt x="0" y="21672"/>
                  </a:lnTo>
                  <a:cubicBezTo>
                    <a:pt x="274" y="21520"/>
                    <a:pt x="517" y="21399"/>
                    <a:pt x="699" y="21277"/>
                  </a:cubicBezTo>
                  <a:lnTo>
                    <a:pt x="699" y="21277"/>
                  </a:lnTo>
                  <a:cubicBezTo>
                    <a:pt x="456" y="21976"/>
                    <a:pt x="304" y="23435"/>
                    <a:pt x="1976" y="24864"/>
                  </a:cubicBezTo>
                  <a:cubicBezTo>
                    <a:pt x="2736" y="25472"/>
                    <a:pt x="3435" y="25988"/>
                    <a:pt x="4043" y="26384"/>
                  </a:cubicBezTo>
                  <a:cubicBezTo>
                    <a:pt x="5167" y="27174"/>
                    <a:pt x="5866" y="27660"/>
                    <a:pt x="5623" y="28207"/>
                  </a:cubicBezTo>
                  <a:cubicBezTo>
                    <a:pt x="5410" y="28572"/>
                    <a:pt x="5319" y="28998"/>
                    <a:pt x="5350" y="29423"/>
                  </a:cubicBezTo>
                  <a:cubicBezTo>
                    <a:pt x="5410" y="29788"/>
                    <a:pt x="5654" y="30092"/>
                    <a:pt x="6018" y="30244"/>
                  </a:cubicBezTo>
                  <a:cubicBezTo>
                    <a:pt x="6140" y="30305"/>
                    <a:pt x="6292" y="30365"/>
                    <a:pt x="6444" y="30426"/>
                  </a:cubicBezTo>
                  <a:cubicBezTo>
                    <a:pt x="7021" y="30669"/>
                    <a:pt x="7751" y="31004"/>
                    <a:pt x="7933" y="32098"/>
                  </a:cubicBezTo>
                  <a:cubicBezTo>
                    <a:pt x="8024" y="32311"/>
                    <a:pt x="8085" y="32523"/>
                    <a:pt x="8116" y="32767"/>
                  </a:cubicBezTo>
                  <a:cubicBezTo>
                    <a:pt x="8176" y="32463"/>
                    <a:pt x="8207" y="32189"/>
                    <a:pt x="8176" y="31916"/>
                  </a:cubicBezTo>
                  <a:cubicBezTo>
                    <a:pt x="7964" y="30761"/>
                    <a:pt x="7173" y="30457"/>
                    <a:pt x="6565" y="30183"/>
                  </a:cubicBezTo>
                  <a:cubicBezTo>
                    <a:pt x="6413" y="30122"/>
                    <a:pt x="6262" y="30061"/>
                    <a:pt x="6140" y="29970"/>
                  </a:cubicBezTo>
                  <a:cubicBezTo>
                    <a:pt x="5866" y="29879"/>
                    <a:pt x="5684" y="29636"/>
                    <a:pt x="5623" y="29362"/>
                  </a:cubicBezTo>
                  <a:cubicBezTo>
                    <a:pt x="5593" y="28998"/>
                    <a:pt x="5684" y="28633"/>
                    <a:pt x="5897" y="28329"/>
                  </a:cubicBezTo>
                  <a:cubicBezTo>
                    <a:pt x="6231" y="27569"/>
                    <a:pt x="5441" y="27052"/>
                    <a:pt x="4195" y="26171"/>
                  </a:cubicBezTo>
                  <a:cubicBezTo>
                    <a:pt x="3617" y="25776"/>
                    <a:pt x="2918" y="25259"/>
                    <a:pt x="2158" y="24651"/>
                  </a:cubicBezTo>
                  <a:cubicBezTo>
                    <a:pt x="486" y="23253"/>
                    <a:pt x="790" y="21824"/>
                    <a:pt x="1003" y="21277"/>
                  </a:cubicBezTo>
                  <a:lnTo>
                    <a:pt x="1003" y="21277"/>
                  </a:lnTo>
                  <a:lnTo>
                    <a:pt x="1155" y="21581"/>
                  </a:lnTo>
                  <a:lnTo>
                    <a:pt x="1155" y="21338"/>
                  </a:lnTo>
                  <a:cubicBezTo>
                    <a:pt x="1733" y="21976"/>
                    <a:pt x="3161" y="23405"/>
                    <a:pt x="5137" y="23891"/>
                  </a:cubicBezTo>
                  <a:cubicBezTo>
                    <a:pt x="5958" y="24074"/>
                    <a:pt x="6809" y="24195"/>
                    <a:pt x="7660" y="24286"/>
                  </a:cubicBezTo>
                  <a:cubicBezTo>
                    <a:pt x="8845" y="24438"/>
                    <a:pt x="9727" y="24529"/>
                    <a:pt x="10243" y="25077"/>
                  </a:cubicBezTo>
                  <a:cubicBezTo>
                    <a:pt x="10514" y="25389"/>
                    <a:pt x="10943" y="25496"/>
                    <a:pt x="11470" y="25496"/>
                  </a:cubicBezTo>
                  <a:cubicBezTo>
                    <a:pt x="12070" y="25496"/>
                    <a:pt x="12796" y="25358"/>
                    <a:pt x="13556" y="25229"/>
                  </a:cubicBezTo>
                  <a:cubicBezTo>
                    <a:pt x="14408" y="25016"/>
                    <a:pt x="15289" y="24925"/>
                    <a:pt x="16140" y="24894"/>
                  </a:cubicBezTo>
                  <a:cubicBezTo>
                    <a:pt x="16264" y="24890"/>
                    <a:pt x="16387" y="24888"/>
                    <a:pt x="16511" y="24888"/>
                  </a:cubicBezTo>
                  <a:cubicBezTo>
                    <a:pt x="17360" y="24888"/>
                    <a:pt x="18209" y="24978"/>
                    <a:pt x="19058" y="25137"/>
                  </a:cubicBezTo>
                  <a:cubicBezTo>
                    <a:pt x="20000" y="25320"/>
                    <a:pt x="20882" y="25684"/>
                    <a:pt x="21703" y="26201"/>
                  </a:cubicBezTo>
                  <a:cubicBezTo>
                    <a:pt x="21824" y="26201"/>
                    <a:pt x="21915" y="26232"/>
                    <a:pt x="22037" y="26262"/>
                  </a:cubicBezTo>
                  <a:cubicBezTo>
                    <a:pt x="22037" y="26262"/>
                    <a:pt x="21763" y="26019"/>
                    <a:pt x="21399" y="25715"/>
                  </a:cubicBezTo>
                  <a:cubicBezTo>
                    <a:pt x="20669" y="25320"/>
                    <a:pt x="19909" y="25016"/>
                    <a:pt x="19119" y="24864"/>
                  </a:cubicBezTo>
                  <a:cubicBezTo>
                    <a:pt x="18270" y="24705"/>
                    <a:pt x="17397" y="24615"/>
                    <a:pt x="16542" y="24615"/>
                  </a:cubicBezTo>
                  <a:cubicBezTo>
                    <a:pt x="16418" y="24615"/>
                    <a:pt x="16294" y="24617"/>
                    <a:pt x="16171" y="24621"/>
                  </a:cubicBezTo>
                  <a:cubicBezTo>
                    <a:pt x="15289" y="24621"/>
                    <a:pt x="14408" y="24742"/>
                    <a:pt x="13556" y="24925"/>
                  </a:cubicBezTo>
                  <a:cubicBezTo>
                    <a:pt x="12789" y="25078"/>
                    <a:pt x="12069" y="25222"/>
                    <a:pt x="11499" y="25222"/>
                  </a:cubicBezTo>
                  <a:cubicBezTo>
                    <a:pt x="11054" y="25222"/>
                    <a:pt x="10700" y="25134"/>
                    <a:pt x="10487" y="24894"/>
                  </a:cubicBezTo>
                  <a:cubicBezTo>
                    <a:pt x="9909" y="24256"/>
                    <a:pt x="8967" y="24165"/>
                    <a:pt x="7721" y="24013"/>
                  </a:cubicBezTo>
                  <a:cubicBezTo>
                    <a:pt x="6869" y="23922"/>
                    <a:pt x="6049" y="23800"/>
                    <a:pt x="5198" y="23618"/>
                  </a:cubicBezTo>
                  <a:cubicBezTo>
                    <a:pt x="3192" y="23131"/>
                    <a:pt x="1763" y="21642"/>
                    <a:pt x="1277" y="21064"/>
                  </a:cubicBezTo>
                  <a:cubicBezTo>
                    <a:pt x="2553" y="21034"/>
                    <a:pt x="7812" y="20760"/>
                    <a:pt x="9271" y="19879"/>
                  </a:cubicBezTo>
                  <a:cubicBezTo>
                    <a:pt x="9848" y="19514"/>
                    <a:pt x="10395" y="19089"/>
                    <a:pt x="10882" y="18633"/>
                  </a:cubicBezTo>
                  <a:cubicBezTo>
                    <a:pt x="11490" y="18116"/>
                    <a:pt x="11946" y="17690"/>
                    <a:pt x="12645" y="17569"/>
                  </a:cubicBezTo>
                  <a:lnTo>
                    <a:pt x="12918" y="17538"/>
                  </a:lnTo>
                  <a:cubicBezTo>
                    <a:pt x="14104" y="17356"/>
                    <a:pt x="15289" y="17174"/>
                    <a:pt x="16049" y="16140"/>
                  </a:cubicBezTo>
                  <a:cubicBezTo>
                    <a:pt x="16809" y="15107"/>
                    <a:pt x="19484" y="14225"/>
                    <a:pt x="19484" y="14225"/>
                  </a:cubicBezTo>
                  <a:lnTo>
                    <a:pt x="19514" y="14225"/>
                  </a:lnTo>
                  <a:lnTo>
                    <a:pt x="19544" y="14195"/>
                  </a:lnTo>
                  <a:cubicBezTo>
                    <a:pt x="19544" y="14195"/>
                    <a:pt x="21044" y="12580"/>
                    <a:pt x="21824" y="12580"/>
                  </a:cubicBezTo>
                  <a:cubicBezTo>
                    <a:pt x="21845" y="12580"/>
                    <a:pt x="21865" y="12582"/>
                    <a:pt x="21885" y="12584"/>
                  </a:cubicBezTo>
                  <a:lnTo>
                    <a:pt x="22098" y="12523"/>
                  </a:lnTo>
                  <a:cubicBezTo>
                    <a:pt x="21915" y="12432"/>
                    <a:pt x="21733" y="12371"/>
                    <a:pt x="21520" y="12371"/>
                  </a:cubicBezTo>
                  <a:cubicBezTo>
                    <a:pt x="20669" y="12645"/>
                    <a:pt x="19514" y="13800"/>
                    <a:pt x="19362" y="13982"/>
                  </a:cubicBezTo>
                  <a:cubicBezTo>
                    <a:pt x="19028" y="14073"/>
                    <a:pt x="16596" y="14955"/>
                    <a:pt x="15836" y="15988"/>
                  </a:cubicBezTo>
                  <a:cubicBezTo>
                    <a:pt x="15137" y="16931"/>
                    <a:pt x="14012" y="17113"/>
                    <a:pt x="12888" y="17295"/>
                  </a:cubicBezTo>
                  <a:lnTo>
                    <a:pt x="12614" y="17326"/>
                  </a:lnTo>
                  <a:cubicBezTo>
                    <a:pt x="11824" y="17447"/>
                    <a:pt x="11338" y="17903"/>
                    <a:pt x="10699" y="18420"/>
                  </a:cubicBezTo>
                  <a:cubicBezTo>
                    <a:pt x="10213" y="18876"/>
                    <a:pt x="9696" y="19271"/>
                    <a:pt x="9149" y="19636"/>
                  </a:cubicBezTo>
                  <a:cubicBezTo>
                    <a:pt x="7842" y="20396"/>
                    <a:pt x="3374" y="20700"/>
                    <a:pt x="1672" y="20760"/>
                  </a:cubicBezTo>
                  <a:cubicBezTo>
                    <a:pt x="2644" y="20274"/>
                    <a:pt x="4620" y="19119"/>
                    <a:pt x="5380" y="17569"/>
                  </a:cubicBezTo>
                  <a:cubicBezTo>
                    <a:pt x="5866" y="16505"/>
                    <a:pt x="6444" y="15502"/>
                    <a:pt x="7082" y="14529"/>
                  </a:cubicBezTo>
                  <a:cubicBezTo>
                    <a:pt x="7599" y="13678"/>
                    <a:pt x="8359" y="12979"/>
                    <a:pt x="9271" y="12523"/>
                  </a:cubicBezTo>
                  <a:cubicBezTo>
                    <a:pt x="10000" y="12189"/>
                    <a:pt x="10730" y="11794"/>
                    <a:pt x="11368" y="11277"/>
                  </a:cubicBezTo>
                  <a:cubicBezTo>
                    <a:pt x="12037" y="10760"/>
                    <a:pt x="12493" y="10213"/>
                    <a:pt x="12584" y="9848"/>
                  </a:cubicBezTo>
                  <a:cubicBezTo>
                    <a:pt x="12705" y="9575"/>
                    <a:pt x="12918" y="9332"/>
                    <a:pt x="13161" y="9119"/>
                  </a:cubicBezTo>
                  <a:cubicBezTo>
                    <a:pt x="13526" y="8754"/>
                    <a:pt x="13921" y="8359"/>
                    <a:pt x="13921" y="7903"/>
                  </a:cubicBezTo>
                  <a:cubicBezTo>
                    <a:pt x="13921" y="7660"/>
                    <a:pt x="13982" y="7417"/>
                    <a:pt x="14073" y="7204"/>
                  </a:cubicBezTo>
                  <a:cubicBezTo>
                    <a:pt x="14164" y="6991"/>
                    <a:pt x="14316" y="6778"/>
                    <a:pt x="14499" y="6626"/>
                  </a:cubicBezTo>
                  <a:cubicBezTo>
                    <a:pt x="14712" y="6474"/>
                    <a:pt x="14955" y="6383"/>
                    <a:pt x="15228" y="6383"/>
                  </a:cubicBezTo>
                  <a:cubicBezTo>
                    <a:pt x="15350" y="6383"/>
                    <a:pt x="15471" y="6414"/>
                    <a:pt x="15593" y="6444"/>
                  </a:cubicBezTo>
                  <a:cubicBezTo>
                    <a:pt x="15669" y="6429"/>
                    <a:pt x="15753" y="6421"/>
                    <a:pt x="15836" y="6421"/>
                  </a:cubicBezTo>
                  <a:cubicBezTo>
                    <a:pt x="15920" y="6421"/>
                    <a:pt x="16003" y="6429"/>
                    <a:pt x="16079" y="6444"/>
                  </a:cubicBezTo>
                  <a:cubicBezTo>
                    <a:pt x="15836" y="6262"/>
                    <a:pt x="15593" y="6140"/>
                    <a:pt x="15319" y="6110"/>
                  </a:cubicBezTo>
                  <a:lnTo>
                    <a:pt x="15198" y="6110"/>
                  </a:lnTo>
                  <a:cubicBezTo>
                    <a:pt x="15164" y="6107"/>
                    <a:pt x="15130" y="6105"/>
                    <a:pt x="15096" y="6105"/>
                  </a:cubicBezTo>
                  <a:cubicBezTo>
                    <a:pt x="14802" y="6105"/>
                    <a:pt x="14535" y="6223"/>
                    <a:pt x="14316" y="6414"/>
                  </a:cubicBezTo>
                  <a:cubicBezTo>
                    <a:pt x="14073" y="6596"/>
                    <a:pt x="13921" y="6839"/>
                    <a:pt x="13800" y="7082"/>
                  </a:cubicBezTo>
                  <a:cubicBezTo>
                    <a:pt x="13678" y="7356"/>
                    <a:pt x="13617" y="7630"/>
                    <a:pt x="13617" y="7903"/>
                  </a:cubicBezTo>
                  <a:cubicBezTo>
                    <a:pt x="13617" y="8237"/>
                    <a:pt x="13283" y="8602"/>
                    <a:pt x="12949" y="8937"/>
                  </a:cubicBezTo>
                  <a:cubicBezTo>
                    <a:pt x="12675" y="9149"/>
                    <a:pt x="12432" y="9453"/>
                    <a:pt x="12310" y="9788"/>
                  </a:cubicBezTo>
                  <a:cubicBezTo>
                    <a:pt x="12037" y="10304"/>
                    <a:pt x="11672" y="10730"/>
                    <a:pt x="11186" y="11064"/>
                  </a:cubicBezTo>
                  <a:cubicBezTo>
                    <a:pt x="10547" y="11551"/>
                    <a:pt x="9879" y="11946"/>
                    <a:pt x="9149" y="12250"/>
                  </a:cubicBezTo>
                  <a:cubicBezTo>
                    <a:pt x="8268" y="12614"/>
                    <a:pt x="7508" y="13405"/>
                    <a:pt x="6869" y="14347"/>
                  </a:cubicBezTo>
                  <a:cubicBezTo>
                    <a:pt x="6201" y="15350"/>
                    <a:pt x="5623" y="16383"/>
                    <a:pt x="5106" y="17447"/>
                  </a:cubicBezTo>
                  <a:cubicBezTo>
                    <a:pt x="4255" y="19180"/>
                    <a:pt x="1824" y="20396"/>
                    <a:pt x="1125" y="20730"/>
                  </a:cubicBezTo>
                  <a:cubicBezTo>
                    <a:pt x="1125" y="19666"/>
                    <a:pt x="1185" y="14864"/>
                    <a:pt x="2067" y="13344"/>
                  </a:cubicBezTo>
                  <a:cubicBezTo>
                    <a:pt x="2614" y="12462"/>
                    <a:pt x="3070" y="11551"/>
                    <a:pt x="3435" y="10608"/>
                  </a:cubicBezTo>
                  <a:cubicBezTo>
                    <a:pt x="3799" y="9727"/>
                    <a:pt x="4012" y="8785"/>
                    <a:pt x="4012" y="7812"/>
                  </a:cubicBezTo>
                  <a:cubicBezTo>
                    <a:pt x="4012" y="7113"/>
                    <a:pt x="4499" y="6262"/>
                    <a:pt x="5076" y="5259"/>
                  </a:cubicBezTo>
                  <a:cubicBezTo>
                    <a:pt x="5866" y="3860"/>
                    <a:pt x="6778" y="2219"/>
                    <a:pt x="6657" y="395"/>
                  </a:cubicBezTo>
                  <a:cubicBezTo>
                    <a:pt x="6596" y="274"/>
                    <a:pt x="6535" y="122"/>
                    <a:pt x="6474" y="0"/>
                  </a:cubicBezTo>
                  <a:close/>
                </a:path>
              </a:pathLst>
            </a:custGeom>
            <a:solidFill>
              <a:srgbClr val="595959">
                <a:alpha val="6875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6" name="Google Shape;656;p8"/>
          <p:cNvGrpSpPr/>
          <p:nvPr/>
        </p:nvGrpSpPr>
        <p:grpSpPr>
          <a:xfrm rot="-7362476">
            <a:off x="7856058" y="-1653428"/>
            <a:ext cx="1730025" cy="3776002"/>
            <a:chOff x="7386050" y="661025"/>
            <a:chExt cx="1576975" cy="3441950"/>
          </a:xfrm>
        </p:grpSpPr>
        <p:sp>
          <p:nvSpPr>
            <p:cNvPr id="657" name="Google Shape;657;p8"/>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8"/>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8"/>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 name="Google Shape;660;p8"/>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8"/>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8"/>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8"/>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8"/>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8"/>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8"/>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8"/>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8" name="Google Shape;668;p8"/>
          <p:cNvGrpSpPr/>
          <p:nvPr/>
        </p:nvGrpSpPr>
        <p:grpSpPr>
          <a:xfrm rot="5400000" flipH="1">
            <a:off x="1625174" y="-270607"/>
            <a:ext cx="853663" cy="1360985"/>
            <a:chOff x="6585500" y="675825"/>
            <a:chExt cx="777400" cy="1239400"/>
          </a:xfrm>
        </p:grpSpPr>
        <p:sp>
          <p:nvSpPr>
            <p:cNvPr id="669" name="Google Shape;669;p8"/>
            <p:cNvSpPr/>
            <p:nvPr/>
          </p:nvSpPr>
          <p:spPr>
            <a:xfrm>
              <a:off x="6585500" y="675825"/>
              <a:ext cx="775875" cy="1239400"/>
            </a:xfrm>
            <a:custGeom>
              <a:avLst/>
              <a:gdLst/>
              <a:ahLst/>
              <a:cxnLst/>
              <a:rect l="l" t="t" r="r" b="b"/>
              <a:pathLst>
                <a:path w="31035" h="49576" extrusionOk="0">
                  <a:moveTo>
                    <a:pt x="27691" y="16293"/>
                  </a:moveTo>
                  <a:cubicBezTo>
                    <a:pt x="28603" y="10852"/>
                    <a:pt x="30274" y="7357"/>
                    <a:pt x="28937" y="4621"/>
                  </a:cubicBezTo>
                  <a:cubicBezTo>
                    <a:pt x="28056" y="2919"/>
                    <a:pt x="26749" y="1460"/>
                    <a:pt x="25138" y="366"/>
                  </a:cubicBezTo>
                  <a:cubicBezTo>
                    <a:pt x="23770" y="92"/>
                    <a:pt x="22372" y="1"/>
                    <a:pt x="21004" y="153"/>
                  </a:cubicBezTo>
                  <a:cubicBezTo>
                    <a:pt x="19666" y="366"/>
                    <a:pt x="18329" y="639"/>
                    <a:pt x="17022" y="1004"/>
                  </a:cubicBezTo>
                  <a:cubicBezTo>
                    <a:pt x="17022" y="1004"/>
                    <a:pt x="20943" y="4986"/>
                    <a:pt x="21125" y="8755"/>
                  </a:cubicBezTo>
                  <a:cubicBezTo>
                    <a:pt x="21308" y="12524"/>
                    <a:pt x="18207" y="14651"/>
                    <a:pt x="17751" y="11126"/>
                  </a:cubicBezTo>
                  <a:cubicBezTo>
                    <a:pt x="17295" y="7569"/>
                    <a:pt x="17934" y="5259"/>
                    <a:pt x="15806" y="2736"/>
                  </a:cubicBezTo>
                  <a:cubicBezTo>
                    <a:pt x="13648" y="244"/>
                    <a:pt x="10608" y="1186"/>
                    <a:pt x="7964" y="1642"/>
                  </a:cubicBezTo>
                  <a:cubicBezTo>
                    <a:pt x="5289" y="2128"/>
                    <a:pt x="3769" y="1004"/>
                    <a:pt x="3769" y="1004"/>
                  </a:cubicBezTo>
                  <a:cubicBezTo>
                    <a:pt x="3769" y="1004"/>
                    <a:pt x="5350" y="4043"/>
                    <a:pt x="4104" y="7265"/>
                  </a:cubicBezTo>
                  <a:cubicBezTo>
                    <a:pt x="2858" y="10487"/>
                    <a:pt x="0" y="17417"/>
                    <a:pt x="4347" y="19788"/>
                  </a:cubicBezTo>
                  <a:cubicBezTo>
                    <a:pt x="8693" y="22129"/>
                    <a:pt x="12736" y="18998"/>
                    <a:pt x="16748" y="19424"/>
                  </a:cubicBezTo>
                  <a:cubicBezTo>
                    <a:pt x="20761" y="19880"/>
                    <a:pt x="21186" y="22767"/>
                    <a:pt x="15320" y="23436"/>
                  </a:cubicBezTo>
                  <a:cubicBezTo>
                    <a:pt x="9423" y="24074"/>
                    <a:pt x="1277" y="21156"/>
                    <a:pt x="1277" y="21156"/>
                  </a:cubicBezTo>
                  <a:cubicBezTo>
                    <a:pt x="1277" y="21156"/>
                    <a:pt x="3800" y="33102"/>
                    <a:pt x="9727" y="36901"/>
                  </a:cubicBezTo>
                  <a:cubicBezTo>
                    <a:pt x="15654" y="40670"/>
                    <a:pt x="18785" y="38877"/>
                    <a:pt x="23648" y="36901"/>
                  </a:cubicBezTo>
                  <a:cubicBezTo>
                    <a:pt x="28542" y="34925"/>
                    <a:pt x="30548" y="35320"/>
                    <a:pt x="30214" y="36354"/>
                  </a:cubicBezTo>
                  <a:cubicBezTo>
                    <a:pt x="29849" y="37357"/>
                    <a:pt x="24651" y="38026"/>
                    <a:pt x="21855" y="39515"/>
                  </a:cubicBezTo>
                  <a:cubicBezTo>
                    <a:pt x="19028" y="41035"/>
                    <a:pt x="17083" y="41521"/>
                    <a:pt x="15776" y="41217"/>
                  </a:cubicBezTo>
                  <a:cubicBezTo>
                    <a:pt x="14742" y="40883"/>
                    <a:pt x="13739" y="40427"/>
                    <a:pt x="12827" y="39849"/>
                  </a:cubicBezTo>
                  <a:cubicBezTo>
                    <a:pt x="12827" y="39849"/>
                    <a:pt x="14104" y="44622"/>
                    <a:pt x="18086" y="45655"/>
                  </a:cubicBezTo>
                  <a:cubicBezTo>
                    <a:pt x="22098" y="46688"/>
                    <a:pt x="22037" y="48846"/>
                    <a:pt x="26049" y="49394"/>
                  </a:cubicBezTo>
                  <a:cubicBezTo>
                    <a:pt x="27721" y="49576"/>
                    <a:pt x="29423" y="49424"/>
                    <a:pt x="31034" y="48938"/>
                  </a:cubicBezTo>
                  <a:lnTo>
                    <a:pt x="31034" y="16384"/>
                  </a:lnTo>
                  <a:cubicBezTo>
                    <a:pt x="29575" y="19819"/>
                    <a:pt x="26992" y="20639"/>
                    <a:pt x="27691" y="16293"/>
                  </a:cubicBezTo>
                  <a:close/>
                  <a:moveTo>
                    <a:pt x="13344" y="14682"/>
                  </a:moveTo>
                  <a:cubicBezTo>
                    <a:pt x="11459" y="14682"/>
                    <a:pt x="9484" y="14013"/>
                    <a:pt x="11064" y="12889"/>
                  </a:cubicBezTo>
                  <a:cubicBezTo>
                    <a:pt x="12645" y="11794"/>
                    <a:pt x="15654" y="13284"/>
                    <a:pt x="15654" y="13284"/>
                  </a:cubicBezTo>
                  <a:cubicBezTo>
                    <a:pt x="17174" y="13588"/>
                    <a:pt x="15259" y="14682"/>
                    <a:pt x="13344" y="14682"/>
                  </a:cubicBezTo>
                  <a:close/>
                  <a:moveTo>
                    <a:pt x="13283" y="33102"/>
                  </a:moveTo>
                  <a:cubicBezTo>
                    <a:pt x="10821" y="32372"/>
                    <a:pt x="12706" y="31065"/>
                    <a:pt x="10943" y="30214"/>
                  </a:cubicBezTo>
                  <a:cubicBezTo>
                    <a:pt x="9180" y="29363"/>
                    <a:pt x="8876" y="27995"/>
                    <a:pt x="11156" y="27843"/>
                  </a:cubicBezTo>
                  <a:cubicBezTo>
                    <a:pt x="13435" y="27661"/>
                    <a:pt x="17052" y="29697"/>
                    <a:pt x="17052" y="29697"/>
                  </a:cubicBezTo>
                  <a:cubicBezTo>
                    <a:pt x="19940" y="31035"/>
                    <a:pt x="15745" y="33801"/>
                    <a:pt x="13283" y="33102"/>
                  </a:cubicBezTo>
                  <a:close/>
                  <a:moveTo>
                    <a:pt x="28572" y="25138"/>
                  </a:moveTo>
                  <a:cubicBezTo>
                    <a:pt x="27508" y="23892"/>
                    <a:pt x="28056" y="22281"/>
                    <a:pt x="28056" y="22281"/>
                  </a:cubicBezTo>
                  <a:cubicBezTo>
                    <a:pt x="28755" y="22038"/>
                    <a:pt x="29363" y="22676"/>
                    <a:pt x="29606" y="23709"/>
                  </a:cubicBezTo>
                  <a:cubicBezTo>
                    <a:pt x="29819" y="24712"/>
                    <a:pt x="29636" y="26384"/>
                    <a:pt x="28572" y="2513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 name="Google Shape;670;p8"/>
            <p:cNvSpPr/>
            <p:nvPr/>
          </p:nvSpPr>
          <p:spPr>
            <a:xfrm>
              <a:off x="6754200" y="849850"/>
              <a:ext cx="608700" cy="853375"/>
            </a:xfrm>
            <a:custGeom>
              <a:avLst/>
              <a:gdLst/>
              <a:ahLst/>
              <a:cxnLst/>
              <a:rect l="l" t="t" r="r" b="b"/>
              <a:pathLst>
                <a:path w="24348" h="34135" extrusionOk="0">
                  <a:moveTo>
                    <a:pt x="24317" y="22645"/>
                  </a:moveTo>
                  <a:cubicBezTo>
                    <a:pt x="23101" y="23739"/>
                    <a:pt x="19757" y="26566"/>
                    <a:pt x="16657" y="27417"/>
                  </a:cubicBezTo>
                  <a:cubicBezTo>
                    <a:pt x="12766" y="28511"/>
                    <a:pt x="10791" y="27934"/>
                    <a:pt x="10791" y="27934"/>
                  </a:cubicBezTo>
                  <a:cubicBezTo>
                    <a:pt x="10791" y="27934"/>
                    <a:pt x="15016" y="27721"/>
                    <a:pt x="18298" y="26019"/>
                  </a:cubicBezTo>
                  <a:cubicBezTo>
                    <a:pt x="20365" y="24925"/>
                    <a:pt x="22219" y="23466"/>
                    <a:pt x="23830" y="21733"/>
                  </a:cubicBezTo>
                  <a:lnTo>
                    <a:pt x="19727" y="17387"/>
                  </a:lnTo>
                  <a:cubicBezTo>
                    <a:pt x="17508" y="18572"/>
                    <a:pt x="15107" y="19393"/>
                    <a:pt x="12584" y="19727"/>
                  </a:cubicBezTo>
                  <a:cubicBezTo>
                    <a:pt x="8754" y="20183"/>
                    <a:pt x="6292" y="19028"/>
                    <a:pt x="6292" y="19028"/>
                  </a:cubicBezTo>
                  <a:cubicBezTo>
                    <a:pt x="6292" y="19028"/>
                    <a:pt x="10213" y="19758"/>
                    <a:pt x="12918" y="19058"/>
                  </a:cubicBezTo>
                  <a:cubicBezTo>
                    <a:pt x="15624" y="18390"/>
                    <a:pt x="18815" y="16596"/>
                    <a:pt x="18815" y="16596"/>
                  </a:cubicBezTo>
                  <a:cubicBezTo>
                    <a:pt x="18815" y="16596"/>
                    <a:pt x="14864" y="11490"/>
                    <a:pt x="13678" y="10426"/>
                  </a:cubicBezTo>
                  <a:cubicBezTo>
                    <a:pt x="12979" y="9788"/>
                    <a:pt x="12219" y="9241"/>
                    <a:pt x="11399" y="8754"/>
                  </a:cubicBezTo>
                  <a:cubicBezTo>
                    <a:pt x="9605" y="9909"/>
                    <a:pt x="7538" y="10578"/>
                    <a:pt x="5411" y="10639"/>
                  </a:cubicBezTo>
                  <a:cubicBezTo>
                    <a:pt x="3465" y="10669"/>
                    <a:pt x="1550" y="10061"/>
                    <a:pt x="0" y="8906"/>
                  </a:cubicBezTo>
                  <a:cubicBezTo>
                    <a:pt x="0" y="8906"/>
                    <a:pt x="3070" y="10031"/>
                    <a:pt x="5411" y="9970"/>
                  </a:cubicBezTo>
                  <a:cubicBezTo>
                    <a:pt x="7781" y="9940"/>
                    <a:pt x="11003" y="7903"/>
                    <a:pt x="11003" y="7903"/>
                  </a:cubicBezTo>
                  <a:cubicBezTo>
                    <a:pt x="11003" y="7903"/>
                    <a:pt x="8663" y="5745"/>
                    <a:pt x="6809" y="3982"/>
                  </a:cubicBezTo>
                  <a:cubicBezTo>
                    <a:pt x="4985" y="2219"/>
                    <a:pt x="2979" y="31"/>
                    <a:pt x="2979" y="31"/>
                  </a:cubicBezTo>
                  <a:lnTo>
                    <a:pt x="9088" y="5289"/>
                  </a:lnTo>
                  <a:cubicBezTo>
                    <a:pt x="9088" y="5289"/>
                    <a:pt x="9636" y="4469"/>
                    <a:pt x="9484" y="2888"/>
                  </a:cubicBezTo>
                  <a:cubicBezTo>
                    <a:pt x="9332" y="1338"/>
                    <a:pt x="8025" y="0"/>
                    <a:pt x="8025" y="0"/>
                  </a:cubicBezTo>
                  <a:cubicBezTo>
                    <a:pt x="8937" y="608"/>
                    <a:pt x="9605" y="1520"/>
                    <a:pt x="9909" y="2554"/>
                  </a:cubicBezTo>
                  <a:cubicBezTo>
                    <a:pt x="10335" y="3648"/>
                    <a:pt x="10274" y="4864"/>
                    <a:pt x="9818" y="5928"/>
                  </a:cubicBezTo>
                  <a:cubicBezTo>
                    <a:pt x="9818" y="5928"/>
                    <a:pt x="12280" y="8207"/>
                    <a:pt x="14104" y="9757"/>
                  </a:cubicBezTo>
                  <a:cubicBezTo>
                    <a:pt x="15928" y="11277"/>
                    <a:pt x="16535" y="12341"/>
                    <a:pt x="16535" y="12341"/>
                  </a:cubicBezTo>
                  <a:cubicBezTo>
                    <a:pt x="16535" y="12341"/>
                    <a:pt x="18329" y="9210"/>
                    <a:pt x="18268" y="6444"/>
                  </a:cubicBezTo>
                  <a:cubicBezTo>
                    <a:pt x="18238" y="4681"/>
                    <a:pt x="17964" y="2949"/>
                    <a:pt x="17447" y="1247"/>
                  </a:cubicBezTo>
                  <a:cubicBezTo>
                    <a:pt x="18420" y="3405"/>
                    <a:pt x="18876" y="5776"/>
                    <a:pt x="18754" y="8177"/>
                  </a:cubicBezTo>
                  <a:cubicBezTo>
                    <a:pt x="18572" y="12098"/>
                    <a:pt x="17356" y="13557"/>
                    <a:pt x="17356" y="13557"/>
                  </a:cubicBezTo>
                  <a:cubicBezTo>
                    <a:pt x="18207" y="14773"/>
                    <a:pt x="19210" y="15897"/>
                    <a:pt x="20335" y="16900"/>
                  </a:cubicBezTo>
                  <a:lnTo>
                    <a:pt x="23526" y="19575"/>
                  </a:lnTo>
                  <a:cubicBezTo>
                    <a:pt x="23526" y="19575"/>
                    <a:pt x="23861" y="19180"/>
                    <a:pt x="24347" y="18542"/>
                  </a:cubicBezTo>
                  <a:lnTo>
                    <a:pt x="24347" y="19879"/>
                  </a:lnTo>
                  <a:lnTo>
                    <a:pt x="24104" y="20213"/>
                  </a:lnTo>
                  <a:lnTo>
                    <a:pt x="24347" y="20457"/>
                  </a:lnTo>
                  <a:close/>
                  <a:moveTo>
                    <a:pt x="24317" y="31733"/>
                  </a:moveTo>
                  <a:cubicBezTo>
                    <a:pt x="21034" y="33831"/>
                    <a:pt x="18238" y="34135"/>
                    <a:pt x="18238" y="34135"/>
                  </a:cubicBezTo>
                  <a:cubicBezTo>
                    <a:pt x="18238" y="34135"/>
                    <a:pt x="22219" y="32524"/>
                    <a:pt x="24317" y="30913"/>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1" name="Google Shape;671;p8"/>
          <p:cNvGrpSpPr/>
          <p:nvPr/>
        </p:nvGrpSpPr>
        <p:grpSpPr>
          <a:xfrm flipH="1">
            <a:off x="-94556" y="-16946"/>
            <a:ext cx="2412812" cy="1338177"/>
            <a:chOff x="4586225" y="470675"/>
            <a:chExt cx="2775900" cy="1539550"/>
          </a:xfrm>
        </p:grpSpPr>
        <p:sp>
          <p:nvSpPr>
            <p:cNvPr id="672" name="Google Shape;672;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 name="Google Shape;674;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 name="Google Shape;675;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 name="Google Shape;678;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 name="Google Shape;679;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 name="Google Shape;683;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 name="Google Shape;684;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 name="Google Shape;685;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 name="Google Shape;686;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 name="Google Shape;687;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 name="Google Shape;688;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 name="Google Shape;689;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 name="Google Shape;690;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 name="Google Shape;691;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 name="Google Shape;692;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 name="Google Shape;693;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 name="Google Shape;694;p8"/>
          <p:cNvGrpSpPr/>
          <p:nvPr/>
        </p:nvGrpSpPr>
        <p:grpSpPr>
          <a:xfrm flipH="1">
            <a:off x="3108880" y="-16946"/>
            <a:ext cx="1366833" cy="981317"/>
            <a:chOff x="4090000" y="453950"/>
            <a:chExt cx="1244725" cy="893650"/>
          </a:xfrm>
        </p:grpSpPr>
        <p:sp>
          <p:nvSpPr>
            <p:cNvPr id="695" name="Google Shape;695;p8"/>
            <p:cNvSpPr/>
            <p:nvPr/>
          </p:nvSpPr>
          <p:spPr>
            <a:xfrm>
              <a:off x="4090000" y="453950"/>
              <a:ext cx="1244725" cy="892900"/>
            </a:xfrm>
            <a:custGeom>
              <a:avLst/>
              <a:gdLst/>
              <a:ahLst/>
              <a:cxnLst/>
              <a:rect l="l" t="t" r="r" b="b"/>
              <a:pathLst>
                <a:path w="49789" h="35716" extrusionOk="0">
                  <a:moveTo>
                    <a:pt x="49211" y="13131"/>
                  </a:moveTo>
                  <a:cubicBezTo>
                    <a:pt x="48695" y="12098"/>
                    <a:pt x="47600" y="11855"/>
                    <a:pt x="47449" y="10152"/>
                  </a:cubicBezTo>
                  <a:cubicBezTo>
                    <a:pt x="47327" y="8481"/>
                    <a:pt x="45594" y="7113"/>
                    <a:pt x="43254" y="6414"/>
                  </a:cubicBezTo>
                  <a:cubicBezTo>
                    <a:pt x="40913" y="5745"/>
                    <a:pt x="40974" y="4468"/>
                    <a:pt x="40974" y="4468"/>
                  </a:cubicBezTo>
                  <a:cubicBezTo>
                    <a:pt x="41400" y="4742"/>
                    <a:pt x="41886" y="4894"/>
                    <a:pt x="42372" y="4924"/>
                  </a:cubicBezTo>
                  <a:cubicBezTo>
                    <a:pt x="43224" y="4985"/>
                    <a:pt x="44379" y="4499"/>
                    <a:pt x="45594" y="3861"/>
                  </a:cubicBezTo>
                  <a:cubicBezTo>
                    <a:pt x="46780" y="3222"/>
                    <a:pt x="47692" y="4438"/>
                    <a:pt x="47692" y="4438"/>
                  </a:cubicBezTo>
                  <a:cubicBezTo>
                    <a:pt x="47692" y="4438"/>
                    <a:pt x="46749" y="2098"/>
                    <a:pt x="45625" y="2128"/>
                  </a:cubicBezTo>
                  <a:cubicBezTo>
                    <a:pt x="44470" y="2158"/>
                    <a:pt x="44743" y="2098"/>
                    <a:pt x="43588" y="669"/>
                  </a:cubicBezTo>
                  <a:lnTo>
                    <a:pt x="38178" y="669"/>
                  </a:lnTo>
                  <a:cubicBezTo>
                    <a:pt x="36263" y="1064"/>
                    <a:pt x="34682" y="1338"/>
                    <a:pt x="34682" y="1338"/>
                  </a:cubicBezTo>
                  <a:cubicBezTo>
                    <a:pt x="34682" y="1338"/>
                    <a:pt x="34925" y="1064"/>
                    <a:pt x="35412" y="669"/>
                  </a:cubicBezTo>
                  <a:lnTo>
                    <a:pt x="6809" y="669"/>
                  </a:lnTo>
                  <a:cubicBezTo>
                    <a:pt x="7083" y="791"/>
                    <a:pt x="7357" y="882"/>
                    <a:pt x="7630" y="1003"/>
                  </a:cubicBezTo>
                  <a:cubicBezTo>
                    <a:pt x="11278" y="2250"/>
                    <a:pt x="13436" y="0"/>
                    <a:pt x="14348" y="1125"/>
                  </a:cubicBezTo>
                  <a:cubicBezTo>
                    <a:pt x="15290" y="2250"/>
                    <a:pt x="17174" y="2250"/>
                    <a:pt x="18755" y="1642"/>
                  </a:cubicBezTo>
                  <a:cubicBezTo>
                    <a:pt x="20366" y="1034"/>
                    <a:pt x="23497" y="335"/>
                    <a:pt x="23497" y="1915"/>
                  </a:cubicBezTo>
                  <a:cubicBezTo>
                    <a:pt x="23497" y="3526"/>
                    <a:pt x="19910" y="2979"/>
                    <a:pt x="19150" y="3861"/>
                  </a:cubicBezTo>
                  <a:cubicBezTo>
                    <a:pt x="18421" y="4712"/>
                    <a:pt x="15290" y="4256"/>
                    <a:pt x="9697" y="6323"/>
                  </a:cubicBezTo>
                  <a:cubicBezTo>
                    <a:pt x="4104" y="8389"/>
                    <a:pt x="2767" y="13557"/>
                    <a:pt x="2281" y="14925"/>
                  </a:cubicBezTo>
                  <a:cubicBezTo>
                    <a:pt x="1825" y="16323"/>
                    <a:pt x="1" y="16870"/>
                    <a:pt x="1" y="16870"/>
                  </a:cubicBezTo>
                  <a:cubicBezTo>
                    <a:pt x="1" y="16870"/>
                    <a:pt x="1156" y="17478"/>
                    <a:pt x="2007" y="16596"/>
                  </a:cubicBezTo>
                  <a:cubicBezTo>
                    <a:pt x="2858" y="15745"/>
                    <a:pt x="5958" y="15928"/>
                    <a:pt x="8603" y="16080"/>
                  </a:cubicBezTo>
                  <a:cubicBezTo>
                    <a:pt x="11278" y="16201"/>
                    <a:pt x="11338" y="13921"/>
                    <a:pt x="13557" y="13070"/>
                  </a:cubicBezTo>
                  <a:cubicBezTo>
                    <a:pt x="15746" y="12189"/>
                    <a:pt x="16749" y="12007"/>
                    <a:pt x="18633" y="9940"/>
                  </a:cubicBezTo>
                  <a:cubicBezTo>
                    <a:pt x="20488" y="7873"/>
                    <a:pt x="22889" y="7326"/>
                    <a:pt x="22767" y="8937"/>
                  </a:cubicBezTo>
                  <a:cubicBezTo>
                    <a:pt x="22615" y="10517"/>
                    <a:pt x="20822" y="10335"/>
                    <a:pt x="19697" y="11581"/>
                  </a:cubicBezTo>
                  <a:cubicBezTo>
                    <a:pt x="18573" y="12858"/>
                    <a:pt x="18025" y="12797"/>
                    <a:pt x="15503" y="14529"/>
                  </a:cubicBezTo>
                  <a:cubicBezTo>
                    <a:pt x="12949" y="16262"/>
                    <a:pt x="13892" y="17721"/>
                    <a:pt x="12554" y="19058"/>
                  </a:cubicBezTo>
                  <a:cubicBezTo>
                    <a:pt x="11186" y="20396"/>
                    <a:pt x="12159" y="22615"/>
                    <a:pt x="11612" y="24499"/>
                  </a:cubicBezTo>
                  <a:cubicBezTo>
                    <a:pt x="11065" y="26414"/>
                    <a:pt x="9089" y="26019"/>
                    <a:pt x="9089" y="26019"/>
                  </a:cubicBezTo>
                  <a:cubicBezTo>
                    <a:pt x="9606" y="26444"/>
                    <a:pt x="10305" y="26627"/>
                    <a:pt x="10974" y="26566"/>
                  </a:cubicBezTo>
                  <a:cubicBezTo>
                    <a:pt x="12129" y="26414"/>
                    <a:pt x="13101" y="25624"/>
                    <a:pt x="13436" y="24499"/>
                  </a:cubicBezTo>
                  <a:cubicBezTo>
                    <a:pt x="13679" y="23374"/>
                    <a:pt x="15655" y="24195"/>
                    <a:pt x="16384" y="21794"/>
                  </a:cubicBezTo>
                  <a:cubicBezTo>
                    <a:pt x="17114" y="19393"/>
                    <a:pt x="18664" y="20183"/>
                    <a:pt x="21339" y="19058"/>
                  </a:cubicBezTo>
                  <a:cubicBezTo>
                    <a:pt x="23983" y="17934"/>
                    <a:pt x="25807" y="13861"/>
                    <a:pt x="26202" y="12250"/>
                  </a:cubicBezTo>
                  <a:cubicBezTo>
                    <a:pt x="26597" y="10639"/>
                    <a:pt x="28208" y="10122"/>
                    <a:pt x="28664" y="11976"/>
                  </a:cubicBezTo>
                  <a:cubicBezTo>
                    <a:pt x="29120" y="13861"/>
                    <a:pt x="27722" y="13374"/>
                    <a:pt x="27479" y="15259"/>
                  </a:cubicBezTo>
                  <a:cubicBezTo>
                    <a:pt x="27205" y="17113"/>
                    <a:pt x="24257" y="20183"/>
                    <a:pt x="22858" y="22128"/>
                  </a:cubicBezTo>
                  <a:cubicBezTo>
                    <a:pt x="21460" y="24043"/>
                    <a:pt x="23406" y="26718"/>
                    <a:pt x="22737" y="29849"/>
                  </a:cubicBezTo>
                  <a:cubicBezTo>
                    <a:pt x="22372" y="31855"/>
                    <a:pt x="22646" y="33891"/>
                    <a:pt x="23527" y="35715"/>
                  </a:cubicBezTo>
                  <a:cubicBezTo>
                    <a:pt x="23527" y="35715"/>
                    <a:pt x="25320" y="30730"/>
                    <a:pt x="28542" y="28846"/>
                  </a:cubicBezTo>
                  <a:cubicBezTo>
                    <a:pt x="31734" y="26992"/>
                    <a:pt x="32585" y="23253"/>
                    <a:pt x="32403" y="21186"/>
                  </a:cubicBezTo>
                  <a:cubicBezTo>
                    <a:pt x="32190" y="19119"/>
                    <a:pt x="31856" y="17447"/>
                    <a:pt x="32767" y="15046"/>
                  </a:cubicBezTo>
                  <a:cubicBezTo>
                    <a:pt x="33710" y="12645"/>
                    <a:pt x="31582" y="10639"/>
                    <a:pt x="32859" y="11034"/>
                  </a:cubicBezTo>
                  <a:cubicBezTo>
                    <a:pt x="34105" y="11459"/>
                    <a:pt x="35321" y="14256"/>
                    <a:pt x="34774" y="15380"/>
                  </a:cubicBezTo>
                  <a:cubicBezTo>
                    <a:pt x="34257" y="16505"/>
                    <a:pt x="34409" y="17508"/>
                    <a:pt x="35594" y="19332"/>
                  </a:cubicBezTo>
                  <a:cubicBezTo>
                    <a:pt x="36749" y="21125"/>
                    <a:pt x="36172" y="21976"/>
                    <a:pt x="35533" y="23557"/>
                  </a:cubicBezTo>
                  <a:cubicBezTo>
                    <a:pt x="34925" y="25137"/>
                    <a:pt x="37114" y="26201"/>
                    <a:pt x="38026" y="27508"/>
                  </a:cubicBezTo>
                  <a:cubicBezTo>
                    <a:pt x="38907" y="28846"/>
                    <a:pt x="36688" y="31460"/>
                    <a:pt x="36688" y="31460"/>
                  </a:cubicBezTo>
                  <a:cubicBezTo>
                    <a:pt x="36688" y="31460"/>
                    <a:pt x="38482" y="30700"/>
                    <a:pt x="39029" y="29849"/>
                  </a:cubicBezTo>
                  <a:cubicBezTo>
                    <a:pt x="39546" y="28967"/>
                    <a:pt x="39302" y="28116"/>
                    <a:pt x="40609" y="26931"/>
                  </a:cubicBezTo>
                  <a:cubicBezTo>
                    <a:pt x="41947" y="25776"/>
                    <a:pt x="40913" y="24013"/>
                    <a:pt x="41825" y="23435"/>
                  </a:cubicBezTo>
                  <a:cubicBezTo>
                    <a:pt x="42737" y="22888"/>
                    <a:pt x="42555" y="21581"/>
                    <a:pt x="41886" y="20365"/>
                  </a:cubicBezTo>
                  <a:cubicBezTo>
                    <a:pt x="41217" y="19180"/>
                    <a:pt x="41613" y="16475"/>
                    <a:pt x="41461" y="14681"/>
                  </a:cubicBezTo>
                  <a:cubicBezTo>
                    <a:pt x="41309" y="12888"/>
                    <a:pt x="40062" y="12523"/>
                    <a:pt x="38695" y="11581"/>
                  </a:cubicBezTo>
                  <a:cubicBezTo>
                    <a:pt x="37327" y="10639"/>
                    <a:pt x="37266" y="8329"/>
                    <a:pt x="37266" y="8329"/>
                  </a:cubicBezTo>
                  <a:cubicBezTo>
                    <a:pt x="37266" y="8329"/>
                    <a:pt x="39029" y="8663"/>
                    <a:pt x="39394" y="9788"/>
                  </a:cubicBezTo>
                  <a:cubicBezTo>
                    <a:pt x="39758" y="10882"/>
                    <a:pt x="40822" y="10912"/>
                    <a:pt x="41734" y="11095"/>
                  </a:cubicBezTo>
                  <a:cubicBezTo>
                    <a:pt x="42616" y="11307"/>
                    <a:pt x="42524" y="11855"/>
                    <a:pt x="42828" y="13496"/>
                  </a:cubicBezTo>
                  <a:cubicBezTo>
                    <a:pt x="43132" y="15137"/>
                    <a:pt x="45290" y="15168"/>
                    <a:pt x="46962" y="15441"/>
                  </a:cubicBezTo>
                  <a:cubicBezTo>
                    <a:pt x="48634" y="15715"/>
                    <a:pt x="48816" y="17873"/>
                    <a:pt x="48816" y="17873"/>
                  </a:cubicBezTo>
                  <a:cubicBezTo>
                    <a:pt x="48816" y="17873"/>
                    <a:pt x="49789" y="14165"/>
                    <a:pt x="49211" y="131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 name="Google Shape;696;p8"/>
            <p:cNvSpPr/>
            <p:nvPr/>
          </p:nvSpPr>
          <p:spPr>
            <a:xfrm>
              <a:off x="4090775" y="470675"/>
              <a:ext cx="1226475" cy="876925"/>
            </a:xfrm>
            <a:custGeom>
              <a:avLst/>
              <a:gdLst/>
              <a:ahLst/>
              <a:cxnLst/>
              <a:rect l="l" t="t" r="r" b="b"/>
              <a:pathLst>
                <a:path w="49059" h="35077" extrusionOk="0">
                  <a:moveTo>
                    <a:pt x="26961" y="0"/>
                  </a:moveTo>
                  <a:cubicBezTo>
                    <a:pt x="28633" y="760"/>
                    <a:pt x="30092" y="1915"/>
                    <a:pt x="31308" y="3313"/>
                  </a:cubicBezTo>
                  <a:cubicBezTo>
                    <a:pt x="29393" y="3374"/>
                    <a:pt x="21490" y="3769"/>
                    <a:pt x="19271" y="5137"/>
                  </a:cubicBezTo>
                  <a:cubicBezTo>
                    <a:pt x="18390" y="5654"/>
                    <a:pt x="17599" y="6292"/>
                    <a:pt x="16839" y="6961"/>
                  </a:cubicBezTo>
                  <a:cubicBezTo>
                    <a:pt x="15958" y="7751"/>
                    <a:pt x="15259" y="8359"/>
                    <a:pt x="14225" y="8541"/>
                  </a:cubicBezTo>
                  <a:lnTo>
                    <a:pt x="13800" y="8602"/>
                  </a:lnTo>
                  <a:cubicBezTo>
                    <a:pt x="12007" y="8876"/>
                    <a:pt x="10244" y="9149"/>
                    <a:pt x="9089" y="10730"/>
                  </a:cubicBezTo>
                  <a:cubicBezTo>
                    <a:pt x="7933" y="12310"/>
                    <a:pt x="3952" y="13617"/>
                    <a:pt x="3952" y="13617"/>
                  </a:cubicBezTo>
                  <a:lnTo>
                    <a:pt x="3891" y="13617"/>
                  </a:lnTo>
                  <a:lnTo>
                    <a:pt x="3860" y="13648"/>
                  </a:lnTo>
                  <a:cubicBezTo>
                    <a:pt x="3860" y="13648"/>
                    <a:pt x="1566" y="16086"/>
                    <a:pt x="404" y="16086"/>
                  </a:cubicBezTo>
                  <a:cubicBezTo>
                    <a:pt x="370" y="16086"/>
                    <a:pt x="336" y="16084"/>
                    <a:pt x="304" y="16079"/>
                  </a:cubicBezTo>
                  <a:cubicBezTo>
                    <a:pt x="213" y="16110"/>
                    <a:pt x="91" y="16140"/>
                    <a:pt x="0" y="16170"/>
                  </a:cubicBezTo>
                  <a:cubicBezTo>
                    <a:pt x="274" y="16322"/>
                    <a:pt x="547" y="16383"/>
                    <a:pt x="851" y="16383"/>
                  </a:cubicBezTo>
                  <a:cubicBezTo>
                    <a:pt x="2158" y="15988"/>
                    <a:pt x="3860" y="14256"/>
                    <a:pt x="4134" y="13952"/>
                  </a:cubicBezTo>
                  <a:cubicBezTo>
                    <a:pt x="4590" y="13800"/>
                    <a:pt x="8268" y="12523"/>
                    <a:pt x="9423" y="10942"/>
                  </a:cubicBezTo>
                  <a:cubicBezTo>
                    <a:pt x="10487" y="9514"/>
                    <a:pt x="12159" y="9271"/>
                    <a:pt x="13861" y="8997"/>
                  </a:cubicBezTo>
                  <a:lnTo>
                    <a:pt x="14286" y="8936"/>
                  </a:lnTo>
                  <a:cubicBezTo>
                    <a:pt x="15441" y="8754"/>
                    <a:pt x="16171" y="8085"/>
                    <a:pt x="17113" y="7265"/>
                  </a:cubicBezTo>
                  <a:cubicBezTo>
                    <a:pt x="17842" y="6596"/>
                    <a:pt x="18633" y="5988"/>
                    <a:pt x="19484" y="5471"/>
                  </a:cubicBezTo>
                  <a:cubicBezTo>
                    <a:pt x="21429" y="4286"/>
                    <a:pt x="28147" y="3860"/>
                    <a:pt x="30730" y="3739"/>
                  </a:cubicBezTo>
                  <a:lnTo>
                    <a:pt x="30730" y="3739"/>
                  </a:lnTo>
                  <a:cubicBezTo>
                    <a:pt x="29241" y="4499"/>
                    <a:pt x="26323" y="6231"/>
                    <a:pt x="25137" y="8572"/>
                  </a:cubicBezTo>
                  <a:cubicBezTo>
                    <a:pt x="24408" y="10152"/>
                    <a:pt x="23526" y="11702"/>
                    <a:pt x="22584" y="13161"/>
                  </a:cubicBezTo>
                  <a:cubicBezTo>
                    <a:pt x="21612" y="14529"/>
                    <a:pt x="20548" y="15654"/>
                    <a:pt x="19301" y="16170"/>
                  </a:cubicBezTo>
                  <a:cubicBezTo>
                    <a:pt x="18146" y="16657"/>
                    <a:pt x="17083" y="17295"/>
                    <a:pt x="16110" y="18055"/>
                  </a:cubicBezTo>
                  <a:cubicBezTo>
                    <a:pt x="15107" y="18845"/>
                    <a:pt x="14438" y="19666"/>
                    <a:pt x="14286" y="20183"/>
                  </a:cubicBezTo>
                  <a:cubicBezTo>
                    <a:pt x="14104" y="20608"/>
                    <a:pt x="13800" y="20973"/>
                    <a:pt x="13435" y="21277"/>
                  </a:cubicBezTo>
                  <a:cubicBezTo>
                    <a:pt x="12888" y="21854"/>
                    <a:pt x="12310" y="22432"/>
                    <a:pt x="12310" y="23131"/>
                  </a:cubicBezTo>
                  <a:cubicBezTo>
                    <a:pt x="12280" y="23496"/>
                    <a:pt x="12219" y="23830"/>
                    <a:pt x="12067" y="24164"/>
                  </a:cubicBezTo>
                  <a:cubicBezTo>
                    <a:pt x="11915" y="24499"/>
                    <a:pt x="11703" y="24803"/>
                    <a:pt x="11429" y="25046"/>
                  </a:cubicBezTo>
                  <a:cubicBezTo>
                    <a:pt x="11123" y="25268"/>
                    <a:pt x="10766" y="25415"/>
                    <a:pt x="10405" y="25415"/>
                  </a:cubicBezTo>
                  <a:cubicBezTo>
                    <a:pt x="10372" y="25415"/>
                    <a:pt x="10338" y="25413"/>
                    <a:pt x="10304" y="25411"/>
                  </a:cubicBezTo>
                  <a:cubicBezTo>
                    <a:pt x="10122" y="25411"/>
                    <a:pt x="9909" y="25411"/>
                    <a:pt x="9727" y="25350"/>
                  </a:cubicBezTo>
                  <a:cubicBezTo>
                    <a:pt x="9626" y="25363"/>
                    <a:pt x="9531" y="25370"/>
                    <a:pt x="9436" y="25370"/>
                  </a:cubicBezTo>
                  <a:cubicBezTo>
                    <a:pt x="9302" y="25370"/>
                    <a:pt x="9170" y="25355"/>
                    <a:pt x="9028" y="25320"/>
                  </a:cubicBezTo>
                  <a:lnTo>
                    <a:pt x="9028" y="25320"/>
                  </a:lnTo>
                  <a:cubicBezTo>
                    <a:pt x="9362" y="25593"/>
                    <a:pt x="9757" y="25745"/>
                    <a:pt x="10152" y="25836"/>
                  </a:cubicBezTo>
                  <a:lnTo>
                    <a:pt x="10335" y="25836"/>
                  </a:lnTo>
                  <a:cubicBezTo>
                    <a:pt x="10375" y="25839"/>
                    <a:pt x="10416" y="25840"/>
                    <a:pt x="10457" y="25840"/>
                  </a:cubicBezTo>
                  <a:cubicBezTo>
                    <a:pt x="10906" y="25840"/>
                    <a:pt x="11371" y="25687"/>
                    <a:pt x="11733" y="25380"/>
                  </a:cubicBezTo>
                  <a:cubicBezTo>
                    <a:pt x="12067" y="25107"/>
                    <a:pt x="12310" y="24742"/>
                    <a:pt x="12493" y="24347"/>
                  </a:cubicBezTo>
                  <a:cubicBezTo>
                    <a:pt x="12645" y="23982"/>
                    <a:pt x="12736" y="23557"/>
                    <a:pt x="12766" y="23131"/>
                  </a:cubicBezTo>
                  <a:cubicBezTo>
                    <a:pt x="12766" y="22614"/>
                    <a:pt x="13283" y="22098"/>
                    <a:pt x="13769" y="21611"/>
                  </a:cubicBezTo>
                  <a:cubicBezTo>
                    <a:pt x="14195" y="21247"/>
                    <a:pt x="14529" y="20821"/>
                    <a:pt x="14742" y="20304"/>
                  </a:cubicBezTo>
                  <a:cubicBezTo>
                    <a:pt x="14864" y="19879"/>
                    <a:pt x="15472" y="19180"/>
                    <a:pt x="16414" y="18420"/>
                  </a:cubicBezTo>
                  <a:cubicBezTo>
                    <a:pt x="17356" y="17660"/>
                    <a:pt x="18390" y="17052"/>
                    <a:pt x="19484" y="16596"/>
                  </a:cubicBezTo>
                  <a:cubicBezTo>
                    <a:pt x="20821" y="16049"/>
                    <a:pt x="21946" y="14863"/>
                    <a:pt x="22949" y="13435"/>
                  </a:cubicBezTo>
                  <a:cubicBezTo>
                    <a:pt x="23922" y="11945"/>
                    <a:pt x="24803" y="10395"/>
                    <a:pt x="25563" y="8784"/>
                  </a:cubicBezTo>
                  <a:cubicBezTo>
                    <a:pt x="26870" y="6201"/>
                    <a:pt x="30518" y="4347"/>
                    <a:pt x="31551" y="3860"/>
                  </a:cubicBezTo>
                  <a:lnTo>
                    <a:pt x="31551" y="3860"/>
                  </a:lnTo>
                  <a:cubicBezTo>
                    <a:pt x="31551" y="5441"/>
                    <a:pt x="31490" y="12675"/>
                    <a:pt x="30122" y="14985"/>
                  </a:cubicBezTo>
                  <a:cubicBezTo>
                    <a:pt x="29332" y="16292"/>
                    <a:pt x="28663" y="17660"/>
                    <a:pt x="28086" y="19058"/>
                  </a:cubicBezTo>
                  <a:cubicBezTo>
                    <a:pt x="27539" y="20395"/>
                    <a:pt x="27235" y="21824"/>
                    <a:pt x="27204" y="23283"/>
                  </a:cubicBezTo>
                  <a:cubicBezTo>
                    <a:pt x="27204" y="24347"/>
                    <a:pt x="26475" y="25654"/>
                    <a:pt x="25654" y="27143"/>
                  </a:cubicBezTo>
                  <a:cubicBezTo>
                    <a:pt x="24469" y="29271"/>
                    <a:pt x="23071" y="31733"/>
                    <a:pt x="23253" y="34438"/>
                  </a:cubicBezTo>
                  <a:cubicBezTo>
                    <a:pt x="23405" y="34833"/>
                    <a:pt x="23526" y="35076"/>
                    <a:pt x="23526" y="35076"/>
                  </a:cubicBezTo>
                  <a:cubicBezTo>
                    <a:pt x="23526" y="35076"/>
                    <a:pt x="23587" y="34925"/>
                    <a:pt x="23678" y="34651"/>
                  </a:cubicBezTo>
                  <a:cubicBezTo>
                    <a:pt x="23405" y="31976"/>
                    <a:pt x="24803" y="29484"/>
                    <a:pt x="26019" y="27326"/>
                  </a:cubicBezTo>
                  <a:cubicBezTo>
                    <a:pt x="26870" y="25806"/>
                    <a:pt x="27630" y="24438"/>
                    <a:pt x="27630" y="23283"/>
                  </a:cubicBezTo>
                  <a:cubicBezTo>
                    <a:pt x="27660" y="21885"/>
                    <a:pt x="27964" y="20517"/>
                    <a:pt x="28481" y="19210"/>
                  </a:cubicBezTo>
                  <a:cubicBezTo>
                    <a:pt x="29028" y="17812"/>
                    <a:pt x="29727" y="16474"/>
                    <a:pt x="30487" y="15198"/>
                  </a:cubicBezTo>
                  <a:cubicBezTo>
                    <a:pt x="31794" y="13009"/>
                    <a:pt x="31976" y="6748"/>
                    <a:pt x="31976" y="4407"/>
                  </a:cubicBezTo>
                  <a:cubicBezTo>
                    <a:pt x="32706" y="5866"/>
                    <a:pt x="34317" y="8936"/>
                    <a:pt x="35563" y="10517"/>
                  </a:cubicBezTo>
                  <a:cubicBezTo>
                    <a:pt x="35867" y="10882"/>
                    <a:pt x="36141" y="11216"/>
                    <a:pt x="36384" y="11520"/>
                  </a:cubicBezTo>
                  <a:cubicBezTo>
                    <a:pt x="37600" y="12979"/>
                    <a:pt x="38420" y="13952"/>
                    <a:pt x="38086" y="14924"/>
                  </a:cubicBezTo>
                  <a:cubicBezTo>
                    <a:pt x="37843" y="15563"/>
                    <a:pt x="38299" y="16505"/>
                    <a:pt x="38846" y="17508"/>
                  </a:cubicBezTo>
                  <a:cubicBezTo>
                    <a:pt x="39484" y="18784"/>
                    <a:pt x="40244" y="20243"/>
                    <a:pt x="39484" y="21064"/>
                  </a:cubicBezTo>
                  <a:cubicBezTo>
                    <a:pt x="38968" y="21611"/>
                    <a:pt x="38633" y="22310"/>
                    <a:pt x="38481" y="23040"/>
                  </a:cubicBezTo>
                  <a:cubicBezTo>
                    <a:pt x="38360" y="23678"/>
                    <a:pt x="38481" y="24377"/>
                    <a:pt x="38846" y="24924"/>
                  </a:cubicBezTo>
                  <a:cubicBezTo>
                    <a:pt x="39028" y="25228"/>
                    <a:pt x="39028" y="26201"/>
                    <a:pt x="38755" y="27326"/>
                  </a:cubicBezTo>
                  <a:cubicBezTo>
                    <a:pt x="38481" y="28389"/>
                    <a:pt x="37934" y="29393"/>
                    <a:pt x="37144" y="30152"/>
                  </a:cubicBezTo>
                  <a:cubicBezTo>
                    <a:pt x="36870" y="30517"/>
                    <a:pt x="36657" y="30760"/>
                    <a:pt x="36657" y="30760"/>
                  </a:cubicBezTo>
                  <a:cubicBezTo>
                    <a:pt x="36961" y="30639"/>
                    <a:pt x="37265" y="30487"/>
                    <a:pt x="37539" y="30335"/>
                  </a:cubicBezTo>
                  <a:cubicBezTo>
                    <a:pt x="38329" y="29514"/>
                    <a:pt x="38876" y="28511"/>
                    <a:pt x="39150" y="27417"/>
                  </a:cubicBezTo>
                  <a:cubicBezTo>
                    <a:pt x="39454" y="26201"/>
                    <a:pt x="39423" y="25076"/>
                    <a:pt x="39211" y="24712"/>
                  </a:cubicBezTo>
                  <a:cubicBezTo>
                    <a:pt x="38876" y="24225"/>
                    <a:pt x="38785" y="23648"/>
                    <a:pt x="38876" y="23101"/>
                  </a:cubicBezTo>
                  <a:cubicBezTo>
                    <a:pt x="38998" y="22432"/>
                    <a:pt x="39332" y="21854"/>
                    <a:pt x="39788" y="21368"/>
                  </a:cubicBezTo>
                  <a:cubicBezTo>
                    <a:pt x="40700" y="20304"/>
                    <a:pt x="39910" y="18724"/>
                    <a:pt x="39180" y="17325"/>
                  </a:cubicBezTo>
                  <a:cubicBezTo>
                    <a:pt x="38694" y="16414"/>
                    <a:pt x="38268" y="15563"/>
                    <a:pt x="38420" y="15076"/>
                  </a:cubicBezTo>
                  <a:cubicBezTo>
                    <a:pt x="38876" y="13860"/>
                    <a:pt x="37995" y="12827"/>
                    <a:pt x="36688" y="11246"/>
                  </a:cubicBezTo>
                  <a:cubicBezTo>
                    <a:pt x="36445" y="10942"/>
                    <a:pt x="36141" y="10608"/>
                    <a:pt x="35867" y="10243"/>
                  </a:cubicBezTo>
                  <a:cubicBezTo>
                    <a:pt x="34469" y="8480"/>
                    <a:pt x="32615" y="4863"/>
                    <a:pt x="32068" y="3739"/>
                  </a:cubicBezTo>
                  <a:lnTo>
                    <a:pt x="32068" y="3739"/>
                  </a:lnTo>
                  <a:cubicBezTo>
                    <a:pt x="33496" y="3921"/>
                    <a:pt x="38633" y="4590"/>
                    <a:pt x="39727" y="6505"/>
                  </a:cubicBezTo>
                  <a:cubicBezTo>
                    <a:pt x="41004" y="8693"/>
                    <a:pt x="42159" y="9210"/>
                    <a:pt x="43527" y="9818"/>
                  </a:cubicBezTo>
                  <a:lnTo>
                    <a:pt x="43800" y="9970"/>
                  </a:lnTo>
                  <a:cubicBezTo>
                    <a:pt x="44408" y="10213"/>
                    <a:pt x="44955" y="10578"/>
                    <a:pt x="45442" y="11034"/>
                  </a:cubicBezTo>
                  <a:cubicBezTo>
                    <a:pt x="45837" y="11338"/>
                    <a:pt x="46080" y="11793"/>
                    <a:pt x="46171" y="12280"/>
                  </a:cubicBezTo>
                  <a:cubicBezTo>
                    <a:pt x="46262" y="12675"/>
                    <a:pt x="46627" y="13009"/>
                    <a:pt x="47053" y="13435"/>
                  </a:cubicBezTo>
                  <a:cubicBezTo>
                    <a:pt x="47752" y="14073"/>
                    <a:pt x="48664" y="14955"/>
                    <a:pt x="48664" y="16505"/>
                  </a:cubicBezTo>
                  <a:cubicBezTo>
                    <a:pt x="48755" y="16748"/>
                    <a:pt x="48785" y="16961"/>
                    <a:pt x="48816" y="17204"/>
                  </a:cubicBezTo>
                  <a:cubicBezTo>
                    <a:pt x="48816" y="17204"/>
                    <a:pt x="48937" y="16718"/>
                    <a:pt x="49059" y="16049"/>
                  </a:cubicBezTo>
                  <a:cubicBezTo>
                    <a:pt x="48937" y="14620"/>
                    <a:pt x="48025" y="13769"/>
                    <a:pt x="47326" y="13131"/>
                  </a:cubicBezTo>
                  <a:cubicBezTo>
                    <a:pt x="46962" y="12766"/>
                    <a:pt x="46627" y="12462"/>
                    <a:pt x="46566" y="12219"/>
                  </a:cubicBezTo>
                  <a:cubicBezTo>
                    <a:pt x="46475" y="11642"/>
                    <a:pt x="46171" y="11125"/>
                    <a:pt x="45746" y="10730"/>
                  </a:cubicBezTo>
                  <a:cubicBezTo>
                    <a:pt x="45229" y="10243"/>
                    <a:pt x="44621" y="9848"/>
                    <a:pt x="43983" y="9575"/>
                  </a:cubicBezTo>
                  <a:lnTo>
                    <a:pt x="43679" y="9453"/>
                  </a:lnTo>
                  <a:cubicBezTo>
                    <a:pt x="42402" y="8876"/>
                    <a:pt x="41308" y="8359"/>
                    <a:pt x="40092" y="6292"/>
                  </a:cubicBezTo>
                  <a:cubicBezTo>
                    <a:pt x="38998" y="4407"/>
                    <a:pt x="34347" y="3617"/>
                    <a:pt x="32493" y="3374"/>
                  </a:cubicBezTo>
                  <a:lnTo>
                    <a:pt x="32797" y="3252"/>
                  </a:lnTo>
                  <a:lnTo>
                    <a:pt x="32524" y="3252"/>
                  </a:lnTo>
                  <a:cubicBezTo>
                    <a:pt x="33506" y="2709"/>
                    <a:pt x="35434" y="1793"/>
                    <a:pt x="37354" y="1793"/>
                  </a:cubicBezTo>
                  <a:cubicBezTo>
                    <a:pt x="37691" y="1793"/>
                    <a:pt x="38028" y="1821"/>
                    <a:pt x="38360" y="1885"/>
                  </a:cubicBezTo>
                  <a:cubicBezTo>
                    <a:pt x="39101" y="2012"/>
                    <a:pt x="39843" y="2065"/>
                    <a:pt x="40595" y="2065"/>
                  </a:cubicBezTo>
                  <a:cubicBezTo>
                    <a:pt x="40922" y="2065"/>
                    <a:pt x="41250" y="2055"/>
                    <a:pt x="41582" y="2037"/>
                  </a:cubicBezTo>
                  <a:cubicBezTo>
                    <a:pt x="41909" y="2031"/>
                    <a:pt x="42235" y="2024"/>
                    <a:pt x="42559" y="2024"/>
                  </a:cubicBezTo>
                  <a:cubicBezTo>
                    <a:pt x="44013" y="2024"/>
                    <a:pt x="45432" y="2156"/>
                    <a:pt x="46749" y="3100"/>
                  </a:cubicBezTo>
                  <a:cubicBezTo>
                    <a:pt x="47114" y="3222"/>
                    <a:pt x="47418" y="3465"/>
                    <a:pt x="47661" y="3769"/>
                  </a:cubicBezTo>
                  <a:cubicBezTo>
                    <a:pt x="47539" y="3495"/>
                    <a:pt x="47418" y="3222"/>
                    <a:pt x="47266" y="2948"/>
                  </a:cubicBezTo>
                  <a:cubicBezTo>
                    <a:pt x="45809" y="1813"/>
                    <a:pt x="44273" y="1620"/>
                    <a:pt x="42688" y="1620"/>
                  </a:cubicBezTo>
                  <a:cubicBezTo>
                    <a:pt x="42322" y="1620"/>
                    <a:pt x="41953" y="1630"/>
                    <a:pt x="41582" y="1641"/>
                  </a:cubicBezTo>
                  <a:cubicBezTo>
                    <a:pt x="41307" y="1657"/>
                    <a:pt x="41034" y="1665"/>
                    <a:pt x="40763" y="1665"/>
                  </a:cubicBezTo>
                  <a:cubicBezTo>
                    <a:pt x="39984" y="1665"/>
                    <a:pt x="39217" y="1602"/>
                    <a:pt x="38451" y="1489"/>
                  </a:cubicBezTo>
                  <a:cubicBezTo>
                    <a:pt x="38085" y="1417"/>
                    <a:pt x="37714" y="1385"/>
                    <a:pt x="37345" y="1385"/>
                  </a:cubicBezTo>
                  <a:cubicBezTo>
                    <a:pt x="35227" y="1385"/>
                    <a:pt x="33142" y="2435"/>
                    <a:pt x="32159" y="2979"/>
                  </a:cubicBezTo>
                  <a:cubicBezTo>
                    <a:pt x="32493" y="2006"/>
                    <a:pt x="32463" y="942"/>
                    <a:pt x="32068" y="0"/>
                  </a:cubicBezTo>
                  <a:lnTo>
                    <a:pt x="31612" y="0"/>
                  </a:lnTo>
                  <a:cubicBezTo>
                    <a:pt x="32037" y="942"/>
                    <a:pt x="32098" y="2037"/>
                    <a:pt x="31703" y="3009"/>
                  </a:cubicBezTo>
                  <a:lnTo>
                    <a:pt x="31521" y="2523"/>
                  </a:lnTo>
                  <a:lnTo>
                    <a:pt x="31521" y="2918"/>
                  </a:lnTo>
                  <a:cubicBezTo>
                    <a:pt x="30487" y="1733"/>
                    <a:pt x="29271" y="760"/>
                    <a:pt x="2790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 name="Google Shape;697;p8"/>
          <p:cNvGrpSpPr/>
          <p:nvPr/>
        </p:nvGrpSpPr>
        <p:grpSpPr>
          <a:xfrm flipH="1">
            <a:off x="4625537" y="-9056"/>
            <a:ext cx="2243830" cy="768533"/>
            <a:chOff x="1519300" y="470675"/>
            <a:chExt cx="2043375" cy="699875"/>
          </a:xfrm>
        </p:grpSpPr>
        <p:sp>
          <p:nvSpPr>
            <p:cNvPr id="698" name="Google Shape;698;p8"/>
            <p:cNvSpPr/>
            <p:nvPr/>
          </p:nvSpPr>
          <p:spPr>
            <a:xfrm>
              <a:off x="2285275" y="470675"/>
              <a:ext cx="403525" cy="214300"/>
            </a:xfrm>
            <a:custGeom>
              <a:avLst/>
              <a:gdLst/>
              <a:ahLst/>
              <a:cxnLst/>
              <a:rect l="l" t="t" r="r" b="b"/>
              <a:pathLst>
                <a:path w="16141" h="8572" extrusionOk="0">
                  <a:moveTo>
                    <a:pt x="13496" y="0"/>
                  </a:moveTo>
                  <a:cubicBezTo>
                    <a:pt x="1702" y="5502"/>
                    <a:pt x="760" y="7295"/>
                    <a:pt x="760" y="7295"/>
                  </a:cubicBezTo>
                  <a:cubicBezTo>
                    <a:pt x="760" y="7295"/>
                    <a:pt x="0" y="8572"/>
                    <a:pt x="2918" y="6535"/>
                  </a:cubicBezTo>
                  <a:cubicBezTo>
                    <a:pt x="4742" y="5258"/>
                    <a:pt x="9544" y="2888"/>
                    <a:pt x="161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 name="Google Shape;699;p8"/>
            <p:cNvSpPr/>
            <p:nvPr/>
          </p:nvSpPr>
          <p:spPr>
            <a:xfrm>
              <a:off x="1519300" y="630250"/>
              <a:ext cx="814625" cy="496225"/>
            </a:xfrm>
            <a:custGeom>
              <a:avLst/>
              <a:gdLst/>
              <a:ahLst/>
              <a:cxnLst/>
              <a:rect l="l" t="t" r="r" b="b"/>
              <a:pathLst>
                <a:path w="32585" h="19849" extrusionOk="0">
                  <a:moveTo>
                    <a:pt x="32584" y="182"/>
                  </a:moveTo>
                  <a:cubicBezTo>
                    <a:pt x="32584" y="182"/>
                    <a:pt x="27265" y="0"/>
                    <a:pt x="19210" y="5350"/>
                  </a:cubicBezTo>
                  <a:cubicBezTo>
                    <a:pt x="11186" y="10730"/>
                    <a:pt x="0" y="19848"/>
                    <a:pt x="0" y="19848"/>
                  </a:cubicBezTo>
                  <a:cubicBezTo>
                    <a:pt x="0" y="19848"/>
                    <a:pt x="26414" y="8207"/>
                    <a:pt x="32584" y="18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 name="Google Shape;700;p8"/>
            <p:cNvSpPr/>
            <p:nvPr/>
          </p:nvSpPr>
          <p:spPr>
            <a:xfrm>
              <a:off x="2626450" y="470675"/>
              <a:ext cx="136800" cy="658075"/>
            </a:xfrm>
            <a:custGeom>
              <a:avLst/>
              <a:gdLst/>
              <a:ahLst/>
              <a:cxnLst/>
              <a:rect l="l" t="t" r="r" b="b"/>
              <a:pathLst>
                <a:path w="5472" h="26323" extrusionOk="0">
                  <a:moveTo>
                    <a:pt x="2706" y="0"/>
                  </a:moveTo>
                  <a:cubicBezTo>
                    <a:pt x="2007" y="1459"/>
                    <a:pt x="791" y="4559"/>
                    <a:pt x="487" y="9362"/>
                  </a:cubicBezTo>
                  <a:cubicBezTo>
                    <a:pt x="1" y="16201"/>
                    <a:pt x="1247" y="26323"/>
                    <a:pt x="1247" y="26323"/>
                  </a:cubicBezTo>
                  <a:cubicBezTo>
                    <a:pt x="1247" y="26323"/>
                    <a:pt x="5472" y="6991"/>
                    <a:pt x="352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8"/>
            <p:cNvSpPr/>
            <p:nvPr/>
          </p:nvSpPr>
          <p:spPr>
            <a:xfrm>
              <a:off x="2413675" y="516250"/>
              <a:ext cx="224975" cy="654300"/>
            </a:xfrm>
            <a:custGeom>
              <a:avLst/>
              <a:gdLst/>
              <a:ahLst/>
              <a:cxnLst/>
              <a:rect l="l" t="t" r="r" b="b"/>
              <a:pathLst>
                <a:path w="8999" h="26172" extrusionOk="0">
                  <a:moveTo>
                    <a:pt x="2919" y="7478"/>
                  </a:moveTo>
                  <a:cubicBezTo>
                    <a:pt x="1338" y="13223"/>
                    <a:pt x="1" y="26171"/>
                    <a:pt x="1" y="26171"/>
                  </a:cubicBezTo>
                  <a:cubicBezTo>
                    <a:pt x="1" y="26171"/>
                    <a:pt x="8998" y="4347"/>
                    <a:pt x="6019" y="1"/>
                  </a:cubicBezTo>
                  <a:cubicBezTo>
                    <a:pt x="6019" y="1"/>
                    <a:pt x="4530" y="1733"/>
                    <a:pt x="2919" y="747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8"/>
            <p:cNvSpPr/>
            <p:nvPr/>
          </p:nvSpPr>
          <p:spPr>
            <a:xfrm>
              <a:off x="2205475" y="591475"/>
              <a:ext cx="291075" cy="506875"/>
            </a:xfrm>
            <a:custGeom>
              <a:avLst/>
              <a:gdLst/>
              <a:ahLst/>
              <a:cxnLst/>
              <a:rect l="l" t="t" r="r" b="b"/>
              <a:pathLst>
                <a:path w="11643" h="20275" extrusionOk="0">
                  <a:moveTo>
                    <a:pt x="7995" y="1"/>
                  </a:moveTo>
                  <a:cubicBezTo>
                    <a:pt x="7995" y="1"/>
                    <a:pt x="6019" y="2645"/>
                    <a:pt x="4165" y="7691"/>
                  </a:cubicBezTo>
                  <a:cubicBezTo>
                    <a:pt x="2280" y="12737"/>
                    <a:pt x="0" y="20275"/>
                    <a:pt x="0" y="20275"/>
                  </a:cubicBezTo>
                  <a:cubicBezTo>
                    <a:pt x="0" y="20275"/>
                    <a:pt x="11642" y="7144"/>
                    <a:pt x="79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 name="Google Shape;703;p8"/>
            <p:cNvSpPr/>
            <p:nvPr/>
          </p:nvSpPr>
          <p:spPr>
            <a:xfrm>
              <a:off x="1893150" y="470675"/>
              <a:ext cx="510675" cy="136800"/>
            </a:xfrm>
            <a:custGeom>
              <a:avLst/>
              <a:gdLst/>
              <a:ahLst/>
              <a:cxnLst/>
              <a:rect l="l" t="t" r="r" b="b"/>
              <a:pathLst>
                <a:path w="20427" h="5472" extrusionOk="0">
                  <a:moveTo>
                    <a:pt x="20427" y="4742"/>
                  </a:moveTo>
                  <a:cubicBezTo>
                    <a:pt x="17266" y="2492"/>
                    <a:pt x="13709" y="881"/>
                    <a:pt x="9910" y="0"/>
                  </a:cubicBezTo>
                  <a:lnTo>
                    <a:pt x="1" y="0"/>
                  </a:lnTo>
                  <a:cubicBezTo>
                    <a:pt x="2858" y="456"/>
                    <a:pt x="5715" y="1125"/>
                    <a:pt x="8481" y="2037"/>
                  </a:cubicBezTo>
                  <a:cubicBezTo>
                    <a:pt x="14956" y="4225"/>
                    <a:pt x="18785" y="5471"/>
                    <a:pt x="20427" y="47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 name="Google Shape;704;p8"/>
            <p:cNvSpPr/>
            <p:nvPr/>
          </p:nvSpPr>
          <p:spPr>
            <a:xfrm>
              <a:off x="2310350" y="470675"/>
              <a:ext cx="226450" cy="67650"/>
            </a:xfrm>
            <a:custGeom>
              <a:avLst/>
              <a:gdLst/>
              <a:ahLst/>
              <a:cxnLst/>
              <a:rect l="l" t="t" r="r" b="b"/>
              <a:pathLst>
                <a:path w="9058" h="2706" extrusionOk="0">
                  <a:moveTo>
                    <a:pt x="9058" y="2158"/>
                  </a:moveTo>
                  <a:cubicBezTo>
                    <a:pt x="9058" y="2158"/>
                    <a:pt x="7812" y="1216"/>
                    <a:pt x="5897" y="0"/>
                  </a:cubicBezTo>
                  <a:lnTo>
                    <a:pt x="0" y="0"/>
                  </a:lnTo>
                  <a:cubicBezTo>
                    <a:pt x="4043" y="1824"/>
                    <a:pt x="7660" y="2705"/>
                    <a:pt x="9058" y="215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8"/>
            <p:cNvSpPr/>
            <p:nvPr/>
          </p:nvSpPr>
          <p:spPr>
            <a:xfrm>
              <a:off x="3329350" y="470675"/>
              <a:ext cx="76775" cy="300925"/>
            </a:xfrm>
            <a:custGeom>
              <a:avLst/>
              <a:gdLst/>
              <a:ahLst/>
              <a:cxnLst/>
              <a:rect l="l" t="t" r="r" b="b"/>
              <a:pathLst>
                <a:path w="3071" h="12037" extrusionOk="0">
                  <a:moveTo>
                    <a:pt x="1" y="0"/>
                  </a:moveTo>
                  <a:cubicBezTo>
                    <a:pt x="1764" y="5988"/>
                    <a:pt x="3071" y="12037"/>
                    <a:pt x="3071" y="12037"/>
                  </a:cubicBezTo>
                  <a:cubicBezTo>
                    <a:pt x="3071" y="7994"/>
                    <a:pt x="2797" y="3982"/>
                    <a:pt x="225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8"/>
            <p:cNvSpPr/>
            <p:nvPr/>
          </p:nvSpPr>
          <p:spPr>
            <a:xfrm>
              <a:off x="3487425" y="470675"/>
              <a:ext cx="75250" cy="204425"/>
            </a:xfrm>
            <a:custGeom>
              <a:avLst/>
              <a:gdLst/>
              <a:ahLst/>
              <a:cxnLst/>
              <a:rect l="l" t="t" r="r" b="b"/>
              <a:pathLst>
                <a:path w="3010" h="8177" extrusionOk="0">
                  <a:moveTo>
                    <a:pt x="0" y="0"/>
                  </a:moveTo>
                  <a:cubicBezTo>
                    <a:pt x="2189" y="3435"/>
                    <a:pt x="3009" y="8176"/>
                    <a:pt x="3009" y="8176"/>
                  </a:cubicBezTo>
                  <a:cubicBezTo>
                    <a:pt x="3009" y="5410"/>
                    <a:pt x="2584" y="2644"/>
                    <a:pt x="173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8"/>
            <p:cNvSpPr/>
            <p:nvPr/>
          </p:nvSpPr>
          <p:spPr>
            <a:xfrm>
              <a:off x="3210050" y="470675"/>
              <a:ext cx="101100" cy="438475"/>
            </a:xfrm>
            <a:custGeom>
              <a:avLst/>
              <a:gdLst/>
              <a:ahLst/>
              <a:cxnLst/>
              <a:rect l="l" t="t" r="r" b="b"/>
              <a:pathLst>
                <a:path w="4044" h="17539" extrusionOk="0">
                  <a:moveTo>
                    <a:pt x="1" y="0"/>
                  </a:moveTo>
                  <a:cubicBezTo>
                    <a:pt x="153" y="1459"/>
                    <a:pt x="365" y="2918"/>
                    <a:pt x="669" y="4347"/>
                  </a:cubicBezTo>
                  <a:cubicBezTo>
                    <a:pt x="2341" y="12675"/>
                    <a:pt x="3830" y="17538"/>
                    <a:pt x="3830" y="17538"/>
                  </a:cubicBezTo>
                  <a:cubicBezTo>
                    <a:pt x="3830" y="17538"/>
                    <a:pt x="4043" y="7781"/>
                    <a:pt x="31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 name="Google Shape;708;p8"/>
            <p:cNvSpPr/>
            <p:nvPr/>
          </p:nvSpPr>
          <p:spPr>
            <a:xfrm>
              <a:off x="2786025" y="470675"/>
              <a:ext cx="115525" cy="592725"/>
            </a:xfrm>
            <a:custGeom>
              <a:avLst/>
              <a:gdLst/>
              <a:ahLst/>
              <a:cxnLst/>
              <a:rect l="l" t="t" r="r" b="b"/>
              <a:pathLst>
                <a:path w="4621" h="23709" extrusionOk="0">
                  <a:moveTo>
                    <a:pt x="1065" y="5775"/>
                  </a:moveTo>
                  <a:cubicBezTo>
                    <a:pt x="1" y="12584"/>
                    <a:pt x="1156" y="23709"/>
                    <a:pt x="1156" y="23709"/>
                  </a:cubicBezTo>
                  <a:cubicBezTo>
                    <a:pt x="1156" y="23709"/>
                    <a:pt x="1916" y="13800"/>
                    <a:pt x="3496" y="7173"/>
                  </a:cubicBezTo>
                  <a:cubicBezTo>
                    <a:pt x="4256" y="4073"/>
                    <a:pt x="4591" y="1733"/>
                    <a:pt x="4621" y="0"/>
                  </a:cubicBezTo>
                  <a:lnTo>
                    <a:pt x="2220" y="0"/>
                  </a:lnTo>
                  <a:cubicBezTo>
                    <a:pt x="1855" y="1459"/>
                    <a:pt x="1460" y="3344"/>
                    <a:pt x="1065" y="577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8"/>
            <p:cNvSpPr/>
            <p:nvPr/>
          </p:nvSpPr>
          <p:spPr>
            <a:xfrm>
              <a:off x="3051225" y="470675"/>
              <a:ext cx="117825" cy="538775"/>
            </a:xfrm>
            <a:custGeom>
              <a:avLst/>
              <a:gdLst/>
              <a:ahLst/>
              <a:cxnLst/>
              <a:rect l="l" t="t" r="r" b="b"/>
              <a:pathLst>
                <a:path w="4713" h="21551" extrusionOk="0">
                  <a:moveTo>
                    <a:pt x="1490" y="4347"/>
                  </a:moveTo>
                  <a:cubicBezTo>
                    <a:pt x="1" y="10152"/>
                    <a:pt x="1399" y="21550"/>
                    <a:pt x="1399" y="21550"/>
                  </a:cubicBezTo>
                  <a:cubicBezTo>
                    <a:pt x="1399" y="21550"/>
                    <a:pt x="1794" y="11459"/>
                    <a:pt x="3740" y="5562"/>
                  </a:cubicBezTo>
                  <a:cubicBezTo>
                    <a:pt x="4317" y="3769"/>
                    <a:pt x="4651" y="1885"/>
                    <a:pt x="4712" y="0"/>
                  </a:cubicBezTo>
                  <a:lnTo>
                    <a:pt x="2281" y="0"/>
                  </a:lnTo>
                  <a:cubicBezTo>
                    <a:pt x="2129" y="1459"/>
                    <a:pt x="1855" y="2918"/>
                    <a:pt x="1490" y="434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8"/>
            <p:cNvSpPr/>
            <p:nvPr/>
          </p:nvSpPr>
          <p:spPr>
            <a:xfrm>
              <a:off x="2924325" y="470675"/>
              <a:ext cx="98050" cy="616275"/>
            </a:xfrm>
            <a:custGeom>
              <a:avLst/>
              <a:gdLst/>
              <a:ahLst/>
              <a:cxnLst/>
              <a:rect l="l" t="t" r="r" b="b"/>
              <a:pathLst>
                <a:path w="3922" h="24651" extrusionOk="0">
                  <a:moveTo>
                    <a:pt x="31" y="11824"/>
                  </a:moveTo>
                  <a:cubicBezTo>
                    <a:pt x="1" y="16140"/>
                    <a:pt x="457" y="20426"/>
                    <a:pt x="1429" y="24651"/>
                  </a:cubicBezTo>
                  <a:cubicBezTo>
                    <a:pt x="1429" y="24651"/>
                    <a:pt x="943" y="14347"/>
                    <a:pt x="2645" y="7933"/>
                  </a:cubicBezTo>
                  <a:cubicBezTo>
                    <a:pt x="3314" y="5319"/>
                    <a:pt x="3739" y="2675"/>
                    <a:pt x="3922" y="0"/>
                  </a:cubicBezTo>
                  <a:lnTo>
                    <a:pt x="1521" y="0"/>
                  </a:lnTo>
                  <a:cubicBezTo>
                    <a:pt x="821" y="3678"/>
                    <a:pt x="92" y="8298"/>
                    <a:pt x="31" y="118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 name="Google Shape;711;p8"/>
          <p:cNvGrpSpPr/>
          <p:nvPr/>
        </p:nvGrpSpPr>
        <p:grpSpPr>
          <a:xfrm flipH="1">
            <a:off x="2667627" y="-16946"/>
            <a:ext cx="701796" cy="571589"/>
            <a:chOff x="5488975" y="470675"/>
            <a:chExt cx="639100" cy="520525"/>
          </a:xfrm>
        </p:grpSpPr>
        <p:sp>
          <p:nvSpPr>
            <p:cNvPr id="712" name="Google Shape;712;p8"/>
            <p:cNvSpPr/>
            <p:nvPr/>
          </p:nvSpPr>
          <p:spPr>
            <a:xfrm>
              <a:off x="5488975" y="470675"/>
              <a:ext cx="639100" cy="520525"/>
            </a:xfrm>
            <a:custGeom>
              <a:avLst/>
              <a:gdLst/>
              <a:ahLst/>
              <a:cxnLst/>
              <a:rect l="l" t="t" r="r" b="b"/>
              <a:pathLst>
                <a:path w="25564" h="20821" extrusionOk="0">
                  <a:moveTo>
                    <a:pt x="24499" y="16262"/>
                  </a:moveTo>
                  <a:cubicBezTo>
                    <a:pt x="24803" y="13556"/>
                    <a:pt x="24894" y="9027"/>
                    <a:pt x="22250" y="1550"/>
                  </a:cubicBezTo>
                  <a:cubicBezTo>
                    <a:pt x="22068" y="1033"/>
                    <a:pt x="21855" y="517"/>
                    <a:pt x="21612" y="0"/>
                  </a:cubicBezTo>
                  <a:lnTo>
                    <a:pt x="426" y="0"/>
                  </a:lnTo>
                  <a:cubicBezTo>
                    <a:pt x="0" y="2979"/>
                    <a:pt x="213" y="6717"/>
                    <a:pt x="2675" y="9787"/>
                  </a:cubicBezTo>
                  <a:cubicBezTo>
                    <a:pt x="7599" y="15988"/>
                    <a:pt x="14773" y="17204"/>
                    <a:pt x="18815" y="17417"/>
                  </a:cubicBezTo>
                  <a:cubicBezTo>
                    <a:pt x="22827" y="17629"/>
                    <a:pt x="25563" y="20821"/>
                    <a:pt x="25563" y="20821"/>
                  </a:cubicBezTo>
                  <a:cubicBezTo>
                    <a:pt x="24712" y="19484"/>
                    <a:pt x="24317" y="17842"/>
                    <a:pt x="24499" y="1626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8"/>
            <p:cNvSpPr/>
            <p:nvPr/>
          </p:nvSpPr>
          <p:spPr>
            <a:xfrm>
              <a:off x="5497325" y="470675"/>
              <a:ext cx="630750" cy="520525"/>
            </a:xfrm>
            <a:custGeom>
              <a:avLst/>
              <a:gdLst/>
              <a:ahLst/>
              <a:cxnLst/>
              <a:rect l="l" t="t" r="r" b="b"/>
              <a:pathLst>
                <a:path w="25230" h="20821" extrusionOk="0">
                  <a:moveTo>
                    <a:pt x="10882" y="0"/>
                  </a:moveTo>
                  <a:cubicBezTo>
                    <a:pt x="11992" y="167"/>
                    <a:pt x="13109" y="251"/>
                    <a:pt x="14222" y="251"/>
                  </a:cubicBezTo>
                  <a:cubicBezTo>
                    <a:pt x="15335" y="251"/>
                    <a:pt x="16445" y="167"/>
                    <a:pt x="17539" y="0"/>
                  </a:cubicBezTo>
                  <a:close/>
                  <a:moveTo>
                    <a:pt x="3496" y="0"/>
                  </a:moveTo>
                  <a:cubicBezTo>
                    <a:pt x="2645" y="1550"/>
                    <a:pt x="1460" y="2888"/>
                    <a:pt x="1" y="3921"/>
                  </a:cubicBezTo>
                  <a:cubicBezTo>
                    <a:pt x="1" y="4073"/>
                    <a:pt x="31" y="4225"/>
                    <a:pt x="61" y="4377"/>
                  </a:cubicBezTo>
                  <a:cubicBezTo>
                    <a:pt x="1703" y="3252"/>
                    <a:pt x="3040" y="1763"/>
                    <a:pt x="3952" y="0"/>
                  </a:cubicBezTo>
                  <a:close/>
                  <a:moveTo>
                    <a:pt x="13040" y="5745"/>
                  </a:moveTo>
                  <a:lnTo>
                    <a:pt x="13040" y="5775"/>
                  </a:lnTo>
                  <a:cubicBezTo>
                    <a:pt x="13983" y="6535"/>
                    <a:pt x="14895" y="7325"/>
                    <a:pt x="15776" y="8176"/>
                  </a:cubicBezTo>
                  <a:cubicBezTo>
                    <a:pt x="15229" y="9271"/>
                    <a:pt x="14864" y="10456"/>
                    <a:pt x="14712" y="11672"/>
                  </a:cubicBezTo>
                  <a:cubicBezTo>
                    <a:pt x="14013" y="12249"/>
                    <a:pt x="13375" y="12888"/>
                    <a:pt x="12797" y="13587"/>
                  </a:cubicBezTo>
                  <a:cubicBezTo>
                    <a:pt x="12007" y="11003"/>
                    <a:pt x="12098" y="8268"/>
                    <a:pt x="13040" y="5745"/>
                  </a:cubicBezTo>
                  <a:close/>
                  <a:moveTo>
                    <a:pt x="6323" y="0"/>
                  </a:moveTo>
                  <a:cubicBezTo>
                    <a:pt x="6080" y="669"/>
                    <a:pt x="5563" y="2128"/>
                    <a:pt x="5077" y="4012"/>
                  </a:cubicBezTo>
                  <a:cubicBezTo>
                    <a:pt x="3922" y="5380"/>
                    <a:pt x="2432" y="6444"/>
                    <a:pt x="761" y="7082"/>
                  </a:cubicBezTo>
                  <a:lnTo>
                    <a:pt x="943" y="7477"/>
                  </a:lnTo>
                  <a:cubicBezTo>
                    <a:pt x="2402" y="6869"/>
                    <a:pt x="3739" y="5988"/>
                    <a:pt x="4894" y="4863"/>
                  </a:cubicBezTo>
                  <a:lnTo>
                    <a:pt x="4894" y="4863"/>
                  </a:lnTo>
                  <a:cubicBezTo>
                    <a:pt x="4347" y="7052"/>
                    <a:pt x="4013" y="9301"/>
                    <a:pt x="3922" y="11550"/>
                  </a:cubicBezTo>
                  <a:lnTo>
                    <a:pt x="4347" y="11915"/>
                  </a:lnTo>
                  <a:cubicBezTo>
                    <a:pt x="4347" y="7052"/>
                    <a:pt x="6201" y="1520"/>
                    <a:pt x="6718" y="122"/>
                  </a:cubicBezTo>
                  <a:cubicBezTo>
                    <a:pt x="7539" y="1155"/>
                    <a:pt x="8451" y="2128"/>
                    <a:pt x="9423" y="3009"/>
                  </a:cubicBezTo>
                  <a:cubicBezTo>
                    <a:pt x="9059" y="3921"/>
                    <a:pt x="7052" y="9392"/>
                    <a:pt x="8086" y="14620"/>
                  </a:cubicBezTo>
                  <a:lnTo>
                    <a:pt x="8542" y="14863"/>
                  </a:lnTo>
                  <a:cubicBezTo>
                    <a:pt x="7417" y="9879"/>
                    <a:pt x="9302" y="4529"/>
                    <a:pt x="9758" y="3283"/>
                  </a:cubicBezTo>
                  <a:cubicBezTo>
                    <a:pt x="10305" y="3769"/>
                    <a:pt x="10882" y="4195"/>
                    <a:pt x="11490" y="4620"/>
                  </a:cubicBezTo>
                  <a:cubicBezTo>
                    <a:pt x="11916" y="4894"/>
                    <a:pt x="12311" y="5198"/>
                    <a:pt x="12736" y="5502"/>
                  </a:cubicBezTo>
                  <a:cubicBezTo>
                    <a:pt x="12402" y="6231"/>
                    <a:pt x="11125" y="9605"/>
                    <a:pt x="12493" y="14012"/>
                  </a:cubicBezTo>
                  <a:cubicBezTo>
                    <a:pt x="12037" y="14620"/>
                    <a:pt x="11673" y="15350"/>
                    <a:pt x="11460" y="16110"/>
                  </a:cubicBezTo>
                  <a:lnTo>
                    <a:pt x="11855" y="16231"/>
                  </a:lnTo>
                  <a:cubicBezTo>
                    <a:pt x="12311" y="14438"/>
                    <a:pt x="13922" y="12888"/>
                    <a:pt x="14651" y="12249"/>
                  </a:cubicBezTo>
                  <a:lnTo>
                    <a:pt x="14651" y="12249"/>
                  </a:lnTo>
                  <a:cubicBezTo>
                    <a:pt x="14530" y="13891"/>
                    <a:pt x="14712" y="15502"/>
                    <a:pt x="15199" y="17052"/>
                  </a:cubicBezTo>
                  <a:lnTo>
                    <a:pt x="15654" y="17113"/>
                  </a:lnTo>
                  <a:cubicBezTo>
                    <a:pt x="14682" y="14286"/>
                    <a:pt x="14834" y="11186"/>
                    <a:pt x="16080" y="8480"/>
                  </a:cubicBezTo>
                  <a:cubicBezTo>
                    <a:pt x="16901" y="9301"/>
                    <a:pt x="17691" y="10183"/>
                    <a:pt x="18420" y="11064"/>
                  </a:cubicBezTo>
                  <a:cubicBezTo>
                    <a:pt x="18177" y="13161"/>
                    <a:pt x="18208" y="15319"/>
                    <a:pt x="18542" y="17417"/>
                  </a:cubicBezTo>
                  <a:cubicBezTo>
                    <a:pt x="18694" y="17417"/>
                    <a:pt x="18816" y="17417"/>
                    <a:pt x="18968" y="17447"/>
                  </a:cubicBezTo>
                  <a:cubicBezTo>
                    <a:pt x="18785" y="16535"/>
                    <a:pt x="18694" y="15623"/>
                    <a:pt x="18664" y="14711"/>
                  </a:cubicBezTo>
                  <a:lnTo>
                    <a:pt x="18664" y="14711"/>
                  </a:lnTo>
                  <a:cubicBezTo>
                    <a:pt x="18998" y="15471"/>
                    <a:pt x="19515" y="16566"/>
                    <a:pt x="20092" y="17660"/>
                  </a:cubicBezTo>
                  <a:lnTo>
                    <a:pt x="20639" y="17812"/>
                  </a:lnTo>
                  <a:cubicBezTo>
                    <a:pt x="19636" y="15958"/>
                    <a:pt x="18785" y="13921"/>
                    <a:pt x="18664" y="13648"/>
                  </a:cubicBezTo>
                  <a:cubicBezTo>
                    <a:pt x="18664" y="12705"/>
                    <a:pt x="18755" y="11945"/>
                    <a:pt x="18785" y="11490"/>
                  </a:cubicBezTo>
                  <a:lnTo>
                    <a:pt x="18937" y="11672"/>
                  </a:lnTo>
                  <a:cubicBezTo>
                    <a:pt x="20001" y="12979"/>
                    <a:pt x="20974" y="14286"/>
                    <a:pt x="21825" y="15563"/>
                  </a:cubicBezTo>
                  <a:cubicBezTo>
                    <a:pt x="21582" y="16353"/>
                    <a:pt x="21369" y="17204"/>
                    <a:pt x="21247" y="18025"/>
                  </a:cubicBezTo>
                  <a:lnTo>
                    <a:pt x="21642" y="18207"/>
                  </a:lnTo>
                  <a:cubicBezTo>
                    <a:pt x="21734" y="17447"/>
                    <a:pt x="21916" y="16718"/>
                    <a:pt x="22129" y="15988"/>
                  </a:cubicBezTo>
                  <a:cubicBezTo>
                    <a:pt x="23193" y="17599"/>
                    <a:pt x="24104" y="19088"/>
                    <a:pt x="24834" y="20395"/>
                  </a:cubicBezTo>
                  <a:cubicBezTo>
                    <a:pt x="25108" y="20639"/>
                    <a:pt x="25229" y="20821"/>
                    <a:pt x="25229" y="20821"/>
                  </a:cubicBezTo>
                  <a:cubicBezTo>
                    <a:pt x="24834" y="20183"/>
                    <a:pt x="24530" y="19484"/>
                    <a:pt x="24348" y="18724"/>
                  </a:cubicBezTo>
                  <a:cubicBezTo>
                    <a:pt x="23101" y="16657"/>
                    <a:pt x="21764" y="14651"/>
                    <a:pt x="20305" y="12736"/>
                  </a:cubicBezTo>
                  <a:lnTo>
                    <a:pt x="20305" y="12736"/>
                  </a:lnTo>
                  <a:cubicBezTo>
                    <a:pt x="21734" y="13344"/>
                    <a:pt x="23071" y="14164"/>
                    <a:pt x="24256" y="15167"/>
                  </a:cubicBezTo>
                  <a:cubicBezTo>
                    <a:pt x="24256" y="14985"/>
                    <a:pt x="24256" y="14833"/>
                    <a:pt x="24287" y="14651"/>
                  </a:cubicBezTo>
                  <a:cubicBezTo>
                    <a:pt x="22949" y="13587"/>
                    <a:pt x="21430" y="12736"/>
                    <a:pt x="19819" y="12128"/>
                  </a:cubicBezTo>
                  <a:cubicBezTo>
                    <a:pt x="19636" y="11885"/>
                    <a:pt x="19424" y="11642"/>
                    <a:pt x="19241" y="11429"/>
                  </a:cubicBezTo>
                  <a:cubicBezTo>
                    <a:pt x="18816" y="10882"/>
                    <a:pt x="18360" y="10334"/>
                    <a:pt x="17873" y="9787"/>
                  </a:cubicBezTo>
                  <a:lnTo>
                    <a:pt x="17873" y="9787"/>
                  </a:lnTo>
                  <a:cubicBezTo>
                    <a:pt x="20183" y="10183"/>
                    <a:pt x="22372" y="11094"/>
                    <a:pt x="24287" y="12462"/>
                  </a:cubicBezTo>
                  <a:cubicBezTo>
                    <a:pt x="24287" y="12310"/>
                    <a:pt x="24287" y="12128"/>
                    <a:pt x="24256" y="11945"/>
                  </a:cubicBezTo>
                  <a:cubicBezTo>
                    <a:pt x="23101" y="11155"/>
                    <a:pt x="21855" y="10547"/>
                    <a:pt x="20548" y="10061"/>
                  </a:cubicBezTo>
                  <a:cubicBezTo>
                    <a:pt x="21673" y="9727"/>
                    <a:pt x="22797" y="9514"/>
                    <a:pt x="23983" y="9453"/>
                  </a:cubicBezTo>
                  <a:lnTo>
                    <a:pt x="23892" y="9058"/>
                  </a:lnTo>
                  <a:cubicBezTo>
                    <a:pt x="22554" y="9149"/>
                    <a:pt x="21186" y="9392"/>
                    <a:pt x="19910" y="9848"/>
                  </a:cubicBezTo>
                  <a:cubicBezTo>
                    <a:pt x="19120" y="9605"/>
                    <a:pt x="18299" y="9453"/>
                    <a:pt x="17448" y="9362"/>
                  </a:cubicBezTo>
                  <a:cubicBezTo>
                    <a:pt x="16718" y="8541"/>
                    <a:pt x="15928" y="7751"/>
                    <a:pt x="15107" y="7021"/>
                  </a:cubicBezTo>
                  <a:lnTo>
                    <a:pt x="15107" y="7021"/>
                  </a:lnTo>
                  <a:cubicBezTo>
                    <a:pt x="17965" y="7751"/>
                    <a:pt x="20852" y="8207"/>
                    <a:pt x="23770" y="8359"/>
                  </a:cubicBezTo>
                  <a:lnTo>
                    <a:pt x="23709" y="7933"/>
                  </a:lnTo>
                  <a:cubicBezTo>
                    <a:pt x="19454" y="7812"/>
                    <a:pt x="14925" y="6565"/>
                    <a:pt x="14439" y="6413"/>
                  </a:cubicBezTo>
                  <a:cubicBezTo>
                    <a:pt x="13831" y="5897"/>
                    <a:pt x="13192" y="5380"/>
                    <a:pt x="12554" y="4894"/>
                  </a:cubicBezTo>
                  <a:lnTo>
                    <a:pt x="12554" y="4894"/>
                  </a:lnTo>
                  <a:cubicBezTo>
                    <a:pt x="14591" y="5319"/>
                    <a:pt x="19424" y="6231"/>
                    <a:pt x="23314" y="6231"/>
                  </a:cubicBezTo>
                  <a:lnTo>
                    <a:pt x="23223" y="5806"/>
                  </a:lnTo>
                  <a:cubicBezTo>
                    <a:pt x="18420" y="5806"/>
                    <a:pt x="12220" y="4407"/>
                    <a:pt x="11703" y="4286"/>
                  </a:cubicBezTo>
                  <a:cubicBezTo>
                    <a:pt x="10396" y="3404"/>
                    <a:pt x="9241" y="2401"/>
                    <a:pt x="8177" y="1246"/>
                  </a:cubicBezTo>
                  <a:lnTo>
                    <a:pt x="8177" y="1246"/>
                  </a:lnTo>
                  <a:cubicBezTo>
                    <a:pt x="10274" y="1733"/>
                    <a:pt x="17235" y="3313"/>
                    <a:pt x="22524" y="3404"/>
                  </a:cubicBezTo>
                  <a:lnTo>
                    <a:pt x="22402" y="2979"/>
                  </a:lnTo>
                  <a:cubicBezTo>
                    <a:pt x="20092" y="2918"/>
                    <a:pt x="17782" y="2675"/>
                    <a:pt x="15502" y="2280"/>
                  </a:cubicBezTo>
                  <a:cubicBezTo>
                    <a:pt x="17630" y="2128"/>
                    <a:pt x="19697" y="1611"/>
                    <a:pt x="21612" y="760"/>
                  </a:cubicBezTo>
                  <a:cubicBezTo>
                    <a:pt x="21551" y="638"/>
                    <a:pt x="21521" y="517"/>
                    <a:pt x="21460" y="395"/>
                  </a:cubicBezTo>
                  <a:cubicBezTo>
                    <a:pt x="19090" y="1382"/>
                    <a:pt x="16538" y="1925"/>
                    <a:pt x="13971" y="1925"/>
                  </a:cubicBezTo>
                  <a:cubicBezTo>
                    <a:pt x="13773" y="1925"/>
                    <a:pt x="13574" y="1921"/>
                    <a:pt x="13375" y="1915"/>
                  </a:cubicBezTo>
                  <a:cubicBezTo>
                    <a:pt x="10396" y="1368"/>
                    <a:pt x="8086" y="790"/>
                    <a:pt x="7691" y="699"/>
                  </a:cubicBezTo>
                  <a:cubicBezTo>
                    <a:pt x="7478" y="456"/>
                    <a:pt x="7296" y="243"/>
                    <a:pt x="7144" y="30"/>
                  </a:cubicBezTo>
                  <a:lnTo>
                    <a:pt x="632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 name="Google Shape;714;p8"/>
          <p:cNvGrpSpPr/>
          <p:nvPr/>
        </p:nvGrpSpPr>
        <p:grpSpPr>
          <a:xfrm flipH="1">
            <a:off x="6597317" y="-16952"/>
            <a:ext cx="1322773" cy="1338296"/>
            <a:chOff x="238125" y="470675"/>
            <a:chExt cx="2524375" cy="2554000"/>
          </a:xfrm>
        </p:grpSpPr>
        <p:sp>
          <p:nvSpPr>
            <p:cNvPr id="715" name="Google Shape;715;p8"/>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 name="Google Shape;716;p8"/>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 name="Google Shape;717;p8"/>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8"/>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8"/>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 name="Google Shape;720;p8"/>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 name="Google Shape;721;p8"/>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8"/>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8"/>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 name="Google Shape;724;p8"/>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 name="Google Shape;725;p8"/>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8"/>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8"/>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 name="Google Shape;728;p8"/>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 name="Google Shape;729;p8"/>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8"/>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8"/>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 name="Google Shape;732;p8"/>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 name="Google Shape;733;p8"/>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 name="Google Shape;734;p8"/>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 name="Google Shape;735;p8"/>
          <p:cNvGrpSpPr/>
          <p:nvPr/>
        </p:nvGrpSpPr>
        <p:grpSpPr>
          <a:xfrm>
            <a:off x="4050998" y="-16946"/>
            <a:ext cx="1168615" cy="1435411"/>
            <a:chOff x="3439550" y="458500"/>
            <a:chExt cx="1041825" cy="1279675"/>
          </a:xfrm>
        </p:grpSpPr>
        <p:sp>
          <p:nvSpPr>
            <p:cNvPr id="736" name="Google Shape;736;p8"/>
            <p:cNvSpPr/>
            <p:nvPr/>
          </p:nvSpPr>
          <p:spPr>
            <a:xfrm>
              <a:off x="3860525" y="470675"/>
              <a:ext cx="281950" cy="722675"/>
            </a:xfrm>
            <a:custGeom>
              <a:avLst/>
              <a:gdLst/>
              <a:ahLst/>
              <a:cxnLst/>
              <a:rect l="l" t="t" r="r" b="b"/>
              <a:pathLst>
                <a:path w="11278" h="28907" extrusionOk="0">
                  <a:moveTo>
                    <a:pt x="0" y="0"/>
                  </a:moveTo>
                  <a:cubicBezTo>
                    <a:pt x="547" y="3313"/>
                    <a:pt x="1368" y="6596"/>
                    <a:pt x="2462" y="9787"/>
                  </a:cubicBezTo>
                  <a:cubicBezTo>
                    <a:pt x="8420" y="27113"/>
                    <a:pt x="10426" y="28329"/>
                    <a:pt x="10426" y="28329"/>
                  </a:cubicBezTo>
                  <a:cubicBezTo>
                    <a:pt x="10426" y="28329"/>
                    <a:pt x="11277" y="28906"/>
                    <a:pt x="10001" y="26809"/>
                  </a:cubicBezTo>
                  <a:cubicBezTo>
                    <a:pt x="8754" y="24742"/>
                    <a:pt x="5897" y="17538"/>
                    <a:pt x="2888" y="8359"/>
                  </a:cubicBezTo>
                  <a:cubicBezTo>
                    <a:pt x="2006" y="5623"/>
                    <a:pt x="1307" y="2827"/>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 name="Google Shape;737;p8"/>
            <p:cNvSpPr/>
            <p:nvPr/>
          </p:nvSpPr>
          <p:spPr>
            <a:xfrm>
              <a:off x="3439550" y="458500"/>
              <a:ext cx="1041825" cy="1279675"/>
            </a:xfrm>
            <a:custGeom>
              <a:avLst/>
              <a:gdLst/>
              <a:ahLst/>
              <a:cxnLst/>
              <a:rect l="l" t="t" r="r" b="b"/>
              <a:pathLst>
                <a:path w="41673" h="51187" extrusionOk="0">
                  <a:moveTo>
                    <a:pt x="17295" y="973"/>
                  </a:moveTo>
                  <a:cubicBezTo>
                    <a:pt x="17295" y="973"/>
                    <a:pt x="14104" y="1"/>
                    <a:pt x="9727" y="1247"/>
                  </a:cubicBezTo>
                  <a:cubicBezTo>
                    <a:pt x="5319" y="2493"/>
                    <a:pt x="0" y="5290"/>
                    <a:pt x="0" y="5290"/>
                  </a:cubicBezTo>
                  <a:cubicBezTo>
                    <a:pt x="0" y="5290"/>
                    <a:pt x="14347" y="3162"/>
                    <a:pt x="17295" y="973"/>
                  </a:cubicBezTo>
                  <a:close/>
                  <a:moveTo>
                    <a:pt x="17660" y="3496"/>
                  </a:moveTo>
                  <a:cubicBezTo>
                    <a:pt x="17660" y="3496"/>
                    <a:pt x="10487" y="6384"/>
                    <a:pt x="6262" y="8785"/>
                  </a:cubicBezTo>
                  <a:cubicBezTo>
                    <a:pt x="2037" y="11156"/>
                    <a:pt x="669" y="12189"/>
                    <a:pt x="669" y="12189"/>
                  </a:cubicBezTo>
                  <a:cubicBezTo>
                    <a:pt x="669" y="12189"/>
                    <a:pt x="16140" y="7904"/>
                    <a:pt x="17630" y="3496"/>
                  </a:cubicBezTo>
                  <a:close/>
                  <a:moveTo>
                    <a:pt x="18329" y="6505"/>
                  </a:moveTo>
                  <a:cubicBezTo>
                    <a:pt x="18329" y="6505"/>
                    <a:pt x="12523" y="10092"/>
                    <a:pt x="9484" y="12372"/>
                  </a:cubicBezTo>
                  <a:cubicBezTo>
                    <a:pt x="6444" y="14682"/>
                    <a:pt x="5046" y="16505"/>
                    <a:pt x="5046" y="16505"/>
                  </a:cubicBezTo>
                  <a:cubicBezTo>
                    <a:pt x="5046" y="16505"/>
                    <a:pt x="10882" y="13162"/>
                    <a:pt x="14013" y="11217"/>
                  </a:cubicBezTo>
                  <a:cubicBezTo>
                    <a:pt x="17113" y="9271"/>
                    <a:pt x="18450" y="7843"/>
                    <a:pt x="18298" y="6505"/>
                  </a:cubicBezTo>
                  <a:close/>
                  <a:moveTo>
                    <a:pt x="19393" y="9697"/>
                  </a:moveTo>
                  <a:cubicBezTo>
                    <a:pt x="16779" y="11034"/>
                    <a:pt x="14590" y="13040"/>
                    <a:pt x="13070" y="15533"/>
                  </a:cubicBezTo>
                  <a:cubicBezTo>
                    <a:pt x="10578" y="19636"/>
                    <a:pt x="10213" y="21278"/>
                    <a:pt x="9301" y="22676"/>
                  </a:cubicBezTo>
                  <a:cubicBezTo>
                    <a:pt x="8784" y="23496"/>
                    <a:pt x="8207" y="24317"/>
                    <a:pt x="7569" y="25077"/>
                  </a:cubicBezTo>
                  <a:cubicBezTo>
                    <a:pt x="9666" y="23740"/>
                    <a:pt x="11398" y="21946"/>
                    <a:pt x="12645" y="19788"/>
                  </a:cubicBezTo>
                  <a:cubicBezTo>
                    <a:pt x="14742" y="16232"/>
                    <a:pt x="16475" y="14986"/>
                    <a:pt x="17964" y="13223"/>
                  </a:cubicBezTo>
                  <a:cubicBezTo>
                    <a:pt x="18815" y="12250"/>
                    <a:pt x="19301" y="11004"/>
                    <a:pt x="19362" y="9697"/>
                  </a:cubicBezTo>
                  <a:close/>
                  <a:moveTo>
                    <a:pt x="20700" y="13071"/>
                  </a:moveTo>
                  <a:cubicBezTo>
                    <a:pt x="20700" y="13071"/>
                    <a:pt x="15441" y="17357"/>
                    <a:pt x="12857" y="21460"/>
                  </a:cubicBezTo>
                  <a:cubicBezTo>
                    <a:pt x="10304" y="25563"/>
                    <a:pt x="9970" y="30366"/>
                    <a:pt x="9970" y="30366"/>
                  </a:cubicBezTo>
                  <a:cubicBezTo>
                    <a:pt x="9970" y="30366"/>
                    <a:pt x="12037" y="23892"/>
                    <a:pt x="14803" y="21278"/>
                  </a:cubicBezTo>
                  <a:cubicBezTo>
                    <a:pt x="17569" y="18694"/>
                    <a:pt x="21399" y="15472"/>
                    <a:pt x="20669" y="13071"/>
                  </a:cubicBezTo>
                  <a:close/>
                  <a:moveTo>
                    <a:pt x="22554" y="17812"/>
                  </a:moveTo>
                  <a:cubicBezTo>
                    <a:pt x="20304" y="20609"/>
                    <a:pt x="18329" y="23588"/>
                    <a:pt x="16627" y="26718"/>
                  </a:cubicBezTo>
                  <a:cubicBezTo>
                    <a:pt x="15228" y="29332"/>
                    <a:pt x="14134" y="32098"/>
                    <a:pt x="13405" y="34986"/>
                  </a:cubicBezTo>
                  <a:cubicBezTo>
                    <a:pt x="13405" y="34986"/>
                    <a:pt x="16931" y="29089"/>
                    <a:pt x="19241" y="26141"/>
                  </a:cubicBezTo>
                  <a:cubicBezTo>
                    <a:pt x="21551" y="23223"/>
                    <a:pt x="22888" y="20426"/>
                    <a:pt x="22523" y="17812"/>
                  </a:cubicBezTo>
                  <a:close/>
                  <a:moveTo>
                    <a:pt x="24134" y="22220"/>
                  </a:moveTo>
                  <a:cubicBezTo>
                    <a:pt x="24134" y="22220"/>
                    <a:pt x="19940" y="27114"/>
                    <a:pt x="18481" y="31673"/>
                  </a:cubicBezTo>
                  <a:cubicBezTo>
                    <a:pt x="17569" y="34560"/>
                    <a:pt x="16900" y="37539"/>
                    <a:pt x="16505" y="40548"/>
                  </a:cubicBezTo>
                  <a:cubicBezTo>
                    <a:pt x="16505" y="40548"/>
                    <a:pt x="18876" y="33953"/>
                    <a:pt x="21064" y="30457"/>
                  </a:cubicBezTo>
                  <a:cubicBezTo>
                    <a:pt x="23253" y="26992"/>
                    <a:pt x="24529" y="23466"/>
                    <a:pt x="24134" y="22220"/>
                  </a:cubicBezTo>
                  <a:close/>
                  <a:moveTo>
                    <a:pt x="25684" y="25989"/>
                  </a:moveTo>
                  <a:cubicBezTo>
                    <a:pt x="23526" y="28664"/>
                    <a:pt x="22067" y="31825"/>
                    <a:pt x="21429" y="35199"/>
                  </a:cubicBezTo>
                  <a:cubicBezTo>
                    <a:pt x="20335" y="40883"/>
                    <a:pt x="20912" y="43497"/>
                    <a:pt x="20912" y="43497"/>
                  </a:cubicBezTo>
                  <a:cubicBezTo>
                    <a:pt x="21338" y="40275"/>
                    <a:pt x="22159" y="37114"/>
                    <a:pt x="23314" y="34105"/>
                  </a:cubicBezTo>
                  <a:cubicBezTo>
                    <a:pt x="25077" y="29728"/>
                    <a:pt x="26110" y="27144"/>
                    <a:pt x="25654" y="25989"/>
                  </a:cubicBezTo>
                  <a:close/>
                  <a:moveTo>
                    <a:pt x="26809" y="27995"/>
                  </a:moveTo>
                  <a:cubicBezTo>
                    <a:pt x="26809" y="27995"/>
                    <a:pt x="26444" y="31642"/>
                    <a:pt x="29818" y="37387"/>
                  </a:cubicBezTo>
                  <a:cubicBezTo>
                    <a:pt x="33192" y="43132"/>
                    <a:pt x="38998" y="51187"/>
                    <a:pt x="38998" y="51187"/>
                  </a:cubicBezTo>
                  <a:cubicBezTo>
                    <a:pt x="38998" y="51187"/>
                    <a:pt x="32068" y="32554"/>
                    <a:pt x="26809" y="27995"/>
                  </a:cubicBezTo>
                  <a:close/>
                  <a:moveTo>
                    <a:pt x="25745" y="25958"/>
                  </a:moveTo>
                  <a:cubicBezTo>
                    <a:pt x="27326" y="27144"/>
                    <a:pt x="29028" y="28147"/>
                    <a:pt x="30882" y="28907"/>
                  </a:cubicBezTo>
                  <a:cubicBezTo>
                    <a:pt x="34256" y="30396"/>
                    <a:pt x="39332" y="32281"/>
                    <a:pt x="39332" y="32281"/>
                  </a:cubicBezTo>
                  <a:cubicBezTo>
                    <a:pt x="39332" y="32281"/>
                    <a:pt x="30791" y="23740"/>
                    <a:pt x="25745" y="25958"/>
                  </a:cubicBezTo>
                  <a:close/>
                  <a:moveTo>
                    <a:pt x="23952" y="21460"/>
                  </a:moveTo>
                  <a:cubicBezTo>
                    <a:pt x="23952" y="21460"/>
                    <a:pt x="25077" y="22554"/>
                    <a:pt x="28967" y="23892"/>
                  </a:cubicBezTo>
                  <a:cubicBezTo>
                    <a:pt x="32827" y="25199"/>
                    <a:pt x="41673" y="26718"/>
                    <a:pt x="41673" y="26718"/>
                  </a:cubicBezTo>
                  <a:cubicBezTo>
                    <a:pt x="41673" y="26718"/>
                    <a:pt x="27052" y="19575"/>
                    <a:pt x="23952" y="21460"/>
                  </a:cubicBezTo>
                  <a:close/>
                  <a:moveTo>
                    <a:pt x="22280" y="17417"/>
                  </a:moveTo>
                  <a:cubicBezTo>
                    <a:pt x="22280" y="17417"/>
                    <a:pt x="24560" y="19089"/>
                    <a:pt x="29241" y="19697"/>
                  </a:cubicBezTo>
                  <a:cubicBezTo>
                    <a:pt x="33922" y="20275"/>
                    <a:pt x="40943" y="19879"/>
                    <a:pt x="40943" y="19879"/>
                  </a:cubicBezTo>
                  <a:cubicBezTo>
                    <a:pt x="40943" y="19879"/>
                    <a:pt x="26505" y="15806"/>
                    <a:pt x="22280" y="17417"/>
                  </a:cubicBezTo>
                  <a:close/>
                  <a:moveTo>
                    <a:pt x="20578" y="12797"/>
                  </a:moveTo>
                  <a:cubicBezTo>
                    <a:pt x="20578" y="12797"/>
                    <a:pt x="22402" y="13739"/>
                    <a:pt x="27052" y="14773"/>
                  </a:cubicBezTo>
                  <a:cubicBezTo>
                    <a:pt x="31703" y="15776"/>
                    <a:pt x="39393" y="15442"/>
                    <a:pt x="39393" y="15442"/>
                  </a:cubicBezTo>
                  <a:cubicBezTo>
                    <a:pt x="39393" y="15442"/>
                    <a:pt x="32615" y="14530"/>
                    <a:pt x="28116" y="13162"/>
                  </a:cubicBezTo>
                  <a:cubicBezTo>
                    <a:pt x="23618" y="11825"/>
                    <a:pt x="21429" y="11794"/>
                    <a:pt x="20578" y="12797"/>
                  </a:cubicBezTo>
                  <a:close/>
                  <a:moveTo>
                    <a:pt x="19180" y="9271"/>
                  </a:moveTo>
                  <a:cubicBezTo>
                    <a:pt x="19180" y="9271"/>
                    <a:pt x="26657" y="11581"/>
                    <a:pt x="31399" y="11916"/>
                  </a:cubicBezTo>
                  <a:cubicBezTo>
                    <a:pt x="34378" y="12129"/>
                    <a:pt x="37356" y="11977"/>
                    <a:pt x="40274" y="11521"/>
                  </a:cubicBezTo>
                  <a:cubicBezTo>
                    <a:pt x="40274" y="11521"/>
                    <a:pt x="33192" y="11399"/>
                    <a:pt x="28815" y="10001"/>
                  </a:cubicBezTo>
                  <a:cubicBezTo>
                    <a:pt x="24469" y="8572"/>
                    <a:pt x="19848" y="8207"/>
                    <a:pt x="19180" y="9271"/>
                  </a:cubicBezTo>
                  <a:close/>
                  <a:moveTo>
                    <a:pt x="18298" y="5989"/>
                  </a:moveTo>
                  <a:cubicBezTo>
                    <a:pt x="18298" y="5989"/>
                    <a:pt x="22615" y="5867"/>
                    <a:pt x="26536" y="7113"/>
                  </a:cubicBezTo>
                  <a:cubicBezTo>
                    <a:pt x="30457" y="8390"/>
                    <a:pt x="38359" y="7904"/>
                    <a:pt x="38359" y="7904"/>
                  </a:cubicBezTo>
                  <a:cubicBezTo>
                    <a:pt x="38359" y="7904"/>
                    <a:pt x="31429" y="7235"/>
                    <a:pt x="27478" y="5624"/>
                  </a:cubicBezTo>
                  <a:cubicBezTo>
                    <a:pt x="23496" y="4013"/>
                    <a:pt x="19149" y="4682"/>
                    <a:pt x="18298" y="5989"/>
                  </a:cubicBezTo>
                  <a:close/>
                  <a:moveTo>
                    <a:pt x="17569" y="2919"/>
                  </a:moveTo>
                  <a:cubicBezTo>
                    <a:pt x="17569" y="2919"/>
                    <a:pt x="21004" y="4165"/>
                    <a:pt x="26779" y="3344"/>
                  </a:cubicBezTo>
                  <a:cubicBezTo>
                    <a:pt x="32554" y="2524"/>
                    <a:pt x="35958" y="1703"/>
                    <a:pt x="35958" y="1703"/>
                  </a:cubicBezTo>
                  <a:cubicBezTo>
                    <a:pt x="35958" y="1703"/>
                    <a:pt x="20335" y="426"/>
                    <a:pt x="17569" y="2919"/>
                  </a:cubicBezTo>
                  <a:close/>
                  <a:moveTo>
                    <a:pt x="17386" y="487"/>
                  </a:moveTo>
                  <a:lnTo>
                    <a:pt x="23314" y="487"/>
                  </a:lnTo>
                  <a:cubicBezTo>
                    <a:pt x="19149" y="1429"/>
                    <a:pt x="17295" y="578"/>
                    <a:pt x="17295" y="578"/>
                  </a:cubicBezTo>
                  <a:cubicBezTo>
                    <a:pt x="17326" y="548"/>
                    <a:pt x="17356" y="517"/>
                    <a:pt x="17386" y="4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 name="Google Shape;738;p8"/>
          <p:cNvGrpSpPr/>
          <p:nvPr/>
        </p:nvGrpSpPr>
        <p:grpSpPr>
          <a:xfrm rot="-7923048">
            <a:off x="8120563" y="-186835"/>
            <a:ext cx="913676" cy="1677934"/>
            <a:chOff x="4830275" y="2608450"/>
            <a:chExt cx="1324325" cy="2432075"/>
          </a:xfrm>
        </p:grpSpPr>
        <p:sp>
          <p:nvSpPr>
            <p:cNvPr id="739" name="Google Shape;739;p8"/>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 name="Google Shape;740;p8"/>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 name="Google Shape;741;p8"/>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 name="Google Shape;742;p8"/>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 name="Google Shape;743;p8"/>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 name="Google Shape;744;p8"/>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 name="Google Shape;745;p8"/>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 name="Google Shape;746;p8"/>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 name="Google Shape;747;p8"/>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8"/>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8"/>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 name="Google Shape;750;p8"/>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8"/>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8"/>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8"/>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8"/>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8"/>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8"/>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8"/>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8"/>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8"/>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8"/>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8"/>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8"/>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 name="Google Shape;763;p8"/>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 name="Google Shape;764;p8"/>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8"/>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8"/>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 name="Google Shape;767;p8"/>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 name="Google Shape;768;p8"/>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8"/>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8"/>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 name="Google Shape;771;p8"/>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 name="Google Shape;772;p8"/>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 name="Google Shape;773;p8"/>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 name="Google Shape;774;p8"/>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8"/>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8"/>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8"/>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8"/>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8"/>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8"/>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 name="Google Shape;781;p8"/>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 name="Google Shape;782;p8"/>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8"/>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8"/>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 name="Google Shape;785;p8"/>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 name="Google Shape;786;p8"/>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 name="Google Shape;787;p8"/>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8"/>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8"/>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 name="Google Shape;790;p8"/>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 name="Google Shape;791;p8"/>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8"/>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8"/>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 name="Google Shape;794;p8"/>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 name="Google Shape;795;p8"/>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8"/>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8"/>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 name="Google Shape;798;p8"/>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 name="Google Shape;799;p8"/>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 name="Google Shape;800;p8"/>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 name="Google Shape;801;p8"/>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 name="Google Shape;802;p8"/>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 name="Google Shape;803;p8"/>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 name="Google Shape;804;p8"/>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 name="Google Shape;805;p8"/>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 name="Google Shape;806;p8"/>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8"/>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8"/>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8"/>
          <p:cNvGrpSpPr/>
          <p:nvPr/>
        </p:nvGrpSpPr>
        <p:grpSpPr>
          <a:xfrm>
            <a:off x="1113350" y="4098975"/>
            <a:ext cx="1965875" cy="1076025"/>
            <a:chOff x="1580075" y="4143975"/>
            <a:chExt cx="1965875" cy="1076025"/>
          </a:xfrm>
        </p:grpSpPr>
        <p:sp>
          <p:nvSpPr>
            <p:cNvPr id="810" name="Google Shape;810;p8"/>
            <p:cNvSpPr/>
            <p:nvPr/>
          </p:nvSpPr>
          <p:spPr>
            <a:xfrm>
              <a:off x="2039050" y="4668300"/>
              <a:ext cx="800200" cy="551700"/>
            </a:xfrm>
            <a:custGeom>
              <a:avLst/>
              <a:gdLst/>
              <a:ahLst/>
              <a:cxnLst/>
              <a:rect l="l" t="t" r="r" b="b"/>
              <a:pathLst>
                <a:path w="32008" h="22068" extrusionOk="0">
                  <a:moveTo>
                    <a:pt x="1" y="22067"/>
                  </a:moveTo>
                  <a:cubicBezTo>
                    <a:pt x="2524" y="19514"/>
                    <a:pt x="5198" y="17113"/>
                    <a:pt x="8056" y="14924"/>
                  </a:cubicBezTo>
                  <a:cubicBezTo>
                    <a:pt x="27539" y="0"/>
                    <a:pt x="30670" y="122"/>
                    <a:pt x="30670" y="122"/>
                  </a:cubicBezTo>
                  <a:cubicBezTo>
                    <a:pt x="30670" y="122"/>
                    <a:pt x="32007" y="122"/>
                    <a:pt x="29059" y="1490"/>
                  </a:cubicBezTo>
                  <a:cubicBezTo>
                    <a:pt x="26141" y="2857"/>
                    <a:pt x="17630" y="8845"/>
                    <a:pt x="7509" y="16870"/>
                  </a:cubicBezTo>
                  <a:cubicBezTo>
                    <a:pt x="5381" y="18541"/>
                    <a:pt x="3405" y="20274"/>
                    <a:pt x="1551" y="22067"/>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8"/>
            <p:cNvSpPr/>
            <p:nvPr/>
          </p:nvSpPr>
          <p:spPr>
            <a:xfrm>
              <a:off x="2159875" y="4411450"/>
              <a:ext cx="103375" cy="648200"/>
            </a:xfrm>
            <a:custGeom>
              <a:avLst/>
              <a:gdLst/>
              <a:ahLst/>
              <a:cxnLst/>
              <a:rect l="l" t="t" r="r" b="b"/>
              <a:pathLst>
                <a:path w="4135" h="25928" extrusionOk="0">
                  <a:moveTo>
                    <a:pt x="3891" y="20943"/>
                  </a:moveTo>
                  <a:cubicBezTo>
                    <a:pt x="3527" y="17903"/>
                    <a:pt x="2493" y="15198"/>
                    <a:pt x="2797" y="9666"/>
                  </a:cubicBezTo>
                  <a:cubicBezTo>
                    <a:pt x="3010" y="6353"/>
                    <a:pt x="2372" y="3040"/>
                    <a:pt x="1004" y="0"/>
                  </a:cubicBezTo>
                  <a:cubicBezTo>
                    <a:pt x="1156" y="1338"/>
                    <a:pt x="1217" y="2675"/>
                    <a:pt x="1186" y="4013"/>
                  </a:cubicBezTo>
                  <a:cubicBezTo>
                    <a:pt x="1156" y="6232"/>
                    <a:pt x="396" y="8329"/>
                    <a:pt x="122" y="14742"/>
                  </a:cubicBezTo>
                  <a:cubicBezTo>
                    <a:pt x="1" y="18633"/>
                    <a:pt x="943" y="22524"/>
                    <a:pt x="2858" y="25928"/>
                  </a:cubicBezTo>
                  <a:cubicBezTo>
                    <a:pt x="3770" y="24439"/>
                    <a:pt x="4135" y="22676"/>
                    <a:pt x="3891" y="2094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8"/>
            <p:cNvSpPr/>
            <p:nvPr/>
          </p:nvSpPr>
          <p:spPr>
            <a:xfrm>
              <a:off x="2262475" y="4308100"/>
              <a:ext cx="132250" cy="681650"/>
            </a:xfrm>
            <a:custGeom>
              <a:avLst/>
              <a:gdLst/>
              <a:ahLst/>
              <a:cxnLst/>
              <a:rect l="l" t="t" r="r" b="b"/>
              <a:pathLst>
                <a:path w="5290" h="27266" extrusionOk="0">
                  <a:moveTo>
                    <a:pt x="2219" y="13709"/>
                  </a:moveTo>
                  <a:cubicBezTo>
                    <a:pt x="1034" y="8755"/>
                    <a:pt x="3526" y="1"/>
                    <a:pt x="3526" y="1"/>
                  </a:cubicBezTo>
                  <a:cubicBezTo>
                    <a:pt x="3526" y="1"/>
                    <a:pt x="335" y="5624"/>
                    <a:pt x="183" y="12098"/>
                  </a:cubicBezTo>
                  <a:cubicBezTo>
                    <a:pt x="0" y="18572"/>
                    <a:pt x="2705" y="27265"/>
                    <a:pt x="2705" y="27265"/>
                  </a:cubicBezTo>
                  <a:cubicBezTo>
                    <a:pt x="5289" y="25107"/>
                    <a:pt x="3374" y="18664"/>
                    <a:pt x="2219" y="1370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 name="Google Shape;813;p8"/>
            <p:cNvSpPr/>
            <p:nvPr/>
          </p:nvSpPr>
          <p:spPr>
            <a:xfrm>
              <a:off x="1580075" y="5118900"/>
              <a:ext cx="292600" cy="101100"/>
            </a:xfrm>
            <a:custGeom>
              <a:avLst/>
              <a:gdLst/>
              <a:ahLst/>
              <a:cxnLst/>
              <a:rect l="l" t="t" r="r" b="b"/>
              <a:pathLst>
                <a:path w="11704" h="4044" extrusionOk="0">
                  <a:moveTo>
                    <a:pt x="1" y="1"/>
                  </a:moveTo>
                  <a:cubicBezTo>
                    <a:pt x="1612" y="1460"/>
                    <a:pt x="3344" y="2828"/>
                    <a:pt x="5168" y="4043"/>
                  </a:cubicBezTo>
                  <a:lnTo>
                    <a:pt x="11703" y="4043"/>
                  </a:lnTo>
                  <a:cubicBezTo>
                    <a:pt x="11247" y="3861"/>
                    <a:pt x="10791" y="3739"/>
                    <a:pt x="10305" y="3679"/>
                  </a:cubicBezTo>
                  <a:cubicBezTo>
                    <a:pt x="7326" y="3223"/>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8"/>
            <p:cNvSpPr/>
            <p:nvPr/>
          </p:nvSpPr>
          <p:spPr>
            <a:xfrm>
              <a:off x="2569475" y="4144725"/>
              <a:ext cx="152000" cy="653525"/>
            </a:xfrm>
            <a:custGeom>
              <a:avLst/>
              <a:gdLst/>
              <a:ahLst/>
              <a:cxnLst/>
              <a:rect l="l" t="t" r="r" b="b"/>
              <a:pathLst>
                <a:path w="6080" h="26141" extrusionOk="0">
                  <a:moveTo>
                    <a:pt x="3708" y="14621"/>
                  </a:moveTo>
                  <a:cubicBezTo>
                    <a:pt x="3830" y="9119"/>
                    <a:pt x="6079" y="1"/>
                    <a:pt x="6079" y="1"/>
                  </a:cubicBezTo>
                  <a:cubicBezTo>
                    <a:pt x="4316" y="3648"/>
                    <a:pt x="2857" y="7478"/>
                    <a:pt x="1733" y="11399"/>
                  </a:cubicBezTo>
                  <a:cubicBezTo>
                    <a:pt x="0" y="17569"/>
                    <a:pt x="1033" y="26141"/>
                    <a:pt x="1033" y="26141"/>
                  </a:cubicBezTo>
                  <a:cubicBezTo>
                    <a:pt x="2432" y="25016"/>
                    <a:pt x="3556" y="20122"/>
                    <a:pt x="3708" y="146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8"/>
            <p:cNvSpPr/>
            <p:nvPr/>
          </p:nvSpPr>
          <p:spPr>
            <a:xfrm>
              <a:off x="2697875" y="4143975"/>
              <a:ext cx="200650" cy="576775"/>
            </a:xfrm>
            <a:custGeom>
              <a:avLst/>
              <a:gdLst/>
              <a:ahLst/>
              <a:cxnLst/>
              <a:rect l="l" t="t" r="r" b="b"/>
              <a:pathLst>
                <a:path w="8026" h="23071" extrusionOk="0">
                  <a:moveTo>
                    <a:pt x="426" y="23070"/>
                  </a:moveTo>
                  <a:cubicBezTo>
                    <a:pt x="1764" y="22128"/>
                    <a:pt x="2524" y="18481"/>
                    <a:pt x="3770" y="12280"/>
                  </a:cubicBezTo>
                  <a:cubicBezTo>
                    <a:pt x="5016" y="6049"/>
                    <a:pt x="8025" y="0"/>
                    <a:pt x="8025" y="0"/>
                  </a:cubicBezTo>
                  <a:cubicBezTo>
                    <a:pt x="8025" y="0"/>
                    <a:pt x="5472" y="2493"/>
                    <a:pt x="2493" y="9636"/>
                  </a:cubicBezTo>
                  <a:cubicBezTo>
                    <a:pt x="730" y="13891"/>
                    <a:pt x="1" y="18481"/>
                    <a:pt x="426" y="2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8"/>
            <p:cNvSpPr/>
            <p:nvPr/>
          </p:nvSpPr>
          <p:spPr>
            <a:xfrm>
              <a:off x="2776925" y="4262500"/>
              <a:ext cx="769025" cy="423300"/>
            </a:xfrm>
            <a:custGeom>
              <a:avLst/>
              <a:gdLst/>
              <a:ahLst/>
              <a:cxnLst/>
              <a:rect l="l" t="t" r="r" b="b"/>
              <a:pathLst>
                <a:path w="30761" h="16932" extrusionOk="0">
                  <a:moveTo>
                    <a:pt x="0" y="16931"/>
                  </a:moveTo>
                  <a:cubicBezTo>
                    <a:pt x="9271" y="15715"/>
                    <a:pt x="30761" y="1"/>
                    <a:pt x="30761" y="1"/>
                  </a:cubicBezTo>
                  <a:cubicBezTo>
                    <a:pt x="30761" y="1"/>
                    <a:pt x="18329" y="4712"/>
                    <a:pt x="10304" y="8664"/>
                  </a:cubicBezTo>
                  <a:cubicBezTo>
                    <a:pt x="2310" y="12615"/>
                    <a:pt x="0" y="16931"/>
                    <a:pt x="0" y="1693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 name="Google Shape;817;p8"/>
            <p:cNvSpPr/>
            <p:nvPr/>
          </p:nvSpPr>
          <p:spPr>
            <a:xfrm>
              <a:off x="1608950" y="4824075"/>
              <a:ext cx="379225" cy="395925"/>
            </a:xfrm>
            <a:custGeom>
              <a:avLst/>
              <a:gdLst/>
              <a:ahLst/>
              <a:cxnLst/>
              <a:rect l="l" t="t" r="r" b="b"/>
              <a:pathLst>
                <a:path w="15169" h="15837" extrusionOk="0">
                  <a:moveTo>
                    <a:pt x="1" y="0"/>
                  </a:moveTo>
                  <a:cubicBezTo>
                    <a:pt x="1" y="0"/>
                    <a:pt x="3892" y="7113"/>
                    <a:pt x="7873" y="11733"/>
                  </a:cubicBezTo>
                  <a:cubicBezTo>
                    <a:pt x="9241" y="13314"/>
                    <a:pt x="10822" y="14681"/>
                    <a:pt x="12554" y="15836"/>
                  </a:cubicBezTo>
                  <a:lnTo>
                    <a:pt x="15168" y="15836"/>
                  </a:lnTo>
                  <a:cubicBezTo>
                    <a:pt x="11490" y="10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 name="Google Shape;818;p8"/>
            <p:cNvSpPr/>
            <p:nvPr/>
          </p:nvSpPr>
          <p:spPr>
            <a:xfrm>
              <a:off x="2451675" y="4242750"/>
              <a:ext cx="91225" cy="648225"/>
            </a:xfrm>
            <a:custGeom>
              <a:avLst/>
              <a:gdLst/>
              <a:ahLst/>
              <a:cxnLst/>
              <a:rect l="l" t="t" r="r" b="b"/>
              <a:pathLst>
                <a:path w="3649" h="25929" extrusionOk="0">
                  <a:moveTo>
                    <a:pt x="3223" y="14165"/>
                  </a:moveTo>
                  <a:cubicBezTo>
                    <a:pt x="2797" y="9180"/>
                    <a:pt x="3223" y="1"/>
                    <a:pt x="3223" y="1"/>
                  </a:cubicBezTo>
                  <a:cubicBezTo>
                    <a:pt x="1916" y="3739"/>
                    <a:pt x="1065" y="7660"/>
                    <a:pt x="700" y="11612"/>
                  </a:cubicBezTo>
                  <a:cubicBezTo>
                    <a:pt x="1" y="18420"/>
                    <a:pt x="700" y="25928"/>
                    <a:pt x="700" y="25928"/>
                  </a:cubicBezTo>
                  <a:cubicBezTo>
                    <a:pt x="3040" y="23284"/>
                    <a:pt x="3648" y="19119"/>
                    <a:pt x="3223" y="141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 name="Google Shape;819;p8"/>
            <p:cNvSpPr/>
            <p:nvPr/>
          </p:nvSpPr>
          <p:spPr>
            <a:xfrm>
              <a:off x="1956225" y="4604450"/>
              <a:ext cx="215075" cy="524350"/>
            </a:xfrm>
            <a:custGeom>
              <a:avLst/>
              <a:gdLst/>
              <a:ahLst/>
              <a:cxnLst/>
              <a:rect l="l" t="t" r="r" b="b"/>
              <a:pathLst>
                <a:path w="8603" h="20974" extrusionOk="0">
                  <a:moveTo>
                    <a:pt x="7478" y="20974"/>
                  </a:moveTo>
                  <a:cubicBezTo>
                    <a:pt x="8603" y="19606"/>
                    <a:pt x="8177" y="16992"/>
                    <a:pt x="6110" y="12524"/>
                  </a:cubicBezTo>
                  <a:cubicBezTo>
                    <a:pt x="4074" y="8056"/>
                    <a:pt x="1" y="1"/>
                    <a:pt x="1" y="1"/>
                  </a:cubicBezTo>
                  <a:cubicBezTo>
                    <a:pt x="1" y="1"/>
                    <a:pt x="244" y="3040"/>
                    <a:pt x="1946" y="7873"/>
                  </a:cubicBezTo>
                  <a:cubicBezTo>
                    <a:pt x="3648" y="12676"/>
                    <a:pt x="7478" y="20974"/>
                    <a:pt x="7478" y="2097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 name="Google Shape;820;p8"/>
            <p:cNvSpPr/>
            <p:nvPr/>
          </p:nvSpPr>
          <p:spPr>
            <a:xfrm>
              <a:off x="2323250" y="4995050"/>
              <a:ext cx="504600" cy="224950"/>
            </a:xfrm>
            <a:custGeom>
              <a:avLst/>
              <a:gdLst/>
              <a:ahLst/>
              <a:cxnLst/>
              <a:rect l="l" t="t" r="r" b="b"/>
              <a:pathLst>
                <a:path w="20184" h="8998" extrusionOk="0">
                  <a:moveTo>
                    <a:pt x="1" y="0"/>
                  </a:moveTo>
                  <a:cubicBezTo>
                    <a:pt x="183" y="1763"/>
                    <a:pt x="2645" y="3374"/>
                    <a:pt x="8694" y="5168"/>
                  </a:cubicBezTo>
                  <a:cubicBezTo>
                    <a:pt x="12098" y="6262"/>
                    <a:pt x="15442" y="7538"/>
                    <a:pt x="18725" y="8997"/>
                  </a:cubicBezTo>
                  <a:lnTo>
                    <a:pt x="20184" y="8997"/>
                  </a:lnTo>
                  <a:cubicBezTo>
                    <a:pt x="17205" y="7022"/>
                    <a:pt x="12463" y="4043"/>
                    <a:pt x="8664" y="2584"/>
                  </a:cubicBezTo>
                  <a:cubicBezTo>
                    <a:pt x="2736" y="304"/>
                    <a:pt x="1" y="0"/>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8"/>
            <p:cNvSpPr/>
            <p:nvPr/>
          </p:nvSpPr>
          <p:spPr>
            <a:xfrm>
              <a:off x="2455475" y="4892450"/>
              <a:ext cx="566900" cy="280425"/>
            </a:xfrm>
            <a:custGeom>
              <a:avLst/>
              <a:gdLst/>
              <a:ahLst/>
              <a:cxnLst/>
              <a:rect l="l" t="t" r="r" b="b"/>
              <a:pathLst>
                <a:path w="22676" h="11217" extrusionOk="0">
                  <a:moveTo>
                    <a:pt x="1" y="183"/>
                  </a:moveTo>
                  <a:cubicBezTo>
                    <a:pt x="3557" y="5138"/>
                    <a:pt x="22676" y="11217"/>
                    <a:pt x="22676" y="11217"/>
                  </a:cubicBezTo>
                  <a:cubicBezTo>
                    <a:pt x="22676" y="11217"/>
                    <a:pt x="15138" y="5563"/>
                    <a:pt x="9484" y="2767"/>
                  </a:cubicBezTo>
                  <a:cubicBezTo>
                    <a:pt x="3800" y="1"/>
                    <a:pt x="1" y="183"/>
                    <a:pt x="1" y="18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8"/>
            <p:cNvSpPr/>
            <p:nvPr/>
          </p:nvSpPr>
          <p:spPr>
            <a:xfrm>
              <a:off x="2576300" y="4805825"/>
              <a:ext cx="592750" cy="190775"/>
            </a:xfrm>
            <a:custGeom>
              <a:avLst/>
              <a:gdLst/>
              <a:ahLst/>
              <a:cxnLst/>
              <a:rect l="l" t="t" r="r" b="b"/>
              <a:pathLst>
                <a:path w="23710" h="7631" extrusionOk="0">
                  <a:moveTo>
                    <a:pt x="1" y="396"/>
                  </a:moveTo>
                  <a:cubicBezTo>
                    <a:pt x="2098" y="4803"/>
                    <a:pt x="23709" y="7630"/>
                    <a:pt x="23709" y="7630"/>
                  </a:cubicBezTo>
                  <a:cubicBezTo>
                    <a:pt x="23709" y="7630"/>
                    <a:pt x="12736" y="2736"/>
                    <a:pt x="7417" y="1369"/>
                  </a:cubicBezTo>
                  <a:cubicBezTo>
                    <a:pt x="2098" y="1"/>
                    <a:pt x="1" y="396"/>
                    <a:pt x="1" y="39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 name="Google Shape;823;p8"/>
            <p:cNvSpPr/>
            <p:nvPr/>
          </p:nvSpPr>
          <p:spPr>
            <a:xfrm>
              <a:off x="2709275" y="4714650"/>
              <a:ext cx="497775" cy="163400"/>
            </a:xfrm>
            <a:custGeom>
              <a:avLst/>
              <a:gdLst/>
              <a:ahLst/>
              <a:cxnLst/>
              <a:rect l="l" t="t" r="r" b="b"/>
              <a:pathLst>
                <a:path w="19911" h="6536" extrusionOk="0">
                  <a:moveTo>
                    <a:pt x="1" y="335"/>
                  </a:moveTo>
                  <a:cubicBezTo>
                    <a:pt x="4043" y="6535"/>
                    <a:pt x="19910" y="3313"/>
                    <a:pt x="19910" y="3313"/>
                  </a:cubicBezTo>
                  <a:cubicBezTo>
                    <a:pt x="19910" y="3313"/>
                    <a:pt x="12828" y="1672"/>
                    <a:pt x="7934" y="821"/>
                  </a:cubicBezTo>
                  <a:cubicBezTo>
                    <a:pt x="3040" y="0"/>
                    <a:pt x="1" y="335"/>
                    <a:pt x="1" y="3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 name="Google Shape;824;p8"/>
            <p:cNvSpPr/>
            <p:nvPr/>
          </p:nvSpPr>
          <p:spPr>
            <a:xfrm>
              <a:off x="1755625" y="4643975"/>
              <a:ext cx="352600" cy="557025"/>
            </a:xfrm>
            <a:custGeom>
              <a:avLst/>
              <a:gdLst/>
              <a:ahLst/>
              <a:cxnLst/>
              <a:rect l="l" t="t" r="r" b="b"/>
              <a:pathLst>
                <a:path w="14104" h="22281" extrusionOk="0">
                  <a:moveTo>
                    <a:pt x="3708" y="7964"/>
                  </a:moveTo>
                  <a:cubicBezTo>
                    <a:pt x="6687" y="13770"/>
                    <a:pt x="12523" y="22280"/>
                    <a:pt x="12523" y="22280"/>
                  </a:cubicBezTo>
                  <a:cubicBezTo>
                    <a:pt x="14104" y="16262"/>
                    <a:pt x="0" y="1"/>
                    <a:pt x="0" y="1"/>
                  </a:cubicBezTo>
                  <a:cubicBezTo>
                    <a:pt x="0" y="1"/>
                    <a:pt x="760" y="2159"/>
                    <a:pt x="3708" y="796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8"/>
            <p:cNvSpPr/>
            <p:nvPr/>
          </p:nvSpPr>
          <p:spPr>
            <a:xfrm>
              <a:off x="2217625" y="5068000"/>
              <a:ext cx="393650" cy="152000"/>
            </a:xfrm>
            <a:custGeom>
              <a:avLst/>
              <a:gdLst/>
              <a:ahLst/>
              <a:cxnLst/>
              <a:rect l="l" t="t" r="r" b="b"/>
              <a:pathLst>
                <a:path w="15746" h="6080" extrusionOk="0">
                  <a:moveTo>
                    <a:pt x="62" y="0"/>
                  </a:moveTo>
                  <a:cubicBezTo>
                    <a:pt x="1" y="1581"/>
                    <a:pt x="4895" y="4408"/>
                    <a:pt x="10487" y="6079"/>
                  </a:cubicBezTo>
                  <a:lnTo>
                    <a:pt x="15746" y="6079"/>
                  </a:lnTo>
                  <a:lnTo>
                    <a:pt x="15685" y="6049"/>
                  </a:lnTo>
                  <a:cubicBezTo>
                    <a:pt x="10123" y="2918"/>
                    <a:pt x="62" y="0"/>
                    <a:pt x="6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8"/>
            <p:cNvSpPr/>
            <p:nvPr/>
          </p:nvSpPr>
          <p:spPr>
            <a:xfrm>
              <a:off x="2133275" y="5143225"/>
              <a:ext cx="136050" cy="76775"/>
            </a:xfrm>
            <a:custGeom>
              <a:avLst/>
              <a:gdLst/>
              <a:ahLst/>
              <a:cxnLst/>
              <a:rect l="l" t="t" r="r" b="b"/>
              <a:pathLst>
                <a:path w="5442" h="3071" extrusionOk="0">
                  <a:moveTo>
                    <a:pt x="1885" y="3070"/>
                  </a:moveTo>
                  <a:lnTo>
                    <a:pt x="5442" y="3070"/>
                  </a:lnTo>
                  <a:cubicBezTo>
                    <a:pt x="3557" y="2189"/>
                    <a:pt x="1733" y="1155"/>
                    <a:pt x="1" y="0"/>
                  </a:cubicBezTo>
                  <a:cubicBezTo>
                    <a:pt x="1" y="821"/>
                    <a:pt x="700" y="1946"/>
                    <a:pt x="1885" y="307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 name="Google Shape;827;p8"/>
          <p:cNvGrpSpPr/>
          <p:nvPr/>
        </p:nvGrpSpPr>
        <p:grpSpPr>
          <a:xfrm rot="5400000" flipH="1">
            <a:off x="3145183" y="4326773"/>
            <a:ext cx="737649" cy="958806"/>
            <a:chOff x="238125" y="1386325"/>
            <a:chExt cx="671750" cy="873150"/>
          </a:xfrm>
        </p:grpSpPr>
        <p:sp>
          <p:nvSpPr>
            <p:cNvPr id="828" name="Google Shape;828;p8"/>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8"/>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 name="Google Shape;830;p8"/>
          <p:cNvGrpSpPr/>
          <p:nvPr/>
        </p:nvGrpSpPr>
        <p:grpSpPr>
          <a:xfrm rot="10800000" flipH="1">
            <a:off x="6984267" y="3990830"/>
            <a:ext cx="2132169" cy="1182528"/>
            <a:chOff x="4586225" y="470675"/>
            <a:chExt cx="2775900" cy="1539550"/>
          </a:xfrm>
        </p:grpSpPr>
        <p:sp>
          <p:nvSpPr>
            <p:cNvPr id="831" name="Google Shape;831;p8"/>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 name="Google Shape;832;p8"/>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8"/>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8"/>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8"/>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8"/>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8"/>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 name="Google Shape;838;p8"/>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 name="Google Shape;839;p8"/>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8"/>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8"/>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 name="Google Shape;842;p8"/>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 name="Google Shape;843;p8"/>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8"/>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8"/>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 name="Google Shape;846;p8"/>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 name="Google Shape;847;p8"/>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 name="Google Shape;848;p8"/>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 name="Google Shape;849;p8"/>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8"/>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8"/>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 name="Google Shape;852;p8"/>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 name="Google Shape;853;p8"/>
          <p:cNvGrpSpPr/>
          <p:nvPr/>
        </p:nvGrpSpPr>
        <p:grpSpPr>
          <a:xfrm rot="5400000">
            <a:off x="6346673" y="3723317"/>
            <a:ext cx="1535000" cy="1338200"/>
            <a:chOff x="5827125" y="3881800"/>
            <a:chExt cx="1535000" cy="1338200"/>
          </a:xfrm>
        </p:grpSpPr>
        <p:sp>
          <p:nvSpPr>
            <p:cNvPr id="854" name="Google Shape;854;p8"/>
            <p:cNvSpPr/>
            <p:nvPr/>
          </p:nvSpPr>
          <p:spPr>
            <a:xfrm>
              <a:off x="6669075" y="4415250"/>
              <a:ext cx="693050" cy="377700"/>
            </a:xfrm>
            <a:custGeom>
              <a:avLst/>
              <a:gdLst/>
              <a:ahLst/>
              <a:cxnLst/>
              <a:rect l="l" t="t" r="r" b="b"/>
              <a:pathLst>
                <a:path w="27722" h="15108" extrusionOk="0">
                  <a:moveTo>
                    <a:pt x="27722" y="15107"/>
                  </a:moveTo>
                  <a:cubicBezTo>
                    <a:pt x="2493" y="4529"/>
                    <a:pt x="822" y="1399"/>
                    <a:pt x="822" y="1399"/>
                  </a:cubicBezTo>
                  <a:cubicBezTo>
                    <a:pt x="822" y="1399"/>
                    <a:pt x="1" y="0"/>
                    <a:pt x="3192" y="2219"/>
                  </a:cubicBezTo>
                  <a:cubicBezTo>
                    <a:pt x="6050" y="4195"/>
                    <a:pt x="15442" y="8602"/>
                    <a:pt x="27722" y="13618"/>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8"/>
            <p:cNvSpPr/>
            <p:nvPr/>
          </p:nvSpPr>
          <p:spPr>
            <a:xfrm>
              <a:off x="5827125" y="3930450"/>
              <a:ext cx="895175" cy="544850"/>
            </a:xfrm>
            <a:custGeom>
              <a:avLst/>
              <a:gdLst/>
              <a:ahLst/>
              <a:cxnLst/>
              <a:rect l="l" t="t" r="r" b="b"/>
              <a:pathLst>
                <a:path w="35807" h="21794" extrusionOk="0">
                  <a:moveTo>
                    <a:pt x="35807" y="21611"/>
                  </a:moveTo>
                  <a:cubicBezTo>
                    <a:pt x="29028" y="12766"/>
                    <a:pt x="0" y="0"/>
                    <a:pt x="0" y="0"/>
                  </a:cubicBezTo>
                  <a:cubicBezTo>
                    <a:pt x="0" y="0"/>
                    <a:pt x="12280" y="10000"/>
                    <a:pt x="21125" y="15897"/>
                  </a:cubicBezTo>
                  <a:cubicBezTo>
                    <a:pt x="29940" y="21794"/>
                    <a:pt x="35807" y="21611"/>
                    <a:pt x="35807" y="2161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 name="Google Shape;856;p8"/>
            <p:cNvSpPr/>
            <p:nvPr/>
          </p:nvSpPr>
          <p:spPr>
            <a:xfrm>
              <a:off x="6580925" y="3960825"/>
              <a:ext cx="319200" cy="557025"/>
            </a:xfrm>
            <a:custGeom>
              <a:avLst/>
              <a:gdLst/>
              <a:ahLst/>
              <a:cxnLst/>
              <a:rect l="l" t="t" r="r" b="b"/>
              <a:pathLst>
                <a:path w="12768" h="22281" extrusionOk="0">
                  <a:moveTo>
                    <a:pt x="8785" y="22281"/>
                  </a:moveTo>
                  <a:cubicBezTo>
                    <a:pt x="12767" y="14439"/>
                    <a:pt x="1" y="1"/>
                    <a:pt x="1" y="1"/>
                  </a:cubicBezTo>
                  <a:cubicBezTo>
                    <a:pt x="1" y="1"/>
                    <a:pt x="2524" y="8268"/>
                    <a:pt x="4560" y="13831"/>
                  </a:cubicBezTo>
                  <a:cubicBezTo>
                    <a:pt x="6597" y="19363"/>
                    <a:pt x="8785" y="22281"/>
                    <a:pt x="8785" y="222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 name="Google Shape;857;p8"/>
            <p:cNvSpPr/>
            <p:nvPr/>
          </p:nvSpPr>
          <p:spPr>
            <a:xfrm>
              <a:off x="6809675" y="3881800"/>
              <a:ext cx="247750" cy="718125"/>
            </a:xfrm>
            <a:custGeom>
              <a:avLst/>
              <a:gdLst/>
              <a:ahLst/>
              <a:cxnLst/>
              <a:rect l="l" t="t" r="r" b="b"/>
              <a:pathLst>
                <a:path w="9910" h="28725" extrusionOk="0">
                  <a:moveTo>
                    <a:pt x="6596" y="28725"/>
                  </a:moveTo>
                  <a:cubicBezTo>
                    <a:pt x="9909" y="23952"/>
                    <a:pt x="0" y="1"/>
                    <a:pt x="0" y="1"/>
                  </a:cubicBezTo>
                  <a:cubicBezTo>
                    <a:pt x="0" y="1"/>
                    <a:pt x="1489" y="14195"/>
                    <a:pt x="3222" y="20518"/>
                  </a:cubicBezTo>
                  <a:cubicBezTo>
                    <a:pt x="4955" y="26810"/>
                    <a:pt x="6596" y="28725"/>
                    <a:pt x="6596" y="287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8"/>
            <p:cNvSpPr/>
            <p:nvPr/>
          </p:nvSpPr>
          <p:spPr>
            <a:xfrm>
              <a:off x="7044475" y="3927400"/>
              <a:ext cx="161875" cy="748525"/>
            </a:xfrm>
            <a:custGeom>
              <a:avLst/>
              <a:gdLst/>
              <a:ahLst/>
              <a:cxnLst/>
              <a:rect l="l" t="t" r="r" b="b"/>
              <a:pathLst>
                <a:path w="6475" h="29941" extrusionOk="0">
                  <a:moveTo>
                    <a:pt x="3496" y="29940"/>
                  </a:moveTo>
                  <a:cubicBezTo>
                    <a:pt x="6475" y="23375"/>
                    <a:pt x="1338" y="0"/>
                    <a:pt x="1338" y="0"/>
                  </a:cubicBezTo>
                  <a:cubicBezTo>
                    <a:pt x="1338" y="0"/>
                    <a:pt x="0" y="11156"/>
                    <a:pt x="487" y="18633"/>
                  </a:cubicBezTo>
                  <a:cubicBezTo>
                    <a:pt x="1003" y="26141"/>
                    <a:pt x="3496" y="29940"/>
                    <a:pt x="3496" y="2994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8"/>
            <p:cNvSpPr/>
            <p:nvPr/>
          </p:nvSpPr>
          <p:spPr>
            <a:xfrm>
              <a:off x="7218475" y="4000350"/>
              <a:ext cx="139850" cy="754600"/>
            </a:xfrm>
            <a:custGeom>
              <a:avLst/>
              <a:gdLst/>
              <a:ahLst/>
              <a:cxnLst/>
              <a:rect l="l" t="t" r="r" b="b"/>
              <a:pathLst>
                <a:path w="5594" h="30184" extrusionOk="0">
                  <a:moveTo>
                    <a:pt x="3709" y="30183"/>
                  </a:moveTo>
                  <a:cubicBezTo>
                    <a:pt x="5411" y="28937"/>
                    <a:pt x="5594" y="25442"/>
                    <a:pt x="3861" y="18147"/>
                  </a:cubicBezTo>
                  <a:cubicBezTo>
                    <a:pt x="2129" y="10882"/>
                    <a:pt x="1308" y="0"/>
                    <a:pt x="1308" y="0"/>
                  </a:cubicBezTo>
                  <a:cubicBezTo>
                    <a:pt x="1308" y="0"/>
                    <a:pt x="1" y="12189"/>
                    <a:pt x="1186" y="19697"/>
                  </a:cubicBezTo>
                  <a:cubicBezTo>
                    <a:pt x="2372" y="27204"/>
                    <a:pt x="3709" y="30183"/>
                    <a:pt x="3709" y="301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 name="Google Shape;860;p8"/>
            <p:cNvSpPr/>
            <p:nvPr/>
          </p:nvSpPr>
          <p:spPr>
            <a:xfrm>
              <a:off x="6090800" y="4499600"/>
              <a:ext cx="708250" cy="196825"/>
            </a:xfrm>
            <a:custGeom>
              <a:avLst/>
              <a:gdLst/>
              <a:ahLst/>
              <a:cxnLst/>
              <a:rect l="l" t="t" r="r" b="b"/>
              <a:pathLst>
                <a:path w="28330" h="7873" extrusionOk="0">
                  <a:moveTo>
                    <a:pt x="13253" y="6687"/>
                  </a:moveTo>
                  <a:cubicBezTo>
                    <a:pt x="18664" y="6019"/>
                    <a:pt x="23861" y="3982"/>
                    <a:pt x="28330" y="821"/>
                  </a:cubicBezTo>
                  <a:cubicBezTo>
                    <a:pt x="26536" y="0"/>
                    <a:pt x="22311" y="1399"/>
                    <a:pt x="15199" y="3800"/>
                  </a:cubicBezTo>
                  <a:cubicBezTo>
                    <a:pt x="8056" y="6231"/>
                    <a:pt x="1" y="6748"/>
                    <a:pt x="1" y="6748"/>
                  </a:cubicBezTo>
                  <a:cubicBezTo>
                    <a:pt x="1" y="6748"/>
                    <a:pt x="4104" y="7873"/>
                    <a:pt x="13253" y="66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 name="Google Shape;861;p8"/>
            <p:cNvSpPr/>
            <p:nvPr/>
          </p:nvSpPr>
          <p:spPr>
            <a:xfrm>
              <a:off x="6809675" y="4819500"/>
              <a:ext cx="552450" cy="400500"/>
            </a:xfrm>
            <a:custGeom>
              <a:avLst/>
              <a:gdLst/>
              <a:ahLst/>
              <a:cxnLst/>
              <a:rect l="l" t="t" r="r" b="b"/>
              <a:pathLst>
                <a:path w="22098" h="16020" extrusionOk="0">
                  <a:moveTo>
                    <a:pt x="19149" y="1551"/>
                  </a:moveTo>
                  <a:cubicBezTo>
                    <a:pt x="16201" y="3740"/>
                    <a:pt x="14043" y="6414"/>
                    <a:pt x="8146" y="9393"/>
                  </a:cubicBezTo>
                  <a:cubicBezTo>
                    <a:pt x="4985" y="11004"/>
                    <a:pt x="2219" y="13253"/>
                    <a:pt x="0" y="16019"/>
                  </a:cubicBezTo>
                  <a:lnTo>
                    <a:pt x="669" y="16019"/>
                  </a:lnTo>
                  <a:cubicBezTo>
                    <a:pt x="1337" y="15563"/>
                    <a:pt x="2249" y="14986"/>
                    <a:pt x="3283" y="14439"/>
                  </a:cubicBezTo>
                  <a:cubicBezTo>
                    <a:pt x="5593" y="13132"/>
                    <a:pt x="8207" y="12676"/>
                    <a:pt x="14985" y="9150"/>
                  </a:cubicBezTo>
                  <a:cubicBezTo>
                    <a:pt x="17660" y="7691"/>
                    <a:pt x="20092" y="5776"/>
                    <a:pt x="22098" y="3496"/>
                  </a:cubicBezTo>
                  <a:lnTo>
                    <a:pt x="22098" y="1"/>
                  </a:lnTo>
                  <a:cubicBezTo>
                    <a:pt x="21034" y="335"/>
                    <a:pt x="20031" y="852"/>
                    <a:pt x="19149" y="15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 name="Google Shape;862;p8"/>
            <p:cNvSpPr/>
            <p:nvPr/>
          </p:nvSpPr>
          <p:spPr>
            <a:xfrm>
              <a:off x="7222275" y="5016325"/>
              <a:ext cx="139850" cy="203675"/>
            </a:xfrm>
            <a:custGeom>
              <a:avLst/>
              <a:gdLst/>
              <a:ahLst/>
              <a:cxnLst/>
              <a:rect l="l" t="t" r="r" b="b"/>
              <a:pathLst>
                <a:path w="5594" h="8147" extrusionOk="0">
                  <a:moveTo>
                    <a:pt x="1" y="8146"/>
                  </a:moveTo>
                  <a:lnTo>
                    <a:pt x="2372" y="8146"/>
                  </a:lnTo>
                  <a:cubicBezTo>
                    <a:pt x="2615" y="7873"/>
                    <a:pt x="2889" y="7569"/>
                    <a:pt x="3132" y="7265"/>
                  </a:cubicBezTo>
                  <a:cubicBezTo>
                    <a:pt x="3892" y="6383"/>
                    <a:pt x="4712" y="5380"/>
                    <a:pt x="5594" y="4256"/>
                  </a:cubicBezTo>
                  <a:lnTo>
                    <a:pt x="5594" y="0"/>
                  </a:lnTo>
                  <a:lnTo>
                    <a:pt x="5442" y="183"/>
                  </a:lnTo>
                  <a:cubicBezTo>
                    <a:pt x="3892" y="2371"/>
                    <a:pt x="1825" y="5472"/>
                    <a:pt x="1" y="814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 name="Google Shape;863;p8"/>
            <p:cNvSpPr/>
            <p:nvPr/>
          </p:nvSpPr>
          <p:spPr>
            <a:xfrm>
              <a:off x="6585500" y="4715400"/>
              <a:ext cx="715075" cy="420250"/>
            </a:xfrm>
            <a:custGeom>
              <a:avLst/>
              <a:gdLst/>
              <a:ahLst/>
              <a:cxnLst/>
              <a:rect l="l" t="t" r="r" b="b"/>
              <a:pathLst>
                <a:path w="28603" h="16810" extrusionOk="0">
                  <a:moveTo>
                    <a:pt x="28603" y="1399"/>
                  </a:moveTo>
                  <a:cubicBezTo>
                    <a:pt x="24864" y="1"/>
                    <a:pt x="19362" y="5806"/>
                    <a:pt x="14955" y="9970"/>
                  </a:cubicBezTo>
                  <a:cubicBezTo>
                    <a:pt x="10548" y="14135"/>
                    <a:pt x="0" y="16809"/>
                    <a:pt x="0" y="16809"/>
                  </a:cubicBezTo>
                  <a:cubicBezTo>
                    <a:pt x="0" y="16809"/>
                    <a:pt x="7721" y="16749"/>
                    <a:pt x="14499" y="13071"/>
                  </a:cubicBezTo>
                  <a:cubicBezTo>
                    <a:pt x="21247" y="9363"/>
                    <a:pt x="28603" y="1399"/>
                    <a:pt x="28603" y="13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 name="Google Shape;864;p8"/>
            <p:cNvSpPr/>
            <p:nvPr/>
          </p:nvSpPr>
          <p:spPr>
            <a:xfrm>
              <a:off x="6197200" y="4571775"/>
              <a:ext cx="747750" cy="278925"/>
            </a:xfrm>
            <a:custGeom>
              <a:avLst/>
              <a:gdLst/>
              <a:ahLst/>
              <a:cxnLst/>
              <a:rect l="l" t="t" r="r" b="b"/>
              <a:pathLst>
                <a:path w="29910" h="11157" extrusionOk="0">
                  <a:moveTo>
                    <a:pt x="29909" y="761"/>
                  </a:moveTo>
                  <a:cubicBezTo>
                    <a:pt x="27964" y="1"/>
                    <a:pt x="22219" y="1764"/>
                    <a:pt x="16475" y="4895"/>
                  </a:cubicBezTo>
                  <a:cubicBezTo>
                    <a:pt x="10730" y="8025"/>
                    <a:pt x="0" y="11156"/>
                    <a:pt x="0" y="11156"/>
                  </a:cubicBezTo>
                  <a:cubicBezTo>
                    <a:pt x="4833" y="10791"/>
                    <a:pt x="9636" y="10001"/>
                    <a:pt x="14316" y="8846"/>
                  </a:cubicBezTo>
                  <a:cubicBezTo>
                    <a:pt x="21733" y="6931"/>
                    <a:pt x="29909" y="761"/>
                    <a:pt x="29909" y="7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 name="Google Shape;865;p8"/>
            <p:cNvSpPr/>
            <p:nvPr/>
          </p:nvSpPr>
          <p:spPr>
            <a:xfrm>
              <a:off x="6409950" y="4644725"/>
              <a:ext cx="705975" cy="341975"/>
            </a:xfrm>
            <a:custGeom>
              <a:avLst/>
              <a:gdLst/>
              <a:ahLst/>
              <a:cxnLst/>
              <a:rect l="l" t="t" r="r" b="b"/>
              <a:pathLst>
                <a:path w="28239" h="13679" extrusionOk="0">
                  <a:moveTo>
                    <a:pt x="28239" y="822"/>
                  </a:moveTo>
                  <a:cubicBezTo>
                    <a:pt x="24135" y="1"/>
                    <a:pt x="19515" y="1855"/>
                    <a:pt x="14652" y="5259"/>
                  </a:cubicBezTo>
                  <a:cubicBezTo>
                    <a:pt x="9788" y="8633"/>
                    <a:pt x="1" y="13679"/>
                    <a:pt x="1" y="13679"/>
                  </a:cubicBezTo>
                  <a:cubicBezTo>
                    <a:pt x="4651" y="12767"/>
                    <a:pt x="9211" y="11308"/>
                    <a:pt x="13527" y="9363"/>
                  </a:cubicBezTo>
                  <a:cubicBezTo>
                    <a:pt x="20944" y="6019"/>
                    <a:pt x="28239" y="822"/>
                    <a:pt x="28239" y="8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 name="Google Shape;866;p8"/>
          <p:cNvGrpSpPr/>
          <p:nvPr/>
        </p:nvGrpSpPr>
        <p:grpSpPr>
          <a:xfrm>
            <a:off x="-3" y="3825425"/>
            <a:ext cx="1620376" cy="1349504"/>
            <a:chOff x="238125" y="3754900"/>
            <a:chExt cx="1759175" cy="1465100"/>
          </a:xfrm>
        </p:grpSpPr>
        <p:sp>
          <p:nvSpPr>
            <p:cNvPr id="867" name="Google Shape;867;p8"/>
            <p:cNvSpPr/>
            <p:nvPr/>
          </p:nvSpPr>
          <p:spPr>
            <a:xfrm>
              <a:off x="238125" y="3754900"/>
              <a:ext cx="1759175" cy="1465100"/>
            </a:xfrm>
            <a:custGeom>
              <a:avLst/>
              <a:gdLst/>
              <a:ahLst/>
              <a:cxnLst/>
              <a:rect l="l" t="t" r="r" b="b"/>
              <a:pathLst>
                <a:path w="70367" h="58604" extrusionOk="0">
                  <a:moveTo>
                    <a:pt x="5897" y="40214"/>
                  </a:moveTo>
                  <a:cubicBezTo>
                    <a:pt x="5897" y="40214"/>
                    <a:pt x="8511" y="34804"/>
                    <a:pt x="6201" y="34287"/>
                  </a:cubicBezTo>
                  <a:cubicBezTo>
                    <a:pt x="3891" y="33770"/>
                    <a:pt x="3009" y="37448"/>
                    <a:pt x="3374" y="38542"/>
                  </a:cubicBezTo>
                  <a:cubicBezTo>
                    <a:pt x="3769" y="39667"/>
                    <a:pt x="5076" y="42007"/>
                    <a:pt x="5897" y="40214"/>
                  </a:cubicBezTo>
                  <a:moveTo>
                    <a:pt x="26566" y="19271"/>
                  </a:moveTo>
                  <a:cubicBezTo>
                    <a:pt x="26566" y="19271"/>
                    <a:pt x="30639" y="15077"/>
                    <a:pt x="31247" y="11916"/>
                  </a:cubicBezTo>
                  <a:cubicBezTo>
                    <a:pt x="31824" y="8785"/>
                    <a:pt x="29879" y="8694"/>
                    <a:pt x="28086" y="10791"/>
                  </a:cubicBezTo>
                  <a:cubicBezTo>
                    <a:pt x="26262" y="12858"/>
                    <a:pt x="25198" y="9818"/>
                    <a:pt x="23344" y="12919"/>
                  </a:cubicBezTo>
                  <a:cubicBezTo>
                    <a:pt x="21459" y="15989"/>
                    <a:pt x="23709" y="22706"/>
                    <a:pt x="26566" y="19271"/>
                  </a:cubicBezTo>
                  <a:close/>
                  <a:moveTo>
                    <a:pt x="32645" y="36871"/>
                  </a:moveTo>
                  <a:cubicBezTo>
                    <a:pt x="32645" y="36871"/>
                    <a:pt x="30608" y="35594"/>
                    <a:pt x="28542" y="36567"/>
                  </a:cubicBezTo>
                  <a:cubicBezTo>
                    <a:pt x="26475" y="37570"/>
                    <a:pt x="28694" y="38421"/>
                    <a:pt x="30122" y="38481"/>
                  </a:cubicBezTo>
                  <a:cubicBezTo>
                    <a:pt x="31581" y="38512"/>
                    <a:pt x="32706" y="37934"/>
                    <a:pt x="32645" y="36871"/>
                  </a:cubicBezTo>
                  <a:close/>
                  <a:moveTo>
                    <a:pt x="49363" y="23314"/>
                  </a:moveTo>
                  <a:cubicBezTo>
                    <a:pt x="49363" y="23314"/>
                    <a:pt x="52493" y="19758"/>
                    <a:pt x="51551" y="17235"/>
                  </a:cubicBezTo>
                  <a:cubicBezTo>
                    <a:pt x="50609" y="14712"/>
                    <a:pt x="48998" y="17083"/>
                    <a:pt x="48299" y="19697"/>
                  </a:cubicBezTo>
                  <a:cubicBezTo>
                    <a:pt x="47600" y="22281"/>
                    <a:pt x="48420" y="25290"/>
                    <a:pt x="49363" y="23314"/>
                  </a:cubicBezTo>
                  <a:close/>
                  <a:moveTo>
                    <a:pt x="44317" y="52008"/>
                  </a:moveTo>
                  <a:cubicBezTo>
                    <a:pt x="44317" y="52008"/>
                    <a:pt x="46688" y="54865"/>
                    <a:pt x="50123" y="53801"/>
                  </a:cubicBezTo>
                  <a:cubicBezTo>
                    <a:pt x="53557" y="52737"/>
                    <a:pt x="54773" y="49606"/>
                    <a:pt x="52402" y="49849"/>
                  </a:cubicBezTo>
                  <a:cubicBezTo>
                    <a:pt x="50062" y="50062"/>
                    <a:pt x="49545" y="50640"/>
                    <a:pt x="47843" y="49758"/>
                  </a:cubicBezTo>
                  <a:cubicBezTo>
                    <a:pt x="46141" y="48907"/>
                    <a:pt x="45229" y="47722"/>
                    <a:pt x="43739" y="49150"/>
                  </a:cubicBezTo>
                  <a:cubicBezTo>
                    <a:pt x="42220" y="50549"/>
                    <a:pt x="43283" y="51795"/>
                    <a:pt x="44347" y="52008"/>
                  </a:cubicBezTo>
                  <a:close/>
                  <a:moveTo>
                    <a:pt x="11520" y="46871"/>
                  </a:moveTo>
                  <a:cubicBezTo>
                    <a:pt x="10669" y="48725"/>
                    <a:pt x="8450" y="54318"/>
                    <a:pt x="10000" y="58603"/>
                  </a:cubicBezTo>
                  <a:lnTo>
                    <a:pt x="27022" y="58603"/>
                  </a:lnTo>
                  <a:cubicBezTo>
                    <a:pt x="26231" y="57843"/>
                    <a:pt x="26019" y="56871"/>
                    <a:pt x="27174" y="56111"/>
                  </a:cubicBezTo>
                  <a:cubicBezTo>
                    <a:pt x="29453" y="54591"/>
                    <a:pt x="32767" y="57843"/>
                    <a:pt x="32767" y="57843"/>
                  </a:cubicBezTo>
                  <a:cubicBezTo>
                    <a:pt x="33010" y="58026"/>
                    <a:pt x="33040" y="58360"/>
                    <a:pt x="32858" y="58603"/>
                  </a:cubicBezTo>
                  <a:lnTo>
                    <a:pt x="45259" y="58603"/>
                  </a:lnTo>
                  <a:cubicBezTo>
                    <a:pt x="45654" y="58360"/>
                    <a:pt x="45867" y="58208"/>
                    <a:pt x="45867" y="58208"/>
                  </a:cubicBezTo>
                  <a:cubicBezTo>
                    <a:pt x="45867" y="58208"/>
                    <a:pt x="37660" y="56567"/>
                    <a:pt x="32767" y="53163"/>
                  </a:cubicBezTo>
                  <a:cubicBezTo>
                    <a:pt x="27842" y="49758"/>
                    <a:pt x="25654" y="44378"/>
                    <a:pt x="29940" y="47661"/>
                  </a:cubicBezTo>
                  <a:cubicBezTo>
                    <a:pt x="34256" y="50944"/>
                    <a:pt x="38055" y="53618"/>
                    <a:pt x="41794" y="54682"/>
                  </a:cubicBezTo>
                  <a:cubicBezTo>
                    <a:pt x="45563" y="55746"/>
                    <a:pt x="48907" y="57479"/>
                    <a:pt x="52828" y="54439"/>
                  </a:cubicBezTo>
                  <a:cubicBezTo>
                    <a:pt x="56718" y="51400"/>
                    <a:pt x="60427" y="45837"/>
                    <a:pt x="60427" y="45837"/>
                  </a:cubicBezTo>
                  <a:cubicBezTo>
                    <a:pt x="60427" y="45837"/>
                    <a:pt x="51065" y="48634"/>
                    <a:pt x="43466" y="45442"/>
                  </a:cubicBezTo>
                  <a:cubicBezTo>
                    <a:pt x="35897" y="42220"/>
                    <a:pt x="33830" y="35381"/>
                    <a:pt x="40882" y="38603"/>
                  </a:cubicBezTo>
                  <a:cubicBezTo>
                    <a:pt x="47964" y="41795"/>
                    <a:pt x="52098" y="45351"/>
                    <a:pt x="56293" y="44530"/>
                  </a:cubicBezTo>
                  <a:cubicBezTo>
                    <a:pt x="58937" y="43922"/>
                    <a:pt x="61399" y="42676"/>
                    <a:pt x="63466" y="40913"/>
                  </a:cubicBezTo>
                  <a:cubicBezTo>
                    <a:pt x="63466" y="40913"/>
                    <a:pt x="64925" y="38117"/>
                    <a:pt x="65260" y="35381"/>
                  </a:cubicBezTo>
                  <a:cubicBezTo>
                    <a:pt x="65472" y="33497"/>
                    <a:pt x="65564" y="31582"/>
                    <a:pt x="65533" y="29667"/>
                  </a:cubicBezTo>
                  <a:cubicBezTo>
                    <a:pt x="65533" y="29667"/>
                    <a:pt x="58694" y="33557"/>
                    <a:pt x="53527" y="32433"/>
                  </a:cubicBezTo>
                  <a:cubicBezTo>
                    <a:pt x="48390" y="31308"/>
                    <a:pt x="46597" y="26323"/>
                    <a:pt x="51551" y="26992"/>
                  </a:cubicBezTo>
                  <a:cubicBezTo>
                    <a:pt x="56536" y="27661"/>
                    <a:pt x="59454" y="29393"/>
                    <a:pt x="63618" y="27357"/>
                  </a:cubicBezTo>
                  <a:cubicBezTo>
                    <a:pt x="67813" y="25351"/>
                    <a:pt x="67661" y="20913"/>
                    <a:pt x="67965" y="17113"/>
                  </a:cubicBezTo>
                  <a:cubicBezTo>
                    <a:pt x="68299" y="13314"/>
                    <a:pt x="70366" y="11673"/>
                    <a:pt x="70366" y="11673"/>
                  </a:cubicBezTo>
                  <a:cubicBezTo>
                    <a:pt x="70366" y="11673"/>
                    <a:pt x="65685" y="12706"/>
                    <a:pt x="61734" y="9849"/>
                  </a:cubicBezTo>
                  <a:cubicBezTo>
                    <a:pt x="57813" y="6992"/>
                    <a:pt x="49454" y="578"/>
                    <a:pt x="44651" y="5624"/>
                  </a:cubicBezTo>
                  <a:cubicBezTo>
                    <a:pt x="39849" y="10670"/>
                    <a:pt x="42676" y="17296"/>
                    <a:pt x="40609" y="22585"/>
                  </a:cubicBezTo>
                  <a:cubicBezTo>
                    <a:pt x="38572" y="27873"/>
                    <a:pt x="34438" y="27417"/>
                    <a:pt x="35715" y="19180"/>
                  </a:cubicBezTo>
                  <a:cubicBezTo>
                    <a:pt x="36992" y="10913"/>
                    <a:pt x="43922" y="943"/>
                    <a:pt x="43922" y="943"/>
                  </a:cubicBezTo>
                  <a:cubicBezTo>
                    <a:pt x="43922" y="943"/>
                    <a:pt x="26748" y="1"/>
                    <a:pt x="19453" y="6688"/>
                  </a:cubicBezTo>
                  <a:cubicBezTo>
                    <a:pt x="12158" y="13375"/>
                    <a:pt x="13465" y="18238"/>
                    <a:pt x="14408" y="25624"/>
                  </a:cubicBezTo>
                  <a:cubicBezTo>
                    <a:pt x="15350" y="32980"/>
                    <a:pt x="14012" y="35533"/>
                    <a:pt x="12766" y="34682"/>
                  </a:cubicBezTo>
                  <a:cubicBezTo>
                    <a:pt x="11520" y="33831"/>
                    <a:pt x="12523" y="26566"/>
                    <a:pt x="11490" y="22189"/>
                  </a:cubicBezTo>
                  <a:cubicBezTo>
                    <a:pt x="10456" y="17812"/>
                    <a:pt x="10517" y="14955"/>
                    <a:pt x="11398" y="13344"/>
                  </a:cubicBezTo>
                  <a:cubicBezTo>
                    <a:pt x="12310" y="11703"/>
                    <a:pt x="14316" y="9818"/>
                    <a:pt x="14316" y="9818"/>
                  </a:cubicBezTo>
                  <a:cubicBezTo>
                    <a:pt x="14316" y="9818"/>
                    <a:pt x="7356" y="9818"/>
                    <a:pt x="4499" y="14895"/>
                  </a:cubicBezTo>
                  <a:cubicBezTo>
                    <a:pt x="2979" y="17600"/>
                    <a:pt x="1429" y="18603"/>
                    <a:pt x="0" y="19788"/>
                  </a:cubicBezTo>
                  <a:lnTo>
                    <a:pt x="0" y="42342"/>
                  </a:lnTo>
                  <a:cubicBezTo>
                    <a:pt x="1854" y="43953"/>
                    <a:pt x="4407" y="45199"/>
                    <a:pt x="7812" y="45807"/>
                  </a:cubicBezTo>
                  <a:cubicBezTo>
                    <a:pt x="5380" y="46536"/>
                    <a:pt x="2492" y="47357"/>
                    <a:pt x="0" y="47965"/>
                  </a:cubicBezTo>
                  <a:lnTo>
                    <a:pt x="0" y="50822"/>
                  </a:lnTo>
                  <a:cubicBezTo>
                    <a:pt x="3982" y="49941"/>
                    <a:pt x="7842" y="48634"/>
                    <a:pt x="11550" y="4687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 name="Google Shape;868;p8"/>
            <p:cNvSpPr/>
            <p:nvPr/>
          </p:nvSpPr>
          <p:spPr>
            <a:xfrm>
              <a:off x="427325" y="4012500"/>
              <a:ext cx="1313125" cy="1106425"/>
            </a:xfrm>
            <a:custGeom>
              <a:avLst/>
              <a:gdLst/>
              <a:ahLst/>
              <a:cxnLst/>
              <a:rect l="l" t="t" r="r" b="b"/>
              <a:pathLst>
                <a:path w="52525" h="44257" extrusionOk="0">
                  <a:moveTo>
                    <a:pt x="3557" y="35138"/>
                  </a:moveTo>
                  <a:lnTo>
                    <a:pt x="6961" y="32950"/>
                  </a:lnTo>
                  <a:cubicBezTo>
                    <a:pt x="6961" y="32950"/>
                    <a:pt x="3618" y="30427"/>
                    <a:pt x="1824" y="25047"/>
                  </a:cubicBezTo>
                  <a:cubicBezTo>
                    <a:pt x="1" y="19636"/>
                    <a:pt x="639" y="15594"/>
                    <a:pt x="639" y="15594"/>
                  </a:cubicBezTo>
                  <a:cubicBezTo>
                    <a:pt x="639" y="15594"/>
                    <a:pt x="1612" y="23557"/>
                    <a:pt x="3496" y="26384"/>
                  </a:cubicBezTo>
                  <a:cubicBezTo>
                    <a:pt x="5411" y="29211"/>
                    <a:pt x="8481" y="32099"/>
                    <a:pt x="8481" y="32099"/>
                  </a:cubicBezTo>
                  <a:lnTo>
                    <a:pt x="14469" y="28816"/>
                  </a:lnTo>
                  <a:cubicBezTo>
                    <a:pt x="14469" y="28816"/>
                    <a:pt x="10365" y="21551"/>
                    <a:pt x="10335" y="15898"/>
                  </a:cubicBezTo>
                  <a:cubicBezTo>
                    <a:pt x="10305" y="10214"/>
                    <a:pt x="11764" y="7752"/>
                    <a:pt x="11764" y="7752"/>
                  </a:cubicBezTo>
                  <a:cubicBezTo>
                    <a:pt x="11764" y="7752"/>
                    <a:pt x="10517" y="13557"/>
                    <a:pt x="11642" y="18603"/>
                  </a:cubicBezTo>
                  <a:cubicBezTo>
                    <a:pt x="12402" y="21825"/>
                    <a:pt x="13709" y="24895"/>
                    <a:pt x="15442" y="27722"/>
                  </a:cubicBezTo>
                  <a:lnTo>
                    <a:pt x="22888" y="23740"/>
                  </a:lnTo>
                  <a:cubicBezTo>
                    <a:pt x="22888" y="23740"/>
                    <a:pt x="21490" y="18572"/>
                    <a:pt x="22281" y="13192"/>
                  </a:cubicBezTo>
                  <a:cubicBezTo>
                    <a:pt x="23040" y="7812"/>
                    <a:pt x="25503" y="4864"/>
                    <a:pt x="25503" y="4864"/>
                  </a:cubicBezTo>
                  <a:cubicBezTo>
                    <a:pt x="25503" y="4864"/>
                    <a:pt x="23101" y="9940"/>
                    <a:pt x="23040" y="13831"/>
                  </a:cubicBezTo>
                  <a:cubicBezTo>
                    <a:pt x="22980" y="17752"/>
                    <a:pt x="24226" y="22767"/>
                    <a:pt x="24226" y="22767"/>
                  </a:cubicBezTo>
                  <a:cubicBezTo>
                    <a:pt x="24226" y="22767"/>
                    <a:pt x="32585" y="19241"/>
                    <a:pt x="34500" y="18025"/>
                  </a:cubicBezTo>
                  <a:cubicBezTo>
                    <a:pt x="35594" y="17296"/>
                    <a:pt x="36627" y="16475"/>
                    <a:pt x="37600" y="15563"/>
                  </a:cubicBezTo>
                  <a:cubicBezTo>
                    <a:pt x="37600" y="15563"/>
                    <a:pt x="35989" y="11247"/>
                    <a:pt x="37205" y="6718"/>
                  </a:cubicBezTo>
                  <a:cubicBezTo>
                    <a:pt x="37904" y="4074"/>
                    <a:pt x="39424" y="1703"/>
                    <a:pt x="41551" y="1"/>
                  </a:cubicBezTo>
                  <a:cubicBezTo>
                    <a:pt x="41551" y="1"/>
                    <a:pt x="38907" y="3800"/>
                    <a:pt x="38117" y="6992"/>
                  </a:cubicBezTo>
                  <a:cubicBezTo>
                    <a:pt x="37326" y="10214"/>
                    <a:pt x="38907" y="15320"/>
                    <a:pt x="38907" y="15320"/>
                  </a:cubicBezTo>
                  <a:cubicBezTo>
                    <a:pt x="38907" y="15320"/>
                    <a:pt x="42706" y="12919"/>
                    <a:pt x="45746" y="11095"/>
                  </a:cubicBezTo>
                  <a:cubicBezTo>
                    <a:pt x="48786" y="9241"/>
                    <a:pt x="52524" y="7296"/>
                    <a:pt x="52524" y="7296"/>
                  </a:cubicBezTo>
                  <a:lnTo>
                    <a:pt x="43132" y="13709"/>
                  </a:lnTo>
                  <a:cubicBezTo>
                    <a:pt x="43132" y="13709"/>
                    <a:pt x="44074" y="14743"/>
                    <a:pt x="46263" y="15077"/>
                  </a:cubicBezTo>
                  <a:cubicBezTo>
                    <a:pt x="48451" y="15411"/>
                    <a:pt x="50701" y="14135"/>
                    <a:pt x="50701" y="14135"/>
                  </a:cubicBezTo>
                  <a:cubicBezTo>
                    <a:pt x="50701" y="14135"/>
                    <a:pt x="49363" y="15594"/>
                    <a:pt x="46567" y="15806"/>
                  </a:cubicBezTo>
                  <a:cubicBezTo>
                    <a:pt x="44925" y="15958"/>
                    <a:pt x="43284" y="15472"/>
                    <a:pt x="42007" y="14439"/>
                  </a:cubicBezTo>
                  <a:cubicBezTo>
                    <a:pt x="42007" y="14439"/>
                    <a:pt x="37995" y="16962"/>
                    <a:pt x="35260" y="18876"/>
                  </a:cubicBezTo>
                  <a:cubicBezTo>
                    <a:pt x="32524" y="20791"/>
                    <a:pt x="30822" y="21247"/>
                    <a:pt x="30822" y="21247"/>
                  </a:cubicBezTo>
                  <a:cubicBezTo>
                    <a:pt x="30822" y="21247"/>
                    <a:pt x="34439" y="24773"/>
                    <a:pt x="38208" y="25715"/>
                  </a:cubicBezTo>
                  <a:cubicBezTo>
                    <a:pt x="40609" y="26293"/>
                    <a:pt x="43102" y="26567"/>
                    <a:pt x="45594" y="26536"/>
                  </a:cubicBezTo>
                  <a:cubicBezTo>
                    <a:pt x="42281" y="27022"/>
                    <a:pt x="38907" y="26779"/>
                    <a:pt x="35715" y="25776"/>
                  </a:cubicBezTo>
                  <a:cubicBezTo>
                    <a:pt x="30427" y="24074"/>
                    <a:pt x="28907" y="21886"/>
                    <a:pt x="28907" y="21886"/>
                  </a:cubicBezTo>
                  <a:cubicBezTo>
                    <a:pt x="28907" y="21886"/>
                    <a:pt x="25533" y="23071"/>
                    <a:pt x="23253" y="24682"/>
                  </a:cubicBezTo>
                  <a:lnTo>
                    <a:pt x="18481" y="28026"/>
                  </a:lnTo>
                  <a:cubicBezTo>
                    <a:pt x="18481" y="28026"/>
                    <a:pt x="21764" y="32767"/>
                    <a:pt x="25411" y="35564"/>
                  </a:cubicBezTo>
                  <a:cubicBezTo>
                    <a:pt x="29028" y="38360"/>
                    <a:pt x="33527" y="39363"/>
                    <a:pt x="33527" y="39363"/>
                  </a:cubicBezTo>
                  <a:cubicBezTo>
                    <a:pt x="33527" y="39363"/>
                    <a:pt x="27661" y="38451"/>
                    <a:pt x="24591" y="35928"/>
                  </a:cubicBezTo>
                  <a:cubicBezTo>
                    <a:pt x="21521" y="33406"/>
                    <a:pt x="17356" y="28542"/>
                    <a:pt x="17356" y="28542"/>
                  </a:cubicBezTo>
                  <a:lnTo>
                    <a:pt x="11004" y="32433"/>
                  </a:lnTo>
                  <a:cubicBezTo>
                    <a:pt x="12341" y="34652"/>
                    <a:pt x="13952" y="36658"/>
                    <a:pt x="15806" y="38451"/>
                  </a:cubicBezTo>
                  <a:cubicBezTo>
                    <a:pt x="18876" y="41339"/>
                    <a:pt x="22676" y="44257"/>
                    <a:pt x="22676" y="44257"/>
                  </a:cubicBezTo>
                  <a:cubicBezTo>
                    <a:pt x="20062" y="42980"/>
                    <a:pt x="17630" y="41339"/>
                    <a:pt x="15502" y="39363"/>
                  </a:cubicBezTo>
                  <a:cubicBezTo>
                    <a:pt x="11703" y="35959"/>
                    <a:pt x="9910" y="33071"/>
                    <a:pt x="9910" y="33071"/>
                  </a:cubicBezTo>
                  <a:cubicBezTo>
                    <a:pt x="9910" y="33071"/>
                    <a:pt x="7052" y="34135"/>
                    <a:pt x="3557" y="351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 name="Google Shape;869;p8"/>
          <p:cNvGrpSpPr/>
          <p:nvPr/>
        </p:nvGrpSpPr>
        <p:grpSpPr>
          <a:xfrm>
            <a:off x="3635450" y="4295025"/>
            <a:ext cx="1709025" cy="879975"/>
            <a:chOff x="4102175" y="4352175"/>
            <a:chExt cx="1709025" cy="879975"/>
          </a:xfrm>
        </p:grpSpPr>
        <p:sp>
          <p:nvSpPr>
            <p:cNvPr id="870" name="Google Shape;870;p8"/>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8"/>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 name="Google Shape;872;p8"/>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8"/>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 name="Google Shape;874;p8"/>
          <p:cNvGrpSpPr/>
          <p:nvPr/>
        </p:nvGrpSpPr>
        <p:grpSpPr>
          <a:xfrm>
            <a:off x="8473750" y="4489550"/>
            <a:ext cx="670250" cy="685450"/>
            <a:chOff x="6691875" y="4534550"/>
            <a:chExt cx="670250" cy="685450"/>
          </a:xfrm>
        </p:grpSpPr>
        <p:sp>
          <p:nvSpPr>
            <p:cNvPr id="875" name="Google Shape;875;p8"/>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8"/>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 name="Google Shape;877;p8"/>
          <p:cNvGrpSpPr/>
          <p:nvPr/>
        </p:nvGrpSpPr>
        <p:grpSpPr>
          <a:xfrm>
            <a:off x="2272450" y="4046803"/>
            <a:ext cx="958766" cy="1127690"/>
            <a:chOff x="2634050" y="3784550"/>
            <a:chExt cx="1220425" cy="1435450"/>
          </a:xfrm>
        </p:grpSpPr>
        <p:sp>
          <p:nvSpPr>
            <p:cNvPr id="878" name="Google Shape;878;p8"/>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8"/>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8"/>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8"/>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 name="Google Shape;882;p8"/>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 name="Google Shape;883;p8"/>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8"/>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8"/>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 name="Google Shape;886;p8"/>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 name="Google Shape;887;p8"/>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8"/>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8"/>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8"/>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8"/>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8"/>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8"/>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 name="Google Shape;894;p8"/>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 name="Google Shape;895;p8"/>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8"/>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8"/>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8"/>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 name="Google Shape;899;p8"/>
          <p:cNvGrpSpPr/>
          <p:nvPr/>
        </p:nvGrpSpPr>
        <p:grpSpPr>
          <a:xfrm>
            <a:off x="7455048" y="4472122"/>
            <a:ext cx="701773" cy="702653"/>
            <a:chOff x="5856000" y="4600650"/>
            <a:chExt cx="618575" cy="619350"/>
          </a:xfrm>
        </p:grpSpPr>
        <p:sp>
          <p:nvSpPr>
            <p:cNvPr id="900" name="Google Shape;900;p8"/>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 name="Google Shape;901;p8"/>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8"/>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8"/>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8"/>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8"/>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 name="Google Shape;906;p8"/>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 name="Google Shape;907;p8"/>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8"/>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 name="Google Shape;909;p8"/>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8"/>
          <p:cNvGrpSpPr/>
          <p:nvPr/>
        </p:nvGrpSpPr>
        <p:grpSpPr>
          <a:xfrm rot="5400000">
            <a:off x="5480746" y="4271075"/>
            <a:ext cx="1245475" cy="927850"/>
            <a:chOff x="5924400" y="1795900"/>
            <a:chExt cx="1245475" cy="927850"/>
          </a:xfrm>
        </p:grpSpPr>
        <p:sp>
          <p:nvSpPr>
            <p:cNvPr id="911" name="Google Shape;911;p8"/>
            <p:cNvSpPr/>
            <p:nvPr/>
          </p:nvSpPr>
          <p:spPr>
            <a:xfrm>
              <a:off x="5924400" y="1795900"/>
              <a:ext cx="1245475" cy="927850"/>
            </a:xfrm>
            <a:custGeom>
              <a:avLst/>
              <a:gdLst/>
              <a:ahLst/>
              <a:cxnLst/>
              <a:rect l="l" t="t" r="r" b="b"/>
              <a:pathLst>
                <a:path w="49819" h="37114" extrusionOk="0">
                  <a:moveTo>
                    <a:pt x="37691" y="4287"/>
                  </a:moveTo>
                  <a:cubicBezTo>
                    <a:pt x="26718" y="1"/>
                    <a:pt x="16596" y="3740"/>
                    <a:pt x="11277" y="6445"/>
                  </a:cubicBezTo>
                  <a:cubicBezTo>
                    <a:pt x="5927" y="9180"/>
                    <a:pt x="0" y="7083"/>
                    <a:pt x="0" y="7083"/>
                  </a:cubicBezTo>
                  <a:cubicBezTo>
                    <a:pt x="2128" y="8208"/>
                    <a:pt x="3830" y="10001"/>
                    <a:pt x="4803" y="12190"/>
                  </a:cubicBezTo>
                  <a:cubicBezTo>
                    <a:pt x="6444" y="15898"/>
                    <a:pt x="9666" y="21734"/>
                    <a:pt x="18572" y="29424"/>
                  </a:cubicBezTo>
                  <a:cubicBezTo>
                    <a:pt x="27478" y="37114"/>
                    <a:pt x="40882" y="34561"/>
                    <a:pt x="40882" y="34561"/>
                  </a:cubicBezTo>
                  <a:cubicBezTo>
                    <a:pt x="40821" y="23223"/>
                    <a:pt x="49819" y="23132"/>
                    <a:pt x="49819" y="23132"/>
                  </a:cubicBezTo>
                  <a:cubicBezTo>
                    <a:pt x="49819" y="23132"/>
                    <a:pt x="48664" y="8572"/>
                    <a:pt x="37691" y="428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8"/>
            <p:cNvSpPr/>
            <p:nvPr/>
          </p:nvSpPr>
          <p:spPr>
            <a:xfrm>
              <a:off x="5924400" y="1854425"/>
              <a:ext cx="1158850" cy="815375"/>
            </a:xfrm>
            <a:custGeom>
              <a:avLst/>
              <a:gdLst/>
              <a:ahLst/>
              <a:cxnLst/>
              <a:rect l="l" t="t" r="r" b="b"/>
              <a:pathLst>
                <a:path w="46354" h="32615" extrusionOk="0">
                  <a:moveTo>
                    <a:pt x="21399" y="4803"/>
                  </a:moveTo>
                  <a:cubicBezTo>
                    <a:pt x="25806" y="9058"/>
                    <a:pt x="26718" y="13739"/>
                    <a:pt x="26870" y="15077"/>
                  </a:cubicBezTo>
                  <a:cubicBezTo>
                    <a:pt x="25107" y="14803"/>
                    <a:pt x="23344" y="14438"/>
                    <a:pt x="21611" y="13982"/>
                  </a:cubicBezTo>
                  <a:cubicBezTo>
                    <a:pt x="21490" y="12159"/>
                    <a:pt x="21064" y="10396"/>
                    <a:pt x="20335" y="8693"/>
                  </a:cubicBezTo>
                  <a:cubicBezTo>
                    <a:pt x="20821" y="7447"/>
                    <a:pt x="21186" y="6140"/>
                    <a:pt x="21399" y="4803"/>
                  </a:cubicBezTo>
                  <a:close/>
                  <a:moveTo>
                    <a:pt x="25928" y="0"/>
                  </a:moveTo>
                  <a:cubicBezTo>
                    <a:pt x="31064" y="5593"/>
                    <a:pt x="32645" y="13861"/>
                    <a:pt x="32949" y="15806"/>
                  </a:cubicBezTo>
                  <a:cubicBezTo>
                    <a:pt x="31885" y="15593"/>
                    <a:pt x="30821" y="15472"/>
                    <a:pt x="29757" y="15381"/>
                  </a:cubicBezTo>
                  <a:cubicBezTo>
                    <a:pt x="28998" y="15320"/>
                    <a:pt x="28238" y="15259"/>
                    <a:pt x="27508" y="15137"/>
                  </a:cubicBezTo>
                  <a:cubicBezTo>
                    <a:pt x="27356" y="13952"/>
                    <a:pt x="26505" y="8693"/>
                    <a:pt x="21459" y="4043"/>
                  </a:cubicBezTo>
                  <a:cubicBezTo>
                    <a:pt x="21611" y="2888"/>
                    <a:pt x="21520" y="1733"/>
                    <a:pt x="21247" y="578"/>
                  </a:cubicBezTo>
                  <a:lnTo>
                    <a:pt x="20669" y="699"/>
                  </a:lnTo>
                  <a:cubicBezTo>
                    <a:pt x="21399" y="3374"/>
                    <a:pt x="20456" y="6535"/>
                    <a:pt x="19970" y="7903"/>
                  </a:cubicBezTo>
                  <a:cubicBezTo>
                    <a:pt x="18937" y="5715"/>
                    <a:pt x="17508" y="3769"/>
                    <a:pt x="15745" y="2128"/>
                  </a:cubicBezTo>
                  <a:lnTo>
                    <a:pt x="15107" y="2371"/>
                  </a:lnTo>
                  <a:cubicBezTo>
                    <a:pt x="20183" y="6931"/>
                    <a:pt x="20882" y="12311"/>
                    <a:pt x="20973" y="13800"/>
                  </a:cubicBezTo>
                  <a:cubicBezTo>
                    <a:pt x="19301" y="13344"/>
                    <a:pt x="17660" y="12827"/>
                    <a:pt x="16049" y="12250"/>
                  </a:cubicBezTo>
                  <a:cubicBezTo>
                    <a:pt x="15715" y="11459"/>
                    <a:pt x="13830" y="7265"/>
                    <a:pt x="11155" y="4165"/>
                  </a:cubicBezTo>
                  <a:cubicBezTo>
                    <a:pt x="10973" y="4256"/>
                    <a:pt x="10760" y="4347"/>
                    <a:pt x="10578" y="4408"/>
                  </a:cubicBezTo>
                  <a:cubicBezTo>
                    <a:pt x="11459" y="5472"/>
                    <a:pt x="12280" y="6566"/>
                    <a:pt x="13009" y="7751"/>
                  </a:cubicBezTo>
                  <a:cubicBezTo>
                    <a:pt x="12006" y="7022"/>
                    <a:pt x="10517" y="5988"/>
                    <a:pt x="8967" y="4985"/>
                  </a:cubicBezTo>
                  <a:cubicBezTo>
                    <a:pt x="8693" y="5076"/>
                    <a:pt x="8450" y="5137"/>
                    <a:pt x="8176" y="5198"/>
                  </a:cubicBezTo>
                  <a:cubicBezTo>
                    <a:pt x="10821" y="6839"/>
                    <a:pt x="13435" y="8815"/>
                    <a:pt x="13800" y="9089"/>
                  </a:cubicBezTo>
                  <a:cubicBezTo>
                    <a:pt x="14468" y="10274"/>
                    <a:pt x="14955" y="11338"/>
                    <a:pt x="15228" y="11946"/>
                  </a:cubicBezTo>
                  <a:lnTo>
                    <a:pt x="14894" y="11824"/>
                  </a:lnTo>
                  <a:cubicBezTo>
                    <a:pt x="12584" y="10943"/>
                    <a:pt x="10335" y="9970"/>
                    <a:pt x="8298" y="8997"/>
                  </a:cubicBezTo>
                  <a:cubicBezTo>
                    <a:pt x="8025" y="7751"/>
                    <a:pt x="7660" y="6535"/>
                    <a:pt x="7204" y="5350"/>
                  </a:cubicBezTo>
                  <a:cubicBezTo>
                    <a:pt x="6991" y="5380"/>
                    <a:pt x="6778" y="5411"/>
                    <a:pt x="6596" y="5441"/>
                  </a:cubicBezTo>
                  <a:cubicBezTo>
                    <a:pt x="6991" y="6475"/>
                    <a:pt x="7325" y="7538"/>
                    <a:pt x="7599" y="8633"/>
                  </a:cubicBezTo>
                  <a:cubicBezTo>
                    <a:pt x="5015" y="7386"/>
                    <a:pt x="2736" y="6110"/>
                    <a:pt x="851" y="4985"/>
                  </a:cubicBezTo>
                  <a:cubicBezTo>
                    <a:pt x="304" y="4833"/>
                    <a:pt x="0" y="4742"/>
                    <a:pt x="0" y="4742"/>
                  </a:cubicBezTo>
                  <a:lnTo>
                    <a:pt x="0" y="4742"/>
                  </a:lnTo>
                  <a:cubicBezTo>
                    <a:pt x="1003" y="5259"/>
                    <a:pt x="1915" y="5927"/>
                    <a:pt x="2705" y="6748"/>
                  </a:cubicBezTo>
                  <a:cubicBezTo>
                    <a:pt x="5806" y="8511"/>
                    <a:pt x="9028" y="10092"/>
                    <a:pt x="12341" y="11459"/>
                  </a:cubicBezTo>
                  <a:cubicBezTo>
                    <a:pt x="11390" y="11574"/>
                    <a:pt x="10434" y="11629"/>
                    <a:pt x="9477" y="11629"/>
                  </a:cubicBezTo>
                  <a:cubicBezTo>
                    <a:pt x="8140" y="11629"/>
                    <a:pt x="6800" y="11520"/>
                    <a:pt x="5471" y="11307"/>
                  </a:cubicBezTo>
                  <a:lnTo>
                    <a:pt x="5471" y="11307"/>
                  </a:lnTo>
                  <a:cubicBezTo>
                    <a:pt x="5562" y="11520"/>
                    <a:pt x="5684" y="11733"/>
                    <a:pt x="5806" y="11976"/>
                  </a:cubicBezTo>
                  <a:cubicBezTo>
                    <a:pt x="6997" y="12163"/>
                    <a:pt x="8202" y="12255"/>
                    <a:pt x="9408" y="12255"/>
                  </a:cubicBezTo>
                  <a:cubicBezTo>
                    <a:pt x="10755" y="12255"/>
                    <a:pt x="12104" y="12140"/>
                    <a:pt x="13435" y="11915"/>
                  </a:cubicBezTo>
                  <a:cubicBezTo>
                    <a:pt x="13860" y="12067"/>
                    <a:pt x="14256" y="12250"/>
                    <a:pt x="14681" y="12402"/>
                  </a:cubicBezTo>
                  <a:cubicBezTo>
                    <a:pt x="15654" y="12766"/>
                    <a:pt x="16657" y="13131"/>
                    <a:pt x="17660" y="13466"/>
                  </a:cubicBezTo>
                  <a:cubicBezTo>
                    <a:pt x="15098" y="14423"/>
                    <a:pt x="12386" y="14909"/>
                    <a:pt x="9657" y="14909"/>
                  </a:cubicBezTo>
                  <a:cubicBezTo>
                    <a:pt x="8920" y="14909"/>
                    <a:pt x="8183" y="14874"/>
                    <a:pt x="7447" y="14803"/>
                  </a:cubicBezTo>
                  <a:lnTo>
                    <a:pt x="7447" y="14803"/>
                  </a:lnTo>
                  <a:cubicBezTo>
                    <a:pt x="7599" y="15016"/>
                    <a:pt x="7751" y="15229"/>
                    <a:pt x="7873" y="15441"/>
                  </a:cubicBezTo>
                  <a:cubicBezTo>
                    <a:pt x="8456" y="15484"/>
                    <a:pt x="9039" y="15505"/>
                    <a:pt x="9621" y="15505"/>
                  </a:cubicBezTo>
                  <a:cubicBezTo>
                    <a:pt x="11101" y="15505"/>
                    <a:pt x="12572" y="15369"/>
                    <a:pt x="14012" y="15107"/>
                  </a:cubicBezTo>
                  <a:lnTo>
                    <a:pt x="14012" y="15107"/>
                  </a:lnTo>
                  <a:cubicBezTo>
                    <a:pt x="12857" y="16384"/>
                    <a:pt x="11550" y="17508"/>
                    <a:pt x="10091" y="18450"/>
                  </a:cubicBezTo>
                  <a:lnTo>
                    <a:pt x="10487" y="18906"/>
                  </a:lnTo>
                  <a:cubicBezTo>
                    <a:pt x="12158" y="17782"/>
                    <a:pt x="13709" y="16444"/>
                    <a:pt x="15046" y="14894"/>
                  </a:cubicBezTo>
                  <a:cubicBezTo>
                    <a:pt x="16231" y="14621"/>
                    <a:pt x="17417" y="14256"/>
                    <a:pt x="18572" y="13739"/>
                  </a:cubicBezTo>
                  <a:cubicBezTo>
                    <a:pt x="20122" y="14225"/>
                    <a:pt x="21703" y="14651"/>
                    <a:pt x="23283" y="15016"/>
                  </a:cubicBezTo>
                  <a:cubicBezTo>
                    <a:pt x="20943" y="15654"/>
                    <a:pt x="15654" y="17295"/>
                    <a:pt x="11155" y="19727"/>
                  </a:cubicBezTo>
                  <a:lnTo>
                    <a:pt x="11581" y="20183"/>
                  </a:lnTo>
                  <a:cubicBezTo>
                    <a:pt x="17143" y="17204"/>
                    <a:pt x="23891" y="15472"/>
                    <a:pt x="24621" y="15289"/>
                  </a:cubicBezTo>
                  <a:cubicBezTo>
                    <a:pt x="25806" y="15532"/>
                    <a:pt x="27022" y="15715"/>
                    <a:pt x="28207" y="15836"/>
                  </a:cubicBezTo>
                  <a:cubicBezTo>
                    <a:pt x="25259" y="16809"/>
                    <a:pt x="18359" y="19210"/>
                    <a:pt x="13374" y="22159"/>
                  </a:cubicBezTo>
                  <a:lnTo>
                    <a:pt x="13800" y="22584"/>
                  </a:lnTo>
                  <a:cubicBezTo>
                    <a:pt x="19970" y="19028"/>
                    <a:pt x="28998" y="16232"/>
                    <a:pt x="29757" y="15988"/>
                  </a:cubicBezTo>
                  <a:cubicBezTo>
                    <a:pt x="32037" y="16171"/>
                    <a:pt x="34317" y="16596"/>
                    <a:pt x="36536" y="17295"/>
                  </a:cubicBezTo>
                  <a:cubicBezTo>
                    <a:pt x="33435" y="18238"/>
                    <a:pt x="23344" y="21368"/>
                    <a:pt x="16444" y="25198"/>
                  </a:cubicBezTo>
                  <a:lnTo>
                    <a:pt x="16930" y="25624"/>
                  </a:lnTo>
                  <a:cubicBezTo>
                    <a:pt x="19970" y="24013"/>
                    <a:pt x="23101" y="22615"/>
                    <a:pt x="26323" y="21399"/>
                  </a:cubicBezTo>
                  <a:lnTo>
                    <a:pt x="26323" y="21399"/>
                  </a:lnTo>
                  <a:cubicBezTo>
                    <a:pt x="23709" y="23162"/>
                    <a:pt x="21429" y="25350"/>
                    <a:pt x="19544" y="27873"/>
                  </a:cubicBezTo>
                  <a:cubicBezTo>
                    <a:pt x="19696" y="27995"/>
                    <a:pt x="19879" y="28116"/>
                    <a:pt x="20031" y="28238"/>
                  </a:cubicBezTo>
                  <a:cubicBezTo>
                    <a:pt x="23800" y="23010"/>
                    <a:pt x="29332" y="20305"/>
                    <a:pt x="29332" y="20305"/>
                  </a:cubicBezTo>
                  <a:cubicBezTo>
                    <a:pt x="33557" y="18785"/>
                    <a:pt x="36961" y="17812"/>
                    <a:pt x="37539" y="17630"/>
                  </a:cubicBezTo>
                  <a:cubicBezTo>
                    <a:pt x="38724" y="18025"/>
                    <a:pt x="39849" y="18511"/>
                    <a:pt x="40973" y="19058"/>
                  </a:cubicBezTo>
                  <a:cubicBezTo>
                    <a:pt x="33527" y="20092"/>
                    <a:pt x="26718" y="23709"/>
                    <a:pt x="21703" y="29271"/>
                  </a:cubicBezTo>
                  <a:cubicBezTo>
                    <a:pt x="21885" y="29393"/>
                    <a:pt x="22098" y="29484"/>
                    <a:pt x="22250" y="29575"/>
                  </a:cubicBezTo>
                  <a:cubicBezTo>
                    <a:pt x="25441" y="26080"/>
                    <a:pt x="29393" y="23344"/>
                    <a:pt x="33830" y="21581"/>
                  </a:cubicBezTo>
                  <a:lnTo>
                    <a:pt x="33830" y="21581"/>
                  </a:lnTo>
                  <a:cubicBezTo>
                    <a:pt x="31885" y="23314"/>
                    <a:pt x="28177" y="26961"/>
                    <a:pt x="25928" y="31156"/>
                  </a:cubicBezTo>
                  <a:lnTo>
                    <a:pt x="26536" y="31338"/>
                  </a:lnTo>
                  <a:cubicBezTo>
                    <a:pt x="29484" y="25867"/>
                    <a:pt x="34986" y="21338"/>
                    <a:pt x="35441" y="20973"/>
                  </a:cubicBezTo>
                  <a:cubicBezTo>
                    <a:pt x="37539" y="20244"/>
                    <a:pt x="39727" y="19757"/>
                    <a:pt x="41977" y="19575"/>
                  </a:cubicBezTo>
                  <a:cubicBezTo>
                    <a:pt x="43101" y="20183"/>
                    <a:pt x="44195" y="20852"/>
                    <a:pt x="45259" y="21612"/>
                  </a:cubicBezTo>
                  <a:cubicBezTo>
                    <a:pt x="42584" y="22007"/>
                    <a:pt x="33709" y="23952"/>
                    <a:pt x="29788" y="32128"/>
                  </a:cubicBezTo>
                  <a:cubicBezTo>
                    <a:pt x="30001" y="32159"/>
                    <a:pt x="30213" y="32189"/>
                    <a:pt x="30426" y="32220"/>
                  </a:cubicBezTo>
                  <a:cubicBezTo>
                    <a:pt x="32068" y="28998"/>
                    <a:pt x="34651" y="26384"/>
                    <a:pt x="37873" y="24742"/>
                  </a:cubicBezTo>
                  <a:lnTo>
                    <a:pt x="37873" y="24742"/>
                  </a:lnTo>
                  <a:cubicBezTo>
                    <a:pt x="36293" y="27144"/>
                    <a:pt x="35168" y="29818"/>
                    <a:pt x="34499" y="32615"/>
                  </a:cubicBezTo>
                  <a:lnTo>
                    <a:pt x="35137" y="32615"/>
                  </a:lnTo>
                  <a:cubicBezTo>
                    <a:pt x="35867" y="29575"/>
                    <a:pt x="37174" y="26718"/>
                    <a:pt x="38998" y="24165"/>
                  </a:cubicBezTo>
                  <a:cubicBezTo>
                    <a:pt x="41004" y="23223"/>
                    <a:pt x="43162" y="22554"/>
                    <a:pt x="45381" y="22220"/>
                  </a:cubicBezTo>
                  <a:cubicBezTo>
                    <a:pt x="45685" y="22007"/>
                    <a:pt x="46019" y="21824"/>
                    <a:pt x="46354" y="21672"/>
                  </a:cubicBezTo>
                  <a:cubicBezTo>
                    <a:pt x="45746" y="21216"/>
                    <a:pt x="45046" y="20730"/>
                    <a:pt x="44256" y="20213"/>
                  </a:cubicBezTo>
                  <a:cubicBezTo>
                    <a:pt x="43983" y="19484"/>
                    <a:pt x="42159" y="14195"/>
                    <a:pt x="45016" y="7751"/>
                  </a:cubicBezTo>
                  <a:cubicBezTo>
                    <a:pt x="44895" y="7569"/>
                    <a:pt x="44743" y="7386"/>
                    <a:pt x="44621" y="7204"/>
                  </a:cubicBezTo>
                  <a:cubicBezTo>
                    <a:pt x="42736" y="11095"/>
                    <a:pt x="42341" y="15563"/>
                    <a:pt x="43466" y="19727"/>
                  </a:cubicBezTo>
                  <a:cubicBezTo>
                    <a:pt x="42311" y="19058"/>
                    <a:pt x="41125" y="18450"/>
                    <a:pt x="39910" y="17934"/>
                  </a:cubicBezTo>
                  <a:cubicBezTo>
                    <a:pt x="39818" y="17265"/>
                    <a:pt x="39332" y="14681"/>
                    <a:pt x="38451" y="11429"/>
                  </a:cubicBezTo>
                  <a:cubicBezTo>
                    <a:pt x="38511" y="10943"/>
                    <a:pt x="39028" y="7751"/>
                    <a:pt x="41703" y="4256"/>
                  </a:cubicBezTo>
                  <a:cubicBezTo>
                    <a:pt x="41551" y="4134"/>
                    <a:pt x="41399" y="4013"/>
                    <a:pt x="41217" y="3891"/>
                  </a:cubicBezTo>
                  <a:cubicBezTo>
                    <a:pt x="39788" y="5745"/>
                    <a:pt x="38694" y="7873"/>
                    <a:pt x="38086" y="10152"/>
                  </a:cubicBezTo>
                  <a:cubicBezTo>
                    <a:pt x="37174" y="6931"/>
                    <a:pt x="35897" y="3830"/>
                    <a:pt x="34347" y="851"/>
                  </a:cubicBezTo>
                  <a:cubicBezTo>
                    <a:pt x="34074" y="791"/>
                    <a:pt x="33800" y="730"/>
                    <a:pt x="33527" y="669"/>
                  </a:cubicBezTo>
                  <a:lnTo>
                    <a:pt x="33527" y="669"/>
                  </a:lnTo>
                  <a:cubicBezTo>
                    <a:pt x="37144" y="6931"/>
                    <a:pt x="38846" y="15411"/>
                    <a:pt x="39241" y="17630"/>
                  </a:cubicBezTo>
                  <a:cubicBezTo>
                    <a:pt x="37417" y="16870"/>
                    <a:pt x="35533" y="16292"/>
                    <a:pt x="33587" y="15928"/>
                  </a:cubicBezTo>
                  <a:cubicBezTo>
                    <a:pt x="33375" y="14469"/>
                    <a:pt x="31916" y="5927"/>
                    <a:pt x="26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 name="Google Shape;913;p8"/>
          <p:cNvGrpSpPr/>
          <p:nvPr/>
        </p:nvGrpSpPr>
        <p:grpSpPr>
          <a:xfrm rot="5400000">
            <a:off x="5050088" y="4578838"/>
            <a:ext cx="667975" cy="838925"/>
            <a:chOff x="6445675" y="2653075"/>
            <a:chExt cx="667975" cy="838925"/>
          </a:xfrm>
        </p:grpSpPr>
        <p:sp>
          <p:nvSpPr>
            <p:cNvPr id="914" name="Google Shape;914;p8"/>
            <p:cNvSpPr/>
            <p:nvPr/>
          </p:nvSpPr>
          <p:spPr>
            <a:xfrm>
              <a:off x="6445675" y="2653075"/>
              <a:ext cx="667975" cy="838175"/>
            </a:xfrm>
            <a:custGeom>
              <a:avLst/>
              <a:gdLst/>
              <a:ahLst/>
              <a:cxnLst/>
              <a:rect l="l" t="t" r="r" b="b"/>
              <a:pathLst>
                <a:path w="26719" h="33527" extrusionOk="0">
                  <a:moveTo>
                    <a:pt x="20426" y="1915"/>
                  </a:moveTo>
                  <a:cubicBezTo>
                    <a:pt x="20426" y="1915"/>
                    <a:pt x="10092" y="0"/>
                    <a:pt x="5077" y="6839"/>
                  </a:cubicBezTo>
                  <a:cubicBezTo>
                    <a:pt x="61" y="13678"/>
                    <a:pt x="760" y="21368"/>
                    <a:pt x="1642" y="25593"/>
                  </a:cubicBezTo>
                  <a:cubicBezTo>
                    <a:pt x="2554" y="29818"/>
                    <a:pt x="1" y="33526"/>
                    <a:pt x="1" y="33526"/>
                  </a:cubicBezTo>
                  <a:cubicBezTo>
                    <a:pt x="1186" y="32250"/>
                    <a:pt x="2736" y="31399"/>
                    <a:pt x="4438" y="31156"/>
                  </a:cubicBezTo>
                  <a:cubicBezTo>
                    <a:pt x="7326" y="30700"/>
                    <a:pt x="11976" y="29545"/>
                    <a:pt x="18998" y="24772"/>
                  </a:cubicBezTo>
                  <a:cubicBezTo>
                    <a:pt x="25989" y="20031"/>
                    <a:pt x="26718" y="10243"/>
                    <a:pt x="26718" y="10243"/>
                  </a:cubicBezTo>
                  <a:cubicBezTo>
                    <a:pt x="18815" y="8177"/>
                    <a:pt x="20426" y="1915"/>
                    <a:pt x="20426" y="191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8"/>
            <p:cNvSpPr/>
            <p:nvPr/>
          </p:nvSpPr>
          <p:spPr>
            <a:xfrm>
              <a:off x="6446425" y="2723725"/>
              <a:ext cx="646700" cy="768275"/>
            </a:xfrm>
            <a:custGeom>
              <a:avLst/>
              <a:gdLst/>
              <a:ahLst/>
              <a:cxnLst/>
              <a:rect l="l" t="t" r="r" b="b"/>
              <a:pathLst>
                <a:path w="25868" h="30731" extrusionOk="0">
                  <a:moveTo>
                    <a:pt x="10907" y="13893"/>
                  </a:moveTo>
                  <a:cubicBezTo>
                    <a:pt x="11324" y="13893"/>
                    <a:pt x="11741" y="13912"/>
                    <a:pt x="12159" y="13952"/>
                  </a:cubicBezTo>
                  <a:cubicBezTo>
                    <a:pt x="11642" y="15138"/>
                    <a:pt x="11065" y="16293"/>
                    <a:pt x="10427" y="17418"/>
                  </a:cubicBezTo>
                  <a:cubicBezTo>
                    <a:pt x="9680" y="17279"/>
                    <a:pt x="8933" y="17209"/>
                    <a:pt x="8186" y="17209"/>
                  </a:cubicBezTo>
                  <a:cubicBezTo>
                    <a:pt x="7626" y="17209"/>
                    <a:pt x="7066" y="17248"/>
                    <a:pt x="6506" y="17326"/>
                  </a:cubicBezTo>
                  <a:cubicBezTo>
                    <a:pt x="5715" y="16749"/>
                    <a:pt x="4895" y="16263"/>
                    <a:pt x="4013" y="15867"/>
                  </a:cubicBezTo>
                  <a:cubicBezTo>
                    <a:pt x="6089" y="14570"/>
                    <a:pt x="8476" y="13893"/>
                    <a:pt x="10907" y="13893"/>
                  </a:cubicBezTo>
                  <a:close/>
                  <a:moveTo>
                    <a:pt x="10427" y="1"/>
                  </a:moveTo>
                  <a:cubicBezTo>
                    <a:pt x="10275" y="62"/>
                    <a:pt x="10123" y="122"/>
                    <a:pt x="9971" y="183"/>
                  </a:cubicBezTo>
                  <a:cubicBezTo>
                    <a:pt x="12342" y="2220"/>
                    <a:pt x="15351" y="3314"/>
                    <a:pt x="18451" y="3314"/>
                  </a:cubicBezTo>
                  <a:cubicBezTo>
                    <a:pt x="17782" y="3983"/>
                    <a:pt x="17144" y="4682"/>
                    <a:pt x="16536" y="5442"/>
                  </a:cubicBezTo>
                  <a:cubicBezTo>
                    <a:pt x="16087" y="5414"/>
                    <a:pt x="14471" y="5256"/>
                    <a:pt x="12311" y="5256"/>
                  </a:cubicBezTo>
                  <a:cubicBezTo>
                    <a:pt x="12132" y="5256"/>
                    <a:pt x="11950" y="5257"/>
                    <a:pt x="11764" y="5259"/>
                  </a:cubicBezTo>
                  <a:cubicBezTo>
                    <a:pt x="10031" y="4439"/>
                    <a:pt x="8512" y="3192"/>
                    <a:pt x="7387" y="1673"/>
                  </a:cubicBezTo>
                  <a:cubicBezTo>
                    <a:pt x="7265" y="1733"/>
                    <a:pt x="7144" y="1825"/>
                    <a:pt x="7022" y="1916"/>
                  </a:cubicBezTo>
                  <a:cubicBezTo>
                    <a:pt x="8056" y="3284"/>
                    <a:pt x="9363" y="4408"/>
                    <a:pt x="10822" y="5290"/>
                  </a:cubicBezTo>
                  <a:cubicBezTo>
                    <a:pt x="8421" y="5320"/>
                    <a:pt x="6019" y="5594"/>
                    <a:pt x="3679" y="6141"/>
                  </a:cubicBezTo>
                  <a:cubicBezTo>
                    <a:pt x="3557" y="6323"/>
                    <a:pt x="3466" y="6506"/>
                    <a:pt x="3375" y="6658"/>
                  </a:cubicBezTo>
                  <a:cubicBezTo>
                    <a:pt x="6268" y="5891"/>
                    <a:pt x="9542" y="5693"/>
                    <a:pt x="12112" y="5693"/>
                  </a:cubicBezTo>
                  <a:cubicBezTo>
                    <a:pt x="14023" y="5693"/>
                    <a:pt x="15545" y="5802"/>
                    <a:pt x="16232" y="5867"/>
                  </a:cubicBezTo>
                  <a:cubicBezTo>
                    <a:pt x="15381" y="6992"/>
                    <a:pt x="14621" y="8177"/>
                    <a:pt x="13983" y="9454"/>
                  </a:cubicBezTo>
                  <a:cubicBezTo>
                    <a:pt x="13618" y="9411"/>
                    <a:pt x="12608" y="9311"/>
                    <a:pt x="11230" y="9311"/>
                  </a:cubicBezTo>
                  <a:cubicBezTo>
                    <a:pt x="8706" y="9311"/>
                    <a:pt x="4945" y="9646"/>
                    <a:pt x="1642" y="11278"/>
                  </a:cubicBezTo>
                  <a:cubicBezTo>
                    <a:pt x="1612" y="11460"/>
                    <a:pt x="1551" y="11642"/>
                    <a:pt x="1521" y="11825"/>
                  </a:cubicBezTo>
                  <a:cubicBezTo>
                    <a:pt x="4816" y="10104"/>
                    <a:pt x="8677" y="9755"/>
                    <a:pt x="11243" y="9755"/>
                  </a:cubicBezTo>
                  <a:cubicBezTo>
                    <a:pt x="12440" y="9755"/>
                    <a:pt x="13356" y="9831"/>
                    <a:pt x="13801" y="9879"/>
                  </a:cubicBezTo>
                  <a:cubicBezTo>
                    <a:pt x="13466" y="10579"/>
                    <a:pt x="13162" y="11278"/>
                    <a:pt x="12919" y="12007"/>
                  </a:cubicBezTo>
                  <a:cubicBezTo>
                    <a:pt x="12737" y="12524"/>
                    <a:pt x="12524" y="13041"/>
                    <a:pt x="12342" y="13527"/>
                  </a:cubicBezTo>
                  <a:cubicBezTo>
                    <a:pt x="12100" y="13492"/>
                    <a:pt x="11618" y="13438"/>
                    <a:pt x="10957" y="13438"/>
                  </a:cubicBezTo>
                  <a:cubicBezTo>
                    <a:pt x="9289" y="13438"/>
                    <a:pt x="6479" y="13783"/>
                    <a:pt x="3496" y="15655"/>
                  </a:cubicBezTo>
                  <a:cubicBezTo>
                    <a:pt x="2706" y="15351"/>
                    <a:pt x="1885" y="15199"/>
                    <a:pt x="1034" y="15168"/>
                  </a:cubicBezTo>
                  <a:lnTo>
                    <a:pt x="1034" y="15594"/>
                  </a:lnTo>
                  <a:cubicBezTo>
                    <a:pt x="3010" y="15594"/>
                    <a:pt x="5047" y="16840"/>
                    <a:pt x="5898" y="17418"/>
                  </a:cubicBezTo>
                  <a:cubicBezTo>
                    <a:pt x="4196" y="17722"/>
                    <a:pt x="2554" y="18390"/>
                    <a:pt x="1095" y="19302"/>
                  </a:cubicBezTo>
                  <a:lnTo>
                    <a:pt x="1156" y="19788"/>
                  </a:lnTo>
                  <a:cubicBezTo>
                    <a:pt x="3231" y="18405"/>
                    <a:pt x="5661" y="17677"/>
                    <a:pt x="8139" y="17677"/>
                  </a:cubicBezTo>
                  <a:cubicBezTo>
                    <a:pt x="8819" y="17677"/>
                    <a:pt x="9503" y="17732"/>
                    <a:pt x="10183" y="17843"/>
                  </a:cubicBezTo>
                  <a:cubicBezTo>
                    <a:pt x="9545" y="18937"/>
                    <a:pt x="8876" y="19971"/>
                    <a:pt x="8177" y="20974"/>
                  </a:cubicBezTo>
                  <a:cubicBezTo>
                    <a:pt x="7569" y="21065"/>
                    <a:pt x="4317" y="21582"/>
                    <a:pt x="1642" y="22889"/>
                  </a:cubicBezTo>
                  <a:cubicBezTo>
                    <a:pt x="1673" y="23041"/>
                    <a:pt x="1703" y="23193"/>
                    <a:pt x="1733" y="23314"/>
                  </a:cubicBezTo>
                  <a:cubicBezTo>
                    <a:pt x="2615" y="22889"/>
                    <a:pt x="3527" y="22554"/>
                    <a:pt x="4499" y="22281"/>
                  </a:cubicBezTo>
                  <a:lnTo>
                    <a:pt x="4499" y="22281"/>
                  </a:lnTo>
                  <a:cubicBezTo>
                    <a:pt x="3800" y="22828"/>
                    <a:pt x="2797" y="23649"/>
                    <a:pt x="1825" y="24561"/>
                  </a:cubicBezTo>
                  <a:lnTo>
                    <a:pt x="1825" y="25138"/>
                  </a:lnTo>
                  <a:cubicBezTo>
                    <a:pt x="3466" y="23618"/>
                    <a:pt x="5320" y="22159"/>
                    <a:pt x="5594" y="21977"/>
                  </a:cubicBezTo>
                  <a:cubicBezTo>
                    <a:pt x="6536" y="21734"/>
                    <a:pt x="7357" y="21582"/>
                    <a:pt x="7873" y="21491"/>
                  </a:cubicBezTo>
                  <a:lnTo>
                    <a:pt x="7873" y="21491"/>
                  </a:lnTo>
                  <a:lnTo>
                    <a:pt x="7721" y="21703"/>
                  </a:lnTo>
                  <a:cubicBezTo>
                    <a:pt x="6658" y="23162"/>
                    <a:pt x="5594" y="24530"/>
                    <a:pt x="4499" y="25776"/>
                  </a:cubicBezTo>
                  <a:cubicBezTo>
                    <a:pt x="4176" y="25755"/>
                    <a:pt x="3857" y="25745"/>
                    <a:pt x="3539" y="25745"/>
                  </a:cubicBezTo>
                  <a:cubicBezTo>
                    <a:pt x="2959" y="25745"/>
                    <a:pt x="2383" y="25778"/>
                    <a:pt x="1794" y="25837"/>
                  </a:cubicBezTo>
                  <a:cubicBezTo>
                    <a:pt x="1764" y="25989"/>
                    <a:pt x="1733" y="26141"/>
                    <a:pt x="1733" y="26293"/>
                  </a:cubicBezTo>
                  <a:cubicBezTo>
                    <a:pt x="2326" y="26225"/>
                    <a:pt x="2936" y="26190"/>
                    <a:pt x="3537" y="26190"/>
                  </a:cubicBezTo>
                  <a:cubicBezTo>
                    <a:pt x="3738" y="26190"/>
                    <a:pt x="3937" y="26194"/>
                    <a:pt x="4135" y="26202"/>
                  </a:cubicBezTo>
                  <a:cubicBezTo>
                    <a:pt x="2797" y="27752"/>
                    <a:pt x="1490" y="29089"/>
                    <a:pt x="335" y="30184"/>
                  </a:cubicBezTo>
                  <a:cubicBezTo>
                    <a:pt x="153" y="30548"/>
                    <a:pt x="1" y="30731"/>
                    <a:pt x="1" y="30731"/>
                  </a:cubicBezTo>
                  <a:cubicBezTo>
                    <a:pt x="548" y="30123"/>
                    <a:pt x="1186" y="29606"/>
                    <a:pt x="1916" y="29211"/>
                  </a:cubicBezTo>
                  <a:cubicBezTo>
                    <a:pt x="3709" y="27387"/>
                    <a:pt x="5411" y="25442"/>
                    <a:pt x="6962" y="23405"/>
                  </a:cubicBezTo>
                  <a:lnTo>
                    <a:pt x="6962" y="23405"/>
                  </a:lnTo>
                  <a:cubicBezTo>
                    <a:pt x="6749" y="25047"/>
                    <a:pt x="6262" y="26627"/>
                    <a:pt x="5563" y="28147"/>
                  </a:cubicBezTo>
                  <a:lnTo>
                    <a:pt x="6110" y="28026"/>
                  </a:lnTo>
                  <a:cubicBezTo>
                    <a:pt x="6840" y="26354"/>
                    <a:pt x="7326" y="24561"/>
                    <a:pt x="7478" y="22706"/>
                  </a:cubicBezTo>
                  <a:cubicBezTo>
                    <a:pt x="7691" y="22463"/>
                    <a:pt x="7873" y="22190"/>
                    <a:pt x="8056" y="21946"/>
                  </a:cubicBezTo>
                  <a:cubicBezTo>
                    <a:pt x="8481" y="21339"/>
                    <a:pt x="8937" y="20731"/>
                    <a:pt x="9332" y="20092"/>
                  </a:cubicBezTo>
                  <a:lnTo>
                    <a:pt x="9332" y="20092"/>
                  </a:lnTo>
                  <a:cubicBezTo>
                    <a:pt x="9606" y="22585"/>
                    <a:pt x="9272" y="25077"/>
                    <a:pt x="8390" y="27418"/>
                  </a:cubicBezTo>
                  <a:cubicBezTo>
                    <a:pt x="8542" y="27357"/>
                    <a:pt x="8724" y="27296"/>
                    <a:pt x="8907" y="27235"/>
                  </a:cubicBezTo>
                  <a:cubicBezTo>
                    <a:pt x="9393" y="25837"/>
                    <a:pt x="9697" y="24409"/>
                    <a:pt x="9819" y="22919"/>
                  </a:cubicBezTo>
                  <a:cubicBezTo>
                    <a:pt x="10487" y="23983"/>
                    <a:pt x="11004" y="25108"/>
                    <a:pt x="11399" y="26263"/>
                  </a:cubicBezTo>
                  <a:lnTo>
                    <a:pt x="11794" y="26080"/>
                  </a:lnTo>
                  <a:cubicBezTo>
                    <a:pt x="11308" y="24712"/>
                    <a:pt x="10670" y="23405"/>
                    <a:pt x="9849" y="22190"/>
                  </a:cubicBezTo>
                  <a:cubicBezTo>
                    <a:pt x="9880" y="21308"/>
                    <a:pt x="9819" y="20396"/>
                    <a:pt x="9697" y="19515"/>
                  </a:cubicBezTo>
                  <a:cubicBezTo>
                    <a:pt x="10305" y="18542"/>
                    <a:pt x="10913" y="17509"/>
                    <a:pt x="11460" y="16475"/>
                  </a:cubicBezTo>
                  <a:cubicBezTo>
                    <a:pt x="11460" y="19606"/>
                    <a:pt x="11825" y="22706"/>
                    <a:pt x="12463" y="25776"/>
                  </a:cubicBezTo>
                  <a:lnTo>
                    <a:pt x="12889" y="25594"/>
                  </a:lnTo>
                  <a:cubicBezTo>
                    <a:pt x="11825" y="21156"/>
                    <a:pt x="11886" y="16141"/>
                    <a:pt x="11886" y="15594"/>
                  </a:cubicBezTo>
                  <a:cubicBezTo>
                    <a:pt x="12281" y="14804"/>
                    <a:pt x="12646" y="14013"/>
                    <a:pt x="12949" y="13193"/>
                  </a:cubicBezTo>
                  <a:cubicBezTo>
                    <a:pt x="13071" y="15442"/>
                    <a:pt x="13466" y="20670"/>
                    <a:pt x="14560" y="24712"/>
                  </a:cubicBezTo>
                  <a:lnTo>
                    <a:pt x="14956" y="24469"/>
                  </a:lnTo>
                  <a:cubicBezTo>
                    <a:pt x="13618" y="19545"/>
                    <a:pt x="13345" y="12737"/>
                    <a:pt x="13345" y="12159"/>
                  </a:cubicBezTo>
                  <a:cubicBezTo>
                    <a:pt x="13892" y="10579"/>
                    <a:pt x="14621" y="9089"/>
                    <a:pt x="15503" y="7691"/>
                  </a:cubicBezTo>
                  <a:cubicBezTo>
                    <a:pt x="15564" y="10001"/>
                    <a:pt x="15898" y="17600"/>
                    <a:pt x="17266" y="23102"/>
                  </a:cubicBezTo>
                  <a:lnTo>
                    <a:pt x="17630" y="22858"/>
                  </a:lnTo>
                  <a:cubicBezTo>
                    <a:pt x="17083" y="20457"/>
                    <a:pt x="16688" y="17995"/>
                    <a:pt x="16445" y="15533"/>
                  </a:cubicBezTo>
                  <a:lnTo>
                    <a:pt x="16445" y="15533"/>
                  </a:lnTo>
                  <a:cubicBezTo>
                    <a:pt x="17174" y="17691"/>
                    <a:pt x="18269" y="19697"/>
                    <a:pt x="19697" y="21460"/>
                  </a:cubicBezTo>
                  <a:lnTo>
                    <a:pt x="20032" y="21187"/>
                  </a:lnTo>
                  <a:cubicBezTo>
                    <a:pt x="18178" y="18846"/>
                    <a:pt x="16901" y="16141"/>
                    <a:pt x="16232" y="13253"/>
                  </a:cubicBezTo>
                  <a:cubicBezTo>
                    <a:pt x="15959" y="10031"/>
                    <a:pt x="15898" y="7478"/>
                    <a:pt x="15898" y="7053"/>
                  </a:cubicBezTo>
                  <a:cubicBezTo>
                    <a:pt x="16415" y="6323"/>
                    <a:pt x="16962" y="5624"/>
                    <a:pt x="17539" y="4955"/>
                  </a:cubicBezTo>
                  <a:lnTo>
                    <a:pt x="17539" y="4955"/>
                  </a:lnTo>
                  <a:cubicBezTo>
                    <a:pt x="16871" y="10305"/>
                    <a:pt x="18117" y="15715"/>
                    <a:pt x="21065" y="20214"/>
                  </a:cubicBezTo>
                  <a:cubicBezTo>
                    <a:pt x="21156" y="20123"/>
                    <a:pt x="21278" y="20001"/>
                    <a:pt x="21369" y="19910"/>
                  </a:cubicBezTo>
                  <a:cubicBezTo>
                    <a:pt x="19515" y="17022"/>
                    <a:pt x="18360" y="13770"/>
                    <a:pt x="17934" y="10366"/>
                  </a:cubicBezTo>
                  <a:lnTo>
                    <a:pt x="17934" y="10366"/>
                  </a:lnTo>
                  <a:cubicBezTo>
                    <a:pt x="18785" y="12038"/>
                    <a:pt x="20640" y="15290"/>
                    <a:pt x="23132" y="17630"/>
                  </a:cubicBezTo>
                  <a:cubicBezTo>
                    <a:pt x="23223" y="17509"/>
                    <a:pt x="23314" y="17387"/>
                    <a:pt x="23375" y="17266"/>
                  </a:cubicBezTo>
                  <a:cubicBezTo>
                    <a:pt x="20123" y="14196"/>
                    <a:pt x="18026" y="9515"/>
                    <a:pt x="17843" y="9120"/>
                  </a:cubicBezTo>
                  <a:cubicBezTo>
                    <a:pt x="17722" y="7539"/>
                    <a:pt x="17782" y="5928"/>
                    <a:pt x="18086" y="4347"/>
                  </a:cubicBezTo>
                  <a:cubicBezTo>
                    <a:pt x="18694" y="3679"/>
                    <a:pt x="19393" y="3040"/>
                    <a:pt x="20092" y="2433"/>
                  </a:cubicBezTo>
                  <a:lnTo>
                    <a:pt x="20092" y="2433"/>
                  </a:lnTo>
                  <a:cubicBezTo>
                    <a:pt x="19880" y="4347"/>
                    <a:pt x="19576" y="10882"/>
                    <a:pt x="24530" y="15138"/>
                  </a:cubicBezTo>
                  <a:lnTo>
                    <a:pt x="24713" y="14712"/>
                  </a:lnTo>
                  <a:cubicBezTo>
                    <a:pt x="22818" y="12999"/>
                    <a:pt x="21489" y="10720"/>
                    <a:pt x="20931" y="8199"/>
                  </a:cubicBezTo>
                  <a:lnTo>
                    <a:pt x="20931" y="8199"/>
                  </a:lnTo>
                  <a:cubicBezTo>
                    <a:pt x="22319" y="9696"/>
                    <a:pt x="23943" y="10955"/>
                    <a:pt x="25746" y="11946"/>
                  </a:cubicBezTo>
                  <a:lnTo>
                    <a:pt x="25868" y="11521"/>
                  </a:lnTo>
                  <a:cubicBezTo>
                    <a:pt x="23892" y="10427"/>
                    <a:pt x="22129" y="8968"/>
                    <a:pt x="20700" y="7235"/>
                  </a:cubicBezTo>
                  <a:cubicBezTo>
                    <a:pt x="20427" y="5654"/>
                    <a:pt x="20366" y="4043"/>
                    <a:pt x="20548" y="2463"/>
                  </a:cubicBezTo>
                  <a:cubicBezTo>
                    <a:pt x="20457" y="2189"/>
                    <a:pt x="20396" y="1946"/>
                    <a:pt x="20366" y="1673"/>
                  </a:cubicBezTo>
                  <a:cubicBezTo>
                    <a:pt x="19910" y="2007"/>
                    <a:pt x="19454" y="2402"/>
                    <a:pt x="18968" y="2858"/>
                  </a:cubicBezTo>
                  <a:cubicBezTo>
                    <a:pt x="18853" y="2870"/>
                    <a:pt x="18604" y="2891"/>
                    <a:pt x="18246" y="2891"/>
                  </a:cubicBezTo>
                  <a:cubicBezTo>
                    <a:pt x="16807" y="2891"/>
                    <a:pt x="13617" y="2558"/>
                    <a:pt x="1042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16" name="Google Shape;916;p8"/>
          <p:cNvPicPr preferRelativeResize="0"/>
          <p:nvPr/>
        </p:nvPicPr>
        <p:blipFill>
          <a:blip r:embed="rId2">
            <a:alphaModFix amt="50000"/>
          </a:blip>
          <a:stretch>
            <a:fillRect/>
          </a:stretch>
        </p:blipFill>
        <p:spPr>
          <a:xfrm>
            <a:off x="6235701" y="2571743"/>
            <a:ext cx="3852000" cy="3445953"/>
          </a:xfrm>
          <a:prstGeom prst="rect">
            <a:avLst/>
          </a:prstGeom>
          <a:noFill/>
          <a:ln>
            <a:noFill/>
          </a:ln>
        </p:spPr>
      </p:pic>
      <p:pic>
        <p:nvPicPr>
          <p:cNvPr id="917" name="Google Shape;917;p8"/>
          <p:cNvPicPr preferRelativeResize="0"/>
          <p:nvPr/>
        </p:nvPicPr>
        <p:blipFill>
          <a:blip r:embed="rId2">
            <a:alphaModFix amt="50000"/>
          </a:blip>
          <a:stretch>
            <a:fillRect/>
          </a:stretch>
        </p:blipFill>
        <p:spPr>
          <a:xfrm>
            <a:off x="-216549" y="2777193"/>
            <a:ext cx="3852000" cy="3445953"/>
          </a:xfrm>
          <a:prstGeom prst="rect">
            <a:avLst/>
          </a:prstGeom>
          <a:noFill/>
          <a:ln>
            <a:noFill/>
          </a:ln>
        </p:spPr>
      </p:pic>
      <p:pic>
        <p:nvPicPr>
          <p:cNvPr id="918" name="Google Shape;918;p8"/>
          <p:cNvPicPr preferRelativeResize="0"/>
          <p:nvPr/>
        </p:nvPicPr>
        <p:blipFill>
          <a:blip r:embed="rId2">
            <a:alphaModFix amt="50000"/>
          </a:blip>
          <a:stretch>
            <a:fillRect/>
          </a:stretch>
        </p:blipFill>
        <p:spPr>
          <a:xfrm>
            <a:off x="-216550" y="-939318"/>
            <a:ext cx="4154451" cy="3716517"/>
          </a:xfrm>
          <a:prstGeom prst="rect">
            <a:avLst/>
          </a:prstGeom>
          <a:noFill/>
          <a:ln>
            <a:noFill/>
          </a:ln>
        </p:spPr>
      </p:pic>
      <p:pic>
        <p:nvPicPr>
          <p:cNvPr id="919" name="Google Shape;919;p8"/>
          <p:cNvPicPr preferRelativeResize="0"/>
          <p:nvPr/>
        </p:nvPicPr>
        <p:blipFill>
          <a:blip r:embed="rId2">
            <a:alphaModFix amt="50000"/>
          </a:blip>
          <a:stretch>
            <a:fillRect/>
          </a:stretch>
        </p:blipFill>
        <p:spPr>
          <a:xfrm>
            <a:off x="3897075" y="-2075550"/>
            <a:ext cx="5287650" cy="3716525"/>
          </a:xfrm>
          <a:prstGeom prst="rect">
            <a:avLst/>
          </a:prstGeom>
          <a:noFill/>
          <a:ln>
            <a:noFill/>
          </a:ln>
        </p:spPr>
      </p:pic>
      <p:sp>
        <p:nvSpPr>
          <p:cNvPr id="920" name="Google Shape;920;p8"/>
          <p:cNvSpPr txBox="1">
            <a:spLocks noGrp="1"/>
          </p:cNvSpPr>
          <p:nvPr>
            <p:ph type="title"/>
          </p:nvPr>
        </p:nvSpPr>
        <p:spPr>
          <a:xfrm>
            <a:off x="720000" y="1879610"/>
            <a:ext cx="7704000" cy="13818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55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spTree>
    <p:extLst>
      <p:ext uri="{BB962C8B-B14F-4D97-AF65-F5344CB8AC3E}">
        <p14:creationId xmlns:p14="http://schemas.microsoft.com/office/powerpoint/2010/main" val="901172840"/>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Section title and description">
  <p:cSld name="Section title and 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extLst>
      <p:ext uri="{BB962C8B-B14F-4D97-AF65-F5344CB8AC3E}">
        <p14:creationId xmlns:p14="http://schemas.microsoft.com/office/powerpoint/2010/main" val="291313730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Caption">
  <p:cSld name="Caption">
    <p:bg>
      <p:bgPr>
        <a:solidFill>
          <a:schemeClr val="dk2"/>
        </a:solidFill>
        <a:effectLst/>
      </p:bgPr>
    </p:bg>
    <p:spTree>
      <p:nvGrpSpPr>
        <p:cNvPr id="1" name="Shape 943"/>
        <p:cNvGrpSpPr/>
        <p:nvPr/>
      </p:nvGrpSpPr>
      <p:grpSpPr>
        <a:xfrm>
          <a:off x="0" y="0"/>
          <a:ext cx="0" cy="0"/>
          <a:chOff x="0" y="0"/>
          <a:chExt cx="0" cy="0"/>
        </a:xfrm>
      </p:grpSpPr>
      <p:grpSp>
        <p:nvGrpSpPr>
          <p:cNvPr id="944" name="Google Shape;944;p10"/>
          <p:cNvGrpSpPr/>
          <p:nvPr/>
        </p:nvGrpSpPr>
        <p:grpSpPr>
          <a:xfrm rot="-9838901" flipH="1">
            <a:off x="7225320" y="4037277"/>
            <a:ext cx="1715295" cy="1063395"/>
            <a:chOff x="4878775" y="470675"/>
            <a:chExt cx="2483350" cy="1539550"/>
          </a:xfrm>
        </p:grpSpPr>
        <p:sp>
          <p:nvSpPr>
            <p:cNvPr id="945" name="Google Shape;945;p10"/>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10"/>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10"/>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 name="Google Shape;948;p10"/>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 name="Google Shape;949;p10"/>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10"/>
            <p:cNvSpPr/>
            <p:nvPr/>
          </p:nvSpPr>
          <p:spPr>
            <a:xfrm>
              <a:off x="4919377" y="1349839"/>
              <a:ext cx="660778" cy="403151"/>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10"/>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10"/>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 name="Google Shape;953;p10"/>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 name="Google Shape;954;p10"/>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 name="Google Shape;955;p10"/>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 name="Google Shape;956;p10"/>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 name="Google Shape;957;p10"/>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8" name="Google Shape;958;p10"/>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9" name="Google Shape;959;p10"/>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10"/>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10"/>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2" name="Google Shape;962;p10"/>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 name="Google Shape;963;p10"/>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4" name="Google Shape;964;p10"/>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 name="Google Shape;965;p10"/>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 name="Google Shape;966;p10"/>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 name="Google Shape;967;p10"/>
          <p:cNvSpPr txBox="1">
            <a:spLocks noGrp="1"/>
          </p:cNvSpPr>
          <p:nvPr>
            <p:ph type="title"/>
          </p:nvPr>
        </p:nvSpPr>
        <p:spPr>
          <a:xfrm>
            <a:off x="5438800" y="478450"/>
            <a:ext cx="2683200" cy="1884000"/>
          </a:xfrm>
          <a:prstGeom prst="rect">
            <a:avLst/>
          </a:prstGeom>
        </p:spPr>
        <p:txBody>
          <a:bodyPr spcFirstLastPara="1" wrap="square" lIns="91425" tIns="91425" rIns="91425" bIns="91425" anchor="t" anchorCtr="0">
            <a:noAutofit/>
          </a:bodyPr>
          <a:lstStyle>
            <a:lvl1pPr lvl="0" algn="ctr" rtl="0">
              <a:lnSpc>
                <a:spcPct val="80000"/>
              </a:lnSpc>
              <a:spcBef>
                <a:spcPts val="0"/>
              </a:spcBef>
              <a:spcAft>
                <a:spcPts val="0"/>
              </a:spcAft>
              <a:buSzPts val="2800"/>
              <a:buNone/>
              <a:defRPr sz="3500"/>
            </a:lvl1pPr>
            <a:lvl2pPr lvl="1" algn="ctr" rtl="0">
              <a:spcBef>
                <a:spcPts val="0"/>
              </a:spcBef>
              <a:spcAft>
                <a:spcPts val="0"/>
              </a:spcAft>
              <a:buSzPts val="3000"/>
              <a:buNone/>
              <a:defRPr/>
            </a:lvl2pPr>
            <a:lvl3pPr lvl="2" algn="ctr" rtl="0">
              <a:spcBef>
                <a:spcPts val="0"/>
              </a:spcBef>
              <a:spcAft>
                <a:spcPts val="0"/>
              </a:spcAft>
              <a:buSzPts val="3000"/>
              <a:buNone/>
              <a:defRPr/>
            </a:lvl3pPr>
            <a:lvl4pPr lvl="3" algn="ctr" rtl="0">
              <a:spcBef>
                <a:spcPts val="0"/>
              </a:spcBef>
              <a:spcAft>
                <a:spcPts val="0"/>
              </a:spcAft>
              <a:buSzPts val="3000"/>
              <a:buNone/>
              <a:defRPr/>
            </a:lvl4pPr>
            <a:lvl5pPr lvl="4" algn="ctr" rtl="0">
              <a:spcBef>
                <a:spcPts val="0"/>
              </a:spcBef>
              <a:spcAft>
                <a:spcPts val="0"/>
              </a:spcAft>
              <a:buSzPts val="3000"/>
              <a:buNone/>
              <a:defRPr/>
            </a:lvl5pPr>
            <a:lvl6pPr lvl="5" algn="ctr" rtl="0">
              <a:spcBef>
                <a:spcPts val="0"/>
              </a:spcBef>
              <a:spcAft>
                <a:spcPts val="0"/>
              </a:spcAft>
              <a:buSzPts val="3000"/>
              <a:buNone/>
              <a:defRPr/>
            </a:lvl6pPr>
            <a:lvl7pPr lvl="6" algn="ctr" rtl="0">
              <a:spcBef>
                <a:spcPts val="0"/>
              </a:spcBef>
              <a:spcAft>
                <a:spcPts val="0"/>
              </a:spcAft>
              <a:buSzPts val="3000"/>
              <a:buNone/>
              <a:defRPr/>
            </a:lvl7pPr>
            <a:lvl8pPr lvl="7" algn="ctr" rtl="0">
              <a:spcBef>
                <a:spcPts val="0"/>
              </a:spcBef>
              <a:spcAft>
                <a:spcPts val="0"/>
              </a:spcAft>
              <a:buSzPts val="3000"/>
              <a:buNone/>
              <a:defRPr/>
            </a:lvl8pPr>
            <a:lvl9pPr lvl="8" algn="ctr" rtl="0">
              <a:spcBef>
                <a:spcPts val="0"/>
              </a:spcBef>
              <a:spcAft>
                <a:spcPts val="0"/>
              </a:spcAft>
              <a:buSzPts val="3000"/>
              <a:buNone/>
              <a:defRPr/>
            </a:lvl9pPr>
          </a:lstStyle>
          <a:p>
            <a:endParaRPr/>
          </a:p>
        </p:txBody>
      </p:sp>
      <p:sp>
        <p:nvSpPr>
          <p:cNvPr id="968" name="Google Shape;968;p10"/>
          <p:cNvSpPr/>
          <p:nvPr/>
        </p:nvSpPr>
        <p:spPr>
          <a:xfrm rot="9182538">
            <a:off x="-493075" y="3399880"/>
            <a:ext cx="1455499" cy="262560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9" name="Google Shape;969;p10"/>
          <p:cNvGrpSpPr/>
          <p:nvPr/>
        </p:nvGrpSpPr>
        <p:grpSpPr>
          <a:xfrm>
            <a:off x="8156766" y="4165377"/>
            <a:ext cx="987144" cy="1009531"/>
            <a:chOff x="6691875" y="4534550"/>
            <a:chExt cx="670250" cy="685450"/>
          </a:xfrm>
        </p:grpSpPr>
        <p:sp>
          <p:nvSpPr>
            <p:cNvPr id="970" name="Google Shape;970;p10"/>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 name="Google Shape;971;p10"/>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 name="Google Shape;972;p10"/>
          <p:cNvGrpSpPr/>
          <p:nvPr/>
        </p:nvGrpSpPr>
        <p:grpSpPr>
          <a:xfrm>
            <a:off x="7455048" y="4472122"/>
            <a:ext cx="701773" cy="702653"/>
            <a:chOff x="5856000" y="4600650"/>
            <a:chExt cx="618575" cy="619350"/>
          </a:xfrm>
        </p:grpSpPr>
        <p:sp>
          <p:nvSpPr>
            <p:cNvPr id="973" name="Google Shape;973;p10"/>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10"/>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 name="Google Shape;975;p10"/>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 name="Google Shape;976;p10"/>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10"/>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10"/>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 name="Google Shape;979;p10"/>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 name="Google Shape;980;p10"/>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1" name="Google Shape;981;p10"/>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 name="Google Shape;982;p10"/>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83" name="Google Shape;983;p10"/>
          <p:cNvPicPr preferRelativeResize="0"/>
          <p:nvPr/>
        </p:nvPicPr>
        <p:blipFill>
          <a:blip r:embed="rId2">
            <a:alphaModFix amt="51000"/>
          </a:blip>
          <a:stretch>
            <a:fillRect/>
          </a:stretch>
        </p:blipFill>
        <p:spPr>
          <a:xfrm rot="738133">
            <a:off x="7114755" y="4116892"/>
            <a:ext cx="3071169" cy="2747418"/>
          </a:xfrm>
          <a:prstGeom prst="rect">
            <a:avLst/>
          </a:prstGeom>
          <a:noFill/>
          <a:ln>
            <a:noFill/>
          </a:ln>
        </p:spPr>
      </p:pic>
      <p:pic>
        <p:nvPicPr>
          <p:cNvPr id="984" name="Google Shape;984;p10"/>
          <p:cNvPicPr preferRelativeResize="0"/>
          <p:nvPr/>
        </p:nvPicPr>
        <p:blipFill>
          <a:blip r:embed="rId2">
            <a:alphaModFix amt="51000"/>
          </a:blip>
          <a:stretch>
            <a:fillRect/>
          </a:stretch>
        </p:blipFill>
        <p:spPr>
          <a:xfrm rot="3160642">
            <a:off x="-2080570" y="3624142"/>
            <a:ext cx="3071170" cy="2747417"/>
          </a:xfrm>
          <a:prstGeom prst="rect">
            <a:avLst/>
          </a:prstGeom>
          <a:noFill/>
          <a:ln>
            <a:noFill/>
          </a:ln>
        </p:spPr>
      </p:pic>
    </p:spTree>
    <p:extLst>
      <p:ext uri="{BB962C8B-B14F-4D97-AF65-F5344CB8AC3E}">
        <p14:creationId xmlns:p14="http://schemas.microsoft.com/office/powerpoint/2010/main" val="2277396797"/>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ig number">
  <p:cSld name="Big number">
    <p:spTree>
      <p:nvGrpSpPr>
        <p:cNvPr id="1" name="Shape 985"/>
        <p:cNvGrpSpPr/>
        <p:nvPr/>
      </p:nvGrpSpPr>
      <p:grpSpPr>
        <a:xfrm>
          <a:off x="0" y="0"/>
          <a:ext cx="0" cy="0"/>
          <a:chOff x="0" y="0"/>
          <a:chExt cx="0" cy="0"/>
        </a:xfrm>
      </p:grpSpPr>
      <p:sp>
        <p:nvSpPr>
          <p:cNvPr id="986" name="Google Shape;986;p11"/>
          <p:cNvSpPr/>
          <p:nvPr/>
        </p:nvSpPr>
        <p:spPr>
          <a:xfrm rot="5937190">
            <a:off x="3531477" y="-403199"/>
            <a:ext cx="5620306" cy="695414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 name="Google Shape;987;p11"/>
          <p:cNvSpPr/>
          <p:nvPr/>
        </p:nvSpPr>
        <p:spPr>
          <a:xfrm rot="818131" flipH="1">
            <a:off x="5692550" y="-262588"/>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8" name="Google Shape;988;p11"/>
          <p:cNvGrpSpPr/>
          <p:nvPr/>
        </p:nvGrpSpPr>
        <p:grpSpPr>
          <a:xfrm rot="5400000">
            <a:off x="8268886" y="-141059"/>
            <a:ext cx="940920" cy="1223021"/>
            <a:chOff x="238125" y="1386325"/>
            <a:chExt cx="671750" cy="873150"/>
          </a:xfrm>
        </p:grpSpPr>
        <p:sp>
          <p:nvSpPr>
            <p:cNvPr id="989" name="Google Shape;989;p11"/>
            <p:cNvSpPr/>
            <p:nvPr/>
          </p:nvSpPr>
          <p:spPr>
            <a:xfrm>
              <a:off x="238125" y="1386325"/>
              <a:ext cx="671750" cy="873150"/>
            </a:xfrm>
            <a:custGeom>
              <a:avLst/>
              <a:gdLst/>
              <a:ahLst/>
              <a:cxnLst/>
              <a:rect l="l" t="t" r="r" b="b"/>
              <a:pathLst>
                <a:path w="26870" h="34926" extrusionOk="0">
                  <a:moveTo>
                    <a:pt x="16140" y="16414"/>
                  </a:moveTo>
                  <a:cubicBezTo>
                    <a:pt x="11976" y="15958"/>
                    <a:pt x="12310" y="13922"/>
                    <a:pt x="15107" y="13618"/>
                  </a:cubicBezTo>
                  <a:cubicBezTo>
                    <a:pt x="17933" y="13314"/>
                    <a:pt x="20760" y="15502"/>
                    <a:pt x="23800" y="13861"/>
                  </a:cubicBezTo>
                  <a:cubicBezTo>
                    <a:pt x="26870" y="12220"/>
                    <a:pt x="24864" y="7356"/>
                    <a:pt x="23982" y="5077"/>
                  </a:cubicBezTo>
                  <a:cubicBezTo>
                    <a:pt x="23496" y="3648"/>
                    <a:pt x="23587" y="2068"/>
                    <a:pt x="24225" y="700"/>
                  </a:cubicBezTo>
                  <a:cubicBezTo>
                    <a:pt x="24225" y="700"/>
                    <a:pt x="23162" y="1490"/>
                    <a:pt x="21277" y="1156"/>
                  </a:cubicBezTo>
                  <a:cubicBezTo>
                    <a:pt x="19423" y="821"/>
                    <a:pt x="17295" y="153"/>
                    <a:pt x="15775" y="1916"/>
                  </a:cubicBezTo>
                  <a:cubicBezTo>
                    <a:pt x="14286" y="3648"/>
                    <a:pt x="14742" y="5289"/>
                    <a:pt x="14408" y="7782"/>
                  </a:cubicBezTo>
                  <a:cubicBezTo>
                    <a:pt x="14104" y="10244"/>
                    <a:pt x="11915" y="8755"/>
                    <a:pt x="12037" y="6110"/>
                  </a:cubicBezTo>
                  <a:cubicBezTo>
                    <a:pt x="12158" y="3466"/>
                    <a:pt x="14924" y="700"/>
                    <a:pt x="14924" y="700"/>
                  </a:cubicBezTo>
                  <a:cubicBezTo>
                    <a:pt x="14012" y="426"/>
                    <a:pt x="13070" y="213"/>
                    <a:pt x="12128" y="92"/>
                  </a:cubicBezTo>
                  <a:cubicBezTo>
                    <a:pt x="11155" y="1"/>
                    <a:pt x="10183" y="31"/>
                    <a:pt x="9240" y="244"/>
                  </a:cubicBezTo>
                  <a:cubicBezTo>
                    <a:pt x="8116" y="1004"/>
                    <a:pt x="7204" y="2007"/>
                    <a:pt x="6596" y="3223"/>
                  </a:cubicBezTo>
                  <a:cubicBezTo>
                    <a:pt x="5654" y="5138"/>
                    <a:pt x="6809" y="7600"/>
                    <a:pt x="7447" y="11429"/>
                  </a:cubicBezTo>
                  <a:cubicBezTo>
                    <a:pt x="8085" y="15229"/>
                    <a:pt x="5046" y="13375"/>
                    <a:pt x="4468" y="9302"/>
                  </a:cubicBezTo>
                  <a:cubicBezTo>
                    <a:pt x="3921" y="5229"/>
                    <a:pt x="6474" y="1065"/>
                    <a:pt x="6474" y="1065"/>
                  </a:cubicBezTo>
                  <a:cubicBezTo>
                    <a:pt x="6474" y="1065"/>
                    <a:pt x="3313" y="2128"/>
                    <a:pt x="1337" y="3618"/>
                  </a:cubicBezTo>
                  <a:cubicBezTo>
                    <a:pt x="729" y="4043"/>
                    <a:pt x="274" y="4651"/>
                    <a:pt x="0" y="5350"/>
                  </a:cubicBezTo>
                  <a:lnTo>
                    <a:pt x="0" y="10609"/>
                  </a:lnTo>
                  <a:cubicBezTo>
                    <a:pt x="395" y="12311"/>
                    <a:pt x="973" y="13952"/>
                    <a:pt x="1672" y="15533"/>
                  </a:cubicBezTo>
                  <a:cubicBezTo>
                    <a:pt x="2523" y="17569"/>
                    <a:pt x="1094" y="16749"/>
                    <a:pt x="0" y="14834"/>
                  </a:cubicBezTo>
                  <a:lnTo>
                    <a:pt x="0" y="29758"/>
                  </a:lnTo>
                  <a:cubicBezTo>
                    <a:pt x="1398" y="34135"/>
                    <a:pt x="6444" y="34925"/>
                    <a:pt x="8602" y="34621"/>
                  </a:cubicBezTo>
                  <a:cubicBezTo>
                    <a:pt x="11398" y="34256"/>
                    <a:pt x="11368" y="32737"/>
                    <a:pt x="14164" y="32007"/>
                  </a:cubicBezTo>
                  <a:cubicBezTo>
                    <a:pt x="16961" y="31278"/>
                    <a:pt x="17873" y="27965"/>
                    <a:pt x="17873" y="27965"/>
                  </a:cubicBezTo>
                  <a:cubicBezTo>
                    <a:pt x="17234" y="28360"/>
                    <a:pt x="16535" y="28694"/>
                    <a:pt x="15806" y="28907"/>
                  </a:cubicBezTo>
                  <a:cubicBezTo>
                    <a:pt x="14894" y="29120"/>
                    <a:pt x="13526" y="28785"/>
                    <a:pt x="11550" y="27721"/>
                  </a:cubicBezTo>
                  <a:cubicBezTo>
                    <a:pt x="9575" y="26658"/>
                    <a:pt x="5927" y="26202"/>
                    <a:pt x="5684" y="25503"/>
                  </a:cubicBezTo>
                  <a:cubicBezTo>
                    <a:pt x="5441" y="24773"/>
                    <a:pt x="6839" y="24469"/>
                    <a:pt x="10274" y="25867"/>
                  </a:cubicBezTo>
                  <a:cubicBezTo>
                    <a:pt x="13708" y="27266"/>
                    <a:pt x="15867" y="28542"/>
                    <a:pt x="20031" y="25867"/>
                  </a:cubicBezTo>
                  <a:cubicBezTo>
                    <a:pt x="24225" y="23223"/>
                    <a:pt x="25988" y="14834"/>
                    <a:pt x="25988" y="14834"/>
                  </a:cubicBezTo>
                  <a:cubicBezTo>
                    <a:pt x="25988" y="14834"/>
                    <a:pt x="20274" y="16870"/>
                    <a:pt x="16140" y="16414"/>
                  </a:cubicBezTo>
                  <a:close/>
                  <a:moveTo>
                    <a:pt x="15897" y="9302"/>
                  </a:moveTo>
                  <a:cubicBezTo>
                    <a:pt x="15897" y="9302"/>
                    <a:pt x="18025" y="8268"/>
                    <a:pt x="19119" y="9028"/>
                  </a:cubicBezTo>
                  <a:cubicBezTo>
                    <a:pt x="20213" y="9818"/>
                    <a:pt x="18845" y="10274"/>
                    <a:pt x="17508" y="10274"/>
                  </a:cubicBezTo>
                  <a:cubicBezTo>
                    <a:pt x="16171" y="10305"/>
                    <a:pt x="14833" y="9514"/>
                    <a:pt x="15897" y="9302"/>
                  </a:cubicBezTo>
                  <a:close/>
                  <a:moveTo>
                    <a:pt x="1429" y="8025"/>
                  </a:moveTo>
                  <a:cubicBezTo>
                    <a:pt x="1429" y="8025"/>
                    <a:pt x="334" y="6505"/>
                    <a:pt x="1307" y="4986"/>
                  </a:cubicBezTo>
                  <a:cubicBezTo>
                    <a:pt x="2249" y="3466"/>
                    <a:pt x="3921" y="3283"/>
                    <a:pt x="3496" y="4408"/>
                  </a:cubicBezTo>
                  <a:cubicBezTo>
                    <a:pt x="3070" y="5533"/>
                    <a:pt x="2736" y="5685"/>
                    <a:pt x="2948" y="6627"/>
                  </a:cubicBezTo>
                  <a:cubicBezTo>
                    <a:pt x="3131" y="7539"/>
                    <a:pt x="3587" y="8147"/>
                    <a:pt x="2705" y="8694"/>
                  </a:cubicBezTo>
                  <a:cubicBezTo>
                    <a:pt x="1854" y="9241"/>
                    <a:pt x="1368" y="8572"/>
                    <a:pt x="1429" y="8025"/>
                  </a:cubicBezTo>
                  <a:close/>
                  <a:moveTo>
                    <a:pt x="2614" y="29515"/>
                  </a:moveTo>
                  <a:cubicBezTo>
                    <a:pt x="2128" y="29180"/>
                    <a:pt x="1155" y="28238"/>
                    <a:pt x="2128" y="28086"/>
                  </a:cubicBezTo>
                  <a:cubicBezTo>
                    <a:pt x="2128" y="28086"/>
                    <a:pt x="5076" y="27509"/>
                    <a:pt x="5015" y="28694"/>
                  </a:cubicBezTo>
                  <a:cubicBezTo>
                    <a:pt x="4985" y="29880"/>
                    <a:pt x="3100" y="29819"/>
                    <a:pt x="2614" y="29515"/>
                  </a:cubicBezTo>
                  <a:close/>
                  <a:moveTo>
                    <a:pt x="6809" y="17630"/>
                  </a:moveTo>
                  <a:cubicBezTo>
                    <a:pt x="6049" y="18481"/>
                    <a:pt x="5927" y="17326"/>
                    <a:pt x="6110" y="16627"/>
                  </a:cubicBezTo>
                  <a:cubicBezTo>
                    <a:pt x="6262" y="15898"/>
                    <a:pt x="6687" y="15442"/>
                    <a:pt x="7204" y="15624"/>
                  </a:cubicBezTo>
                  <a:cubicBezTo>
                    <a:pt x="7386" y="16293"/>
                    <a:pt x="7265" y="17053"/>
                    <a:pt x="6809" y="17630"/>
                  </a:cubicBezTo>
                  <a:close/>
                  <a:moveTo>
                    <a:pt x="19210" y="21186"/>
                  </a:moveTo>
                  <a:cubicBezTo>
                    <a:pt x="17964" y="21794"/>
                    <a:pt x="19301" y="22706"/>
                    <a:pt x="17569" y="23192"/>
                  </a:cubicBezTo>
                  <a:cubicBezTo>
                    <a:pt x="15836" y="23709"/>
                    <a:pt x="12888" y="21764"/>
                    <a:pt x="14894" y="20822"/>
                  </a:cubicBezTo>
                  <a:cubicBezTo>
                    <a:pt x="14894" y="20822"/>
                    <a:pt x="17447" y="19393"/>
                    <a:pt x="19058" y="19515"/>
                  </a:cubicBezTo>
                  <a:cubicBezTo>
                    <a:pt x="20639" y="19636"/>
                    <a:pt x="20426" y="20578"/>
                    <a:pt x="19210" y="211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 name="Google Shape;990;p11"/>
            <p:cNvSpPr/>
            <p:nvPr/>
          </p:nvSpPr>
          <p:spPr>
            <a:xfrm>
              <a:off x="238125" y="1507900"/>
              <a:ext cx="553225" cy="598825"/>
            </a:xfrm>
            <a:custGeom>
              <a:avLst/>
              <a:gdLst/>
              <a:ahLst/>
              <a:cxnLst/>
              <a:rect l="l" t="t" r="r" b="b"/>
              <a:pathLst>
                <a:path w="22129" h="23953" extrusionOk="0">
                  <a:moveTo>
                    <a:pt x="304" y="20032"/>
                  </a:moveTo>
                  <a:lnTo>
                    <a:pt x="1763" y="18664"/>
                  </a:lnTo>
                  <a:cubicBezTo>
                    <a:pt x="2492" y="20092"/>
                    <a:pt x="3587" y="21308"/>
                    <a:pt x="4924" y="22159"/>
                  </a:cubicBezTo>
                  <a:cubicBezTo>
                    <a:pt x="6262" y="23071"/>
                    <a:pt x="7751" y="23710"/>
                    <a:pt x="9331" y="23953"/>
                  </a:cubicBezTo>
                  <a:cubicBezTo>
                    <a:pt x="9331" y="23953"/>
                    <a:pt x="5593" y="22463"/>
                    <a:pt x="4468" y="21187"/>
                  </a:cubicBezTo>
                  <a:cubicBezTo>
                    <a:pt x="3678" y="20214"/>
                    <a:pt x="2979" y="19150"/>
                    <a:pt x="2371" y="18056"/>
                  </a:cubicBezTo>
                  <a:lnTo>
                    <a:pt x="4742" y="15594"/>
                  </a:lnTo>
                  <a:cubicBezTo>
                    <a:pt x="4742" y="15594"/>
                    <a:pt x="7690" y="18512"/>
                    <a:pt x="10426" y="19241"/>
                  </a:cubicBezTo>
                  <a:cubicBezTo>
                    <a:pt x="13161" y="20001"/>
                    <a:pt x="14529" y="19606"/>
                    <a:pt x="14529" y="19606"/>
                  </a:cubicBezTo>
                  <a:cubicBezTo>
                    <a:pt x="14529" y="19606"/>
                    <a:pt x="11581" y="19454"/>
                    <a:pt x="9301" y="18269"/>
                  </a:cubicBezTo>
                  <a:cubicBezTo>
                    <a:pt x="7842" y="17478"/>
                    <a:pt x="6535" y="16475"/>
                    <a:pt x="5380" y="15260"/>
                  </a:cubicBezTo>
                  <a:lnTo>
                    <a:pt x="8268" y="12190"/>
                  </a:lnTo>
                  <a:cubicBezTo>
                    <a:pt x="9818" y="13041"/>
                    <a:pt x="11520" y="13588"/>
                    <a:pt x="13283" y="13861"/>
                  </a:cubicBezTo>
                  <a:cubicBezTo>
                    <a:pt x="14772" y="14074"/>
                    <a:pt x="16292" y="13892"/>
                    <a:pt x="17721" y="13375"/>
                  </a:cubicBezTo>
                  <a:cubicBezTo>
                    <a:pt x="17721" y="13375"/>
                    <a:pt x="14955" y="13861"/>
                    <a:pt x="13040" y="13375"/>
                  </a:cubicBezTo>
                  <a:cubicBezTo>
                    <a:pt x="11611" y="12949"/>
                    <a:pt x="10213" y="12372"/>
                    <a:pt x="8906" y="11642"/>
                  </a:cubicBezTo>
                  <a:cubicBezTo>
                    <a:pt x="8906" y="11642"/>
                    <a:pt x="11672" y="8086"/>
                    <a:pt x="12523" y="7326"/>
                  </a:cubicBezTo>
                  <a:cubicBezTo>
                    <a:pt x="13009" y="6870"/>
                    <a:pt x="13556" y="6475"/>
                    <a:pt x="14104" y="6141"/>
                  </a:cubicBezTo>
                  <a:cubicBezTo>
                    <a:pt x="15350" y="6962"/>
                    <a:pt x="16839" y="7417"/>
                    <a:pt x="18329" y="7478"/>
                  </a:cubicBezTo>
                  <a:cubicBezTo>
                    <a:pt x="19696" y="7478"/>
                    <a:pt x="21034" y="7053"/>
                    <a:pt x="22128" y="6232"/>
                  </a:cubicBezTo>
                  <a:cubicBezTo>
                    <a:pt x="22128" y="6232"/>
                    <a:pt x="19970" y="7022"/>
                    <a:pt x="18329" y="6992"/>
                  </a:cubicBezTo>
                  <a:cubicBezTo>
                    <a:pt x="16687" y="6962"/>
                    <a:pt x="14408" y="5533"/>
                    <a:pt x="14408" y="5533"/>
                  </a:cubicBezTo>
                  <a:cubicBezTo>
                    <a:pt x="14408" y="5533"/>
                    <a:pt x="16049" y="4013"/>
                    <a:pt x="17326" y="2797"/>
                  </a:cubicBezTo>
                  <a:cubicBezTo>
                    <a:pt x="18633" y="1551"/>
                    <a:pt x="20031" y="1"/>
                    <a:pt x="20031" y="1"/>
                  </a:cubicBezTo>
                  <a:lnTo>
                    <a:pt x="15745" y="3740"/>
                  </a:lnTo>
                  <a:cubicBezTo>
                    <a:pt x="15471" y="3192"/>
                    <a:pt x="15380" y="2615"/>
                    <a:pt x="15471" y="2037"/>
                  </a:cubicBezTo>
                  <a:cubicBezTo>
                    <a:pt x="15623" y="1278"/>
                    <a:pt x="15958" y="578"/>
                    <a:pt x="16505" y="1"/>
                  </a:cubicBezTo>
                  <a:cubicBezTo>
                    <a:pt x="15867" y="426"/>
                    <a:pt x="15380" y="1065"/>
                    <a:pt x="15167" y="1794"/>
                  </a:cubicBezTo>
                  <a:cubicBezTo>
                    <a:pt x="14894" y="2554"/>
                    <a:pt x="14924" y="3405"/>
                    <a:pt x="15228" y="4165"/>
                  </a:cubicBezTo>
                  <a:cubicBezTo>
                    <a:pt x="15228" y="4165"/>
                    <a:pt x="13496" y="5776"/>
                    <a:pt x="12219" y="6840"/>
                  </a:cubicBezTo>
                  <a:cubicBezTo>
                    <a:pt x="11581" y="7357"/>
                    <a:pt x="10973" y="7965"/>
                    <a:pt x="10517" y="8664"/>
                  </a:cubicBezTo>
                  <a:cubicBezTo>
                    <a:pt x="10517" y="8664"/>
                    <a:pt x="9271" y="6475"/>
                    <a:pt x="9301" y="4530"/>
                  </a:cubicBezTo>
                  <a:cubicBezTo>
                    <a:pt x="9331" y="3284"/>
                    <a:pt x="9514" y="2068"/>
                    <a:pt x="9879" y="882"/>
                  </a:cubicBezTo>
                  <a:cubicBezTo>
                    <a:pt x="9210" y="2402"/>
                    <a:pt x="8876" y="4074"/>
                    <a:pt x="8967" y="5746"/>
                  </a:cubicBezTo>
                  <a:cubicBezTo>
                    <a:pt x="9088" y="8512"/>
                    <a:pt x="9939" y="9515"/>
                    <a:pt x="9939" y="9515"/>
                  </a:cubicBezTo>
                  <a:cubicBezTo>
                    <a:pt x="9362" y="10366"/>
                    <a:pt x="8663" y="11156"/>
                    <a:pt x="7872" y="11886"/>
                  </a:cubicBezTo>
                  <a:lnTo>
                    <a:pt x="5654" y="13740"/>
                  </a:lnTo>
                  <a:cubicBezTo>
                    <a:pt x="5654" y="13740"/>
                    <a:pt x="3799" y="11551"/>
                    <a:pt x="2918" y="9454"/>
                  </a:cubicBezTo>
                  <a:cubicBezTo>
                    <a:pt x="2371" y="8025"/>
                    <a:pt x="2097" y="6536"/>
                    <a:pt x="2128" y="5047"/>
                  </a:cubicBezTo>
                  <a:cubicBezTo>
                    <a:pt x="2128" y="5047"/>
                    <a:pt x="1793" y="7965"/>
                    <a:pt x="2614" y="9788"/>
                  </a:cubicBezTo>
                  <a:cubicBezTo>
                    <a:pt x="3374" y="11308"/>
                    <a:pt x="4255" y="12798"/>
                    <a:pt x="5228" y="14226"/>
                  </a:cubicBezTo>
                  <a:lnTo>
                    <a:pt x="2553" y="16779"/>
                  </a:lnTo>
                  <a:cubicBezTo>
                    <a:pt x="1641" y="15867"/>
                    <a:pt x="881" y="14834"/>
                    <a:pt x="274" y="13709"/>
                  </a:cubicBezTo>
                  <a:lnTo>
                    <a:pt x="0" y="13162"/>
                  </a:lnTo>
                  <a:lnTo>
                    <a:pt x="0" y="14135"/>
                  </a:lnTo>
                  <a:cubicBezTo>
                    <a:pt x="578" y="15229"/>
                    <a:pt x="1277" y="16293"/>
                    <a:pt x="2097" y="17235"/>
                  </a:cubicBezTo>
                  <a:cubicBezTo>
                    <a:pt x="2097" y="17235"/>
                    <a:pt x="1216" y="18481"/>
                    <a:pt x="274" y="20032"/>
                  </a:cubicBezTo>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 name="Google Shape;991;p11"/>
          <p:cNvGrpSpPr/>
          <p:nvPr/>
        </p:nvGrpSpPr>
        <p:grpSpPr>
          <a:xfrm rot="10800000" flipH="1">
            <a:off x="6013073" y="1842"/>
            <a:ext cx="984151" cy="1157547"/>
            <a:chOff x="2634050" y="3784550"/>
            <a:chExt cx="1220425" cy="1435450"/>
          </a:xfrm>
        </p:grpSpPr>
        <p:sp>
          <p:nvSpPr>
            <p:cNvPr id="992" name="Google Shape;992;p1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 name="Google Shape;993;p1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 name="Google Shape;994;p1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1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1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1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1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 name="Google Shape;999;p1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 name="Google Shape;1000;p1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1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1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1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1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1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 name="Google Shape;1006;p1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 name="Google Shape;1007;p1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1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1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1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1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1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 name="Google Shape;1013;p11"/>
          <p:cNvGrpSpPr/>
          <p:nvPr/>
        </p:nvGrpSpPr>
        <p:grpSpPr>
          <a:xfrm rot="-385873">
            <a:off x="6793022" y="-264892"/>
            <a:ext cx="2318437" cy="1795656"/>
            <a:chOff x="9298389" y="-164681"/>
            <a:chExt cx="3403527" cy="2636070"/>
          </a:xfrm>
        </p:grpSpPr>
        <p:sp>
          <p:nvSpPr>
            <p:cNvPr id="1014" name="Google Shape;1014;p11"/>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 name="Google Shape;1015;p11"/>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16" name="Google Shape;1016;p11"/>
          <p:cNvSpPr txBox="1">
            <a:spLocks noGrp="1"/>
          </p:cNvSpPr>
          <p:nvPr>
            <p:ph type="title" hasCustomPrompt="1"/>
          </p:nvPr>
        </p:nvSpPr>
        <p:spPr>
          <a:xfrm>
            <a:off x="3321775" y="1787075"/>
            <a:ext cx="5102100" cy="1511100"/>
          </a:xfrm>
          <a:prstGeom prst="rect">
            <a:avLst/>
          </a:prstGeom>
        </p:spPr>
        <p:txBody>
          <a:bodyPr spcFirstLastPara="1" wrap="square" lIns="91425" tIns="91425" rIns="91425" bIns="91425" anchor="b" anchorCtr="0">
            <a:noAutofit/>
          </a:bodyPr>
          <a:lstStyle>
            <a:lvl1pPr lvl="0" algn="ctr" rtl="0">
              <a:spcBef>
                <a:spcPts val="0"/>
              </a:spcBef>
              <a:spcAft>
                <a:spcPts val="0"/>
              </a:spcAft>
              <a:buSzPts val="9600"/>
              <a:buNone/>
              <a:defRPr sz="8500"/>
            </a:lvl1pPr>
            <a:lvl2pPr lvl="1" algn="ctr" rtl="0">
              <a:spcBef>
                <a:spcPts val="0"/>
              </a:spcBef>
              <a:spcAft>
                <a:spcPts val="0"/>
              </a:spcAft>
              <a:buSzPts val="9600"/>
              <a:buNone/>
              <a:defRPr sz="9600"/>
            </a:lvl2pPr>
            <a:lvl3pPr lvl="2" algn="ctr" rtl="0">
              <a:spcBef>
                <a:spcPts val="0"/>
              </a:spcBef>
              <a:spcAft>
                <a:spcPts val="0"/>
              </a:spcAft>
              <a:buSzPts val="9600"/>
              <a:buNone/>
              <a:defRPr sz="9600"/>
            </a:lvl3pPr>
            <a:lvl4pPr lvl="3" algn="ctr" rtl="0">
              <a:spcBef>
                <a:spcPts val="0"/>
              </a:spcBef>
              <a:spcAft>
                <a:spcPts val="0"/>
              </a:spcAft>
              <a:buSzPts val="9600"/>
              <a:buNone/>
              <a:defRPr sz="9600"/>
            </a:lvl4pPr>
            <a:lvl5pPr lvl="4" algn="ctr" rtl="0">
              <a:spcBef>
                <a:spcPts val="0"/>
              </a:spcBef>
              <a:spcAft>
                <a:spcPts val="0"/>
              </a:spcAft>
              <a:buSzPts val="9600"/>
              <a:buNone/>
              <a:defRPr sz="9600"/>
            </a:lvl5pPr>
            <a:lvl6pPr lvl="5" algn="ctr" rtl="0">
              <a:spcBef>
                <a:spcPts val="0"/>
              </a:spcBef>
              <a:spcAft>
                <a:spcPts val="0"/>
              </a:spcAft>
              <a:buSzPts val="9600"/>
              <a:buNone/>
              <a:defRPr sz="9600"/>
            </a:lvl6pPr>
            <a:lvl7pPr lvl="6" algn="ctr" rtl="0">
              <a:spcBef>
                <a:spcPts val="0"/>
              </a:spcBef>
              <a:spcAft>
                <a:spcPts val="0"/>
              </a:spcAft>
              <a:buSzPts val="9600"/>
              <a:buNone/>
              <a:defRPr sz="9600"/>
            </a:lvl7pPr>
            <a:lvl8pPr lvl="7" algn="ctr" rtl="0">
              <a:spcBef>
                <a:spcPts val="0"/>
              </a:spcBef>
              <a:spcAft>
                <a:spcPts val="0"/>
              </a:spcAft>
              <a:buSzPts val="9600"/>
              <a:buNone/>
              <a:defRPr sz="9600"/>
            </a:lvl8pPr>
            <a:lvl9pPr lvl="8" algn="ctr" rtl="0">
              <a:spcBef>
                <a:spcPts val="0"/>
              </a:spcBef>
              <a:spcAft>
                <a:spcPts val="0"/>
              </a:spcAft>
              <a:buSzPts val="9600"/>
              <a:buNone/>
              <a:defRPr sz="9600"/>
            </a:lvl9pPr>
          </a:lstStyle>
          <a:p>
            <a:r>
              <a:t>xx%</a:t>
            </a:r>
          </a:p>
        </p:txBody>
      </p:sp>
      <p:sp>
        <p:nvSpPr>
          <p:cNvPr id="1017" name="Google Shape;1017;p11"/>
          <p:cNvSpPr txBox="1">
            <a:spLocks noGrp="1"/>
          </p:cNvSpPr>
          <p:nvPr>
            <p:ph type="subTitle" idx="1"/>
          </p:nvPr>
        </p:nvSpPr>
        <p:spPr>
          <a:xfrm>
            <a:off x="3321775" y="3298225"/>
            <a:ext cx="5102100" cy="713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pic>
        <p:nvPicPr>
          <p:cNvPr id="1018" name="Google Shape;1018;p11"/>
          <p:cNvPicPr preferRelativeResize="0"/>
          <p:nvPr/>
        </p:nvPicPr>
        <p:blipFill>
          <a:blip r:embed="rId2">
            <a:alphaModFix amt="52000"/>
          </a:blip>
          <a:stretch>
            <a:fillRect/>
          </a:stretch>
        </p:blipFill>
        <p:spPr>
          <a:xfrm>
            <a:off x="5540825" y="-2262868"/>
            <a:ext cx="4154451" cy="3716517"/>
          </a:xfrm>
          <a:prstGeom prst="rect">
            <a:avLst/>
          </a:prstGeom>
          <a:noFill/>
          <a:ln>
            <a:noFill/>
          </a:ln>
        </p:spPr>
      </p:pic>
      <p:pic>
        <p:nvPicPr>
          <p:cNvPr id="1019" name="Google Shape;1019;p11"/>
          <p:cNvPicPr preferRelativeResize="0"/>
          <p:nvPr/>
        </p:nvPicPr>
        <p:blipFill>
          <a:blip r:embed="rId2">
            <a:alphaModFix amt="52000"/>
          </a:blip>
          <a:stretch>
            <a:fillRect/>
          </a:stretch>
        </p:blipFill>
        <p:spPr>
          <a:xfrm>
            <a:off x="5540825" y="1453657"/>
            <a:ext cx="4154451" cy="3716517"/>
          </a:xfrm>
          <a:prstGeom prst="rect">
            <a:avLst/>
          </a:prstGeom>
          <a:noFill/>
          <a:ln>
            <a:noFill/>
          </a:ln>
        </p:spPr>
      </p:pic>
      <p:pic>
        <p:nvPicPr>
          <p:cNvPr id="1020" name="Google Shape;1020;p11"/>
          <p:cNvPicPr preferRelativeResize="0"/>
          <p:nvPr/>
        </p:nvPicPr>
        <p:blipFill>
          <a:blip r:embed="rId2">
            <a:alphaModFix/>
          </a:blip>
          <a:stretch>
            <a:fillRect/>
          </a:stretch>
        </p:blipFill>
        <p:spPr>
          <a:xfrm rot="1363938">
            <a:off x="2470282" y="670368"/>
            <a:ext cx="4545535" cy="4066366"/>
          </a:xfrm>
          <a:prstGeom prst="rect">
            <a:avLst/>
          </a:prstGeom>
          <a:noFill/>
          <a:ln>
            <a:noFill/>
          </a:ln>
        </p:spPr>
      </p:pic>
    </p:spTree>
    <p:extLst>
      <p:ext uri="{BB962C8B-B14F-4D97-AF65-F5344CB8AC3E}">
        <p14:creationId xmlns:p14="http://schemas.microsoft.com/office/powerpoint/2010/main" val="1139410676"/>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92917074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able of contents">
  <p:cSld name="Table of contents">
    <p:spTree>
      <p:nvGrpSpPr>
        <p:cNvPr id="1" name="Shape 1023"/>
        <p:cNvGrpSpPr/>
        <p:nvPr/>
      </p:nvGrpSpPr>
      <p:grpSpPr>
        <a:xfrm>
          <a:off x="0" y="0"/>
          <a:ext cx="0" cy="0"/>
          <a:chOff x="0" y="0"/>
          <a:chExt cx="0" cy="0"/>
        </a:xfrm>
      </p:grpSpPr>
      <p:sp>
        <p:nvSpPr>
          <p:cNvPr id="1024" name="Google Shape;1024;p13"/>
          <p:cNvSpPr/>
          <p:nvPr/>
        </p:nvSpPr>
        <p:spPr>
          <a:xfrm>
            <a:off x="-1336650" y="1079238"/>
            <a:ext cx="4670559" cy="470025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25" name="Google Shape;1025;p13"/>
          <p:cNvGrpSpPr/>
          <p:nvPr/>
        </p:nvGrpSpPr>
        <p:grpSpPr>
          <a:xfrm>
            <a:off x="451250" y="3380650"/>
            <a:ext cx="1374350" cy="2103450"/>
            <a:chOff x="1537100" y="2937075"/>
            <a:chExt cx="1374350" cy="2103450"/>
          </a:xfrm>
        </p:grpSpPr>
        <p:sp>
          <p:nvSpPr>
            <p:cNvPr id="1026" name="Google Shape;1026;p13"/>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13"/>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13"/>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13"/>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13"/>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13"/>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13"/>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13"/>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 name="Google Shape;1034;p13"/>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 name="Google Shape;1035;p13"/>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13"/>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13"/>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13"/>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13"/>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 name="Google Shape;1040;p13"/>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 name="Google Shape;1041;p13"/>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13"/>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13"/>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13"/>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 name="Google Shape;1045;p13"/>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 name="Google Shape;1046;p13"/>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13"/>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13"/>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 name="Google Shape;1049;p13"/>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 name="Google Shape;1050;p13"/>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13"/>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13"/>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13"/>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 name="Google Shape;1054;p13"/>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 name="Google Shape;1055;p13"/>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 name="Google Shape;1056;p13"/>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13"/>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13"/>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 name="Google Shape;1059;p13"/>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13"/>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13"/>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2" name="Google Shape;1062;p13"/>
          <p:cNvSpPr txBox="1">
            <a:spLocks noGrp="1"/>
          </p:cNvSpPr>
          <p:nvPr>
            <p:ph type="ctrTitle"/>
          </p:nvPr>
        </p:nvSpPr>
        <p:spPr>
          <a:xfrm>
            <a:off x="4623125" y="542750"/>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3" name="Google Shape;1063;p13"/>
          <p:cNvSpPr txBox="1">
            <a:spLocks noGrp="1"/>
          </p:cNvSpPr>
          <p:nvPr>
            <p:ph type="subTitle" idx="1"/>
          </p:nvPr>
        </p:nvSpPr>
        <p:spPr>
          <a:xfrm>
            <a:off x="4623125" y="84357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64" name="Google Shape;1064;p13"/>
          <p:cNvSpPr txBox="1">
            <a:spLocks noGrp="1"/>
          </p:cNvSpPr>
          <p:nvPr>
            <p:ph type="title" idx="2" hasCustomPrompt="1"/>
          </p:nvPr>
        </p:nvSpPr>
        <p:spPr>
          <a:xfrm>
            <a:off x="3650125" y="542750"/>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65" name="Google Shape;1065;p13"/>
          <p:cNvSpPr txBox="1">
            <a:spLocks noGrp="1"/>
          </p:cNvSpPr>
          <p:nvPr>
            <p:ph type="ctrTitle" idx="3"/>
          </p:nvPr>
        </p:nvSpPr>
        <p:spPr>
          <a:xfrm>
            <a:off x="4623125" y="1239521"/>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6" name="Google Shape;1066;p13"/>
          <p:cNvSpPr txBox="1">
            <a:spLocks noGrp="1"/>
          </p:cNvSpPr>
          <p:nvPr>
            <p:ph type="subTitle" idx="4"/>
          </p:nvPr>
        </p:nvSpPr>
        <p:spPr>
          <a:xfrm>
            <a:off x="4623125" y="1530317"/>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67" name="Google Shape;1067;p13"/>
          <p:cNvSpPr txBox="1">
            <a:spLocks noGrp="1"/>
          </p:cNvSpPr>
          <p:nvPr>
            <p:ph type="title" idx="5" hasCustomPrompt="1"/>
          </p:nvPr>
        </p:nvSpPr>
        <p:spPr>
          <a:xfrm>
            <a:off x="3650125" y="1249663"/>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68" name="Google Shape;1068;p13"/>
          <p:cNvSpPr txBox="1">
            <a:spLocks noGrp="1"/>
          </p:cNvSpPr>
          <p:nvPr>
            <p:ph type="ctrTitle" idx="6"/>
          </p:nvPr>
        </p:nvSpPr>
        <p:spPr>
          <a:xfrm>
            <a:off x="4623125" y="1936303"/>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69" name="Google Shape;1069;p13"/>
          <p:cNvSpPr txBox="1">
            <a:spLocks noGrp="1"/>
          </p:cNvSpPr>
          <p:nvPr>
            <p:ph type="subTitle" idx="7"/>
          </p:nvPr>
        </p:nvSpPr>
        <p:spPr>
          <a:xfrm>
            <a:off x="4623125" y="2217056"/>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0" name="Google Shape;1070;p13"/>
          <p:cNvSpPr txBox="1">
            <a:spLocks noGrp="1"/>
          </p:cNvSpPr>
          <p:nvPr>
            <p:ph type="title" idx="8" hasCustomPrompt="1"/>
          </p:nvPr>
        </p:nvSpPr>
        <p:spPr>
          <a:xfrm>
            <a:off x="3650125" y="1937076"/>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1" name="Google Shape;1071;p13"/>
          <p:cNvSpPr txBox="1">
            <a:spLocks noGrp="1"/>
          </p:cNvSpPr>
          <p:nvPr>
            <p:ph type="ctrTitle" idx="9"/>
          </p:nvPr>
        </p:nvSpPr>
        <p:spPr>
          <a:xfrm>
            <a:off x="4623125" y="2633085"/>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72" name="Google Shape;1072;p13"/>
          <p:cNvSpPr txBox="1">
            <a:spLocks noGrp="1"/>
          </p:cNvSpPr>
          <p:nvPr>
            <p:ph type="subTitle" idx="13"/>
          </p:nvPr>
        </p:nvSpPr>
        <p:spPr>
          <a:xfrm>
            <a:off x="4623125" y="290379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3" name="Google Shape;1073;p13"/>
          <p:cNvSpPr txBox="1">
            <a:spLocks noGrp="1"/>
          </p:cNvSpPr>
          <p:nvPr>
            <p:ph type="title" idx="14" hasCustomPrompt="1"/>
          </p:nvPr>
        </p:nvSpPr>
        <p:spPr>
          <a:xfrm>
            <a:off x="3650125" y="2624489"/>
            <a:ext cx="867300" cy="5412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4" name="Google Shape;1074;p13"/>
          <p:cNvSpPr txBox="1">
            <a:spLocks noGrp="1"/>
          </p:cNvSpPr>
          <p:nvPr>
            <p:ph type="subTitle" idx="15"/>
          </p:nvPr>
        </p:nvSpPr>
        <p:spPr>
          <a:xfrm>
            <a:off x="4623125" y="3590535"/>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5" name="Google Shape;1075;p13"/>
          <p:cNvSpPr txBox="1">
            <a:spLocks noGrp="1"/>
          </p:cNvSpPr>
          <p:nvPr>
            <p:ph type="title" idx="16" hasCustomPrompt="1"/>
          </p:nvPr>
        </p:nvSpPr>
        <p:spPr>
          <a:xfrm>
            <a:off x="3650125" y="3311902"/>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6" name="Google Shape;1076;p13"/>
          <p:cNvSpPr txBox="1">
            <a:spLocks noGrp="1"/>
          </p:cNvSpPr>
          <p:nvPr>
            <p:ph type="ctrTitle" idx="17"/>
          </p:nvPr>
        </p:nvSpPr>
        <p:spPr>
          <a:xfrm>
            <a:off x="4623125" y="3317472"/>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sp>
        <p:nvSpPr>
          <p:cNvPr id="1077" name="Google Shape;1077;p13"/>
          <p:cNvSpPr txBox="1">
            <a:spLocks noGrp="1"/>
          </p:cNvSpPr>
          <p:nvPr>
            <p:ph type="subTitle" idx="18"/>
          </p:nvPr>
        </p:nvSpPr>
        <p:spPr>
          <a:xfrm>
            <a:off x="4623125" y="4277274"/>
            <a:ext cx="3796200" cy="3102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078" name="Google Shape;1078;p13"/>
          <p:cNvSpPr txBox="1">
            <a:spLocks noGrp="1"/>
          </p:cNvSpPr>
          <p:nvPr>
            <p:ph type="title" idx="19" hasCustomPrompt="1"/>
          </p:nvPr>
        </p:nvSpPr>
        <p:spPr>
          <a:xfrm>
            <a:off x="3650125" y="4018815"/>
            <a:ext cx="867300" cy="560700"/>
          </a:xfrm>
          <a:prstGeom prst="rect">
            <a:avLst/>
          </a:prstGeom>
        </p:spPr>
        <p:txBody>
          <a:bodyPr spcFirstLastPara="1" wrap="square" lIns="91425" tIns="91425" rIns="91425" bIns="91425" anchor="b" anchorCtr="0">
            <a:noAutofit/>
          </a:bodyPr>
          <a:lstStyle>
            <a:lvl1pPr lvl="0" algn="r" rtl="0">
              <a:spcBef>
                <a:spcPts val="0"/>
              </a:spcBef>
              <a:spcAft>
                <a:spcPts val="0"/>
              </a:spcAft>
              <a:buSzPts val="3600"/>
              <a:buNone/>
              <a:defRPr sz="3600" b="0"/>
            </a:lvl1pPr>
            <a:lvl2pPr lvl="1"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2pPr>
            <a:lvl3pPr lvl="2"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3pPr>
            <a:lvl4pPr lvl="3"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4pPr>
            <a:lvl5pPr lvl="4"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5pPr>
            <a:lvl6pPr lvl="5"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6pPr>
            <a:lvl7pPr lvl="6"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7pPr>
            <a:lvl8pPr lvl="7"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8pPr>
            <a:lvl9pPr lvl="8" algn="r" rtl="0">
              <a:spcBef>
                <a:spcPts val="0"/>
              </a:spcBef>
              <a:spcAft>
                <a:spcPts val="0"/>
              </a:spcAft>
              <a:buSzPts val="3600"/>
              <a:buFont typeface="Fira Sans Extra Condensed"/>
              <a:buNone/>
              <a:defRPr sz="3600" b="0">
                <a:latin typeface="Fira Sans Extra Condensed"/>
                <a:ea typeface="Fira Sans Extra Condensed"/>
                <a:cs typeface="Fira Sans Extra Condensed"/>
                <a:sym typeface="Fira Sans Extra Condensed"/>
              </a:defRPr>
            </a:lvl9pPr>
          </a:lstStyle>
          <a:p>
            <a:r>
              <a:t>xx%</a:t>
            </a:r>
          </a:p>
        </p:txBody>
      </p:sp>
      <p:sp>
        <p:nvSpPr>
          <p:cNvPr id="1079" name="Google Shape;1079;p13"/>
          <p:cNvSpPr txBox="1">
            <a:spLocks noGrp="1"/>
          </p:cNvSpPr>
          <p:nvPr>
            <p:ph type="ctrTitle" idx="20"/>
          </p:nvPr>
        </p:nvSpPr>
        <p:spPr>
          <a:xfrm>
            <a:off x="4623125" y="4026648"/>
            <a:ext cx="3048600" cy="3675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rtl="0">
              <a:spcBef>
                <a:spcPts val="0"/>
              </a:spcBef>
              <a:spcAft>
                <a:spcPts val="0"/>
              </a:spcAft>
              <a:buSzPts val="2000"/>
              <a:buFont typeface="Denk One"/>
              <a:buNone/>
              <a:defRPr sz="2000">
                <a:latin typeface="Denk One"/>
                <a:ea typeface="Denk One"/>
                <a:cs typeface="Denk One"/>
                <a:sym typeface="Denk One"/>
              </a:defRPr>
            </a:lvl2pPr>
            <a:lvl3pPr lvl="2" rtl="0">
              <a:spcBef>
                <a:spcPts val="0"/>
              </a:spcBef>
              <a:spcAft>
                <a:spcPts val="0"/>
              </a:spcAft>
              <a:buSzPts val="2000"/>
              <a:buFont typeface="Denk One"/>
              <a:buNone/>
              <a:defRPr sz="2000">
                <a:latin typeface="Denk One"/>
                <a:ea typeface="Denk One"/>
                <a:cs typeface="Denk One"/>
                <a:sym typeface="Denk One"/>
              </a:defRPr>
            </a:lvl3pPr>
            <a:lvl4pPr lvl="3" rtl="0">
              <a:spcBef>
                <a:spcPts val="0"/>
              </a:spcBef>
              <a:spcAft>
                <a:spcPts val="0"/>
              </a:spcAft>
              <a:buSzPts val="2000"/>
              <a:buFont typeface="Denk One"/>
              <a:buNone/>
              <a:defRPr sz="2000">
                <a:latin typeface="Denk One"/>
                <a:ea typeface="Denk One"/>
                <a:cs typeface="Denk One"/>
                <a:sym typeface="Denk One"/>
              </a:defRPr>
            </a:lvl4pPr>
            <a:lvl5pPr lvl="4" rtl="0">
              <a:spcBef>
                <a:spcPts val="0"/>
              </a:spcBef>
              <a:spcAft>
                <a:spcPts val="0"/>
              </a:spcAft>
              <a:buSzPts val="2000"/>
              <a:buFont typeface="Denk One"/>
              <a:buNone/>
              <a:defRPr sz="2000">
                <a:latin typeface="Denk One"/>
                <a:ea typeface="Denk One"/>
                <a:cs typeface="Denk One"/>
                <a:sym typeface="Denk One"/>
              </a:defRPr>
            </a:lvl5pPr>
            <a:lvl6pPr lvl="5" rtl="0">
              <a:spcBef>
                <a:spcPts val="0"/>
              </a:spcBef>
              <a:spcAft>
                <a:spcPts val="0"/>
              </a:spcAft>
              <a:buSzPts val="2000"/>
              <a:buFont typeface="Denk One"/>
              <a:buNone/>
              <a:defRPr sz="2000">
                <a:latin typeface="Denk One"/>
                <a:ea typeface="Denk One"/>
                <a:cs typeface="Denk One"/>
                <a:sym typeface="Denk One"/>
              </a:defRPr>
            </a:lvl6pPr>
            <a:lvl7pPr lvl="6" rtl="0">
              <a:spcBef>
                <a:spcPts val="0"/>
              </a:spcBef>
              <a:spcAft>
                <a:spcPts val="0"/>
              </a:spcAft>
              <a:buSzPts val="2000"/>
              <a:buFont typeface="Denk One"/>
              <a:buNone/>
              <a:defRPr sz="2000">
                <a:latin typeface="Denk One"/>
                <a:ea typeface="Denk One"/>
                <a:cs typeface="Denk One"/>
                <a:sym typeface="Denk One"/>
              </a:defRPr>
            </a:lvl7pPr>
            <a:lvl8pPr lvl="7" rtl="0">
              <a:spcBef>
                <a:spcPts val="0"/>
              </a:spcBef>
              <a:spcAft>
                <a:spcPts val="0"/>
              </a:spcAft>
              <a:buSzPts val="2000"/>
              <a:buFont typeface="Denk One"/>
              <a:buNone/>
              <a:defRPr sz="2000">
                <a:latin typeface="Denk One"/>
                <a:ea typeface="Denk One"/>
                <a:cs typeface="Denk One"/>
                <a:sym typeface="Denk One"/>
              </a:defRPr>
            </a:lvl8pPr>
            <a:lvl9pPr lvl="8" rtl="0">
              <a:spcBef>
                <a:spcPts val="0"/>
              </a:spcBef>
              <a:spcAft>
                <a:spcPts val="0"/>
              </a:spcAft>
              <a:buSzPts val="2000"/>
              <a:buFont typeface="Denk One"/>
              <a:buNone/>
              <a:defRPr sz="2000">
                <a:latin typeface="Denk One"/>
                <a:ea typeface="Denk One"/>
                <a:cs typeface="Denk One"/>
                <a:sym typeface="Denk One"/>
              </a:defRPr>
            </a:lvl9pPr>
          </a:lstStyle>
          <a:p>
            <a:endParaRPr/>
          </a:p>
        </p:txBody>
      </p:sp>
      <p:grpSp>
        <p:nvGrpSpPr>
          <p:cNvPr id="1080" name="Google Shape;1080;p13"/>
          <p:cNvGrpSpPr/>
          <p:nvPr/>
        </p:nvGrpSpPr>
        <p:grpSpPr>
          <a:xfrm rot="10138916" flipH="1">
            <a:off x="-680800" y="-173303"/>
            <a:ext cx="1870257" cy="1846921"/>
            <a:chOff x="4045425" y="3839900"/>
            <a:chExt cx="559025" cy="552050"/>
          </a:xfrm>
        </p:grpSpPr>
        <p:sp>
          <p:nvSpPr>
            <p:cNvPr id="1081" name="Google Shape;1081;p13"/>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 name="Google Shape;1082;p13"/>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13"/>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13"/>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13"/>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13"/>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13"/>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13"/>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13"/>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13"/>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 name="Google Shape;1091;p13"/>
          <p:cNvGrpSpPr/>
          <p:nvPr/>
        </p:nvGrpSpPr>
        <p:grpSpPr>
          <a:xfrm rot="7291453">
            <a:off x="363914" y="-648317"/>
            <a:ext cx="803593" cy="1838199"/>
            <a:chOff x="5067575" y="3176425"/>
            <a:chExt cx="473000" cy="1081975"/>
          </a:xfrm>
        </p:grpSpPr>
        <p:sp>
          <p:nvSpPr>
            <p:cNvPr id="1092" name="Google Shape;1092;p13"/>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13"/>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13"/>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13"/>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96" name="Google Shape;1096;p13"/>
          <p:cNvPicPr preferRelativeResize="0"/>
          <p:nvPr/>
        </p:nvPicPr>
        <p:blipFill>
          <a:blip r:embed="rId2">
            <a:alphaModFix amt="50000"/>
          </a:blip>
          <a:stretch>
            <a:fillRect/>
          </a:stretch>
        </p:blipFill>
        <p:spPr>
          <a:xfrm>
            <a:off x="-522925" y="2394480"/>
            <a:ext cx="3742525" cy="3347995"/>
          </a:xfrm>
          <a:prstGeom prst="rect">
            <a:avLst/>
          </a:prstGeom>
          <a:noFill/>
          <a:ln>
            <a:noFill/>
          </a:ln>
        </p:spPr>
      </p:pic>
      <p:pic>
        <p:nvPicPr>
          <p:cNvPr id="1097" name="Google Shape;1097;p13"/>
          <p:cNvPicPr preferRelativeResize="0"/>
          <p:nvPr/>
        </p:nvPicPr>
        <p:blipFill>
          <a:blip r:embed="rId2">
            <a:alphaModFix amt="50000"/>
          </a:blip>
          <a:stretch>
            <a:fillRect/>
          </a:stretch>
        </p:blipFill>
        <p:spPr>
          <a:xfrm>
            <a:off x="-568900" y="-441751"/>
            <a:ext cx="3563750" cy="3188075"/>
          </a:xfrm>
          <a:prstGeom prst="rect">
            <a:avLst/>
          </a:prstGeom>
          <a:noFill/>
          <a:ln>
            <a:noFill/>
          </a:ln>
        </p:spPr>
      </p:pic>
      <p:sp>
        <p:nvSpPr>
          <p:cNvPr id="1098" name="Google Shape;1098;p13"/>
          <p:cNvSpPr txBox="1">
            <a:spLocks noGrp="1"/>
          </p:cNvSpPr>
          <p:nvPr>
            <p:ph type="title" idx="21"/>
          </p:nvPr>
        </p:nvSpPr>
        <p:spPr>
          <a:xfrm>
            <a:off x="720000" y="1640975"/>
            <a:ext cx="2499600" cy="18666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rtl="0">
              <a:spcBef>
                <a:spcPts val="0"/>
              </a:spcBef>
              <a:spcAft>
                <a:spcPts val="0"/>
              </a:spcAft>
              <a:buSzPts val="3600"/>
              <a:buFont typeface="Denk One"/>
              <a:buNone/>
              <a:defRPr sz="3600">
                <a:latin typeface="Denk One"/>
                <a:ea typeface="Denk One"/>
                <a:cs typeface="Denk One"/>
                <a:sym typeface="Denk One"/>
              </a:defRPr>
            </a:lvl2pPr>
            <a:lvl3pPr lvl="2" rtl="0">
              <a:spcBef>
                <a:spcPts val="0"/>
              </a:spcBef>
              <a:spcAft>
                <a:spcPts val="0"/>
              </a:spcAft>
              <a:buSzPts val="3600"/>
              <a:buFont typeface="Denk One"/>
              <a:buNone/>
              <a:defRPr sz="3600">
                <a:latin typeface="Denk One"/>
                <a:ea typeface="Denk One"/>
                <a:cs typeface="Denk One"/>
                <a:sym typeface="Denk One"/>
              </a:defRPr>
            </a:lvl3pPr>
            <a:lvl4pPr lvl="3" rtl="0">
              <a:spcBef>
                <a:spcPts val="0"/>
              </a:spcBef>
              <a:spcAft>
                <a:spcPts val="0"/>
              </a:spcAft>
              <a:buSzPts val="3600"/>
              <a:buFont typeface="Denk One"/>
              <a:buNone/>
              <a:defRPr sz="3600">
                <a:latin typeface="Denk One"/>
                <a:ea typeface="Denk One"/>
                <a:cs typeface="Denk One"/>
                <a:sym typeface="Denk One"/>
              </a:defRPr>
            </a:lvl4pPr>
            <a:lvl5pPr lvl="4" rtl="0">
              <a:spcBef>
                <a:spcPts val="0"/>
              </a:spcBef>
              <a:spcAft>
                <a:spcPts val="0"/>
              </a:spcAft>
              <a:buSzPts val="3600"/>
              <a:buFont typeface="Denk One"/>
              <a:buNone/>
              <a:defRPr sz="3600">
                <a:latin typeface="Denk One"/>
                <a:ea typeface="Denk One"/>
                <a:cs typeface="Denk One"/>
                <a:sym typeface="Denk One"/>
              </a:defRPr>
            </a:lvl5pPr>
            <a:lvl6pPr lvl="5" rtl="0">
              <a:spcBef>
                <a:spcPts val="0"/>
              </a:spcBef>
              <a:spcAft>
                <a:spcPts val="0"/>
              </a:spcAft>
              <a:buSzPts val="3600"/>
              <a:buFont typeface="Denk One"/>
              <a:buNone/>
              <a:defRPr sz="3600">
                <a:latin typeface="Denk One"/>
                <a:ea typeface="Denk One"/>
                <a:cs typeface="Denk One"/>
                <a:sym typeface="Denk One"/>
              </a:defRPr>
            </a:lvl6pPr>
            <a:lvl7pPr lvl="6" rtl="0">
              <a:spcBef>
                <a:spcPts val="0"/>
              </a:spcBef>
              <a:spcAft>
                <a:spcPts val="0"/>
              </a:spcAft>
              <a:buSzPts val="3600"/>
              <a:buFont typeface="Denk One"/>
              <a:buNone/>
              <a:defRPr sz="3600">
                <a:latin typeface="Denk One"/>
                <a:ea typeface="Denk One"/>
                <a:cs typeface="Denk One"/>
                <a:sym typeface="Denk One"/>
              </a:defRPr>
            </a:lvl7pPr>
            <a:lvl8pPr lvl="7" rtl="0">
              <a:spcBef>
                <a:spcPts val="0"/>
              </a:spcBef>
              <a:spcAft>
                <a:spcPts val="0"/>
              </a:spcAft>
              <a:buSzPts val="3600"/>
              <a:buFont typeface="Denk One"/>
              <a:buNone/>
              <a:defRPr sz="3600">
                <a:latin typeface="Denk One"/>
                <a:ea typeface="Denk One"/>
                <a:cs typeface="Denk One"/>
                <a:sym typeface="Denk One"/>
              </a:defRPr>
            </a:lvl8pPr>
            <a:lvl9pPr lvl="8" rtl="0">
              <a:spcBef>
                <a:spcPts val="0"/>
              </a:spcBef>
              <a:spcAft>
                <a:spcPts val="0"/>
              </a:spcAft>
              <a:buSzPts val="3600"/>
              <a:buFont typeface="Denk One"/>
              <a:buNone/>
              <a:defRPr sz="3600">
                <a:latin typeface="Denk One"/>
                <a:ea typeface="Denk One"/>
                <a:cs typeface="Denk One"/>
                <a:sym typeface="Denk One"/>
              </a:defRPr>
            </a:lvl9pPr>
          </a:lstStyle>
          <a:p>
            <a:endParaRPr/>
          </a:p>
        </p:txBody>
      </p:sp>
    </p:spTree>
    <p:extLst>
      <p:ext uri="{BB962C8B-B14F-4D97-AF65-F5344CB8AC3E}">
        <p14:creationId xmlns:p14="http://schemas.microsoft.com/office/powerpoint/2010/main" val="2765260766"/>
      </p:ext>
    </p:extLst>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Section Header 1">
  <p:cSld name="Section Header 1">
    <p:spTree>
      <p:nvGrpSpPr>
        <p:cNvPr id="1" name="Shape 1099"/>
        <p:cNvGrpSpPr/>
        <p:nvPr/>
      </p:nvGrpSpPr>
      <p:grpSpPr>
        <a:xfrm>
          <a:off x="0" y="0"/>
          <a:ext cx="0" cy="0"/>
          <a:chOff x="0" y="0"/>
          <a:chExt cx="0" cy="0"/>
        </a:xfrm>
      </p:grpSpPr>
      <p:sp>
        <p:nvSpPr>
          <p:cNvPr id="1100" name="Google Shape;1100;p14"/>
          <p:cNvSpPr/>
          <p:nvPr/>
        </p:nvSpPr>
        <p:spPr>
          <a:xfrm>
            <a:off x="5678025" y="-1299900"/>
            <a:ext cx="6241240" cy="700351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 name="Google Shape;1101;p14"/>
          <p:cNvGrpSpPr/>
          <p:nvPr/>
        </p:nvGrpSpPr>
        <p:grpSpPr>
          <a:xfrm rot="2238749" flipH="1">
            <a:off x="-378408" y="2160389"/>
            <a:ext cx="1403448" cy="3309947"/>
            <a:chOff x="6152550" y="3804050"/>
            <a:chExt cx="386075" cy="910550"/>
          </a:xfrm>
        </p:grpSpPr>
        <p:sp>
          <p:nvSpPr>
            <p:cNvPr id="1102" name="Google Shape;1102;p14"/>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14"/>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4" name="Google Shape;1104;p14"/>
          <p:cNvGrpSpPr/>
          <p:nvPr/>
        </p:nvGrpSpPr>
        <p:grpSpPr>
          <a:xfrm rot="9807417">
            <a:off x="-244574" y="-400722"/>
            <a:ext cx="1310949" cy="2857914"/>
            <a:chOff x="3345650" y="2840950"/>
            <a:chExt cx="370900" cy="808575"/>
          </a:xfrm>
        </p:grpSpPr>
        <p:sp>
          <p:nvSpPr>
            <p:cNvPr id="1105" name="Google Shape;1105;p14"/>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14"/>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14"/>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14"/>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14"/>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14"/>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14"/>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14"/>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14"/>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14"/>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14"/>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14"/>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14"/>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14"/>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14"/>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14"/>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14"/>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14"/>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14"/>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14"/>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14"/>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14"/>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14"/>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14"/>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14"/>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14"/>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14"/>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 name="Google Shape;1132;p14"/>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14"/>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 name="Google Shape;1134;p14"/>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 name="Google Shape;1135;p14"/>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 name="Google Shape;1136;p14"/>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 name="Google Shape;1137;p14"/>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 name="Google Shape;1138;p14"/>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 name="Google Shape;1139;p14"/>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 name="Google Shape;1140;p14"/>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 name="Google Shape;1141;p14"/>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 name="Google Shape;1142;p14"/>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 name="Google Shape;1143;p14"/>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14"/>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14"/>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14"/>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14"/>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14"/>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14"/>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14"/>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 name="Google Shape;1151;p14"/>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 name="Google Shape;1152;p14"/>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 name="Google Shape;1153;p14"/>
          <p:cNvGrpSpPr/>
          <p:nvPr/>
        </p:nvGrpSpPr>
        <p:grpSpPr>
          <a:xfrm rot="3365436" flipH="1">
            <a:off x="-195279" y="2339740"/>
            <a:ext cx="2205126" cy="4812969"/>
            <a:chOff x="7386050" y="661025"/>
            <a:chExt cx="1576975" cy="3441950"/>
          </a:xfrm>
        </p:grpSpPr>
        <p:sp>
          <p:nvSpPr>
            <p:cNvPr id="1154" name="Google Shape;1154;p14"/>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14"/>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 name="Google Shape;1156;p14"/>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 name="Google Shape;1157;p14"/>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14"/>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14"/>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14"/>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14"/>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14"/>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14"/>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14"/>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5" name="Google Shape;1165;p14"/>
          <p:cNvSpPr/>
          <p:nvPr/>
        </p:nvSpPr>
        <p:spPr>
          <a:xfrm rot="60346">
            <a:off x="-12258" y="-121547"/>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6" name="Google Shape;1166;p14"/>
          <p:cNvGrpSpPr/>
          <p:nvPr/>
        </p:nvGrpSpPr>
        <p:grpSpPr>
          <a:xfrm rot="60264">
            <a:off x="-1410794" y="-913729"/>
            <a:ext cx="4195408" cy="3621634"/>
            <a:chOff x="2695275" y="1049450"/>
            <a:chExt cx="1439175" cy="1242350"/>
          </a:xfrm>
        </p:grpSpPr>
        <p:sp>
          <p:nvSpPr>
            <p:cNvPr id="1167" name="Google Shape;1167;p14"/>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14"/>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169" name="Google Shape;1169;p14"/>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 name="Google Shape;1170;p14"/>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 name="Google Shape;1171;p14"/>
          <p:cNvGrpSpPr/>
          <p:nvPr/>
        </p:nvGrpSpPr>
        <p:grpSpPr>
          <a:xfrm rot="2876806">
            <a:off x="143000" y="3299247"/>
            <a:ext cx="1324284" cy="2432000"/>
            <a:chOff x="4830275" y="2608450"/>
            <a:chExt cx="1324325" cy="2432075"/>
          </a:xfrm>
        </p:grpSpPr>
        <p:sp>
          <p:nvSpPr>
            <p:cNvPr id="1172" name="Google Shape;1172;p14"/>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14"/>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 name="Google Shape;1174;p14"/>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14"/>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14"/>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14"/>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14"/>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14"/>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14"/>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14"/>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14"/>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14"/>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14"/>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14"/>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14"/>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14"/>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14"/>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14"/>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14"/>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14"/>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14"/>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14"/>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14"/>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14"/>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14"/>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14"/>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14"/>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14"/>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14"/>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14"/>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14"/>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14"/>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14"/>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14"/>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14"/>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14"/>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14"/>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14"/>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14"/>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14"/>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14"/>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14"/>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14"/>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14"/>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14"/>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14"/>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14"/>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14"/>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14"/>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14"/>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14"/>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14"/>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14"/>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 name="Google Shape;1225;p14"/>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 name="Google Shape;1226;p14"/>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14"/>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14"/>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 name="Google Shape;1229;p14"/>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 name="Google Shape;1230;p14"/>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14"/>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14"/>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14"/>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 name="Google Shape;1234;p14"/>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 name="Google Shape;1235;p14"/>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14"/>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14"/>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14"/>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14"/>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14"/>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 name="Google Shape;1241;p14"/>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 name="Google Shape;1242;p14"/>
          <p:cNvGrpSpPr/>
          <p:nvPr/>
        </p:nvGrpSpPr>
        <p:grpSpPr>
          <a:xfrm>
            <a:off x="6971142" y="1647"/>
            <a:ext cx="2132169" cy="1182528"/>
            <a:chOff x="4586225" y="470675"/>
            <a:chExt cx="2775900" cy="1539550"/>
          </a:xfrm>
        </p:grpSpPr>
        <p:sp>
          <p:nvSpPr>
            <p:cNvPr id="1243" name="Google Shape;1243;p14"/>
            <p:cNvSpPr/>
            <p:nvPr/>
          </p:nvSpPr>
          <p:spPr>
            <a:xfrm>
              <a:off x="5521650" y="763975"/>
              <a:ext cx="1840475" cy="652775"/>
            </a:xfrm>
            <a:custGeom>
              <a:avLst/>
              <a:gdLst/>
              <a:ahLst/>
              <a:cxnLst/>
              <a:rect l="l" t="t" r="r" b="b"/>
              <a:pathLst>
                <a:path w="73619" h="26111" extrusionOk="0">
                  <a:moveTo>
                    <a:pt x="73619" y="1"/>
                  </a:moveTo>
                  <a:cubicBezTo>
                    <a:pt x="62099" y="487"/>
                    <a:pt x="47266" y="2524"/>
                    <a:pt x="32858" y="8481"/>
                  </a:cubicBezTo>
                  <a:cubicBezTo>
                    <a:pt x="2827" y="20913"/>
                    <a:pt x="912" y="24591"/>
                    <a:pt x="912" y="24591"/>
                  </a:cubicBezTo>
                  <a:cubicBezTo>
                    <a:pt x="912" y="24591"/>
                    <a:pt x="0" y="26110"/>
                    <a:pt x="3526" y="23648"/>
                  </a:cubicBezTo>
                  <a:cubicBezTo>
                    <a:pt x="7083" y="21217"/>
                    <a:pt x="19545" y="15442"/>
                    <a:pt x="35411" y="9119"/>
                  </a:cubicBezTo>
                  <a:cubicBezTo>
                    <a:pt x="49606" y="3466"/>
                    <a:pt x="64378" y="1460"/>
                    <a:pt x="73619" y="100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 name="Google Shape;1244;p14"/>
            <p:cNvSpPr/>
            <p:nvPr/>
          </p:nvSpPr>
          <p:spPr>
            <a:xfrm>
              <a:off x="5234400" y="782225"/>
              <a:ext cx="784250" cy="379200"/>
            </a:xfrm>
            <a:custGeom>
              <a:avLst/>
              <a:gdLst/>
              <a:ahLst/>
              <a:cxnLst/>
              <a:rect l="l" t="t" r="r" b="b"/>
              <a:pathLst>
                <a:path w="31370" h="15168" extrusionOk="0">
                  <a:moveTo>
                    <a:pt x="31369" y="14256"/>
                  </a:moveTo>
                  <a:cubicBezTo>
                    <a:pt x="31369" y="14256"/>
                    <a:pt x="23253" y="8511"/>
                    <a:pt x="14986" y="4803"/>
                  </a:cubicBezTo>
                  <a:cubicBezTo>
                    <a:pt x="10183" y="2614"/>
                    <a:pt x="5168" y="1003"/>
                    <a:pt x="1" y="0"/>
                  </a:cubicBezTo>
                  <a:cubicBezTo>
                    <a:pt x="1" y="0"/>
                    <a:pt x="10822" y="5593"/>
                    <a:pt x="16232" y="9362"/>
                  </a:cubicBezTo>
                  <a:cubicBezTo>
                    <a:pt x="21673" y="13131"/>
                    <a:pt x="26810" y="15168"/>
                    <a:pt x="31369" y="1425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14"/>
            <p:cNvSpPr/>
            <p:nvPr/>
          </p:nvSpPr>
          <p:spPr>
            <a:xfrm>
              <a:off x="5429700" y="616550"/>
              <a:ext cx="794100" cy="466600"/>
            </a:xfrm>
            <a:custGeom>
              <a:avLst/>
              <a:gdLst/>
              <a:ahLst/>
              <a:cxnLst/>
              <a:rect l="l" t="t" r="r" b="b"/>
              <a:pathLst>
                <a:path w="31764" h="18664" extrusionOk="0">
                  <a:moveTo>
                    <a:pt x="31764" y="17144"/>
                  </a:moveTo>
                  <a:cubicBezTo>
                    <a:pt x="31764" y="17144"/>
                    <a:pt x="23588" y="8299"/>
                    <a:pt x="16080" y="4196"/>
                  </a:cubicBezTo>
                  <a:cubicBezTo>
                    <a:pt x="8542" y="62"/>
                    <a:pt x="0" y="1"/>
                    <a:pt x="0" y="1"/>
                  </a:cubicBezTo>
                  <a:cubicBezTo>
                    <a:pt x="0" y="1"/>
                    <a:pt x="11672" y="2980"/>
                    <a:pt x="16597" y="7600"/>
                  </a:cubicBezTo>
                  <a:cubicBezTo>
                    <a:pt x="21490" y="12220"/>
                    <a:pt x="27600" y="18664"/>
                    <a:pt x="31764" y="171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14"/>
            <p:cNvSpPr/>
            <p:nvPr/>
          </p:nvSpPr>
          <p:spPr>
            <a:xfrm>
              <a:off x="4878775" y="1104400"/>
              <a:ext cx="787275" cy="218125"/>
            </a:xfrm>
            <a:custGeom>
              <a:avLst/>
              <a:gdLst/>
              <a:ahLst/>
              <a:cxnLst/>
              <a:rect l="l" t="t" r="r" b="b"/>
              <a:pathLst>
                <a:path w="31491" h="8725" extrusionOk="0">
                  <a:moveTo>
                    <a:pt x="31491" y="7813"/>
                  </a:moveTo>
                  <a:cubicBezTo>
                    <a:pt x="31491" y="7813"/>
                    <a:pt x="24864" y="2645"/>
                    <a:pt x="14712" y="1338"/>
                  </a:cubicBezTo>
                  <a:cubicBezTo>
                    <a:pt x="4560" y="1"/>
                    <a:pt x="1" y="1278"/>
                    <a:pt x="1" y="1278"/>
                  </a:cubicBezTo>
                  <a:cubicBezTo>
                    <a:pt x="1" y="1278"/>
                    <a:pt x="8967" y="1825"/>
                    <a:pt x="16901" y="4499"/>
                  </a:cubicBezTo>
                  <a:cubicBezTo>
                    <a:pt x="24803" y="7205"/>
                    <a:pt x="29484" y="8724"/>
                    <a:pt x="31491" y="781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 name="Google Shape;1247;p14"/>
            <p:cNvSpPr/>
            <p:nvPr/>
          </p:nvSpPr>
          <p:spPr>
            <a:xfrm>
              <a:off x="5423625" y="1302750"/>
              <a:ext cx="354900" cy="619325"/>
            </a:xfrm>
            <a:custGeom>
              <a:avLst/>
              <a:gdLst/>
              <a:ahLst/>
              <a:cxnLst/>
              <a:rect l="l" t="t" r="r" b="b"/>
              <a:pathLst>
                <a:path w="14196" h="24773" extrusionOk="0">
                  <a:moveTo>
                    <a:pt x="9757" y="0"/>
                  </a:moveTo>
                  <a:cubicBezTo>
                    <a:pt x="9757" y="0"/>
                    <a:pt x="7356" y="3252"/>
                    <a:pt x="5076" y="9423"/>
                  </a:cubicBezTo>
                  <a:cubicBezTo>
                    <a:pt x="2797" y="15563"/>
                    <a:pt x="0" y="24773"/>
                    <a:pt x="0" y="24773"/>
                  </a:cubicBezTo>
                  <a:cubicBezTo>
                    <a:pt x="0" y="24773"/>
                    <a:pt x="14195" y="8724"/>
                    <a:pt x="97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 name="Google Shape;1248;p14"/>
            <p:cNvSpPr/>
            <p:nvPr/>
          </p:nvSpPr>
          <p:spPr>
            <a:xfrm>
              <a:off x="4586225" y="1349850"/>
              <a:ext cx="993950" cy="606425"/>
            </a:xfrm>
            <a:custGeom>
              <a:avLst/>
              <a:gdLst/>
              <a:ahLst/>
              <a:cxnLst/>
              <a:rect l="l" t="t" r="r" b="b"/>
              <a:pathLst>
                <a:path w="39758" h="24257" extrusionOk="0">
                  <a:moveTo>
                    <a:pt x="39758" y="244"/>
                  </a:moveTo>
                  <a:cubicBezTo>
                    <a:pt x="39758" y="244"/>
                    <a:pt x="33284" y="1"/>
                    <a:pt x="23466" y="6566"/>
                  </a:cubicBezTo>
                  <a:cubicBezTo>
                    <a:pt x="13648" y="13132"/>
                    <a:pt x="0" y="24256"/>
                    <a:pt x="0" y="24256"/>
                  </a:cubicBezTo>
                  <a:cubicBezTo>
                    <a:pt x="0" y="24256"/>
                    <a:pt x="32250" y="10062"/>
                    <a:pt x="39758" y="24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 name="Google Shape;1249;p14"/>
            <p:cNvSpPr/>
            <p:nvPr/>
          </p:nvSpPr>
          <p:spPr>
            <a:xfrm>
              <a:off x="6765600" y="470675"/>
              <a:ext cx="135275" cy="376150"/>
            </a:xfrm>
            <a:custGeom>
              <a:avLst/>
              <a:gdLst/>
              <a:ahLst/>
              <a:cxnLst/>
              <a:rect l="l" t="t" r="r" b="b"/>
              <a:pathLst>
                <a:path w="5411" h="15046" extrusionOk="0">
                  <a:moveTo>
                    <a:pt x="1945" y="14924"/>
                  </a:moveTo>
                  <a:cubicBezTo>
                    <a:pt x="1945" y="14924"/>
                    <a:pt x="5411" y="9210"/>
                    <a:pt x="5411" y="3465"/>
                  </a:cubicBezTo>
                  <a:cubicBezTo>
                    <a:pt x="5411" y="2280"/>
                    <a:pt x="5350" y="1125"/>
                    <a:pt x="5259" y="0"/>
                  </a:cubicBezTo>
                  <a:lnTo>
                    <a:pt x="2979" y="0"/>
                  </a:lnTo>
                  <a:cubicBezTo>
                    <a:pt x="2584" y="2432"/>
                    <a:pt x="2067" y="4833"/>
                    <a:pt x="1459" y="6231"/>
                  </a:cubicBezTo>
                  <a:cubicBezTo>
                    <a:pt x="0" y="9970"/>
                    <a:pt x="1824" y="15046"/>
                    <a:pt x="1945" y="1492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14"/>
            <p:cNvSpPr/>
            <p:nvPr/>
          </p:nvSpPr>
          <p:spPr>
            <a:xfrm>
              <a:off x="6896300" y="474450"/>
              <a:ext cx="215825" cy="366300"/>
            </a:xfrm>
            <a:custGeom>
              <a:avLst/>
              <a:gdLst/>
              <a:ahLst/>
              <a:cxnLst/>
              <a:rect l="l" t="t" r="r" b="b"/>
              <a:pathLst>
                <a:path w="8633" h="14652" extrusionOk="0">
                  <a:moveTo>
                    <a:pt x="1550" y="14135"/>
                  </a:moveTo>
                  <a:cubicBezTo>
                    <a:pt x="1642" y="14652"/>
                    <a:pt x="4620" y="10822"/>
                    <a:pt x="6626" y="6658"/>
                  </a:cubicBezTo>
                  <a:cubicBezTo>
                    <a:pt x="8633" y="2493"/>
                    <a:pt x="7660" y="1"/>
                    <a:pt x="7660" y="1"/>
                  </a:cubicBezTo>
                  <a:cubicBezTo>
                    <a:pt x="7660" y="1"/>
                    <a:pt x="1368" y="7357"/>
                    <a:pt x="699" y="9880"/>
                  </a:cubicBezTo>
                  <a:cubicBezTo>
                    <a:pt x="0" y="12402"/>
                    <a:pt x="1490" y="14196"/>
                    <a:pt x="1550" y="1413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14"/>
            <p:cNvSpPr/>
            <p:nvPr/>
          </p:nvSpPr>
          <p:spPr>
            <a:xfrm>
              <a:off x="6599925" y="470675"/>
              <a:ext cx="183925" cy="391350"/>
            </a:xfrm>
            <a:custGeom>
              <a:avLst/>
              <a:gdLst/>
              <a:ahLst/>
              <a:cxnLst/>
              <a:rect l="l" t="t" r="r" b="b"/>
              <a:pathLst>
                <a:path w="7357" h="15654" extrusionOk="0">
                  <a:moveTo>
                    <a:pt x="4682" y="2310"/>
                  </a:moveTo>
                  <a:cubicBezTo>
                    <a:pt x="4408" y="1550"/>
                    <a:pt x="4135" y="790"/>
                    <a:pt x="3800" y="0"/>
                  </a:cubicBezTo>
                  <a:lnTo>
                    <a:pt x="1" y="0"/>
                  </a:lnTo>
                  <a:cubicBezTo>
                    <a:pt x="1794" y="6535"/>
                    <a:pt x="4013" y="13344"/>
                    <a:pt x="6019" y="15654"/>
                  </a:cubicBezTo>
                  <a:cubicBezTo>
                    <a:pt x="5989" y="15654"/>
                    <a:pt x="7357" y="9970"/>
                    <a:pt x="4682" y="231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14"/>
            <p:cNvSpPr/>
            <p:nvPr/>
          </p:nvSpPr>
          <p:spPr>
            <a:xfrm>
              <a:off x="5657675" y="495750"/>
              <a:ext cx="711275" cy="483300"/>
            </a:xfrm>
            <a:custGeom>
              <a:avLst/>
              <a:gdLst/>
              <a:ahLst/>
              <a:cxnLst/>
              <a:rect l="l" t="t" r="r" b="b"/>
              <a:pathLst>
                <a:path w="28451" h="19332" extrusionOk="0">
                  <a:moveTo>
                    <a:pt x="9879" y="8450"/>
                  </a:moveTo>
                  <a:cubicBezTo>
                    <a:pt x="16414" y="11763"/>
                    <a:pt x="18815" y="14712"/>
                    <a:pt x="22067" y="17174"/>
                  </a:cubicBezTo>
                  <a:cubicBezTo>
                    <a:pt x="23891" y="18602"/>
                    <a:pt x="26140" y="19332"/>
                    <a:pt x="28451" y="19301"/>
                  </a:cubicBezTo>
                  <a:cubicBezTo>
                    <a:pt x="25837" y="14833"/>
                    <a:pt x="22007" y="11186"/>
                    <a:pt x="17447" y="8724"/>
                  </a:cubicBezTo>
                  <a:cubicBezTo>
                    <a:pt x="9909" y="4803"/>
                    <a:pt x="6991" y="4286"/>
                    <a:pt x="4438" y="2857"/>
                  </a:cubicBezTo>
                  <a:cubicBezTo>
                    <a:pt x="2888" y="2006"/>
                    <a:pt x="1398" y="1034"/>
                    <a:pt x="0" y="0"/>
                  </a:cubicBezTo>
                  <a:cubicBezTo>
                    <a:pt x="2553" y="3587"/>
                    <a:pt x="5927" y="6474"/>
                    <a:pt x="9879" y="84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14"/>
            <p:cNvSpPr/>
            <p:nvPr/>
          </p:nvSpPr>
          <p:spPr>
            <a:xfrm>
              <a:off x="6102200" y="470675"/>
              <a:ext cx="405050" cy="461275"/>
            </a:xfrm>
            <a:custGeom>
              <a:avLst/>
              <a:gdLst/>
              <a:ahLst/>
              <a:cxnLst/>
              <a:rect l="l" t="t" r="r" b="b"/>
              <a:pathLst>
                <a:path w="16202" h="18451" extrusionOk="0">
                  <a:moveTo>
                    <a:pt x="16202" y="18055"/>
                  </a:moveTo>
                  <a:cubicBezTo>
                    <a:pt x="16202" y="18055"/>
                    <a:pt x="9241" y="8176"/>
                    <a:pt x="4864" y="3040"/>
                  </a:cubicBezTo>
                  <a:cubicBezTo>
                    <a:pt x="3861" y="1885"/>
                    <a:pt x="2919" y="881"/>
                    <a:pt x="2068" y="0"/>
                  </a:cubicBezTo>
                  <a:lnTo>
                    <a:pt x="1" y="0"/>
                  </a:lnTo>
                  <a:cubicBezTo>
                    <a:pt x="2220" y="3374"/>
                    <a:pt x="5289" y="7903"/>
                    <a:pt x="7417" y="10942"/>
                  </a:cubicBezTo>
                  <a:cubicBezTo>
                    <a:pt x="11186" y="16231"/>
                    <a:pt x="13861" y="18450"/>
                    <a:pt x="16202" y="1805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14"/>
            <p:cNvSpPr/>
            <p:nvPr/>
          </p:nvSpPr>
          <p:spPr>
            <a:xfrm>
              <a:off x="4997325" y="933425"/>
              <a:ext cx="831350" cy="309300"/>
            </a:xfrm>
            <a:custGeom>
              <a:avLst/>
              <a:gdLst/>
              <a:ahLst/>
              <a:cxnLst/>
              <a:rect l="l" t="t" r="r" b="b"/>
              <a:pathLst>
                <a:path w="33254" h="12372" extrusionOk="0">
                  <a:moveTo>
                    <a:pt x="33253" y="11521"/>
                  </a:moveTo>
                  <a:cubicBezTo>
                    <a:pt x="33253" y="11521"/>
                    <a:pt x="24134" y="4682"/>
                    <a:pt x="15897" y="2585"/>
                  </a:cubicBezTo>
                  <a:cubicBezTo>
                    <a:pt x="10669" y="1278"/>
                    <a:pt x="5350" y="396"/>
                    <a:pt x="0" y="1"/>
                  </a:cubicBezTo>
                  <a:cubicBezTo>
                    <a:pt x="0" y="1"/>
                    <a:pt x="11915" y="3496"/>
                    <a:pt x="18299" y="6961"/>
                  </a:cubicBezTo>
                  <a:cubicBezTo>
                    <a:pt x="24682" y="10427"/>
                    <a:pt x="31095" y="12372"/>
                    <a:pt x="33253" y="1152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14"/>
            <p:cNvSpPr/>
            <p:nvPr/>
          </p:nvSpPr>
          <p:spPr>
            <a:xfrm>
              <a:off x="6334725" y="470675"/>
              <a:ext cx="303975" cy="414150"/>
            </a:xfrm>
            <a:custGeom>
              <a:avLst/>
              <a:gdLst/>
              <a:ahLst/>
              <a:cxnLst/>
              <a:rect l="l" t="t" r="r" b="b"/>
              <a:pathLst>
                <a:path w="12159" h="16566" extrusionOk="0">
                  <a:moveTo>
                    <a:pt x="1" y="0"/>
                  </a:moveTo>
                  <a:cubicBezTo>
                    <a:pt x="3375" y="7356"/>
                    <a:pt x="7964" y="15441"/>
                    <a:pt x="12159" y="16566"/>
                  </a:cubicBezTo>
                  <a:cubicBezTo>
                    <a:pt x="12159" y="16566"/>
                    <a:pt x="7691" y="720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14"/>
            <p:cNvSpPr/>
            <p:nvPr/>
          </p:nvSpPr>
          <p:spPr>
            <a:xfrm>
              <a:off x="6732925" y="860475"/>
              <a:ext cx="159600" cy="661900"/>
            </a:xfrm>
            <a:custGeom>
              <a:avLst/>
              <a:gdLst/>
              <a:ahLst/>
              <a:cxnLst/>
              <a:rect l="l" t="t" r="r" b="b"/>
              <a:pathLst>
                <a:path w="6384" h="26476" extrusionOk="0">
                  <a:moveTo>
                    <a:pt x="2280" y="11095"/>
                  </a:moveTo>
                  <a:cubicBezTo>
                    <a:pt x="4559" y="18603"/>
                    <a:pt x="6262" y="26475"/>
                    <a:pt x="6262" y="26475"/>
                  </a:cubicBezTo>
                  <a:cubicBezTo>
                    <a:pt x="6262" y="26475"/>
                    <a:pt x="6383" y="5837"/>
                    <a:pt x="1368" y="1"/>
                  </a:cubicBezTo>
                  <a:cubicBezTo>
                    <a:pt x="1368" y="1"/>
                    <a:pt x="0" y="3557"/>
                    <a:pt x="2280" y="1109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14"/>
            <p:cNvSpPr/>
            <p:nvPr/>
          </p:nvSpPr>
          <p:spPr>
            <a:xfrm>
              <a:off x="6618925" y="881000"/>
              <a:ext cx="161875" cy="810075"/>
            </a:xfrm>
            <a:custGeom>
              <a:avLst/>
              <a:gdLst/>
              <a:ahLst/>
              <a:cxnLst/>
              <a:rect l="l" t="t" r="r" b="b"/>
              <a:pathLst>
                <a:path w="6475" h="32403" extrusionOk="0">
                  <a:moveTo>
                    <a:pt x="2037" y="16293"/>
                  </a:moveTo>
                  <a:cubicBezTo>
                    <a:pt x="4104" y="26445"/>
                    <a:pt x="5928" y="32402"/>
                    <a:pt x="5928" y="32402"/>
                  </a:cubicBezTo>
                  <a:cubicBezTo>
                    <a:pt x="5928" y="32402"/>
                    <a:pt x="6475" y="4560"/>
                    <a:pt x="1824" y="1"/>
                  </a:cubicBezTo>
                  <a:cubicBezTo>
                    <a:pt x="1824" y="1"/>
                    <a:pt x="1" y="6141"/>
                    <a:pt x="2037" y="1629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14"/>
            <p:cNvSpPr/>
            <p:nvPr/>
          </p:nvSpPr>
          <p:spPr>
            <a:xfrm>
              <a:off x="6806625" y="852125"/>
              <a:ext cx="284225" cy="553225"/>
            </a:xfrm>
            <a:custGeom>
              <a:avLst/>
              <a:gdLst/>
              <a:ahLst/>
              <a:cxnLst/>
              <a:rect l="l" t="t" r="r" b="b"/>
              <a:pathLst>
                <a:path w="11369" h="22129" extrusionOk="0">
                  <a:moveTo>
                    <a:pt x="0" y="1"/>
                  </a:moveTo>
                  <a:cubicBezTo>
                    <a:pt x="0" y="1"/>
                    <a:pt x="1247" y="6049"/>
                    <a:pt x="5350" y="9818"/>
                  </a:cubicBezTo>
                  <a:cubicBezTo>
                    <a:pt x="9484" y="13587"/>
                    <a:pt x="10943" y="22129"/>
                    <a:pt x="10943" y="22129"/>
                  </a:cubicBezTo>
                  <a:cubicBezTo>
                    <a:pt x="10943" y="22129"/>
                    <a:pt x="11368" y="5928"/>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 name="Google Shape;1259;p14"/>
            <p:cNvSpPr/>
            <p:nvPr/>
          </p:nvSpPr>
          <p:spPr>
            <a:xfrm>
              <a:off x="6909200" y="830850"/>
              <a:ext cx="337425" cy="393650"/>
            </a:xfrm>
            <a:custGeom>
              <a:avLst/>
              <a:gdLst/>
              <a:ahLst/>
              <a:cxnLst/>
              <a:rect l="l" t="t" r="r" b="b"/>
              <a:pathLst>
                <a:path w="13497" h="15746" extrusionOk="0">
                  <a:moveTo>
                    <a:pt x="1" y="1"/>
                  </a:moveTo>
                  <a:cubicBezTo>
                    <a:pt x="1" y="1"/>
                    <a:pt x="1034" y="3526"/>
                    <a:pt x="4743" y="6748"/>
                  </a:cubicBezTo>
                  <a:cubicBezTo>
                    <a:pt x="8451" y="9940"/>
                    <a:pt x="13497" y="15745"/>
                    <a:pt x="13497" y="15745"/>
                  </a:cubicBezTo>
                  <a:cubicBezTo>
                    <a:pt x="13497" y="15745"/>
                    <a:pt x="6506"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 name="Google Shape;1260;p14"/>
            <p:cNvSpPr/>
            <p:nvPr/>
          </p:nvSpPr>
          <p:spPr>
            <a:xfrm>
              <a:off x="5938075" y="1127200"/>
              <a:ext cx="180100" cy="831350"/>
            </a:xfrm>
            <a:custGeom>
              <a:avLst/>
              <a:gdLst/>
              <a:ahLst/>
              <a:cxnLst/>
              <a:rect l="l" t="t" r="r" b="b"/>
              <a:pathLst>
                <a:path w="7204" h="33254" extrusionOk="0">
                  <a:moveTo>
                    <a:pt x="578" y="12554"/>
                  </a:moveTo>
                  <a:cubicBezTo>
                    <a:pt x="0" y="20883"/>
                    <a:pt x="1490" y="33254"/>
                    <a:pt x="1490" y="33254"/>
                  </a:cubicBezTo>
                  <a:cubicBezTo>
                    <a:pt x="1490" y="33254"/>
                    <a:pt x="7204" y="7326"/>
                    <a:pt x="3891" y="1"/>
                  </a:cubicBezTo>
                  <a:cubicBezTo>
                    <a:pt x="3891" y="1"/>
                    <a:pt x="1155" y="4226"/>
                    <a:pt x="578" y="1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14"/>
            <p:cNvSpPr/>
            <p:nvPr/>
          </p:nvSpPr>
          <p:spPr>
            <a:xfrm>
              <a:off x="6456325" y="920525"/>
              <a:ext cx="174025" cy="892875"/>
            </a:xfrm>
            <a:custGeom>
              <a:avLst/>
              <a:gdLst/>
              <a:ahLst/>
              <a:cxnLst/>
              <a:rect l="l" t="t" r="r" b="b"/>
              <a:pathLst>
                <a:path w="6961" h="35715" extrusionOk="0">
                  <a:moveTo>
                    <a:pt x="2948" y="0"/>
                  </a:moveTo>
                  <a:cubicBezTo>
                    <a:pt x="2948" y="0"/>
                    <a:pt x="3648" y="7660"/>
                    <a:pt x="1824" y="14712"/>
                  </a:cubicBezTo>
                  <a:cubicBezTo>
                    <a:pt x="0" y="21794"/>
                    <a:pt x="1702" y="35715"/>
                    <a:pt x="1702" y="35715"/>
                  </a:cubicBezTo>
                  <a:cubicBezTo>
                    <a:pt x="1702" y="35715"/>
                    <a:pt x="2158" y="23405"/>
                    <a:pt x="4559" y="16201"/>
                  </a:cubicBezTo>
                  <a:cubicBezTo>
                    <a:pt x="6961" y="9028"/>
                    <a:pt x="5350" y="1398"/>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14"/>
            <p:cNvSpPr/>
            <p:nvPr/>
          </p:nvSpPr>
          <p:spPr>
            <a:xfrm>
              <a:off x="6132600" y="1040575"/>
              <a:ext cx="155050" cy="838175"/>
            </a:xfrm>
            <a:custGeom>
              <a:avLst/>
              <a:gdLst/>
              <a:ahLst/>
              <a:cxnLst/>
              <a:rect l="l" t="t" r="r" b="b"/>
              <a:pathLst>
                <a:path w="6202" h="33527" extrusionOk="0">
                  <a:moveTo>
                    <a:pt x="4104" y="1"/>
                  </a:moveTo>
                  <a:cubicBezTo>
                    <a:pt x="4104" y="1"/>
                    <a:pt x="2615" y="3314"/>
                    <a:pt x="1307" y="11642"/>
                  </a:cubicBezTo>
                  <a:cubicBezTo>
                    <a:pt x="0" y="19971"/>
                    <a:pt x="1429" y="33527"/>
                    <a:pt x="1429" y="33527"/>
                  </a:cubicBezTo>
                  <a:cubicBezTo>
                    <a:pt x="1429" y="33527"/>
                    <a:pt x="2341" y="21460"/>
                    <a:pt x="4256" y="13344"/>
                  </a:cubicBezTo>
                  <a:cubicBezTo>
                    <a:pt x="6201" y="5259"/>
                    <a:pt x="5988" y="1368"/>
                    <a:pt x="41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 name="Google Shape;1263;p14"/>
            <p:cNvSpPr/>
            <p:nvPr/>
          </p:nvSpPr>
          <p:spPr>
            <a:xfrm>
              <a:off x="5677425" y="1211550"/>
              <a:ext cx="275100" cy="798675"/>
            </a:xfrm>
            <a:custGeom>
              <a:avLst/>
              <a:gdLst/>
              <a:ahLst/>
              <a:cxnLst/>
              <a:rect l="l" t="t" r="r" b="b"/>
              <a:pathLst>
                <a:path w="11004" h="31947" extrusionOk="0">
                  <a:moveTo>
                    <a:pt x="3587" y="9119"/>
                  </a:moveTo>
                  <a:cubicBezTo>
                    <a:pt x="1642" y="16141"/>
                    <a:pt x="0" y="31946"/>
                    <a:pt x="0" y="31946"/>
                  </a:cubicBezTo>
                  <a:cubicBezTo>
                    <a:pt x="0" y="31946"/>
                    <a:pt x="11004" y="5290"/>
                    <a:pt x="7356" y="1"/>
                  </a:cubicBezTo>
                  <a:cubicBezTo>
                    <a:pt x="7356" y="1"/>
                    <a:pt x="5532" y="2128"/>
                    <a:pt x="3587" y="911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 name="Google Shape;1264;p14"/>
            <p:cNvSpPr/>
            <p:nvPr/>
          </p:nvSpPr>
          <p:spPr>
            <a:xfrm>
              <a:off x="6301300" y="969150"/>
              <a:ext cx="135275" cy="938500"/>
            </a:xfrm>
            <a:custGeom>
              <a:avLst/>
              <a:gdLst/>
              <a:ahLst/>
              <a:cxnLst/>
              <a:rect l="l" t="t" r="r" b="b"/>
              <a:pathLst>
                <a:path w="5411" h="37540" extrusionOk="0">
                  <a:moveTo>
                    <a:pt x="3435" y="0"/>
                  </a:moveTo>
                  <a:cubicBezTo>
                    <a:pt x="3435" y="0"/>
                    <a:pt x="152" y="13466"/>
                    <a:pt x="31" y="21916"/>
                  </a:cubicBezTo>
                  <a:cubicBezTo>
                    <a:pt x="0" y="27174"/>
                    <a:pt x="547" y="32402"/>
                    <a:pt x="1733" y="37539"/>
                  </a:cubicBezTo>
                  <a:cubicBezTo>
                    <a:pt x="1733" y="37539"/>
                    <a:pt x="1155" y="24986"/>
                    <a:pt x="3222" y="17113"/>
                  </a:cubicBezTo>
                  <a:cubicBezTo>
                    <a:pt x="5289" y="9241"/>
                    <a:pt x="5411" y="1034"/>
                    <a:pt x="343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 name="Google Shape;1265;p14"/>
          <p:cNvGrpSpPr/>
          <p:nvPr/>
        </p:nvGrpSpPr>
        <p:grpSpPr>
          <a:xfrm rot="10245061" flipH="1">
            <a:off x="8019987" y="354031"/>
            <a:ext cx="1454866" cy="1711197"/>
            <a:chOff x="2634050" y="3784550"/>
            <a:chExt cx="1220425" cy="1435450"/>
          </a:xfrm>
        </p:grpSpPr>
        <p:sp>
          <p:nvSpPr>
            <p:cNvPr id="1266" name="Google Shape;1266;p14"/>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 name="Google Shape;1267;p14"/>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 name="Google Shape;1268;p14"/>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 name="Google Shape;1269;p14"/>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 name="Google Shape;1270;p14"/>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 name="Google Shape;1271;p14"/>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 name="Google Shape;1272;p14"/>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 name="Google Shape;1273;p14"/>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14"/>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14"/>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14"/>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14"/>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14"/>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14"/>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14"/>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14"/>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14"/>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14"/>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14"/>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14"/>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14"/>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 name="Google Shape;1287;p14"/>
          <p:cNvGrpSpPr/>
          <p:nvPr/>
        </p:nvGrpSpPr>
        <p:grpSpPr>
          <a:xfrm rot="10800000" flipH="1">
            <a:off x="8291787" y="-6"/>
            <a:ext cx="915293" cy="936051"/>
            <a:chOff x="6691875" y="4534550"/>
            <a:chExt cx="670250" cy="685450"/>
          </a:xfrm>
        </p:grpSpPr>
        <p:sp>
          <p:nvSpPr>
            <p:cNvPr id="1288" name="Google Shape;1288;p14"/>
            <p:cNvSpPr/>
            <p:nvPr/>
          </p:nvSpPr>
          <p:spPr>
            <a:xfrm>
              <a:off x="6691875" y="4534550"/>
              <a:ext cx="670250" cy="685450"/>
            </a:xfrm>
            <a:custGeom>
              <a:avLst/>
              <a:gdLst/>
              <a:ahLst/>
              <a:cxnLst/>
              <a:rect l="l" t="t" r="r" b="b"/>
              <a:pathLst>
                <a:path w="26810" h="27418" extrusionOk="0">
                  <a:moveTo>
                    <a:pt x="25108" y="365"/>
                  </a:moveTo>
                  <a:cubicBezTo>
                    <a:pt x="23770" y="61"/>
                    <a:pt x="22372" y="1"/>
                    <a:pt x="21004" y="122"/>
                  </a:cubicBezTo>
                  <a:cubicBezTo>
                    <a:pt x="19636" y="335"/>
                    <a:pt x="18329" y="608"/>
                    <a:pt x="17022" y="1004"/>
                  </a:cubicBezTo>
                  <a:cubicBezTo>
                    <a:pt x="17022" y="1004"/>
                    <a:pt x="20943" y="4955"/>
                    <a:pt x="21126" y="8724"/>
                  </a:cubicBezTo>
                  <a:cubicBezTo>
                    <a:pt x="21308" y="12493"/>
                    <a:pt x="18208" y="14621"/>
                    <a:pt x="17752" y="11095"/>
                  </a:cubicBezTo>
                  <a:cubicBezTo>
                    <a:pt x="17265" y="7539"/>
                    <a:pt x="17934" y="5229"/>
                    <a:pt x="15776" y="2736"/>
                  </a:cubicBezTo>
                  <a:cubicBezTo>
                    <a:pt x="13618" y="244"/>
                    <a:pt x="10609" y="1156"/>
                    <a:pt x="7934" y="1642"/>
                  </a:cubicBezTo>
                  <a:cubicBezTo>
                    <a:pt x="5290" y="2128"/>
                    <a:pt x="3770" y="1004"/>
                    <a:pt x="3770" y="1004"/>
                  </a:cubicBezTo>
                  <a:cubicBezTo>
                    <a:pt x="3770" y="1004"/>
                    <a:pt x="5320" y="4013"/>
                    <a:pt x="4104" y="7265"/>
                  </a:cubicBezTo>
                  <a:cubicBezTo>
                    <a:pt x="2858" y="10487"/>
                    <a:pt x="1" y="17417"/>
                    <a:pt x="4347" y="19758"/>
                  </a:cubicBezTo>
                  <a:cubicBezTo>
                    <a:pt x="8694" y="22129"/>
                    <a:pt x="12737" y="18967"/>
                    <a:pt x="16749" y="19423"/>
                  </a:cubicBezTo>
                  <a:cubicBezTo>
                    <a:pt x="20731" y="19849"/>
                    <a:pt x="21187" y="22767"/>
                    <a:pt x="15290" y="23405"/>
                  </a:cubicBezTo>
                  <a:cubicBezTo>
                    <a:pt x="9393" y="24074"/>
                    <a:pt x="1277" y="21125"/>
                    <a:pt x="1277" y="21125"/>
                  </a:cubicBezTo>
                  <a:cubicBezTo>
                    <a:pt x="1764" y="23284"/>
                    <a:pt x="2402" y="25381"/>
                    <a:pt x="3192" y="27417"/>
                  </a:cubicBezTo>
                  <a:lnTo>
                    <a:pt x="26810" y="27417"/>
                  </a:lnTo>
                  <a:lnTo>
                    <a:pt x="26810" y="1763"/>
                  </a:lnTo>
                  <a:cubicBezTo>
                    <a:pt x="26293" y="1216"/>
                    <a:pt x="25715" y="760"/>
                    <a:pt x="25108" y="365"/>
                  </a:cubicBezTo>
                  <a:close/>
                  <a:moveTo>
                    <a:pt x="13344" y="14651"/>
                  </a:moveTo>
                  <a:cubicBezTo>
                    <a:pt x="11430" y="14651"/>
                    <a:pt x="9484" y="13983"/>
                    <a:pt x="11065" y="12888"/>
                  </a:cubicBezTo>
                  <a:cubicBezTo>
                    <a:pt x="12615" y="11764"/>
                    <a:pt x="15655" y="13253"/>
                    <a:pt x="15655" y="13253"/>
                  </a:cubicBezTo>
                  <a:cubicBezTo>
                    <a:pt x="17144" y="13557"/>
                    <a:pt x="15229" y="14682"/>
                    <a:pt x="13344" y="1465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14"/>
            <p:cNvSpPr/>
            <p:nvPr/>
          </p:nvSpPr>
          <p:spPr>
            <a:xfrm>
              <a:off x="6860575" y="4708575"/>
              <a:ext cx="501550" cy="503825"/>
            </a:xfrm>
            <a:custGeom>
              <a:avLst/>
              <a:gdLst/>
              <a:ahLst/>
              <a:cxnLst/>
              <a:rect l="l" t="t" r="r" b="b"/>
              <a:pathLst>
                <a:path w="20062" h="20153" extrusionOk="0">
                  <a:moveTo>
                    <a:pt x="20062" y="17721"/>
                  </a:moveTo>
                  <a:lnTo>
                    <a:pt x="19727" y="17326"/>
                  </a:lnTo>
                  <a:cubicBezTo>
                    <a:pt x="17478" y="18541"/>
                    <a:pt x="15077" y="19332"/>
                    <a:pt x="12584" y="19696"/>
                  </a:cubicBezTo>
                  <a:cubicBezTo>
                    <a:pt x="8755" y="20152"/>
                    <a:pt x="6262" y="18997"/>
                    <a:pt x="6262" y="18997"/>
                  </a:cubicBezTo>
                  <a:cubicBezTo>
                    <a:pt x="6262" y="18997"/>
                    <a:pt x="10183" y="19727"/>
                    <a:pt x="12888" y="19028"/>
                  </a:cubicBezTo>
                  <a:cubicBezTo>
                    <a:pt x="15624" y="18359"/>
                    <a:pt x="18816" y="16566"/>
                    <a:pt x="18816" y="16566"/>
                  </a:cubicBezTo>
                  <a:cubicBezTo>
                    <a:pt x="18816" y="16566"/>
                    <a:pt x="14864" y="11459"/>
                    <a:pt x="13648" y="10395"/>
                  </a:cubicBezTo>
                  <a:cubicBezTo>
                    <a:pt x="12949" y="9788"/>
                    <a:pt x="12189" y="9210"/>
                    <a:pt x="11399" y="8724"/>
                  </a:cubicBezTo>
                  <a:cubicBezTo>
                    <a:pt x="9606" y="9909"/>
                    <a:pt x="7539" y="10547"/>
                    <a:pt x="5381" y="10608"/>
                  </a:cubicBezTo>
                  <a:cubicBezTo>
                    <a:pt x="3435" y="10639"/>
                    <a:pt x="1551" y="10031"/>
                    <a:pt x="1" y="8876"/>
                  </a:cubicBezTo>
                  <a:cubicBezTo>
                    <a:pt x="1" y="8876"/>
                    <a:pt x="3071" y="10000"/>
                    <a:pt x="5411" y="9970"/>
                  </a:cubicBezTo>
                  <a:cubicBezTo>
                    <a:pt x="7782" y="9909"/>
                    <a:pt x="11004" y="7873"/>
                    <a:pt x="11004" y="7873"/>
                  </a:cubicBezTo>
                  <a:cubicBezTo>
                    <a:pt x="11004" y="7873"/>
                    <a:pt x="8663" y="5714"/>
                    <a:pt x="6809" y="3952"/>
                  </a:cubicBezTo>
                  <a:cubicBezTo>
                    <a:pt x="4985" y="2219"/>
                    <a:pt x="2979" y="0"/>
                    <a:pt x="2979" y="0"/>
                  </a:cubicBezTo>
                  <a:lnTo>
                    <a:pt x="9089" y="5289"/>
                  </a:lnTo>
                  <a:cubicBezTo>
                    <a:pt x="9089" y="5289"/>
                    <a:pt x="9636" y="4438"/>
                    <a:pt x="9484" y="2857"/>
                  </a:cubicBezTo>
                  <a:cubicBezTo>
                    <a:pt x="9332" y="1307"/>
                    <a:pt x="8025" y="0"/>
                    <a:pt x="8025" y="0"/>
                  </a:cubicBezTo>
                  <a:cubicBezTo>
                    <a:pt x="8937" y="578"/>
                    <a:pt x="9606" y="1490"/>
                    <a:pt x="9910" y="2523"/>
                  </a:cubicBezTo>
                  <a:cubicBezTo>
                    <a:pt x="10305" y="3617"/>
                    <a:pt x="10274" y="4833"/>
                    <a:pt x="9818" y="5897"/>
                  </a:cubicBezTo>
                  <a:cubicBezTo>
                    <a:pt x="9818" y="5897"/>
                    <a:pt x="12280" y="8207"/>
                    <a:pt x="14104" y="9727"/>
                  </a:cubicBezTo>
                  <a:cubicBezTo>
                    <a:pt x="15928" y="11246"/>
                    <a:pt x="16536" y="12310"/>
                    <a:pt x="16536" y="12310"/>
                  </a:cubicBezTo>
                  <a:cubicBezTo>
                    <a:pt x="16536" y="12310"/>
                    <a:pt x="18299" y="9180"/>
                    <a:pt x="18268" y="6444"/>
                  </a:cubicBezTo>
                  <a:cubicBezTo>
                    <a:pt x="18208" y="4681"/>
                    <a:pt x="17934" y="2918"/>
                    <a:pt x="17448" y="1216"/>
                  </a:cubicBezTo>
                  <a:cubicBezTo>
                    <a:pt x="18420" y="3404"/>
                    <a:pt x="18876" y="5775"/>
                    <a:pt x="18755" y="8146"/>
                  </a:cubicBezTo>
                  <a:cubicBezTo>
                    <a:pt x="18572" y="12098"/>
                    <a:pt x="17357" y="13526"/>
                    <a:pt x="17357" y="13526"/>
                  </a:cubicBezTo>
                  <a:cubicBezTo>
                    <a:pt x="18147" y="14681"/>
                    <a:pt x="19059" y="15715"/>
                    <a:pt x="20062" y="16687"/>
                  </a:cubicBezTo>
                  <a:close/>
                </a:path>
              </a:pathLst>
            </a:custGeom>
            <a:solidFill>
              <a:srgbClr val="2D4F2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290" name="Google Shape;1290;p14"/>
          <p:cNvPicPr preferRelativeResize="0"/>
          <p:nvPr/>
        </p:nvPicPr>
        <p:blipFill>
          <a:blip r:embed="rId2">
            <a:alphaModFix amt="50000"/>
          </a:blip>
          <a:stretch>
            <a:fillRect/>
          </a:stretch>
        </p:blipFill>
        <p:spPr>
          <a:xfrm>
            <a:off x="-137250" y="-156720"/>
            <a:ext cx="3742525" cy="3347995"/>
          </a:xfrm>
          <a:prstGeom prst="rect">
            <a:avLst/>
          </a:prstGeom>
          <a:noFill/>
          <a:ln>
            <a:noFill/>
          </a:ln>
        </p:spPr>
      </p:pic>
      <p:pic>
        <p:nvPicPr>
          <p:cNvPr id="1291" name="Google Shape;1291;p14"/>
          <p:cNvPicPr preferRelativeResize="0"/>
          <p:nvPr/>
        </p:nvPicPr>
        <p:blipFill>
          <a:blip r:embed="rId2">
            <a:alphaModFix amt="50000"/>
          </a:blip>
          <a:stretch>
            <a:fillRect/>
          </a:stretch>
        </p:blipFill>
        <p:spPr>
          <a:xfrm>
            <a:off x="-137250" y="3202830"/>
            <a:ext cx="3742525" cy="3347995"/>
          </a:xfrm>
          <a:prstGeom prst="rect">
            <a:avLst/>
          </a:prstGeom>
          <a:noFill/>
          <a:ln>
            <a:noFill/>
          </a:ln>
        </p:spPr>
      </p:pic>
      <p:pic>
        <p:nvPicPr>
          <p:cNvPr id="1292" name="Google Shape;1292;p14"/>
          <p:cNvPicPr preferRelativeResize="0"/>
          <p:nvPr/>
        </p:nvPicPr>
        <p:blipFill>
          <a:blip r:embed="rId2">
            <a:alphaModFix amt="50000"/>
          </a:blip>
          <a:stretch>
            <a:fillRect/>
          </a:stretch>
        </p:blipFill>
        <p:spPr>
          <a:xfrm>
            <a:off x="5592225" y="3202830"/>
            <a:ext cx="3742525" cy="3347995"/>
          </a:xfrm>
          <a:prstGeom prst="rect">
            <a:avLst/>
          </a:prstGeom>
          <a:noFill/>
          <a:ln>
            <a:noFill/>
          </a:ln>
        </p:spPr>
      </p:pic>
      <p:pic>
        <p:nvPicPr>
          <p:cNvPr id="1293" name="Google Shape;1293;p14"/>
          <p:cNvPicPr preferRelativeResize="0"/>
          <p:nvPr/>
        </p:nvPicPr>
        <p:blipFill>
          <a:blip r:embed="rId2">
            <a:alphaModFix amt="50000"/>
          </a:blip>
          <a:stretch>
            <a:fillRect/>
          </a:stretch>
        </p:blipFill>
        <p:spPr>
          <a:xfrm>
            <a:off x="5592225" y="-117645"/>
            <a:ext cx="3742525" cy="3347995"/>
          </a:xfrm>
          <a:prstGeom prst="rect">
            <a:avLst/>
          </a:prstGeom>
          <a:noFill/>
          <a:ln>
            <a:noFill/>
          </a:ln>
        </p:spPr>
      </p:pic>
      <p:sp>
        <p:nvSpPr>
          <p:cNvPr id="1294" name="Google Shape;1294;p14"/>
          <p:cNvSpPr txBox="1">
            <a:spLocks noGrp="1"/>
          </p:cNvSpPr>
          <p:nvPr>
            <p:ph type="title"/>
          </p:nvPr>
        </p:nvSpPr>
        <p:spPr>
          <a:xfrm>
            <a:off x="4373350" y="2332025"/>
            <a:ext cx="4064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49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1295" name="Google Shape;1295;p14"/>
          <p:cNvSpPr txBox="1">
            <a:spLocks noGrp="1"/>
          </p:cNvSpPr>
          <p:nvPr>
            <p:ph type="title" idx="2" hasCustomPrompt="1"/>
          </p:nvPr>
        </p:nvSpPr>
        <p:spPr>
          <a:xfrm>
            <a:off x="4373350" y="1337825"/>
            <a:ext cx="1241700" cy="841800"/>
          </a:xfrm>
          <a:prstGeom prst="rect">
            <a:avLst/>
          </a:prstGeom>
        </p:spPr>
        <p:txBody>
          <a:bodyPr spcFirstLastPara="1" wrap="square" lIns="91425" tIns="91425" rIns="91425" bIns="91425" anchor="ctr" anchorCtr="0">
            <a:noAutofit/>
          </a:bodyPr>
          <a:lstStyle>
            <a:lvl1pPr lvl="0" rtl="0">
              <a:spcBef>
                <a:spcPts val="0"/>
              </a:spcBef>
              <a:spcAft>
                <a:spcPts val="0"/>
              </a:spcAft>
              <a:buSzPts val="6000"/>
              <a:buNone/>
              <a:defRPr sz="6000">
                <a:solidFill>
                  <a:schemeClr val="dk2"/>
                </a:solidFill>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1296" name="Google Shape;1296;p14"/>
          <p:cNvSpPr txBox="1">
            <a:spLocks noGrp="1"/>
          </p:cNvSpPr>
          <p:nvPr>
            <p:ph type="subTitle" idx="1"/>
          </p:nvPr>
        </p:nvSpPr>
        <p:spPr>
          <a:xfrm>
            <a:off x="4373350" y="3132175"/>
            <a:ext cx="4064700" cy="7134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787136836"/>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Section Header 2">
  <p:cSld name="Section Header 2">
    <p:spTree>
      <p:nvGrpSpPr>
        <p:cNvPr id="1" name="Shape 1297"/>
        <p:cNvGrpSpPr/>
        <p:nvPr/>
      </p:nvGrpSpPr>
      <p:grpSpPr>
        <a:xfrm>
          <a:off x="0" y="0"/>
          <a:ext cx="0" cy="0"/>
          <a:chOff x="0" y="0"/>
          <a:chExt cx="0" cy="0"/>
        </a:xfrm>
      </p:grpSpPr>
      <p:sp>
        <p:nvSpPr>
          <p:cNvPr id="1298" name="Google Shape;1298;p15"/>
          <p:cNvSpPr/>
          <p:nvPr/>
        </p:nvSpPr>
        <p:spPr>
          <a:xfrm rot="4500027">
            <a:off x="-1304139" y="-2493814"/>
            <a:ext cx="4670533" cy="528960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9" name="Google Shape;1299;p15"/>
          <p:cNvGrpSpPr/>
          <p:nvPr/>
        </p:nvGrpSpPr>
        <p:grpSpPr>
          <a:xfrm rot="-10799905" flipH="1">
            <a:off x="8311719" y="-711994"/>
            <a:ext cx="1403460" cy="3309940"/>
            <a:chOff x="6152550" y="3804050"/>
            <a:chExt cx="386075" cy="910550"/>
          </a:xfrm>
        </p:grpSpPr>
        <p:sp>
          <p:nvSpPr>
            <p:cNvPr id="1300" name="Google Shape;1300;p15"/>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15"/>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 name="Google Shape;1302;p15"/>
          <p:cNvGrpSpPr/>
          <p:nvPr/>
        </p:nvGrpSpPr>
        <p:grpSpPr>
          <a:xfrm rot="-2700000">
            <a:off x="7840234" y="1927502"/>
            <a:ext cx="1534780" cy="3345874"/>
            <a:chOff x="3345650" y="2840950"/>
            <a:chExt cx="370900" cy="808575"/>
          </a:xfrm>
        </p:grpSpPr>
        <p:sp>
          <p:nvSpPr>
            <p:cNvPr id="1303" name="Google Shape;1303;p15"/>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15"/>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15"/>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15"/>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15"/>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15"/>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15"/>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15"/>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15"/>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15"/>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15"/>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15"/>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15"/>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15"/>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15"/>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15"/>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15"/>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15"/>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15"/>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15"/>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15"/>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15"/>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15"/>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15"/>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15"/>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15"/>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15"/>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15"/>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15"/>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15"/>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15"/>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15"/>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15"/>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15"/>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15"/>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15"/>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15"/>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15"/>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15"/>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15"/>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15"/>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15"/>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15"/>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15"/>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15"/>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15"/>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15"/>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15"/>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 name="Google Shape;1351;p15"/>
          <p:cNvGrpSpPr/>
          <p:nvPr/>
        </p:nvGrpSpPr>
        <p:grpSpPr>
          <a:xfrm rot="-7434564" flipH="1">
            <a:off x="7402918" y="-1937334"/>
            <a:ext cx="2205126" cy="4812969"/>
            <a:chOff x="7386050" y="661025"/>
            <a:chExt cx="1576975" cy="3441950"/>
          </a:xfrm>
        </p:grpSpPr>
        <p:sp>
          <p:nvSpPr>
            <p:cNvPr id="1352" name="Google Shape;1352;p15"/>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15"/>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15"/>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15"/>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15"/>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15"/>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15"/>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15"/>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15"/>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15"/>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15"/>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3" name="Google Shape;1363;p15"/>
          <p:cNvSpPr/>
          <p:nvPr/>
        </p:nvSpPr>
        <p:spPr>
          <a:xfrm rot="2886980" flipH="1">
            <a:off x="6233970" y="2931503"/>
            <a:ext cx="4025388" cy="207073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 name="Google Shape;1364;p15"/>
          <p:cNvGrpSpPr/>
          <p:nvPr/>
        </p:nvGrpSpPr>
        <p:grpSpPr>
          <a:xfrm rot="2887043" flipH="1">
            <a:off x="6418020" y="3195393"/>
            <a:ext cx="4195468" cy="3621686"/>
            <a:chOff x="2695275" y="1049450"/>
            <a:chExt cx="1439175" cy="1242350"/>
          </a:xfrm>
        </p:grpSpPr>
        <p:sp>
          <p:nvSpPr>
            <p:cNvPr id="1365" name="Google Shape;1365;p15"/>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15"/>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1367" name="Google Shape;1367;p15"/>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15"/>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9" name="Google Shape;1369;p15"/>
          <p:cNvGrpSpPr/>
          <p:nvPr/>
        </p:nvGrpSpPr>
        <p:grpSpPr>
          <a:xfrm rot="2159595">
            <a:off x="-72665" y="3376879"/>
            <a:ext cx="1374373" cy="2103486"/>
            <a:chOff x="1537100" y="2937075"/>
            <a:chExt cx="1374350" cy="2103450"/>
          </a:xfrm>
        </p:grpSpPr>
        <p:sp>
          <p:nvSpPr>
            <p:cNvPr id="1370" name="Google Shape;1370;p15"/>
            <p:cNvSpPr/>
            <p:nvPr/>
          </p:nvSpPr>
          <p:spPr>
            <a:xfrm>
              <a:off x="2203400" y="3506275"/>
              <a:ext cx="633000" cy="1514775"/>
            </a:xfrm>
            <a:custGeom>
              <a:avLst/>
              <a:gdLst/>
              <a:ahLst/>
              <a:cxnLst/>
              <a:rect l="l" t="t" r="r" b="b"/>
              <a:pathLst>
                <a:path w="25320" h="60591" extrusionOk="0">
                  <a:moveTo>
                    <a:pt x="25319" y="1"/>
                  </a:moveTo>
                  <a:lnTo>
                    <a:pt x="25319" y="1"/>
                  </a:lnTo>
                  <a:cubicBezTo>
                    <a:pt x="8707" y="18881"/>
                    <a:pt x="268" y="28755"/>
                    <a:pt x="1" y="59744"/>
                  </a:cubicBezTo>
                  <a:cubicBezTo>
                    <a:pt x="1" y="60315"/>
                    <a:pt x="200" y="60591"/>
                    <a:pt x="443" y="60591"/>
                  </a:cubicBezTo>
                  <a:cubicBezTo>
                    <a:pt x="697" y="60591"/>
                    <a:pt x="998" y="60290"/>
                    <a:pt x="1168" y="59710"/>
                  </a:cubicBezTo>
                  <a:cubicBezTo>
                    <a:pt x="6973" y="36761"/>
                    <a:pt x="14311" y="18214"/>
                    <a:pt x="253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15"/>
            <p:cNvSpPr/>
            <p:nvPr/>
          </p:nvSpPr>
          <p:spPr>
            <a:xfrm>
              <a:off x="2048300" y="3608850"/>
              <a:ext cx="360275" cy="1412325"/>
            </a:xfrm>
            <a:custGeom>
              <a:avLst/>
              <a:gdLst/>
              <a:ahLst/>
              <a:cxnLst/>
              <a:rect l="l" t="t" r="r" b="b"/>
              <a:pathLst>
                <a:path w="14411" h="56493" extrusionOk="0">
                  <a:moveTo>
                    <a:pt x="14411" y="1"/>
                  </a:moveTo>
                  <a:cubicBezTo>
                    <a:pt x="4837" y="19281"/>
                    <a:pt x="1" y="29288"/>
                    <a:pt x="6305" y="55841"/>
                  </a:cubicBezTo>
                  <a:cubicBezTo>
                    <a:pt x="6409" y="56285"/>
                    <a:pt x="6598" y="56493"/>
                    <a:pt x="6776" y="56493"/>
                  </a:cubicBezTo>
                  <a:cubicBezTo>
                    <a:pt x="6999" y="56493"/>
                    <a:pt x="7206" y="56167"/>
                    <a:pt x="7206" y="55574"/>
                  </a:cubicBezTo>
                  <a:cubicBezTo>
                    <a:pt x="7139" y="34892"/>
                    <a:pt x="9207" y="17647"/>
                    <a:pt x="144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15"/>
            <p:cNvSpPr/>
            <p:nvPr/>
          </p:nvSpPr>
          <p:spPr>
            <a:xfrm>
              <a:off x="1592975" y="3582175"/>
              <a:ext cx="616950" cy="1400775"/>
            </a:xfrm>
            <a:custGeom>
              <a:avLst/>
              <a:gdLst/>
              <a:ahLst/>
              <a:cxnLst/>
              <a:rect l="l" t="t" r="r" b="b"/>
              <a:pathLst>
                <a:path w="24678" h="56031" extrusionOk="0">
                  <a:moveTo>
                    <a:pt x="1" y="0"/>
                  </a:moveTo>
                  <a:lnTo>
                    <a:pt x="1" y="0"/>
                  </a:lnTo>
                  <a:cubicBezTo>
                    <a:pt x="5504" y="7139"/>
                    <a:pt x="10208" y="17380"/>
                    <a:pt x="14277" y="27987"/>
                  </a:cubicBezTo>
                  <a:cubicBezTo>
                    <a:pt x="17780" y="37027"/>
                    <a:pt x="20749" y="46133"/>
                    <a:pt x="23617" y="55540"/>
                  </a:cubicBezTo>
                  <a:cubicBezTo>
                    <a:pt x="23726" y="55879"/>
                    <a:pt x="23928" y="56031"/>
                    <a:pt x="24123" y="56031"/>
                  </a:cubicBezTo>
                  <a:cubicBezTo>
                    <a:pt x="24408" y="56031"/>
                    <a:pt x="24677" y="55708"/>
                    <a:pt x="24618" y="55173"/>
                  </a:cubicBezTo>
                  <a:cubicBezTo>
                    <a:pt x="24118" y="49803"/>
                    <a:pt x="23517" y="44332"/>
                    <a:pt x="22450" y="38828"/>
                  </a:cubicBezTo>
                  <a:cubicBezTo>
                    <a:pt x="21082" y="31523"/>
                    <a:pt x="18847" y="23984"/>
                    <a:pt x="15678" y="18314"/>
                  </a:cubicBezTo>
                  <a:cubicBezTo>
                    <a:pt x="13910" y="15178"/>
                    <a:pt x="12009" y="12676"/>
                    <a:pt x="10041" y="10375"/>
                  </a:cubicBezTo>
                  <a:cubicBezTo>
                    <a:pt x="6739" y="6505"/>
                    <a:pt x="3370" y="300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15"/>
            <p:cNvSpPr/>
            <p:nvPr/>
          </p:nvSpPr>
          <p:spPr>
            <a:xfrm>
              <a:off x="2015775" y="4054175"/>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15"/>
            <p:cNvSpPr/>
            <p:nvPr/>
          </p:nvSpPr>
          <p:spPr>
            <a:xfrm>
              <a:off x="1954075" y="3462075"/>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15"/>
            <p:cNvSpPr/>
            <p:nvPr/>
          </p:nvSpPr>
          <p:spPr>
            <a:xfrm>
              <a:off x="2197025" y="3891550"/>
              <a:ext cx="714425" cy="1148975"/>
            </a:xfrm>
            <a:custGeom>
              <a:avLst/>
              <a:gdLst/>
              <a:ahLst/>
              <a:cxnLst/>
              <a:rect l="l" t="t" r="r" b="b"/>
              <a:pathLst>
                <a:path w="28577" h="45959" extrusionOk="0">
                  <a:moveTo>
                    <a:pt x="28576" y="1"/>
                  </a:moveTo>
                  <a:cubicBezTo>
                    <a:pt x="25040" y="1969"/>
                    <a:pt x="21471" y="4404"/>
                    <a:pt x="17935" y="7239"/>
                  </a:cubicBezTo>
                  <a:cubicBezTo>
                    <a:pt x="15867" y="8907"/>
                    <a:pt x="13766" y="10742"/>
                    <a:pt x="11798" y="13177"/>
                  </a:cubicBezTo>
                  <a:cubicBezTo>
                    <a:pt x="8262" y="17647"/>
                    <a:pt x="5460" y="24018"/>
                    <a:pt x="3558" y="30356"/>
                  </a:cubicBezTo>
                  <a:cubicBezTo>
                    <a:pt x="2091" y="35193"/>
                    <a:pt x="1057" y="40096"/>
                    <a:pt x="123" y="44933"/>
                  </a:cubicBezTo>
                  <a:cubicBezTo>
                    <a:pt x="0" y="45564"/>
                    <a:pt x="238" y="45959"/>
                    <a:pt x="533" y="45959"/>
                  </a:cubicBezTo>
                  <a:cubicBezTo>
                    <a:pt x="722" y="45959"/>
                    <a:pt x="934" y="45798"/>
                    <a:pt x="1090" y="45433"/>
                  </a:cubicBezTo>
                  <a:cubicBezTo>
                    <a:pt x="4626" y="37428"/>
                    <a:pt x="8262" y="29789"/>
                    <a:pt x="12398" y="22317"/>
                  </a:cubicBezTo>
                  <a:cubicBezTo>
                    <a:pt x="17235" y="13577"/>
                    <a:pt x="22639" y="5305"/>
                    <a:pt x="28576"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15"/>
            <p:cNvSpPr/>
            <p:nvPr/>
          </p:nvSpPr>
          <p:spPr>
            <a:xfrm>
              <a:off x="1665525" y="4299350"/>
              <a:ext cx="558450" cy="740675"/>
            </a:xfrm>
            <a:custGeom>
              <a:avLst/>
              <a:gdLst/>
              <a:ahLst/>
              <a:cxnLst/>
              <a:rect l="l" t="t" r="r" b="b"/>
              <a:pathLst>
                <a:path w="22338" h="29627" extrusionOk="0">
                  <a:moveTo>
                    <a:pt x="1" y="1"/>
                  </a:moveTo>
                  <a:lnTo>
                    <a:pt x="1" y="1"/>
                  </a:lnTo>
                  <a:cubicBezTo>
                    <a:pt x="9474" y="7373"/>
                    <a:pt x="15945" y="16546"/>
                    <a:pt x="21316" y="29222"/>
                  </a:cubicBezTo>
                  <a:cubicBezTo>
                    <a:pt x="21431" y="29502"/>
                    <a:pt x="21609" y="29627"/>
                    <a:pt x="21784" y="29627"/>
                  </a:cubicBezTo>
                  <a:cubicBezTo>
                    <a:pt x="22065" y="29627"/>
                    <a:pt x="22337" y="29303"/>
                    <a:pt x="22317" y="28788"/>
                  </a:cubicBezTo>
                  <a:cubicBezTo>
                    <a:pt x="21182" y="8440"/>
                    <a:pt x="14011" y="547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15"/>
            <p:cNvSpPr/>
            <p:nvPr/>
          </p:nvSpPr>
          <p:spPr>
            <a:xfrm>
              <a:off x="2207275" y="4386075"/>
              <a:ext cx="667475" cy="644175"/>
            </a:xfrm>
            <a:custGeom>
              <a:avLst/>
              <a:gdLst/>
              <a:ahLst/>
              <a:cxnLst/>
              <a:rect l="l" t="t" r="r" b="b"/>
              <a:pathLst>
                <a:path w="26699" h="25767" extrusionOk="0">
                  <a:moveTo>
                    <a:pt x="26698" y="1"/>
                  </a:moveTo>
                  <a:lnTo>
                    <a:pt x="26698" y="1"/>
                  </a:lnTo>
                  <a:cubicBezTo>
                    <a:pt x="11988" y="3170"/>
                    <a:pt x="4449" y="4971"/>
                    <a:pt x="113" y="24852"/>
                  </a:cubicBezTo>
                  <a:cubicBezTo>
                    <a:pt x="0" y="25393"/>
                    <a:pt x="268" y="25766"/>
                    <a:pt x="577" y="25766"/>
                  </a:cubicBezTo>
                  <a:cubicBezTo>
                    <a:pt x="726" y="25766"/>
                    <a:pt x="884" y="25680"/>
                    <a:pt x="1013" y="25486"/>
                  </a:cubicBezTo>
                  <a:cubicBezTo>
                    <a:pt x="8352" y="13811"/>
                    <a:pt x="16191" y="5805"/>
                    <a:pt x="26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15"/>
            <p:cNvSpPr/>
            <p:nvPr/>
          </p:nvSpPr>
          <p:spPr>
            <a:xfrm>
              <a:off x="2095000" y="3039900"/>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15"/>
            <p:cNvSpPr/>
            <p:nvPr/>
          </p:nvSpPr>
          <p:spPr>
            <a:xfrm>
              <a:off x="2225100" y="3066800"/>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15"/>
            <p:cNvSpPr/>
            <p:nvPr/>
          </p:nvSpPr>
          <p:spPr>
            <a:xfrm>
              <a:off x="2621200" y="3041875"/>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15"/>
            <p:cNvSpPr/>
            <p:nvPr/>
          </p:nvSpPr>
          <p:spPr>
            <a:xfrm>
              <a:off x="2211750" y="3034275"/>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15"/>
            <p:cNvSpPr/>
            <p:nvPr/>
          </p:nvSpPr>
          <p:spPr>
            <a:xfrm>
              <a:off x="2516975" y="3008975"/>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15"/>
            <p:cNvSpPr/>
            <p:nvPr/>
          </p:nvSpPr>
          <p:spPr>
            <a:xfrm>
              <a:off x="2225100" y="3195225"/>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15"/>
            <p:cNvSpPr/>
            <p:nvPr/>
          </p:nvSpPr>
          <p:spPr>
            <a:xfrm>
              <a:off x="2637900" y="3171700"/>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15"/>
            <p:cNvSpPr/>
            <p:nvPr/>
          </p:nvSpPr>
          <p:spPr>
            <a:xfrm>
              <a:off x="2168375" y="2959225"/>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15"/>
            <p:cNvSpPr/>
            <p:nvPr/>
          </p:nvSpPr>
          <p:spPr>
            <a:xfrm>
              <a:off x="2256775" y="2937075"/>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15"/>
            <p:cNvSpPr/>
            <p:nvPr/>
          </p:nvSpPr>
          <p:spPr>
            <a:xfrm>
              <a:off x="2225100" y="3164375"/>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15"/>
            <p:cNvSpPr/>
            <p:nvPr/>
          </p:nvSpPr>
          <p:spPr>
            <a:xfrm>
              <a:off x="2531975" y="3139450"/>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15"/>
            <p:cNvSpPr/>
            <p:nvPr/>
          </p:nvSpPr>
          <p:spPr>
            <a:xfrm>
              <a:off x="2168375" y="3016775"/>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15"/>
            <p:cNvSpPr/>
            <p:nvPr/>
          </p:nvSpPr>
          <p:spPr>
            <a:xfrm>
              <a:off x="2326825" y="2994250"/>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15"/>
            <p:cNvSpPr/>
            <p:nvPr/>
          </p:nvSpPr>
          <p:spPr>
            <a:xfrm>
              <a:off x="2158375" y="3305575"/>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15"/>
            <p:cNvSpPr/>
            <p:nvPr/>
          </p:nvSpPr>
          <p:spPr>
            <a:xfrm>
              <a:off x="2095825" y="3092650"/>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15"/>
            <p:cNvSpPr/>
            <p:nvPr/>
          </p:nvSpPr>
          <p:spPr>
            <a:xfrm>
              <a:off x="1602975" y="3658275"/>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15"/>
            <p:cNvSpPr/>
            <p:nvPr/>
          </p:nvSpPr>
          <p:spPr>
            <a:xfrm>
              <a:off x="1537100" y="3763975"/>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15"/>
            <p:cNvSpPr/>
            <p:nvPr/>
          </p:nvSpPr>
          <p:spPr>
            <a:xfrm>
              <a:off x="1619650" y="3714775"/>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15"/>
            <p:cNvSpPr/>
            <p:nvPr/>
          </p:nvSpPr>
          <p:spPr>
            <a:xfrm>
              <a:off x="1597975" y="3692150"/>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15"/>
            <p:cNvSpPr/>
            <p:nvPr/>
          </p:nvSpPr>
          <p:spPr>
            <a:xfrm>
              <a:off x="1550450" y="3864875"/>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15"/>
            <p:cNvSpPr/>
            <p:nvPr/>
          </p:nvSpPr>
          <p:spPr>
            <a:xfrm>
              <a:off x="1826475" y="3597175"/>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15"/>
            <p:cNvSpPr/>
            <p:nvPr/>
          </p:nvSpPr>
          <p:spPr>
            <a:xfrm>
              <a:off x="1802350" y="3577075"/>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15"/>
            <p:cNvSpPr/>
            <p:nvPr/>
          </p:nvSpPr>
          <p:spPr>
            <a:xfrm>
              <a:off x="1637175" y="3832350"/>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15"/>
            <p:cNvSpPr/>
            <p:nvPr/>
          </p:nvSpPr>
          <p:spPr>
            <a:xfrm>
              <a:off x="1618000" y="3811450"/>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15"/>
            <p:cNvSpPr/>
            <p:nvPr/>
          </p:nvSpPr>
          <p:spPr>
            <a:xfrm>
              <a:off x="1776450" y="3662225"/>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15"/>
            <p:cNvSpPr/>
            <p:nvPr/>
          </p:nvSpPr>
          <p:spPr>
            <a:xfrm>
              <a:off x="1752250" y="3642425"/>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15"/>
            <p:cNvSpPr/>
            <p:nvPr/>
          </p:nvSpPr>
          <p:spPr>
            <a:xfrm>
              <a:off x="1630500" y="3946300"/>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15"/>
            <p:cNvSpPr/>
            <p:nvPr/>
          </p:nvSpPr>
          <p:spPr>
            <a:xfrm>
              <a:off x="1865675" y="3698100"/>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406" name="Google Shape;1406;p15"/>
          <p:cNvPicPr preferRelativeResize="0"/>
          <p:nvPr/>
        </p:nvPicPr>
        <p:blipFill>
          <a:blip r:embed="rId2">
            <a:alphaModFix amt="49000"/>
          </a:blip>
          <a:stretch>
            <a:fillRect/>
          </a:stretch>
        </p:blipFill>
        <p:spPr>
          <a:xfrm>
            <a:off x="5972650" y="-574420"/>
            <a:ext cx="3742525" cy="3347995"/>
          </a:xfrm>
          <a:prstGeom prst="rect">
            <a:avLst/>
          </a:prstGeom>
          <a:noFill/>
          <a:ln>
            <a:noFill/>
          </a:ln>
        </p:spPr>
      </p:pic>
      <p:pic>
        <p:nvPicPr>
          <p:cNvPr id="1407" name="Google Shape;1407;p15"/>
          <p:cNvPicPr preferRelativeResize="0"/>
          <p:nvPr/>
        </p:nvPicPr>
        <p:blipFill>
          <a:blip r:embed="rId2">
            <a:alphaModFix amt="49000"/>
          </a:blip>
          <a:stretch>
            <a:fillRect/>
          </a:stretch>
        </p:blipFill>
        <p:spPr>
          <a:xfrm>
            <a:off x="-662400" y="3514327"/>
            <a:ext cx="2328150" cy="2082724"/>
          </a:xfrm>
          <a:prstGeom prst="rect">
            <a:avLst/>
          </a:prstGeom>
          <a:noFill/>
          <a:ln>
            <a:noFill/>
          </a:ln>
        </p:spPr>
      </p:pic>
      <p:pic>
        <p:nvPicPr>
          <p:cNvPr id="1408" name="Google Shape;1408;p15"/>
          <p:cNvPicPr preferRelativeResize="0"/>
          <p:nvPr/>
        </p:nvPicPr>
        <p:blipFill>
          <a:blip r:embed="rId2">
            <a:alphaModFix amt="49000"/>
          </a:blip>
          <a:stretch>
            <a:fillRect/>
          </a:stretch>
        </p:blipFill>
        <p:spPr>
          <a:xfrm>
            <a:off x="5972650" y="2772130"/>
            <a:ext cx="3742525" cy="3347995"/>
          </a:xfrm>
          <a:prstGeom prst="rect">
            <a:avLst/>
          </a:prstGeom>
          <a:noFill/>
          <a:ln>
            <a:noFill/>
          </a:ln>
        </p:spPr>
      </p:pic>
      <p:pic>
        <p:nvPicPr>
          <p:cNvPr id="1409" name="Google Shape;1409;p15"/>
          <p:cNvPicPr preferRelativeResize="0"/>
          <p:nvPr/>
        </p:nvPicPr>
        <p:blipFill>
          <a:blip r:embed="rId2">
            <a:alphaModFix amt="49000"/>
          </a:blip>
          <a:stretch>
            <a:fillRect/>
          </a:stretch>
        </p:blipFill>
        <p:spPr>
          <a:xfrm>
            <a:off x="-30275" y="-92595"/>
            <a:ext cx="3742525" cy="3347995"/>
          </a:xfrm>
          <a:prstGeom prst="rect">
            <a:avLst/>
          </a:prstGeom>
          <a:noFill/>
          <a:ln>
            <a:noFill/>
          </a:ln>
        </p:spPr>
      </p:pic>
      <p:sp>
        <p:nvSpPr>
          <p:cNvPr id="1410" name="Google Shape;1410;p15"/>
          <p:cNvSpPr txBox="1">
            <a:spLocks noGrp="1"/>
          </p:cNvSpPr>
          <p:nvPr>
            <p:ph type="title"/>
          </p:nvPr>
        </p:nvSpPr>
        <p:spPr>
          <a:xfrm>
            <a:off x="715750" y="2332025"/>
            <a:ext cx="4064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3600"/>
              <a:buNone/>
              <a:defRPr sz="4900"/>
            </a:lvl1pPr>
            <a:lvl2pPr lvl="1" algn="r" rtl="0">
              <a:spcBef>
                <a:spcPts val="0"/>
              </a:spcBef>
              <a:spcAft>
                <a:spcPts val="0"/>
              </a:spcAft>
              <a:buSzPts val="3600"/>
              <a:buNone/>
              <a:defRPr sz="3600"/>
            </a:lvl2pPr>
            <a:lvl3pPr lvl="2" algn="r" rtl="0">
              <a:spcBef>
                <a:spcPts val="0"/>
              </a:spcBef>
              <a:spcAft>
                <a:spcPts val="0"/>
              </a:spcAft>
              <a:buSzPts val="3600"/>
              <a:buNone/>
              <a:defRPr sz="3600"/>
            </a:lvl3pPr>
            <a:lvl4pPr lvl="3" algn="r" rtl="0">
              <a:spcBef>
                <a:spcPts val="0"/>
              </a:spcBef>
              <a:spcAft>
                <a:spcPts val="0"/>
              </a:spcAft>
              <a:buSzPts val="3600"/>
              <a:buNone/>
              <a:defRPr sz="3600"/>
            </a:lvl4pPr>
            <a:lvl5pPr lvl="4" algn="r" rtl="0">
              <a:spcBef>
                <a:spcPts val="0"/>
              </a:spcBef>
              <a:spcAft>
                <a:spcPts val="0"/>
              </a:spcAft>
              <a:buSzPts val="3600"/>
              <a:buNone/>
              <a:defRPr sz="3600"/>
            </a:lvl5pPr>
            <a:lvl6pPr lvl="5" algn="r" rtl="0">
              <a:spcBef>
                <a:spcPts val="0"/>
              </a:spcBef>
              <a:spcAft>
                <a:spcPts val="0"/>
              </a:spcAft>
              <a:buSzPts val="3600"/>
              <a:buNone/>
              <a:defRPr sz="3600"/>
            </a:lvl6pPr>
            <a:lvl7pPr lvl="6" algn="r" rtl="0">
              <a:spcBef>
                <a:spcPts val="0"/>
              </a:spcBef>
              <a:spcAft>
                <a:spcPts val="0"/>
              </a:spcAft>
              <a:buSzPts val="3600"/>
              <a:buNone/>
              <a:defRPr sz="3600"/>
            </a:lvl7pPr>
            <a:lvl8pPr lvl="7" algn="r" rtl="0">
              <a:spcBef>
                <a:spcPts val="0"/>
              </a:spcBef>
              <a:spcAft>
                <a:spcPts val="0"/>
              </a:spcAft>
              <a:buSzPts val="3600"/>
              <a:buNone/>
              <a:defRPr sz="3600"/>
            </a:lvl8pPr>
            <a:lvl9pPr lvl="8" algn="r" rtl="0">
              <a:spcBef>
                <a:spcPts val="0"/>
              </a:spcBef>
              <a:spcAft>
                <a:spcPts val="0"/>
              </a:spcAft>
              <a:buSzPts val="3600"/>
              <a:buNone/>
              <a:defRPr sz="3600"/>
            </a:lvl9pPr>
          </a:lstStyle>
          <a:p>
            <a:endParaRPr/>
          </a:p>
        </p:txBody>
      </p:sp>
      <p:sp>
        <p:nvSpPr>
          <p:cNvPr id="1411" name="Google Shape;1411;p15"/>
          <p:cNvSpPr txBox="1">
            <a:spLocks noGrp="1"/>
          </p:cNvSpPr>
          <p:nvPr>
            <p:ph type="title" idx="2" hasCustomPrompt="1"/>
          </p:nvPr>
        </p:nvSpPr>
        <p:spPr>
          <a:xfrm>
            <a:off x="3538750" y="1337825"/>
            <a:ext cx="1241700" cy="841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6000"/>
              <a:buNone/>
              <a:defRPr sz="6000">
                <a:solidFill>
                  <a:schemeClr val="dk2"/>
                </a:solidFill>
              </a:defRPr>
            </a:lvl1pPr>
            <a:lvl2pPr lvl="1" algn="r" rtl="0">
              <a:spcBef>
                <a:spcPts val="0"/>
              </a:spcBef>
              <a:spcAft>
                <a:spcPts val="0"/>
              </a:spcAft>
              <a:buSzPts val="6000"/>
              <a:buNone/>
              <a:defRPr sz="6000"/>
            </a:lvl2pPr>
            <a:lvl3pPr lvl="2" algn="r" rtl="0">
              <a:spcBef>
                <a:spcPts val="0"/>
              </a:spcBef>
              <a:spcAft>
                <a:spcPts val="0"/>
              </a:spcAft>
              <a:buSzPts val="6000"/>
              <a:buNone/>
              <a:defRPr sz="6000"/>
            </a:lvl3pPr>
            <a:lvl4pPr lvl="3" algn="r" rtl="0">
              <a:spcBef>
                <a:spcPts val="0"/>
              </a:spcBef>
              <a:spcAft>
                <a:spcPts val="0"/>
              </a:spcAft>
              <a:buSzPts val="6000"/>
              <a:buNone/>
              <a:defRPr sz="6000"/>
            </a:lvl4pPr>
            <a:lvl5pPr lvl="4" algn="r" rtl="0">
              <a:spcBef>
                <a:spcPts val="0"/>
              </a:spcBef>
              <a:spcAft>
                <a:spcPts val="0"/>
              </a:spcAft>
              <a:buSzPts val="6000"/>
              <a:buNone/>
              <a:defRPr sz="6000"/>
            </a:lvl5pPr>
            <a:lvl6pPr lvl="5" algn="r" rtl="0">
              <a:spcBef>
                <a:spcPts val="0"/>
              </a:spcBef>
              <a:spcAft>
                <a:spcPts val="0"/>
              </a:spcAft>
              <a:buSzPts val="6000"/>
              <a:buNone/>
              <a:defRPr sz="6000"/>
            </a:lvl6pPr>
            <a:lvl7pPr lvl="6" algn="r" rtl="0">
              <a:spcBef>
                <a:spcPts val="0"/>
              </a:spcBef>
              <a:spcAft>
                <a:spcPts val="0"/>
              </a:spcAft>
              <a:buSzPts val="6000"/>
              <a:buNone/>
              <a:defRPr sz="6000"/>
            </a:lvl7pPr>
            <a:lvl8pPr lvl="7" algn="r" rtl="0">
              <a:spcBef>
                <a:spcPts val="0"/>
              </a:spcBef>
              <a:spcAft>
                <a:spcPts val="0"/>
              </a:spcAft>
              <a:buSzPts val="6000"/>
              <a:buNone/>
              <a:defRPr sz="6000"/>
            </a:lvl8pPr>
            <a:lvl9pPr lvl="8" algn="r" rtl="0">
              <a:spcBef>
                <a:spcPts val="0"/>
              </a:spcBef>
              <a:spcAft>
                <a:spcPts val="0"/>
              </a:spcAft>
              <a:buSzPts val="6000"/>
              <a:buNone/>
              <a:defRPr sz="6000"/>
            </a:lvl9pPr>
          </a:lstStyle>
          <a:p>
            <a:r>
              <a:t>xx%</a:t>
            </a:r>
          </a:p>
        </p:txBody>
      </p:sp>
      <p:sp>
        <p:nvSpPr>
          <p:cNvPr id="1412" name="Google Shape;1412;p15"/>
          <p:cNvSpPr txBox="1">
            <a:spLocks noGrp="1"/>
          </p:cNvSpPr>
          <p:nvPr>
            <p:ph type="subTitle" idx="1"/>
          </p:nvPr>
        </p:nvSpPr>
        <p:spPr>
          <a:xfrm>
            <a:off x="715750" y="3132175"/>
            <a:ext cx="4064700" cy="713400"/>
          </a:xfrm>
          <a:prstGeom prst="rect">
            <a:avLst/>
          </a:prstGeom>
        </p:spPr>
        <p:txBody>
          <a:bodyPr spcFirstLastPara="1" wrap="square" lIns="91425" tIns="91425" rIns="91425" bIns="91425" anchor="ctr"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Tree>
    <p:extLst>
      <p:ext uri="{BB962C8B-B14F-4D97-AF65-F5344CB8AC3E}">
        <p14:creationId xmlns:p14="http://schemas.microsoft.com/office/powerpoint/2010/main" val="1758048350"/>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406"/>
        <p:cNvGrpSpPr/>
        <p:nvPr/>
      </p:nvGrpSpPr>
      <p:grpSpPr>
        <a:xfrm>
          <a:off x="0" y="0"/>
          <a:ext cx="0" cy="0"/>
          <a:chOff x="0" y="0"/>
          <a:chExt cx="0" cy="0"/>
        </a:xfrm>
      </p:grpSpPr>
      <p:sp>
        <p:nvSpPr>
          <p:cNvPr id="407" name="Google Shape;407;p4"/>
          <p:cNvSpPr/>
          <p:nvPr/>
        </p:nvSpPr>
        <p:spPr>
          <a:xfrm rot="-9434754">
            <a:off x="-463511" y="-444528"/>
            <a:ext cx="1572134" cy="1584859"/>
          </a:xfrm>
          <a:custGeom>
            <a:avLst/>
            <a:gdLst/>
            <a:ahLst/>
            <a:cxnLst/>
            <a:rect l="l" t="t" r="r" b="b"/>
            <a:pathLst>
              <a:path w="48002" h="40452" extrusionOk="0">
                <a:moveTo>
                  <a:pt x="28396" y="0"/>
                </a:moveTo>
                <a:cubicBezTo>
                  <a:pt x="25181" y="0"/>
                  <a:pt x="21974" y="788"/>
                  <a:pt x="19314" y="2519"/>
                </a:cubicBezTo>
                <a:cubicBezTo>
                  <a:pt x="15778" y="4821"/>
                  <a:pt x="13277" y="8924"/>
                  <a:pt x="13510" y="13194"/>
                </a:cubicBezTo>
                <a:cubicBezTo>
                  <a:pt x="13677" y="15762"/>
                  <a:pt x="14778" y="18331"/>
                  <a:pt x="14277" y="20866"/>
                </a:cubicBezTo>
                <a:cubicBezTo>
                  <a:pt x="13844" y="22934"/>
                  <a:pt x="12343" y="24702"/>
                  <a:pt x="10608" y="25936"/>
                </a:cubicBezTo>
                <a:cubicBezTo>
                  <a:pt x="8840" y="27170"/>
                  <a:pt x="6839" y="27937"/>
                  <a:pt x="4837" y="28771"/>
                </a:cubicBezTo>
                <a:cubicBezTo>
                  <a:pt x="3937" y="29172"/>
                  <a:pt x="2969" y="29572"/>
                  <a:pt x="2269" y="30272"/>
                </a:cubicBezTo>
                <a:cubicBezTo>
                  <a:pt x="0" y="32441"/>
                  <a:pt x="1435" y="35943"/>
                  <a:pt x="3503" y="37678"/>
                </a:cubicBezTo>
                <a:cubicBezTo>
                  <a:pt x="4937" y="38712"/>
                  <a:pt x="6705" y="39246"/>
                  <a:pt x="8473" y="39612"/>
                </a:cubicBezTo>
                <a:cubicBezTo>
                  <a:pt x="11073" y="40175"/>
                  <a:pt x="13732" y="40452"/>
                  <a:pt x="16392" y="40452"/>
                </a:cubicBezTo>
                <a:cubicBezTo>
                  <a:pt x="23354" y="40452"/>
                  <a:pt x="30322" y="38554"/>
                  <a:pt x="36260" y="34909"/>
                </a:cubicBezTo>
                <a:cubicBezTo>
                  <a:pt x="39328" y="33041"/>
                  <a:pt x="42097" y="30739"/>
                  <a:pt x="44199" y="27871"/>
                </a:cubicBezTo>
                <a:cubicBezTo>
                  <a:pt x="46334" y="25035"/>
                  <a:pt x="47701" y="21566"/>
                  <a:pt x="47835" y="18030"/>
                </a:cubicBezTo>
                <a:cubicBezTo>
                  <a:pt x="48001" y="13627"/>
                  <a:pt x="46167" y="9257"/>
                  <a:pt x="43098" y="6089"/>
                </a:cubicBezTo>
                <a:cubicBezTo>
                  <a:pt x="40062" y="2920"/>
                  <a:pt x="35893" y="918"/>
                  <a:pt x="31556" y="251"/>
                </a:cubicBezTo>
                <a:cubicBezTo>
                  <a:pt x="30515" y="86"/>
                  <a:pt x="29455" y="0"/>
                  <a:pt x="2839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 name="Google Shape;408;p4"/>
          <p:cNvSpPr txBox="1">
            <a:spLocks noGrp="1"/>
          </p:cNvSpPr>
          <p:nvPr>
            <p:ph type="body" idx="1"/>
          </p:nvPr>
        </p:nvSpPr>
        <p:spPr>
          <a:xfrm>
            <a:off x="720000" y="1152475"/>
            <a:ext cx="7704000" cy="34509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grpSp>
        <p:nvGrpSpPr>
          <p:cNvPr id="409" name="Google Shape;409;p4"/>
          <p:cNvGrpSpPr/>
          <p:nvPr/>
        </p:nvGrpSpPr>
        <p:grpSpPr>
          <a:xfrm rot="-1262251" flipH="1">
            <a:off x="8360754" y="4098368"/>
            <a:ext cx="1045011" cy="1839257"/>
            <a:chOff x="4836950" y="647600"/>
            <a:chExt cx="1044950" cy="1839150"/>
          </a:xfrm>
        </p:grpSpPr>
        <p:sp>
          <p:nvSpPr>
            <p:cNvPr id="410" name="Google Shape;410;p4"/>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4"/>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4"/>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 name="Google Shape;413;p4"/>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4"/>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4"/>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4"/>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4"/>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 name="Google Shape;418;p4"/>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4"/>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4"/>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4"/>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2" name="Google Shape;422;p4"/>
          <p:cNvGrpSpPr/>
          <p:nvPr/>
        </p:nvGrpSpPr>
        <p:grpSpPr>
          <a:xfrm rot="-6296729">
            <a:off x="7657416" y="-508700"/>
            <a:ext cx="1449226" cy="1567043"/>
            <a:chOff x="1415350" y="3883125"/>
            <a:chExt cx="464350" cy="502100"/>
          </a:xfrm>
        </p:grpSpPr>
        <p:sp>
          <p:nvSpPr>
            <p:cNvPr id="423" name="Google Shape;423;p4"/>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4"/>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4"/>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4"/>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4"/>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4"/>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4"/>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4"/>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4"/>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4"/>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4"/>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4"/>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5" name="Google Shape;435;p4"/>
          <p:cNvGrpSpPr/>
          <p:nvPr/>
        </p:nvGrpSpPr>
        <p:grpSpPr>
          <a:xfrm rot="-8220563" flipH="1">
            <a:off x="8782148" y="-799886"/>
            <a:ext cx="939578" cy="2149414"/>
            <a:chOff x="5067575" y="3176425"/>
            <a:chExt cx="473000" cy="1081975"/>
          </a:xfrm>
        </p:grpSpPr>
        <p:sp>
          <p:nvSpPr>
            <p:cNvPr id="436" name="Google Shape;436;p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40" name="Google Shape;440;p4"/>
          <p:cNvPicPr preferRelativeResize="0"/>
          <p:nvPr/>
        </p:nvPicPr>
        <p:blipFill>
          <a:blip r:embed="rId2">
            <a:alphaModFix amt="50000"/>
          </a:blip>
          <a:stretch>
            <a:fillRect/>
          </a:stretch>
        </p:blipFill>
        <p:spPr>
          <a:xfrm rot="1802387">
            <a:off x="-1380746" y="-973383"/>
            <a:ext cx="3071170" cy="2747418"/>
          </a:xfrm>
          <a:prstGeom prst="rect">
            <a:avLst/>
          </a:prstGeom>
          <a:noFill/>
          <a:ln>
            <a:noFill/>
          </a:ln>
        </p:spPr>
      </p:pic>
      <p:pic>
        <p:nvPicPr>
          <p:cNvPr id="441" name="Google Shape;441;p4"/>
          <p:cNvPicPr preferRelativeResize="0"/>
          <p:nvPr/>
        </p:nvPicPr>
        <p:blipFill>
          <a:blip r:embed="rId2">
            <a:alphaModFix amt="50000"/>
          </a:blip>
          <a:stretch>
            <a:fillRect/>
          </a:stretch>
        </p:blipFill>
        <p:spPr>
          <a:xfrm rot="1802387">
            <a:off x="7801354" y="-1098883"/>
            <a:ext cx="3071170" cy="2747418"/>
          </a:xfrm>
          <a:prstGeom prst="rect">
            <a:avLst/>
          </a:prstGeom>
          <a:noFill/>
          <a:ln>
            <a:noFill/>
          </a:ln>
        </p:spPr>
      </p:pic>
      <p:pic>
        <p:nvPicPr>
          <p:cNvPr id="442" name="Google Shape;442;p4"/>
          <p:cNvPicPr preferRelativeResize="0"/>
          <p:nvPr/>
        </p:nvPicPr>
        <p:blipFill>
          <a:blip r:embed="rId2">
            <a:alphaModFix amt="50000"/>
          </a:blip>
          <a:stretch>
            <a:fillRect/>
          </a:stretch>
        </p:blipFill>
        <p:spPr>
          <a:xfrm rot="1802387">
            <a:off x="7658479" y="4082717"/>
            <a:ext cx="3071170" cy="2747418"/>
          </a:xfrm>
          <a:prstGeom prst="rect">
            <a:avLst/>
          </a:prstGeom>
          <a:noFill/>
          <a:ln>
            <a:noFill/>
          </a:ln>
        </p:spPr>
      </p:pic>
      <p:sp>
        <p:nvSpPr>
          <p:cNvPr id="443" name="Google Shape;443;p4"/>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Quote">
  <p:cSld name="Quote">
    <p:spTree>
      <p:nvGrpSpPr>
        <p:cNvPr id="1" name="Shape 1413"/>
        <p:cNvGrpSpPr/>
        <p:nvPr/>
      </p:nvGrpSpPr>
      <p:grpSpPr>
        <a:xfrm>
          <a:off x="0" y="0"/>
          <a:ext cx="0" cy="0"/>
          <a:chOff x="0" y="0"/>
          <a:chExt cx="0" cy="0"/>
        </a:xfrm>
      </p:grpSpPr>
      <p:sp>
        <p:nvSpPr>
          <p:cNvPr id="1414" name="Google Shape;1414;p16"/>
          <p:cNvSpPr/>
          <p:nvPr/>
        </p:nvSpPr>
        <p:spPr>
          <a:xfrm rot="6008301">
            <a:off x="1881997" y="-541950"/>
            <a:ext cx="5342027" cy="6496703"/>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5" name="Google Shape;1415;p16"/>
          <p:cNvGrpSpPr/>
          <p:nvPr/>
        </p:nvGrpSpPr>
        <p:grpSpPr>
          <a:xfrm>
            <a:off x="7373660" y="2784601"/>
            <a:ext cx="1206654" cy="2417350"/>
            <a:chOff x="3238525" y="2739250"/>
            <a:chExt cx="1148975" cy="2301800"/>
          </a:xfrm>
        </p:grpSpPr>
        <p:sp>
          <p:nvSpPr>
            <p:cNvPr id="1416" name="Google Shape;1416;p16"/>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16"/>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16"/>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16"/>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16"/>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16"/>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16"/>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16"/>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16"/>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16"/>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16"/>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16"/>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16"/>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16"/>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16"/>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16"/>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16"/>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16"/>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16"/>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16"/>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16"/>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16"/>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16"/>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16"/>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16"/>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16"/>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2" name="Google Shape;1442;p16"/>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3" name="Google Shape;1443;p16"/>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4" name="Google Shape;1444;p16"/>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5" name="Google Shape;1445;p16"/>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16"/>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16"/>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8" name="Google Shape;1448;p16"/>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9" name="Google Shape;1449;p16"/>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16"/>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16"/>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2" name="Google Shape;1452;p16"/>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3" name="Google Shape;1453;p16"/>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16"/>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16"/>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16"/>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7" name="Google Shape;1457;p16"/>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8" name="Google Shape;1458;p16"/>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16"/>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16"/>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16"/>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16"/>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16"/>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16"/>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16"/>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16"/>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7" name="Google Shape;1467;p16"/>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8" name="Google Shape;1468;p16"/>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16"/>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16"/>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16"/>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16"/>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16"/>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16"/>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5" name="Google Shape;1475;p16"/>
          <p:cNvGrpSpPr/>
          <p:nvPr/>
        </p:nvGrpSpPr>
        <p:grpSpPr>
          <a:xfrm flipH="1">
            <a:off x="262021" y="0"/>
            <a:ext cx="1579198" cy="2750073"/>
            <a:chOff x="7463325" y="0"/>
            <a:chExt cx="1579198" cy="2750073"/>
          </a:xfrm>
        </p:grpSpPr>
        <p:sp>
          <p:nvSpPr>
            <p:cNvPr id="1476" name="Google Shape;1476;p16"/>
            <p:cNvSpPr/>
            <p:nvPr/>
          </p:nvSpPr>
          <p:spPr>
            <a:xfrm>
              <a:off x="7526318" y="1409914"/>
              <a:ext cx="799739" cy="579784"/>
            </a:xfrm>
            <a:custGeom>
              <a:avLst/>
              <a:gdLst/>
              <a:ahLst/>
              <a:cxnLst/>
              <a:rect l="l" t="t" r="r" b="b"/>
              <a:pathLst>
                <a:path w="24986" h="18114" extrusionOk="0">
                  <a:moveTo>
                    <a:pt x="1" y="1"/>
                  </a:moveTo>
                  <a:lnTo>
                    <a:pt x="1" y="10075"/>
                  </a:lnTo>
                  <a:cubicBezTo>
                    <a:pt x="1" y="14478"/>
                    <a:pt x="3637" y="18114"/>
                    <a:pt x="8040" y="18114"/>
                  </a:cubicBezTo>
                  <a:lnTo>
                    <a:pt x="16913" y="18114"/>
                  </a:lnTo>
                  <a:cubicBezTo>
                    <a:pt x="21350" y="18114"/>
                    <a:pt x="24986" y="14478"/>
                    <a:pt x="24986" y="10075"/>
                  </a:cubicBezTo>
                  <a:lnTo>
                    <a:pt x="24986"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7" name="Google Shape;1477;p16"/>
            <p:cNvSpPr/>
            <p:nvPr/>
          </p:nvSpPr>
          <p:spPr>
            <a:xfrm>
              <a:off x="7527425" y="1556200"/>
              <a:ext cx="799731" cy="55565"/>
            </a:xfrm>
            <a:custGeom>
              <a:avLst/>
              <a:gdLst/>
              <a:ahLst/>
              <a:cxnLst/>
              <a:rect l="l" t="t" r="r" b="b"/>
              <a:pathLst>
                <a:path w="28788" h="1736" extrusionOk="0">
                  <a:moveTo>
                    <a:pt x="0" y="1"/>
                  </a:moveTo>
                  <a:lnTo>
                    <a:pt x="0" y="868"/>
                  </a:lnTo>
                  <a:cubicBezTo>
                    <a:pt x="601" y="868"/>
                    <a:pt x="901" y="1035"/>
                    <a:pt x="1234" y="1235"/>
                  </a:cubicBezTo>
                  <a:cubicBezTo>
                    <a:pt x="1601" y="1435"/>
                    <a:pt x="2068" y="1735"/>
                    <a:pt x="2902" y="1735"/>
                  </a:cubicBezTo>
                  <a:cubicBezTo>
                    <a:pt x="3736" y="1735"/>
                    <a:pt x="4170" y="1502"/>
                    <a:pt x="4570" y="1235"/>
                  </a:cubicBezTo>
                  <a:cubicBezTo>
                    <a:pt x="4904" y="1035"/>
                    <a:pt x="5171" y="868"/>
                    <a:pt x="5771" y="868"/>
                  </a:cubicBezTo>
                  <a:cubicBezTo>
                    <a:pt x="6338" y="868"/>
                    <a:pt x="6638" y="1035"/>
                    <a:pt x="6972" y="1235"/>
                  </a:cubicBezTo>
                  <a:cubicBezTo>
                    <a:pt x="7339" y="1435"/>
                    <a:pt x="7806" y="1735"/>
                    <a:pt x="8640" y="1735"/>
                  </a:cubicBezTo>
                  <a:cubicBezTo>
                    <a:pt x="9474" y="1735"/>
                    <a:pt x="9941" y="1502"/>
                    <a:pt x="10308" y="1235"/>
                  </a:cubicBezTo>
                  <a:cubicBezTo>
                    <a:pt x="10641" y="1035"/>
                    <a:pt x="10941" y="868"/>
                    <a:pt x="11508" y="868"/>
                  </a:cubicBezTo>
                  <a:cubicBezTo>
                    <a:pt x="12109" y="868"/>
                    <a:pt x="12409" y="1035"/>
                    <a:pt x="12743" y="1235"/>
                  </a:cubicBezTo>
                  <a:cubicBezTo>
                    <a:pt x="13110" y="1435"/>
                    <a:pt x="13577" y="1735"/>
                    <a:pt x="14411" y="1735"/>
                  </a:cubicBezTo>
                  <a:cubicBezTo>
                    <a:pt x="15244" y="1735"/>
                    <a:pt x="15678" y="1502"/>
                    <a:pt x="16078" y="1235"/>
                  </a:cubicBezTo>
                  <a:cubicBezTo>
                    <a:pt x="16412" y="1035"/>
                    <a:pt x="16679" y="868"/>
                    <a:pt x="17279" y="868"/>
                  </a:cubicBezTo>
                  <a:cubicBezTo>
                    <a:pt x="17846" y="868"/>
                    <a:pt x="18147" y="1035"/>
                    <a:pt x="18480" y="1235"/>
                  </a:cubicBezTo>
                  <a:cubicBezTo>
                    <a:pt x="18847" y="1435"/>
                    <a:pt x="19314" y="1735"/>
                    <a:pt x="20148" y="1735"/>
                  </a:cubicBezTo>
                  <a:cubicBezTo>
                    <a:pt x="20982" y="1735"/>
                    <a:pt x="21449" y="1502"/>
                    <a:pt x="21816" y="1235"/>
                  </a:cubicBezTo>
                  <a:cubicBezTo>
                    <a:pt x="22149" y="1035"/>
                    <a:pt x="22450" y="868"/>
                    <a:pt x="23017" y="868"/>
                  </a:cubicBezTo>
                  <a:cubicBezTo>
                    <a:pt x="23617" y="868"/>
                    <a:pt x="23917" y="1035"/>
                    <a:pt x="24251" y="1235"/>
                  </a:cubicBezTo>
                  <a:cubicBezTo>
                    <a:pt x="24618" y="1435"/>
                    <a:pt x="25085" y="1735"/>
                    <a:pt x="25919" y="1735"/>
                  </a:cubicBezTo>
                  <a:cubicBezTo>
                    <a:pt x="26753" y="1735"/>
                    <a:pt x="27186" y="1435"/>
                    <a:pt x="27587" y="1235"/>
                  </a:cubicBezTo>
                  <a:cubicBezTo>
                    <a:pt x="27920" y="1035"/>
                    <a:pt x="28187" y="868"/>
                    <a:pt x="28788" y="868"/>
                  </a:cubicBezTo>
                  <a:lnTo>
                    <a:pt x="28788" y="1"/>
                  </a:lnTo>
                  <a:cubicBezTo>
                    <a:pt x="27954" y="1"/>
                    <a:pt x="27487" y="234"/>
                    <a:pt x="27120" y="501"/>
                  </a:cubicBezTo>
                  <a:cubicBezTo>
                    <a:pt x="26786" y="701"/>
                    <a:pt x="26486" y="868"/>
                    <a:pt x="25919" y="868"/>
                  </a:cubicBezTo>
                  <a:cubicBezTo>
                    <a:pt x="25318" y="868"/>
                    <a:pt x="25018" y="701"/>
                    <a:pt x="24685" y="501"/>
                  </a:cubicBezTo>
                  <a:cubicBezTo>
                    <a:pt x="24318" y="268"/>
                    <a:pt x="23851" y="1"/>
                    <a:pt x="23017" y="1"/>
                  </a:cubicBezTo>
                  <a:cubicBezTo>
                    <a:pt x="22183" y="1"/>
                    <a:pt x="21749" y="234"/>
                    <a:pt x="21349" y="501"/>
                  </a:cubicBezTo>
                  <a:cubicBezTo>
                    <a:pt x="21015" y="701"/>
                    <a:pt x="20748" y="868"/>
                    <a:pt x="20148" y="868"/>
                  </a:cubicBezTo>
                  <a:cubicBezTo>
                    <a:pt x="19581" y="868"/>
                    <a:pt x="19281" y="701"/>
                    <a:pt x="18947" y="501"/>
                  </a:cubicBezTo>
                  <a:cubicBezTo>
                    <a:pt x="18580" y="268"/>
                    <a:pt x="18113" y="1"/>
                    <a:pt x="17279" y="1"/>
                  </a:cubicBezTo>
                  <a:cubicBezTo>
                    <a:pt x="16445" y="1"/>
                    <a:pt x="15978" y="234"/>
                    <a:pt x="15611" y="501"/>
                  </a:cubicBezTo>
                  <a:cubicBezTo>
                    <a:pt x="15278" y="701"/>
                    <a:pt x="14978" y="868"/>
                    <a:pt x="14411" y="868"/>
                  </a:cubicBezTo>
                  <a:cubicBezTo>
                    <a:pt x="13810" y="868"/>
                    <a:pt x="13510" y="701"/>
                    <a:pt x="13176" y="501"/>
                  </a:cubicBezTo>
                  <a:cubicBezTo>
                    <a:pt x="12809" y="268"/>
                    <a:pt x="12342" y="1"/>
                    <a:pt x="11508" y="1"/>
                  </a:cubicBezTo>
                  <a:cubicBezTo>
                    <a:pt x="10675" y="1"/>
                    <a:pt x="10241" y="234"/>
                    <a:pt x="9841" y="501"/>
                  </a:cubicBezTo>
                  <a:cubicBezTo>
                    <a:pt x="9507" y="701"/>
                    <a:pt x="9240" y="868"/>
                    <a:pt x="8640" y="868"/>
                  </a:cubicBezTo>
                  <a:cubicBezTo>
                    <a:pt x="8073" y="868"/>
                    <a:pt x="7772" y="701"/>
                    <a:pt x="7439" y="501"/>
                  </a:cubicBezTo>
                  <a:cubicBezTo>
                    <a:pt x="7072" y="268"/>
                    <a:pt x="6605" y="1"/>
                    <a:pt x="5771" y="1"/>
                  </a:cubicBezTo>
                  <a:cubicBezTo>
                    <a:pt x="4937" y="1"/>
                    <a:pt x="4470" y="234"/>
                    <a:pt x="4103" y="501"/>
                  </a:cubicBezTo>
                  <a:cubicBezTo>
                    <a:pt x="3770" y="701"/>
                    <a:pt x="3469" y="868"/>
                    <a:pt x="2902" y="868"/>
                  </a:cubicBezTo>
                  <a:cubicBezTo>
                    <a:pt x="2302" y="868"/>
                    <a:pt x="2002" y="701"/>
                    <a:pt x="1668" y="501"/>
                  </a:cubicBezTo>
                  <a:cubicBezTo>
                    <a:pt x="1301" y="268"/>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16"/>
            <p:cNvSpPr/>
            <p:nvPr/>
          </p:nvSpPr>
          <p:spPr>
            <a:xfrm>
              <a:off x="7527425" y="1697129"/>
              <a:ext cx="799731" cy="56621"/>
            </a:xfrm>
            <a:custGeom>
              <a:avLst/>
              <a:gdLst/>
              <a:ahLst/>
              <a:cxnLst/>
              <a:rect l="l" t="t" r="r" b="b"/>
              <a:pathLst>
                <a:path w="28788" h="1769" extrusionOk="0">
                  <a:moveTo>
                    <a:pt x="0" y="1"/>
                  </a:moveTo>
                  <a:lnTo>
                    <a:pt x="0" y="868"/>
                  </a:lnTo>
                  <a:cubicBezTo>
                    <a:pt x="601" y="868"/>
                    <a:pt x="901" y="1035"/>
                    <a:pt x="1234" y="1268"/>
                  </a:cubicBezTo>
                  <a:cubicBezTo>
                    <a:pt x="1601" y="1469"/>
                    <a:pt x="2068" y="1769"/>
                    <a:pt x="2902" y="1769"/>
                  </a:cubicBezTo>
                  <a:cubicBezTo>
                    <a:pt x="3736" y="1769"/>
                    <a:pt x="4170" y="1502"/>
                    <a:pt x="4570" y="1268"/>
                  </a:cubicBezTo>
                  <a:cubicBezTo>
                    <a:pt x="4904" y="1035"/>
                    <a:pt x="5171" y="868"/>
                    <a:pt x="5771" y="868"/>
                  </a:cubicBezTo>
                  <a:cubicBezTo>
                    <a:pt x="6338" y="868"/>
                    <a:pt x="6638" y="1035"/>
                    <a:pt x="6972" y="1268"/>
                  </a:cubicBezTo>
                  <a:cubicBezTo>
                    <a:pt x="7339" y="1469"/>
                    <a:pt x="7806" y="1769"/>
                    <a:pt x="8640" y="1769"/>
                  </a:cubicBezTo>
                  <a:cubicBezTo>
                    <a:pt x="9474" y="1769"/>
                    <a:pt x="9941" y="1502"/>
                    <a:pt x="10308" y="1268"/>
                  </a:cubicBezTo>
                  <a:cubicBezTo>
                    <a:pt x="10641" y="1035"/>
                    <a:pt x="10941" y="868"/>
                    <a:pt x="11508" y="868"/>
                  </a:cubicBezTo>
                  <a:cubicBezTo>
                    <a:pt x="12109" y="868"/>
                    <a:pt x="12409" y="1035"/>
                    <a:pt x="12743" y="1268"/>
                  </a:cubicBezTo>
                  <a:cubicBezTo>
                    <a:pt x="13110" y="1469"/>
                    <a:pt x="13577" y="1769"/>
                    <a:pt x="14411" y="1769"/>
                  </a:cubicBezTo>
                  <a:cubicBezTo>
                    <a:pt x="15244" y="1769"/>
                    <a:pt x="15678" y="1502"/>
                    <a:pt x="16078" y="1268"/>
                  </a:cubicBezTo>
                  <a:cubicBezTo>
                    <a:pt x="16412" y="1035"/>
                    <a:pt x="16679" y="868"/>
                    <a:pt x="17279" y="868"/>
                  </a:cubicBezTo>
                  <a:cubicBezTo>
                    <a:pt x="17846" y="868"/>
                    <a:pt x="18147" y="1035"/>
                    <a:pt x="18480" y="1268"/>
                  </a:cubicBezTo>
                  <a:cubicBezTo>
                    <a:pt x="18847" y="1469"/>
                    <a:pt x="19314" y="1769"/>
                    <a:pt x="20148" y="1769"/>
                  </a:cubicBezTo>
                  <a:cubicBezTo>
                    <a:pt x="20982" y="1769"/>
                    <a:pt x="21449" y="1502"/>
                    <a:pt x="21816" y="1268"/>
                  </a:cubicBezTo>
                  <a:cubicBezTo>
                    <a:pt x="22149" y="1035"/>
                    <a:pt x="22450" y="868"/>
                    <a:pt x="23017" y="868"/>
                  </a:cubicBezTo>
                  <a:cubicBezTo>
                    <a:pt x="23617" y="868"/>
                    <a:pt x="23917" y="1035"/>
                    <a:pt x="24251" y="1268"/>
                  </a:cubicBezTo>
                  <a:cubicBezTo>
                    <a:pt x="24618" y="1469"/>
                    <a:pt x="25085" y="1769"/>
                    <a:pt x="25919" y="1769"/>
                  </a:cubicBezTo>
                  <a:cubicBezTo>
                    <a:pt x="26753" y="1769"/>
                    <a:pt x="27186" y="1502"/>
                    <a:pt x="27587" y="1268"/>
                  </a:cubicBezTo>
                  <a:cubicBezTo>
                    <a:pt x="27920" y="1035"/>
                    <a:pt x="28187" y="868"/>
                    <a:pt x="28788" y="868"/>
                  </a:cubicBezTo>
                  <a:lnTo>
                    <a:pt x="28788" y="1"/>
                  </a:lnTo>
                  <a:cubicBezTo>
                    <a:pt x="27954" y="1"/>
                    <a:pt x="27487" y="268"/>
                    <a:pt x="27120" y="501"/>
                  </a:cubicBezTo>
                  <a:cubicBezTo>
                    <a:pt x="26786" y="701"/>
                    <a:pt x="26486" y="868"/>
                    <a:pt x="25919" y="868"/>
                  </a:cubicBezTo>
                  <a:cubicBezTo>
                    <a:pt x="25318" y="868"/>
                    <a:pt x="25018" y="701"/>
                    <a:pt x="24685" y="501"/>
                  </a:cubicBezTo>
                  <a:cubicBezTo>
                    <a:pt x="24318" y="301"/>
                    <a:pt x="23851" y="1"/>
                    <a:pt x="23017" y="1"/>
                  </a:cubicBezTo>
                  <a:cubicBezTo>
                    <a:pt x="22183" y="1"/>
                    <a:pt x="21749" y="268"/>
                    <a:pt x="21349" y="501"/>
                  </a:cubicBezTo>
                  <a:cubicBezTo>
                    <a:pt x="21015" y="701"/>
                    <a:pt x="20748" y="868"/>
                    <a:pt x="20148" y="868"/>
                  </a:cubicBezTo>
                  <a:cubicBezTo>
                    <a:pt x="19581" y="868"/>
                    <a:pt x="19281" y="701"/>
                    <a:pt x="18947" y="501"/>
                  </a:cubicBezTo>
                  <a:cubicBezTo>
                    <a:pt x="18580" y="301"/>
                    <a:pt x="18113" y="1"/>
                    <a:pt x="17279" y="1"/>
                  </a:cubicBezTo>
                  <a:cubicBezTo>
                    <a:pt x="16445" y="1"/>
                    <a:pt x="15978" y="268"/>
                    <a:pt x="15611" y="501"/>
                  </a:cubicBezTo>
                  <a:cubicBezTo>
                    <a:pt x="15278" y="701"/>
                    <a:pt x="14978" y="868"/>
                    <a:pt x="14411" y="868"/>
                  </a:cubicBezTo>
                  <a:cubicBezTo>
                    <a:pt x="13810" y="868"/>
                    <a:pt x="13510" y="701"/>
                    <a:pt x="13176" y="501"/>
                  </a:cubicBezTo>
                  <a:cubicBezTo>
                    <a:pt x="12809" y="301"/>
                    <a:pt x="12342" y="1"/>
                    <a:pt x="11508" y="1"/>
                  </a:cubicBezTo>
                  <a:cubicBezTo>
                    <a:pt x="10675" y="1"/>
                    <a:pt x="10241" y="268"/>
                    <a:pt x="9841" y="501"/>
                  </a:cubicBezTo>
                  <a:cubicBezTo>
                    <a:pt x="9507" y="701"/>
                    <a:pt x="9240" y="868"/>
                    <a:pt x="8640" y="868"/>
                  </a:cubicBezTo>
                  <a:cubicBezTo>
                    <a:pt x="8073" y="868"/>
                    <a:pt x="7772" y="701"/>
                    <a:pt x="7439" y="501"/>
                  </a:cubicBezTo>
                  <a:cubicBezTo>
                    <a:pt x="7072" y="301"/>
                    <a:pt x="6605" y="1"/>
                    <a:pt x="5771" y="1"/>
                  </a:cubicBezTo>
                  <a:cubicBezTo>
                    <a:pt x="4937" y="1"/>
                    <a:pt x="4470" y="268"/>
                    <a:pt x="4103" y="501"/>
                  </a:cubicBezTo>
                  <a:cubicBezTo>
                    <a:pt x="3770" y="701"/>
                    <a:pt x="3469" y="868"/>
                    <a:pt x="2902" y="868"/>
                  </a:cubicBezTo>
                  <a:cubicBezTo>
                    <a:pt x="2302" y="868"/>
                    <a:pt x="2002" y="701"/>
                    <a:pt x="1668" y="501"/>
                  </a:cubicBezTo>
                  <a:cubicBezTo>
                    <a:pt x="1301" y="301"/>
                    <a:pt x="834" y="1"/>
                    <a:pt x="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16"/>
            <p:cNvSpPr/>
            <p:nvPr/>
          </p:nvSpPr>
          <p:spPr>
            <a:xfrm>
              <a:off x="7884014" y="1409914"/>
              <a:ext cx="439911" cy="579784"/>
            </a:xfrm>
            <a:custGeom>
              <a:avLst/>
              <a:gdLst/>
              <a:ahLst/>
              <a:cxnLst/>
              <a:rect l="l" t="t" r="r" b="b"/>
              <a:pathLst>
                <a:path w="13744" h="18114" extrusionOk="0">
                  <a:moveTo>
                    <a:pt x="8040" y="1"/>
                  </a:moveTo>
                  <a:lnTo>
                    <a:pt x="8040" y="10075"/>
                  </a:lnTo>
                  <a:cubicBezTo>
                    <a:pt x="8040" y="14478"/>
                    <a:pt x="4404" y="18114"/>
                    <a:pt x="1" y="18114"/>
                  </a:cubicBezTo>
                  <a:lnTo>
                    <a:pt x="5705" y="18114"/>
                  </a:lnTo>
                  <a:cubicBezTo>
                    <a:pt x="10108" y="18114"/>
                    <a:pt x="13744" y="14478"/>
                    <a:pt x="13744" y="10075"/>
                  </a:cubicBezTo>
                  <a:lnTo>
                    <a:pt x="13744" y="1"/>
                  </a:lnTo>
                  <a:close/>
                </a:path>
              </a:pathLst>
            </a:custGeom>
            <a:solidFill>
              <a:schemeClr val="accent4">
                <a:alpha val="7277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0" name="Google Shape;1480;p16"/>
            <p:cNvSpPr/>
            <p:nvPr/>
          </p:nvSpPr>
          <p:spPr>
            <a:xfrm>
              <a:off x="7463325" y="1360813"/>
              <a:ext cx="922520" cy="96119"/>
            </a:xfrm>
            <a:custGeom>
              <a:avLst/>
              <a:gdLst/>
              <a:ahLst/>
              <a:cxnLst/>
              <a:rect l="l" t="t" r="r" b="b"/>
              <a:pathLst>
                <a:path w="28822" h="3003" extrusionOk="0">
                  <a:moveTo>
                    <a:pt x="1" y="0"/>
                  </a:moveTo>
                  <a:lnTo>
                    <a:pt x="1" y="3002"/>
                  </a:lnTo>
                  <a:lnTo>
                    <a:pt x="28822" y="3002"/>
                  </a:lnTo>
                  <a:lnTo>
                    <a:pt x="28822"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1" name="Google Shape;1481;p16"/>
            <p:cNvSpPr/>
            <p:nvPr/>
          </p:nvSpPr>
          <p:spPr>
            <a:xfrm>
              <a:off x="7500711" y="236095"/>
              <a:ext cx="838148" cy="1758204"/>
            </a:xfrm>
            <a:custGeom>
              <a:avLst/>
              <a:gdLst/>
              <a:ahLst/>
              <a:cxnLst/>
              <a:rect l="l" t="t" r="r" b="b"/>
              <a:pathLst>
                <a:path w="26186" h="54931" extrusionOk="0">
                  <a:moveTo>
                    <a:pt x="13610" y="1948"/>
                  </a:moveTo>
                  <a:lnTo>
                    <a:pt x="13610" y="4383"/>
                  </a:lnTo>
                  <a:lnTo>
                    <a:pt x="13610" y="14257"/>
                  </a:lnTo>
                  <a:lnTo>
                    <a:pt x="13610" y="26132"/>
                  </a:lnTo>
                  <a:lnTo>
                    <a:pt x="13610" y="36473"/>
                  </a:lnTo>
                  <a:lnTo>
                    <a:pt x="13610" y="39842"/>
                  </a:lnTo>
                  <a:cubicBezTo>
                    <a:pt x="13610" y="40309"/>
                    <a:pt x="13543" y="40842"/>
                    <a:pt x="13610" y="41309"/>
                  </a:cubicBezTo>
                  <a:lnTo>
                    <a:pt x="768" y="41309"/>
                  </a:lnTo>
                  <a:cubicBezTo>
                    <a:pt x="1135" y="40142"/>
                    <a:pt x="1535" y="38841"/>
                    <a:pt x="1968" y="37607"/>
                  </a:cubicBezTo>
                  <a:cubicBezTo>
                    <a:pt x="3036" y="34304"/>
                    <a:pt x="4103" y="31002"/>
                    <a:pt x="5171" y="27733"/>
                  </a:cubicBezTo>
                  <a:lnTo>
                    <a:pt x="9040" y="15824"/>
                  </a:lnTo>
                  <a:cubicBezTo>
                    <a:pt x="10174" y="12389"/>
                    <a:pt x="11308" y="8953"/>
                    <a:pt x="12443" y="5484"/>
                  </a:cubicBezTo>
                  <a:cubicBezTo>
                    <a:pt x="12810" y="4383"/>
                    <a:pt x="13176" y="3249"/>
                    <a:pt x="13543" y="2081"/>
                  </a:cubicBezTo>
                  <a:cubicBezTo>
                    <a:pt x="13543" y="2048"/>
                    <a:pt x="13610" y="1981"/>
                    <a:pt x="13610" y="1948"/>
                  </a:cubicBezTo>
                  <a:close/>
                  <a:moveTo>
                    <a:pt x="14110" y="2181"/>
                  </a:moveTo>
                  <a:cubicBezTo>
                    <a:pt x="14311" y="2949"/>
                    <a:pt x="14511" y="3749"/>
                    <a:pt x="14778" y="4550"/>
                  </a:cubicBezTo>
                  <a:lnTo>
                    <a:pt x="17646" y="14423"/>
                  </a:lnTo>
                  <a:lnTo>
                    <a:pt x="21149" y="26432"/>
                  </a:lnTo>
                  <a:cubicBezTo>
                    <a:pt x="22150" y="29901"/>
                    <a:pt x="23150" y="33304"/>
                    <a:pt x="24151" y="36773"/>
                  </a:cubicBezTo>
                  <a:cubicBezTo>
                    <a:pt x="24485" y="37907"/>
                    <a:pt x="24818" y="39074"/>
                    <a:pt x="25152" y="40175"/>
                  </a:cubicBezTo>
                  <a:cubicBezTo>
                    <a:pt x="25218" y="40475"/>
                    <a:pt x="25452" y="41009"/>
                    <a:pt x="25552" y="41409"/>
                  </a:cubicBezTo>
                  <a:lnTo>
                    <a:pt x="14110" y="41409"/>
                  </a:lnTo>
                  <a:lnTo>
                    <a:pt x="14110" y="37573"/>
                  </a:lnTo>
                  <a:lnTo>
                    <a:pt x="14110" y="27666"/>
                  </a:lnTo>
                  <a:lnTo>
                    <a:pt x="14110" y="15791"/>
                  </a:lnTo>
                  <a:lnTo>
                    <a:pt x="14110" y="5450"/>
                  </a:lnTo>
                  <a:lnTo>
                    <a:pt x="14110" y="2181"/>
                  </a:lnTo>
                  <a:close/>
                  <a:moveTo>
                    <a:pt x="25385" y="41910"/>
                  </a:moveTo>
                  <a:cubicBezTo>
                    <a:pt x="23484" y="45579"/>
                    <a:pt x="21549" y="49248"/>
                    <a:pt x="19681" y="52918"/>
                  </a:cubicBezTo>
                  <a:cubicBezTo>
                    <a:pt x="19481" y="53285"/>
                    <a:pt x="19314" y="53652"/>
                    <a:pt x="19114" y="53985"/>
                  </a:cubicBezTo>
                  <a:cubicBezTo>
                    <a:pt x="17646" y="50416"/>
                    <a:pt x="16179" y="46780"/>
                    <a:pt x="14711" y="43177"/>
                  </a:cubicBezTo>
                  <a:cubicBezTo>
                    <a:pt x="14544" y="42777"/>
                    <a:pt x="14377" y="42343"/>
                    <a:pt x="14211" y="41910"/>
                  </a:cubicBezTo>
                  <a:close/>
                  <a:moveTo>
                    <a:pt x="13377" y="41910"/>
                  </a:moveTo>
                  <a:cubicBezTo>
                    <a:pt x="11709" y="45579"/>
                    <a:pt x="10008" y="49248"/>
                    <a:pt x="8306" y="52918"/>
                  </a:cubicBezTo>
                  <a:cubicBezTo>
                    <a:pt x="8140" y="53285"/>
                    <a:pt x="7939" y="53652"/>
                    <a:pt x="7773" y="54085"/>
                  </a:cubicBezTo>
                  <a:cubicBezTo>
                    <a:pt x="5671" y="50449"/>
                    <a:pt x="3603" y="46813"/>
                    <a:pt x="1501" y="43144"/>
                  </a:cubicBezTo>
                  <a:cubicBezTo>
                    <a:pt x="1235" y="42744"/>
                    <a:pt x="1034" y="42310"/>
                    <a:pt x="801" y="41910"/>
                  </a:cubicBezTo>
                  <a:close/>
                  <a:moveTo>
                    <a:pt x="13798" y="0"/>
                  </a:moveTo>
                  <a:cubicBezTo>
                    <a:pt x="13760" y="0"/>
                    <a:pt x="13722" y="17"/>
                    <a:pt x="13677" y="47"/>
                  </a:cubicBezTo>
                  <a:cubicBezTo>
                    <a:pt x="13610" y="80"/>
                    <a:pt x="13543" y="113"/>
                    <a:pt x="13510" y="180"/>
                  </a:cubicBezTo>
                  <a:cubicBezTo>
                    <a:pt x="13043" y="1581"/>
                    <a:pt x="12643" y="2949"/>
                    <a:pt x="12176" y="4316"/>
                  </a:cubicBezTo>
                  <a:cubicBezTo>
                    <a:pt x="11108" y="7619"/>
                    <a:pt x="10041" y="10921"/>
                    <a:pt x="8973" y="14190"/>
                  </a:cubicBezTo>
                  <a:lnTo>
                    <a:pt x="5104" y="26099"/>
                  </a:lnTo>
                  <a:cubicBezTo>
                    <a:pt x="3970" y="29534"/>
                    <a:pt x="2836" y="32970"/>
                    <a:pt x="1702" y="36439"/>
                  </a:cubicBezTo>
                  <a:cubicBezTo>
                    <a:pt x="1335" y="37540"/>
                    <a:pt x="968" y="38674"/>
                    <a:pt x="601" y="39842"/>
                  </a:cubicBezTo>
                  <a:cubicBezTo>
                    <a:pt x="434" y="40342"/>
                    <a:pt x="167" y="40942"/>
                    <a:pt x="34" y="41476"/>
                  </a:cubicBezTo>
                  <a:cubicBezTo>
                    <a:pt x="34" y="41510"/>
                    <a:pt x="34" y="41510"/>
                    <a:pt x="0" y="41543"/>
                  </a:cubicBezTo>
                  <a:lnTo>
                    <a:pt x="0" y="41676"/>
                  </a:lnTo>
                  <a:lnTo>
                    <a:pt x="0" y="41710"/>
                  </a:lnTo>
                  <a:cubicBezTo>
                    <a:pt x="0" y="41776"/>
                    <a:pt x="34" y="41810"/>
                    <a:pt x="34" y="41843"/>
                  </a:cubicBezTo>
                  <a:cubicBezTo>
                    <a:pt x="2202" y="45646"/>
                    <a:pt x="4370" y="49415"/>
                    <a:pt x="6538" y="53185"/>
                  </a:cubicBezTo>
                  <a:cubicBezTo>
                    <a:pt x="6839" y="53718"/>
                    <a:pt x="7139" y="54219"/>
                    <a:pt x="7472" y="54786"/>
                  </a:cubicBezTo>
                  <a:cubicBezTo>
                    <a:pt x="7506" y="54869"/>
                    <a:pt x="7597" y="54911"/>
                    <a:pt x="7693" y="54911"/>
                  </a:cubicBezTo>
                  <a:cubicBezTo>
                    <a:pt x="7789" y="54911"/>
                    <a:pt x="7889" y="54869"/>
                    <a:pt x="7939" y="54786"/>
                  </a:cubicBezTo>
                  <a:cubicBezTo>
                    <a:pt x="9674" y="50983"/>
                    <a:pt x="11442" y="47180"/>
                    <a:pt x="13210" y="43378"/>
                  </a:cubicBezTo>
                  <a:cubicBezTo>
                    <a:pt x="13377" y="43011"/>
                    <a:pt x="13543" y="42677"/>
                    <a:pt x="13710" y="42310"/>
                  </a:cubicBezTo>
                  <a:cubicBezTo>
                    <a:pt x="15178" y="45879"/>
                    <a:pt x="16646" y="49482"/>
                    <a:pt x="18113" y="53118"/>
                  </a:cubicBezTo>
                  <a:cubicBezTo>
                    <a:pt x="18314" y="53652"/>
                    <a:pt x="18514" y="54185"/>
                    <a:pt x="18781" y="54719"/>
                  </a:cubicBezTo>
                  <a:cubicBezTo>
                    <a:pt x="18819" y="54852"/>
                    <a:pt x="18932" y="54931"/>
                    <a:pt x="19036" y="54931"/>
                  </a:cubicBezTo>
                  <a:cubicBezTo>
                    <a:pt x="19114" y="54931"/>
                    <a:pt x="19185" y="54886"/>
                    <a:pt x="19214" y="54786"/>
                  </a:cubicBezTo>
                  <a:cubicBezTo>
                    <a:pt x="21182" y="50983"/>
                    <a:pt x="23150" y="47214"/>
                    <a:pt x="25118" y="43444"/>
                  </a:cubicBezTo>
                  <a:cubicBezTo>
                    <a:pt x="25352" y="42944"/>
                    <a:pt x="25652" y="42377"/>
                    <a:pt x="25886" y="41876"/>
                  </a:cubicBezTo>
                  <a:cubicBezTo>
                    <a:pt x="26052" y="41843"/>
                    <a:pt x="26186" y="41743"/>
                    <a:pt x="26119" y="41576"/>
                  </a:cubicBezTo>
                  <a:cubicBezTo>
                    <a:pt x="25685" y="40175"/>
                    <a:pt x="25319" y="38974"/>
                    <a:pt x="24885" y="37607"/>
                  </a:cubicBezTo>
                  <a:lnTo>
                    <a:pt x="22016" y="27733"/>
                  </a:lnTo>
                  <a:lnTo>
                    <a:pt x="18514" y="15724"/>
                  </a:lnTo>
                  <a:cubicBezTo>
                    <a:pt x="17513" y="12255"/>
                    <a:pt x="16512" y="8819"/>
                    <a:pt x="15511" y="5384"/>
                  </a:cubicBezTo>
                  <a:cubicBezTo>
                    <a:pt x="15178" y="4250"/>
                    <a:pt x="14844" y="3082"/>
                    <a:pt x="14511" y="1948"/>
                  </a:cubicBezTo>
                  <a:cubicBezTo>
                    <a:pt x="14344" y="1414"/>
                    <a:pt x="14211" y="814"/>
                    <a:pt x="14044" y="313"/>
                  </a:cubicBezTo>
                  <a:cubicBezTo>
                    <a:pt x="14044" y="280"/>
                    <a:pt x="14044" y="280"/>
                    <a:pt x="14010" y="247"/>
                  </a:cubicBezTo>
                  <a:cubicBezTo>
                    <a:pt x="14010" y="213"/>
                    <a:pt x="14010" y="213"/>
                    <a:pt x="13977" y="147"/>
                  </a:cubicBezTo>
                  <a:lnTo>
                    <a:pt x="13977" y="113"/>
                  </a:lnTo>
                  <a:lnTo>
                    <a:pt x="13944" y="80"/>
                  </a:lnTo>
                  <a:cubicBezTo>
                    <a:pt x="13889" y="25"/>
                    <a:pt x="13844" y="0"/>
                    <a:pt x="1379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16"/>
            <p:cNvSpPr/>
            <p:nvPr/>
          </p:nvSpPr>
          <p:spPr>
            <a:xfrm>
              <a:off x="7918199" y="1543390"/>
              <a:ext cx="48075" cy="48075"/>
            </a:xfrm>
            <a:custGeom>
              <a:avLst/>
              <a:gdLst/>
              <a:ahLst/>
              <a:cxnLst/>
              <a:rect l="l" t="t" r="r" b="b"/>
              <a:pathLst>
                <a:path w="1502" h="1502" extrusionOk="0">
                  <a:moveTo>
                    <a:pt x="767" y="0"/>
                  </a:moveTo>
                  <a:cubicBezTo>
                    <a:pt x="334" y="0"/>
                    <a:pt x="0" y="334"/>
                    <a:pt x="0" y="768"/>
                  </a:cubicBezTo>
                  <a:cubicBezTo>
                    <a:pt x="0" y="1168"/>
                    <a:pt x="334" y="1501"/>
                    <a:pt x="767" y="1501"/>
                  </a:cubicBezTo>
                  <a:cubicBezTo>
                    <a:pt x="1168" y="1501"/>
                    <a:pt x="1501" y="1168"/>
                    <a:pt x="1501" y="768"/>
                  </a:cubicBezTo>
                  <a:cubicBezTo>
                    <a:pt x="1501" y="334"/>
                    <a:pt x="1168" y="0"/>
                    <a:pt x="7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16"/>
            <p:cNvSpPr/>
            <p:nvPr/>
          </p:nvSpPr>
          <p:spPr>
            <a:xfrm>
              <a:off x="8302558" y="1543390"/>
              <a:ext cx="48075" cy="48075"/>
            </a:xfrm>
            <a:custGeom>
              <a:avLst/>
              <a:gdLst/>
              <a:ahLst/>
              <a:cxnLst/>
              <a:rect l="l" t="t" r="r" b="b"/>
              <a:pathLst>
                <a:path w="1502" h="1502" extrusionOk="0">
                  <a:moveTo>
                    <a:pt x="768" y="0"/>
                  </a:moveTo>
                  <a:cubicBezTo>
                    <a:pt x="334" y="0"/>
                    <a:pt x="1" y="334"/>
                    <a:pt x="1" y="768"/>
                  </a:cubicBezTo>
                  <a:cubicBezTo>
                    <a:pt x="1" y="1168"/>
                    <a:pt x="334" y="1501"/>
                    <a:pt x="768" y="1501"/>
                  </a:cubicBezTo>
                  <a:cubicBezTo>
                    <a:pt x="1168" y="1501"/>
                    <a:pt x="1502" y="1168"/>
                    <a:pt x="1502" y="768"/>
                  </a:cubicBezTo>
                  <a:cubicBezTo>
                    <a:pt x="1502" y="334"/>
                    <a:pt x="1168" y="0"/>
                    <a:pt x="76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16"/>
            <p:cNvSpPr/>
            <p:nvPr/>
          </p:nvSpPr>
          <p:spPr>
            <a:xfrm>
              <a:off x="7725987" y="1959789"/>
              <a:ext cx="48075" cy="48075"/>
            </a:xfrm>
            <a:custGeom>
              <a:avLst/>
              <a:gdLst/>
              <a:ahLst/>
              <a:cxnLst/>
              <a:rect l="l" t="t" r="r" b="b"/>
              <a:pathLst>
                <a:path w="1502" h="1502" extrusionOk="0">
                  <a:moveTo>
                    <a:pt x="768" y="1"/>
                  </a:moveTo>
                  <a:cubicBezTo>
                    <a:pt x="334" y="1"/>
                    <a:pt x="1" y="334"/>
                    <a:pt x="1" y="768"/>
                  </a:cubicBezTo>
                  <a:cubicBezTo>
                    <a:pt x="1" y="1168"/>
                    <a:pt x="334" y="1502"/>
                    <a:pt x="768" y="1502"/>
                  </a:cubicBezTo>
                  <a:cubicBezTo>
                    <a:pt x="1168" y="1502"/>
                    <a:pt x="1502" y="1168"/>
                    <a:pt x="1502" y="768"/>
                  </a:cubicBezTo>
                  <a:cubicBezTo>
                    <a:pt x="1502" y="334"/>
                    <a:pt x="1168" y="1"/>
                    <a:pt x="7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16"/>
            <p:cNvSpPr/>
            <p:nvPr/>
          </p:nvSpPr>
          <p:spPr>
            <a:xfrm>
              <a:off x="8086884" y="1959789"/>
              <a:ext cx="48075" cy="48075"/>
            </a:xfrm>
            <a:custGeom>
              <a:avLst/>
              <a:gdLst/>
              <a:ahLst/>
              <a:cxnLst/>
              <a:rect l="l" t="t" r="r" b="b"/>
              <a:pathLst>
                <a:path w="1502" h="1502" extrusionOk="0">
                  <a:moveTo>
                    <a:pt x="734" y="1"/>
                  </a:moveTo>
                  <a:cubicBezTo>
                    <a:pt x="334" y="1"/>
                    <a:pt x="1" y="334"/>
                    <a:pt x="1" y="768"/>
                  </a:cubicBezTo>
                  <a:cubicBezTo>
                    <a:pt x="1" y="1168"/>
                    <a:pt x="334" y="1502"/>
                    <a:pt x="734" y="1502"/>
                  </a:cubicBezTo>
                  <a:cubicBezTo>
                    <a:pt x="1168" y="1502"/>
                    <a:pt x="1502" y="1168"/>
                    <a:pt x="1502" y="768"/>
                  </a:cubicBezTo>
                  <a:cubicBezTo>
                    <a:pt x="1502" y="334"/>
                    <a:pt x="1168" y="1"/>
                    <a:pt x="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16"/>
            <p:cNvSpPr/>
            <p:nvPr/>
          </p:nvSpPr>
          <p:spPr>
            <a:xfrm>
              <a:off x="7902162" y="194868"/>
              <a:ext cx="83316" cy="82227"/>
            </a:xfrm>
            <a:custGeom>
              <a:avLst/>
              <a:gdLst/>
              <a:ahLst/>
              <a:cxnLst/>
              <a:rect l="l" t="t" r="r" b="b"/>
              <a:pathLst>
                <a:path w="2603" h="2569" extrusionOk="0">
                  <a:moveTo>
                    <a:pt x="1302" y="0"/>
                  </a:moveTo>
                  <a:cubicBezTo>
                    <a:pt x="601" y="0"/>
                    <a:pt x="1" y="567"/>
                    <a:pt x="1" y="1268"/>
                  </a:cubicBezTo>
                  <a:cubicBezTo>
                    <a:pt x="1" y="2002"/>
                    <a:pt x="601" y="2569"/>
                    <a:pt x="1302" y="2569"/>
                  </a:cubicBezTo>
                  <a:cubicBezTo>
                    <a:pt x="2002" y="2569"/>
                    <a:pt x="2603" y="2002"/>
                    <a:pt x="2603" y="1268"/>
                  </a:cubicBezTo>
                  <a:cubicBezTo>
                    <a:pt x="2603" y="567"/>
                    <a:pt x="2002" y="0"/>
                    <a:pt x="130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16"/>
            <p:cNvSpPr/>
            <p:nvPr/>
          </p:nvSpPr>
          <p:spPr>
            <a:xfrm>
              <a:off x="7936860" y="0"/>
              <a:ext cx="16580" cy="243449"/>
            </a:xfrm>
            <a:custGeom>
              <a:avLst/>
              <a:gdLst/>
              <a:ahLst/>
              <a:cxnLst/>
              <a:rect l="l" t="t" r="r" b="b"/>
              <a:pathLst>
                <a:path w="518" h="7606" extrusionOk="0">
                  <a:moveTo>
                    <a:pt x="268" y="1"/>
                  </a:moveTo>
                  <a:cubicBezTo>
                    <a:pt x="143" y="1"/>
                    <a:pt x="17" y="84"/>
                    <a:pt x="17" y="251"/>
                  </a:cubicBezTo>
                  <a:lnTo>
                    <a:pt x="17" y="6489"/>
                  </a:lnTo>
                  <a:lnTo>
                    <a:pt x="17" y="7356"/>
                  </a:lnTo>
                  <a:cubicBezTo>
                    <a:pt x="1" y="7523"/>
                    <a:pt x="126" y="7606"/>
                    <a:pt x="255" y="7606"/>
                  </a:cubicBezTo>
                  <a:cubicBezTo>
                    <a:pt x="384" y="7606"/>
                    <a:pt x="518" y="7523"/>
                    <a:pt x="518" y="7356"/>
                  </a:cubicBezTo>
                  <a:lnTo>
                    <a:pt x="518" y="1118"/>
                  </a:lnTo>
                  <a:lnTo>
                    <a:pt x="518" y="251"/>
                  </a:lnTo>
                  <a:cubicBezTo>
                    <a:pt x="518" y="84"/>
                    <a:pt x="393" y="1"/>
                    <a:pt x="26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16"/>
            <p:cNvSpPr/>
            <p:nvPr/>
          </p:nvSpPr>
          <p:spPr>
            <a:xfrm>
              <a:off x="8179773" y="2273665"/>
              <a:ext cx="391868" cy="303623"/>
            </a:xfrm>
            <a:custGeom>
              <a:avLst/>
              <a:gdLst/>
              <a:ahLst/>
              <a:cxnLst/>
              <a:rect l="l" t="t" r="r" b="b"/>
              <a:pathLst>
                <a:path w="12243" h="9486" extrusionOk="0">
                  <a:moveTo>
                    <a:pt x="8563" y="0"/>
                  </a:moveTo>
                  <a:cubicBezTo>
                    <a:pt x="7159" y="0"/>
                    <a:pt x="5454" y="616"/>
                    <a:pt x="3903" y="1803"/>
                  </a:cubicBezTo>
                  <a:cubicBezTo>
                    <a:pt x="1201" y="3838"/>
                    <a:pt x="1" y="6840"/>
                    <a:pt x="1268" y="8474"/>
                  </a:cubicBezTo>
                  <a:cubicBezTo>
                    <a:pt x="1792" y="9154"/>
                    <a:pt x="2665" y="9485"/>
                    <a:pt x="3703" y="9485"/>
                  </a:cubicBezTo>
                  <a:cubicBezTo>
                    <a:pt x="5110" y="9485"/>
                    <a:pt x="6819" y="8878"/>
                    <a:pt x="8373" y="7707"/>
                  </a:cubicBezTo>
                  <a:cubicBezTo>
                    <a:pt x="11075" y="5672"/>
                    <a:pt x="12243" y="2670"/>
                    <a:pt x="11008" y="1036"/>
                  </a:cubicBezTo>
                  <a:cubicBezTo>
                    <a:pt x="10483" y="339"/>
                    <a:pt x="9606" y="0"/>
                    <a:pt x="8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9" name="Google Shape;1489;p16"/>
            <p:cNvSpPr/>
            <p:nvPr/>
          </p:nvSpPr>
          <p:spPr>
            <a:xfrm>
              <a:off x="8493681" y="2504319"/>
              <a:ext cx="155909" cy="245754"/>
            </a:xfrm>
            <a:custGeom>
              <a:avLst/>
              <a:gdLst/>
              <a:ahLst/>
              <a:cxnLst/>
              <a:rect l="l" t="t" r="r" b="b"/>
              <a:pathLst>
                <a:path w="4871" h="7678" extrusionOk="0">
                  <a:moveTo>
                    <a:pt x="2194" y="0"/>
                  </a:moveTo>
                  <a:cubicBezTo>
                    <a:pt x="2186" y="0"/>
                    <a:pt x="2177" y="1"/>
                    <a:pt x="2169" y="1"/>
                  </a:cubicBezTo>
                  <a:cubicBezTo>
                    <a:pt x="1468" y="101"/>
                    <a:pt x="1" y="1902"/>
                    <a:pt x="134" y="4004"/>
                  </a:cubicBezTo>
                  <a:cubicBezTo>
                    <a:pt x="231" y="6045"/>
                    <a:pt x="1367" y="7677"/>
                    <a:pt x="2594" y="7677"/>
                  </a:cubicBezTo>
                  <a:cubicBezTo>
                    <a:pt x="2630" y="7677"/>
                    <a:pt x="2666" y="7676"/>
                    <a:pt x="2703" y="7673"/>
                  </a:cubicBezTo>
                  <a:cubicBezTo>
                    <a:pt x="3970" y="7606"/>
                    <a:pt x="4871" y="5805"/>
                    <a:pt x="4771" y="3670"/>
                  </a:cubicBezTo>
                  <a:cubicBezTo>
                    <a:pt x="4573" y="1558"/>
                    <a:pt x="3003"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0" name="Google Shape;1490;p16"/>
            <p:cNvSpPr/>
            <p:nvPr/>
          </p:nvSpPr>
          <p:spPr>
            <a:xfrm>
              <a:off x="8647450" y="2202702"/>
              <a:ext cx="225301" cy="286883"/>
            </a:xfrm>
            <a:custGeom>
              <a:avLst/>
              <a:gdLst/>
              <a:ahLst/>
              <a:cxnLst/>
              <a:rect l="l" t="t" r="r" b="b"/>
              <a:pathLst>
                <a:path w="7039" h="8963" extrusionOk="0">
                  <a:moveTo>
                    <a:pt x="2281" y="1"/>
                  </a:moveTo>
                  <a:cubicBezTo>
                    <a:pt x="2163" y="1"/>
                    <a:pt x="2058" y="17"/>
                    <a:pt x="1968" y="51"/>
                  </a:cubicBezTo>
                  <a:cubicBezTo>
                    <a:pt x="1134" y="351"/>
                    <a:pt x="0" y="2986"/>
                    <a:pt x="867" y="5388"/>
                  </a:cubicBezTo>
                  <a:cubicBezTo>
                    <a:pt x="1590" y="7525"/>
                    <a:pt x="3137" y="8963"/>
                    <a:pt x="4471" y="8963"/>
                  </a:cubicBezTo>
                  <a:cubicBezTo>
                    <a:pt x="4677" y="8963"/>
                    <a:pt x="4878" y="8928"/>
                    <a:pt x="5070" y="8857"/>
                  </a:cubicBezTo>
                  <a:cubicBezTo>
                    <a:pt x="6538" y="8323"/>
                    <a:pt x="7038" y="5921"/>
                    <a:pt x="6171" y="3520"/>
                  </a:cubicBezTo>
                  <a:cubicBezTo>
                    <a:pt x="5390" y="1328"/>
                    <a:pt x="3340" y="1"/>
                    <a:pt x="22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16"/>
            <p:cNvSpPr/>
            <p:nvPr/>
          </p:nvSpPr>
          <p:spPr>
            <a:xfrm>
              <a:off x="8767034" y="1946986"/>
              <a:ext cx="275489" cy="251259"/>
            </a:xfrm>
            <a:custGeom>
              <a:avLst/>
              <a:gdLst/>
              <a:ahLst/>
              <a:cxnLst/>
              <a:rect l="l" t="t" r="r" b="b"/>
              <a:pathLst>
                <a:path w="8607" h="7850" extrusionOk="0">
                  <a:moveTo>
                    <a:pt x="2524" y="1"/>
                  </a:moveTo>
                  <a:cubicBezTo>
                    <a:pt x="1977" y="1"/>
                    <a:pt x="1495" y="161"/>
                    <a:pt x="1134" y="501"/>
                  </a:cubicBezTo>
                  <a:cubicBezTo>
                    <a:pt x="0" y="1535"/>
                    <a:pt x="500" y="3937"/>
                    <a:pt x="2235" y="5805"/>
                  </a:cubicBezTo>
                  <a:cubicBezTo>
                    <a:pt x="3449" y="7110"/>
                    <a:pt x="4931" y="7850"/>
                    <a:pt x="6108" y="7850"/>
                  </a:cubicBezTo>
                  <a:cubicBezTo>
                    <a:pt x="6644" y="7850"/>
                    <a:pt x="7117" y="7696"/>
                    <a:pt x="7472" y="7372"/>
                  </a:cubicBezTo>
                  <a:cubicBezTo>
                    <a:pt x="8606" y="6305"/>
                    <a:pt x="8106" y="3937"/>
                    <a:pt x="6371" y="2035"/>
                  </a:cubicBezTo>
                  <a:cubicBezTo>
                    <a:pt x="5166" y="739"/>
                    <a:pt x="3697" y="1"/>
                    <a:pt x="2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16"/>
            <p:cNvSpPr/>
            <p:nvPr/>
          </p:nvSpPr>
          <p:spPr>
            <a:xfrm>
              <a:off x="8476588" y="1985108"/>
              <a:ext cx="199695" cy="172969"/>
            </a:xfrm>
            <a:custGeom>
              <a:avLst/>
              <a:gdLst/>
              <a:ahLst/>
              <a:cxnLst/>
              <a:rect l="l" t="t" r="r" b="b"/>
              <a:pathLst>
                <a:path w="6239" h="5404" extrusionOk="0">
                  <a:moveTo>
                    <a:pt x="4675" y="1"/>
                  </a:moveTo>
                  <a:cubicBezTo>
                    <a:pt x="3837" y="1"/>
                    <a:pt x="2713" y="308"/>
                    <a:pt x="1869" y="1111"/>
                  </a:cubicBezTo>
                  <a:cubicBezTo>
                    <a:pt x="501" y="2345"/>
                    <a:pt x="1" y="4113"/>
                    <a:pt x="735" y="4947"/>
                  </a:cubicBezTo>
                  <a:cubicBezTo>
                    <a:pt x="1030" y="5255"/>
                    <a:pt x="1452" y="5403"/>
                    <a:pt x="1938" y="5403"/>
                  </a:cubicBezTo>
                  <a:cubicBezTo>
                    <a:pt x="2769" y="5403"/>
                    <a:pt x="3787" y="4968"/>
                    <a:pt x="4671" y="4147"/>
                  </a:cubicBezTo>
                  <a:cubicBezTo>
                    <a:pt x="6072" y="2846"/>
                    <a:pt x="6239" y="811"/>
                    <a:pt x="5772" y="310"/>
                  </a:cubicBezTo>
                  <a:cubicBezTo>
                    <a:pt x="5606" y="119"/>
                    <a:pt x="5195" y="1"/>
                    <a:pt x="46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3" name="Google Shape;1493;p16"/>
            <p:cNvSpPr/>
            <p:nvPr/>
          </p:nvSpPr>
          <p:spPr>
            <a:xfrm>
              <a:off x="8556674" y="724258"/>
              <a:ext cx="247738" cy="147587"/>
            </a:xfrm>
            <a:custGeom>
              <a:avLst/>
              <a:gdLst/>
              <a:ahLst/>
              <a:cxnLst/>
              <a:rect l="l" t="t" r="r" b="b"/>
              <a:pathLst>
                <a:path w="7740" h="4611" extrusionOk="0">
                  <a:moveTo>
                    <a:pt x="4270" y="1"/>
                  </a:moveTo>
                  <a:cubicBezTo>
                    <a:pt x="4042" y="1"/>
                    <a:pt x="3808" y="13"/>
                    <a:pt x="3570" y="40"/>
                  </a:cubicBezTo>
                  <a:cubicBezTo>
                    <a:pt x="1502" y="307"/>
                    <a:pt x="1" y="1974"/>
                    <a:pt x="67" y="2742"/>
                  </a:cubicBezTo>
                  <a:cubicBezTo>
                    <a:pt x="189" y="3412"/>
                    <a:pt x="1730" y="4610"/>
                    <a:pt x="3571" y="4610"/>
                  </a:cubicBezTo>
                  <a:cubicBezTo>
                    <a:pt x="3746" y="4610"/>
                    <a:pt x="3924" y="4600"/>
                    <a:pt x="4104" y="4576"/>
                  </a:cubicBezTo>
                  <a:cubicBezTo>
                    <a:pt x="6205" y="4343"/>
                    <a:pt x="7740" y="3142"/>
                    <a:pt x="7606" y="1874"/>
                  </a:cubicBezTo>
                  <a:cubicBezTo>
                    <a:pt x="7458" y="780"/>
                    <a:pt x="6052" y="1"/>
                    <a:pt x="42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4" name="Google Shape;1494;p16"/>
            <p:cNvSpPr/>
            <p:nvPr/>
          </p:nvSpPr>
          <p:spPr>
            <a:xfrm>
              <a:off x="8473388" y="1006222"/>
              <a:ext cx="106809" cy="156133"/>
            </a:xfrm>
            <a:custGeom>
              <a:avLst/>
              <a:gdLst/>
              <a:ahLst/>
              <a:cxnLst/>
              <a:rect l="l" t="t" r="r" b="b"/>
              <a:pathLst>
                <a:path w="3337" h="4878" extrusionOk="0">
                  <a:moveTo>
                    <a:pt x="1958" y="0"/>
                  </a:moveTo>
                  <a:cubicBezTo>
                    <a:pt x="1494" y="0"/>
                    <a:pt x="396" y="948"/>
                    <a:pt x="234" y="2239"/>
                  </a:cubicBezTo>
                  <a:cubicBezTo>
                    <a:pt x="1" y="3573"/>
                    <a:pt x="568" y="4774"/>
                    <a:pt x="1335" y="4874"/>
                  </a:cubicBezTo>
                  <a:cubicBezTo>
                    <a:pt x="1360" y="4876"/>
                    <a:pt x="1386" y="4877"/>
                    <a:pt x="1411" y="4877"/>
                  </a:cubicBezTo>
                  <a:cubicBezTo>
                    <a:pt x="2188" y="4877"/>
                    <a:pt x="2975" y="3898"/>
                    <a:pt x="3136" y="2606"/>
                  </a:cubicBezTo>
                  <a:cubicBezTo>
                    <a:pt x="3337" y="1271"/>
                    <a:pt x="2503" y="70"/>
                    <a:pt x="2002" y="4"/>
                  </a:cubicBezTo>
                  <a:cubicBezTo>
                    <a:pt x="1988" y="2"/>
                    <a:pt x="1973" y="0"/>
                    <a:pt x="19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16"/>
            <p:cNvSpPr/>
            <p:nvPr/>
          </p:nvSpPr>
          <p:spPr>
            <a:xfrm>
              <a:off x="8723247" y="1058588"/>
              <a:ext cx="242393" cy="154948"/>
            </a:xfrm>
            <a:custGeom>
              <a:avLst/>
              <a:gdLst/>
              <a:ahLst/>
              <a:cxnLst/>
              <a:rect l="l" t="t" r="r" b="b"/>
              <a:pathLst>
                <a:path w="7573" h="4841" extrusionOk="0">
                  <a:moveTo>
                    <a:pt x="2626" y="1"/>
                  </a:moveTo>
                  <a:cubicBezTo>
                    <a:pt x="1582" y="1"/>
                    <a:pt x="740" y="377"/>
                    <a:pt x="467" y="1070"/>
                  </a:cubicBezTo>
                  <a:cubicBezTo>
                    <a:pt x="0" y="2204"/>
                    <a:pt x="1135" y="3672"/>
                    <a:pt x="2969" y="4439"/>
                  </a:cubicBezTo>
                  <a:cubicBezTo>
                    <a:pt x="3649" y="4710"/>
                    <a:pt x="4333" y="4840"/>
                    <a:pt x="4947" y="4840"/>
                  </a:cubicBezTo>
                  <a:cubicBezTo>
                    <a:pt x="5991" y="4840"/>
                    <a:pt x="6832" y="4465"/>
                    <a:pt x="7105" y="3772"/>
                  </a:cubicBezTo>
                  <a:cubicBezTo>
                    <a:pt x="7572" y="2637"/>
                    <a:pt x="6438" y="1136"/>
                    <a:pt x="4604" y="403"/>
                  </a:cubicBezTo>
                  <a:cubicBezTo>
                    <a:pt x="3924" y="131"/>
                    <a:pt x="3240" y="1"/>
                    <a:pt x="26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16"/>
            <p:cNvSpPr/>
            <p:nvPr/>
          </p:nvSpPr>
          <p:spPr>
            <a:xfrm>
              <a:off x="8741395" y="1294459"/>
              <a:ext cx="136704" cy="127838"/>
            </a:xfrm>
            <a:custGeom>
              <a:avLst/>
              <a:gdLst/>
              <a:ahLst/>
              <a:cxnLst/>
              <a:rect l="l" t="t" r="r" b="b"/>
              <a:pathLst>
                <a:path w="4271" h="3994" extrusionOk="0">
                  <a:moveTo>
                    <a:pt x="1022" y="0"/>
                  </a:moveTo>
                  <a:cubicBezTo>
                    <a:pt x="725" y="0"/>
                    <a:pt x="487" y="63"/>
                    <a:pt x="367" y="172"/>
                  </a:cubicBezTo>
                  <a:cubicBezTo>
                    <a:pt x="0" y="439"/>
                    <a:pt x="0" y="1940"/>
                    <a:pt x="934" y="2941"/>
                  </a:cubicBezTo>
                  <a:cubicBezTo>
                    <a:pt x="1593" y="3622"/>
                    <a:pt x="2359" y="3994"/>
                    <a:pt x="2971" y="3994"/>
                  </a:cubicBezTo>
                  <a:cubicBezTo>
                    <a:pt x="3258" y="3994"/>
                    <a:pt x="3511" y="3912"/>
                    <a:pt x="3703" y="3741"/>
                  </a:cubicBezTo>
                  <a:cubicBezTo>
                    <a:pt x="4270" y="3207"/>
                    <a:pt x="4037" y="1940"/>
                    <a:pt x="3103" y="939"/>
                  </a:cubicBezTo>
                  <a:cubicBezTo>
                    <a:pt x="2497" y="266"/>
                    <a:pt x="1634" y="0"/>
                    <a:pt x="10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7" name="Google Shape;1497;p16"/>
            <p:cNvSpPr/>
            <p:nvPr/>
          </p:nvSpPr>
          <p:spPr>
            <a:xfrm>
              <a:off x="8446692" y="1325155"/>
              <a:ext cx="127102" cy="140257"/>
            </a:xfrm>
            <a:custGeom>
              <a:avLst/>
              <a:gdLst/>
              <a:ahLst/>
              <a:cxnLst/>
              <a:rect l="l" t="t" r="r" b="b"/>
              <a:pathLst>
                <a:path w="3971" h="4382" extrusionOk="0">
                  <a:moveTo>
                    <a:pt x="2972" y="1"/>
                  </a:moveTo>
                  <a:cubicBezTo>
                    <a:pt x="2388" y="1"/>
                    <a:pt x="1331" y="444"/>
                    <a:pt x="768" y="1381"/>
                  </a:cubicBezTo>
                  <a:cubicBezTo>
                    <a:pt x="1" y="2549"/>
                    <a:pt x="1" y="3816"/>
                    <a:pt x="735" y="4250"/>
                  </a:cubicBezTo>
                  <a:cubicBezTo>
                    <a:pt x="883" y="4339"/>
                    <a:pt x="1054" y="4382"/>
                    <a:pt x="1239" y="4382"/>
                  </a:cubicBezTo>
                  <a:cubicBezTo>
                    <a:pt x="1886" y="4382"/>
                    <a:pt x="2699" y="3857"/>
                    <a:pt x="3270" y="2949"/>
                  </a:cubicBezTo>
                  <a:cubicBezTo>
                    <a:pt x="3970" y="1781"/>
                    <a:pt x="3737" y="314"/>
                    <a:pt x="3303" y="80"/>
                  </a:cubicBezTo>
                  <a:cubicBezTo>
                    <a:pt x="3231" y="28"/>
                    <a:pt x="3116" y="1"/>
                    <a:pt x="29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8" name="Google Shape;1498;p16"/>
            <p:cNvSpPr/>
            <p:nvPr/>
          </p:nvSpPr>
          <p:spPr>
            <a:xfrm>
              <a:off x="8702953" y="1543005"/>
              <a:ext cx="237048" cy="152804"/>
            </a:xfrm>
            <a:custGeom>
              <a:avLst/>
              <a:gdLst/>
              <a:ahLst/>
              <a:cxnLst/>
              <a:rect l="l" t="t" r="r" b="b"/>
              <a:pathLst>
                <a:path w="7406" h="4774" extrusionOk="0">
                  <a:moveTo>
                    <a:pt x="2763" y="1"/>
                  </a:moveTo>
                  <a:cubicBezTo>
                    <a:pt x="1518" y="1"/>
                    <a:pt x="477" y="490"/>
                    <a:pt x="267" y="980"/>
                  </a:cubicBezTo>
                  <a:cubicBezTo>
                    <a:pt x="1" y="1647"/>
                    <a:pt x="968" y="3615"/>
                    <a:pt x="2803" y="4349"/>
                  </a:cubicBezTo>
                  <a:cubicBezTo>
                    <a:pt x="3503" y="4636"/>
                    <a:pt x="4198" y="4774"/>
                    <a:pt x="4818" y="4774"/>
                  </a:cubicBezTo>
                  <a:cubicBezTo>
                    <a:pt x="5854" y="4774"/>
                    <a:pt x="6680" y="4391"/>
                    <a:pt x="6972" y="3682"/>
                  </a:cubicBezTo>
                  <a:cubicBezTo>
                    <a:pt x="7406" y="2548"/>
                    <a:pt x="6305" y="1046"/>
                    <a:pt x="4437" y="313"/>
                  </a:cubicBezTo>
                  <a:cubicBezTo>
                    <a:pt x="3875" y="92"/>
                    <a:pt x="3300" y="1"/>
                    <a:pt x="2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9" name="Google Shape;1499;p16"/>
            <p:cNvSpPr/>
            <p:nvPr/>
          </p:nvSpPr>
          <p:spPr>
            <a:xfrm>
              <a:off x="8493681" y="1692165"/>
              <a:ext cx="171944" cy="226645"/>
            </a:xfrm>
            <a:custGeom>
              <a:avLst/>
              <a:gdLst/>
              <a:ahLst/>
              <a:cxnLst/>
              <a:rect l="l" t="t" r="r" b="b"/>
              <a:pathLst>
                <a:path w="5372" h="7081" extrusionOk="0">
                  <a:moveTo>
                    <a:pt x="3535" y="0"/>
                  </a:moveTo>
                  <a:cubicBezTo>
                    <a:pt x="2761" y="0"/>
                    <a:pt x="1095" y="1134"/>
                    <a:pt x="601" y="2924"/>
                  </a:cubicBezTo>
                  <a:cubicBezTo>
                    <a:pt x="1" y="4826"/>
                    <a:pt x="501" y="6660"/>
                    <a:pt x="1668" y="7027"/>
                  </a:cubicBezTo>
                  <a:cubicBezTo>
                    <a:pt x="1794" y="7063"/>
                    <a:pt x="1923" y="7081"/>
                    <a:pt x="2053" y="7081"/>
                  </a:cubicBezTo>
                  <a:cubicBezTo>
                    <a:pt x="3134" y="7081"/>
                    <a:pt x="4328" y="5885"/>
                    <a:pt x="4804" y="4159"/>
                  </a:cubicBezTo>
                  <a:cubicBezTo>
                    <a:pt x="5371" y="2191"/>
                    <a:pt x="4437" y="256"/>
                    <a:pt x="3703" y="22"/>
                  </a:cubicBezTo>
                  <a:cubicBezTo>
                    <a:pt x="3654" y="8"/>
                    <a:pt x="3597" y="0"/>
                    <a:pt x="3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0" name="Google Shape;1500;p16"/>
            <p:cNvSpPr/>
            <p:nvPr/>
          </p:nvSpPr>
          <p:spPr>
            <a:xfrm>
              <a:off x="8289754" y="1790112"/>
              <a:ext cx="219956" cy="288612"/>
            </a:xfrm>
            <a:custGeom>
              <a:avLst/>
              <a:gdLst/>
              <a:ahLst/>
              <a:cxnLst/>
              <a:rect l="l" t="t" r="r" b="b"/>
              <a:pathLst>
                <a:path w="6872" h="9017" extrusionOk="0">
                  <a:moveTo>
                    <a:pt x="4507" y="0"/>
                  </a:moveTo>
                  <a:cubicBezTo>
                    <a:pt x="3504" y="0"/>
                    <a:pt x="1411" y="1425"/>
                    <a:pt x="734" y="3701"/>
                  </a:cubicBezTo>
                  <a:cubicBezTo>
                    <a:pt x="0" y="6202"/>
                    <a:pt x="634" y="8537"/>
                    <a:pt x="2169" y="8938"/>
                  </a:cubicBezTo>
                  <a:cubicBezTo>
                    <a:pt x="2339" y="8991"/>
                    <a:pt x="2513" y="9016"/>
                    <a:pt x="2689" y="9016"/>
                  </a:cubicBezTo>
                  <a:cubicBezTo>
                    <a:pt x="4064" y="9016"/>
                    <a:pt x="5550" y="7457"/>
                    <a:pt x="6171" y="5268"/>
                  </a:cubicBezTo>
                  <a:cubicBezTo>
                    <a:pt x="6872" y="2800"/>
                    <a:pt x="5671" y="265"/>
                    <a:pt x="4737" y="31"/>
                  </a:cubicBezTo>
                  <a:cubicBezTo>
                    <a:pt x="4669" y="10"/>
                    <a:pt x="4592" y="0"/>
                    <a:pt x="45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1" name="Google Shape;1501;p16"/>
            <p:cNvSpPr/>
            <p:nvPr/>
          </p:nvSpPr>
          <p:spPr>
            <a:xfrm>
              <a:off x="8389045" y="1547071"/>
              <a:ext cx="179402" cy="179082"/>
            </a:xfrm>
            <a:custGeom>
              <a:avLst/>
              <a:gdLst/>
              <a:ahLst/>
              <a:cxnLst/>
              <a:rect l="l" t="t" r="r" b="b"/>
              <a:pathLst>
                <a:path w="5605" h="5595" extrusionOk="0">
                  <a:moveTo>
                    <a:pt x="1645" y="0"/>
                  </a:moveTo>
                  <a:cubicBezTo>
                    <a:pt x="1337" y="0"/>
                    <a:pt x="1059" y="82"/>
                    <a:pt x="835" y="252"/>
                  </a:cubicBezTo>
                  <a:cubicBezTo>
                    <a:pt x="1" y="919"/>
                    <a:pt x="201" y="2554"/>
                    <a:pt x="1302" y="3955"/>
                  </a:cubicBezTo>
                  <a:cubicBezTo>
                    <a:pt x="2074" y="4993"/>
                    <a:pt x="3109" y="5594"/>
                    <a:pt x="3938" y="5594"/>
                  </a:cubicBezTo>
                  <a:cubicBezTo>
                    <a:pt x="4254" y="5594"/>
                    <a:pt x="4540" y="5507"/>
                    <a:pt x="4771" y="5323"/>
                  </a:cubicBezTo>
                  <a:cubicBezTo>
                    <a:pt x="5605" y="4689"/>
                    <a:pt x="5404" y="3021"/>
                    <a:pt x="4337" y="1620"/>
                  </a:cubicBezTo>
                  <a:cubicBezTo>
                    <a:pt x="3533" y="597"/>
                    <a:pt x="2480" y="0"/>
                    <a:pt x="1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2" name="Google Shape;1502;p16"/>
            <p:cNvSpPr/>
            <p:nvPr/>
          </p:nvSpPr>
          <p:spPr>
            <a:xfrm>
              <a:off x="8401848" y="1187742"/>
              <a:ext cx="161254" cy="98839"/>
            </a:xfrm>
            <a:custGeom>
              <a:avLst/>
              <a:gdLst/>
              <a:ahLst/>
              <a:cxnLst/>
              <a:rect l="l" t="t" r="r" b="b"/>
              <a:pathLst>
                <a:path w="5038" h="3088" extrusionOk="0">
                  <a:moveTo>
                    <a:pt x="2179" y="0"/>
                  </a:moveTo>
                  <a:cubicBezTo>
                    <a:pt x="1113" y="0"/>
                    <a:pt x="180" y="584"/>
                    <a:pt x="68" y="1004"/>
                  </a:cubicBezTo>
                  <a:cubicBezTo>
                    <a:pt x="1" y="1438"/>
                    <a:pt x="835" y="2705"/>
                    <a:pt x="2169" y="3006"/>
                  </a:cubicBezTo>
                  <a:cubicBezTo>
                    <a:pt x="2448" y="3061"/>
                    <a:pt x="2720" y="3088"/>
                    <a:pt x="2979" y="3088"/>
                  </a:cubicBezTo>
                  <a:cubicBezTo>
                    <a:pt x="3960" y="3088"/>
                    <a:pt x="4739" y="2705"/>
                    <a:pt x="4871" y="2072"/>
                  </a:cubicBezTo>
                  <a:cubicBezTo>
                    <a:pt x="5038" y="1238"/>
                    <a:pt x="4137" y="370"/>
                    <a:pt x="2803" y="70"/>
                  </a:cubicBezTo>
                  <a:cubicBezTo>
                    <a:pt x="2593" y="22"/>
                    <a:pt x="2384" y="0"/>
                    <a:pt x="21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3" name="Google Shape;1503;p16"/>
            <p:cNvSpPr/>
            <p:nvPr/>
          </p:nvSpPr>
          <p:spPr>
            <a:xfrm>
              <a:off x="8299357" y="936283"/>
              <a:ext cx="167655" cy="143074"/>
            </a:xfrm>
            <a:custGeom>
              <a:avLst/>
              <a:gdLst/>
              <a:ahLst/>
              <a:cxnLst/>
              <a:rect l="l" t="t" r="r" b="b"/>
              <a:pathLst>
                <a:path w="5238" h="4470" extrusionOk="0">
                  <a:moveTo>
                    <a:pt x="3587" y="0"/>
                  </a:moveTo>
                  <a:cubicBezTo>
                    <a:pt x="2908" y="0"/>
                    <a:pt x="2069" y="363"/>
                    <a:pt x="1335" y="1055"/>
                  </a:cubicBezTo>
                  <a:cubicBezTo>
                    <a:pt x="201" y="2089"/>
                    <a:pt x="1" y="3790"/>
                    <a:pt x="401" y="4224"/>
                  </a:cubicBezTo>
                  <a:cubicBezTo>
                    <a:pt x="540" y="4376"/>
                    <a:pt x="877" y="4470"/>
                    <a:pt x="1305" y="4470"/>
                  </a:cubicBezTo>
                  <a:cubicBezTo>
                    <a:pt x="2004" y="4470"/>
                    <a:pt x="2946" y="4218"/>
                    <a:pt x="3670" y="3556"/>
                  </a:cubicBezTo>
                  <a:cubicBezTo>
                    <a:pt x="4837" y="2456"/>
                    <a:pt x="5238" y="1055"/>
                    <a:pt x="4571" y="387"/>
                  </a:cubicBezTo>
                  <a:cubicBezTo>
                    <a:pt x="4335" y="127"/>
                    <a:pt x="3989" y="0"/>
                    <a:pt x="35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4" name="Google Shape;1504;p16"/>
            <p:cNvSpPr/>
            <p:nvPr/>
          </p:nvSpPr>
          <p:spPr>
            <a:xfrm>
              <a:off x="8131728" y="1144723"/>
              <a:ext cx="176201" cy="104569"/>
            </a:xfrm>
            <a:custGeom>
              <a:avLst/>
              <a:gdLst/>
              <a:ahLst/>
              <a:cxnLst/>
              <a:rect l="l" t="t" r="r" b="b"/>
              <a:pathLst>
                <a:path w="5505" h="3267" extrusionOk="0">
                  <a:moveTo>
                    <a:pt x="2598" y="1"/>
                  </a:moveTo>
                  <a:cubicBezTo>
                    <a:pt x="1271" y="1"/>
                    <a:pt x="96" y="881"/>
                    <a:pt x="34" y="1381"/>
                  </a:cubicBezTo>
                  <a:cubicBezTo>
                    <a:pt x="1" y="1881"/>
                    <a:pt x="1101" y="3115"/>
                    <a:pt x="2602" y="3249"/>
                  </a:cubicBezTo>
                  <a:cubicBezTo>
                    <a:pt x="2737" y="3261"/>
                    <a:pt x="2870" y="3267"/>
                    <a:pt x="3001" y="3267"/>
                  </a:cubicBezTo>
                  <a:cubicBezTo>
                    <a:pt x="4327" y="3267"/>
                    <a:pt x="5407" y="2671"/>
                    <a:pt x="5438" y="1881"/>
                  </a:cubicBezTo>
                  <a:cubicBezTo>
                    <a:pt x="5504" y="947"/>
                    <a:pt x="4370" y="113"/>
                    <a:pt x="2869" y="13"/>
                  </a:cubicBezTo>
                  <a:cubicBezTo>
                    <a:pt x="2778" y="5"/>
                    <a:pt x="2688" y="1"/>
                    <a:pt x="25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16"/>
            <p:cNvSpPr/>
            <p:nvPr/>
          </p:nvSpPr>
          <p:spPr>
            <a:xfrm>
              <a:off x="8064478" y="912853"/>
              <a:ext cx="177258" cy="118332"/>
            </a:xfrm>
            <a:custGeom>
              <a:avLst/>
              <a:gdLst/>
              <a:ahLst/>
              <a:cxnLst/>
              <a:rect l="l" t="t" r="r" b="b"/>
              <a:pathLst>
                <a:path w="5538" h="3697" extrusionOk="0">
                  <a:moveTo>
                    <a:pt x="3693" y="0"/>
                  </a:moveTo>
                  <a:cubicBezTo>
                    <a:pt x="3156" y="0"/>
                    <a:pt x="2535" y="152"/>
                    <a:pt x="1935" y="452"/>
                  </a:cubicBezTo>
                  <a:cubicBezTo>
                    <a:pt x="567" y="1119"/>
                    <a:pt x="0" y="2621"/>
                    <a:pt x="234" y="3121"/>
                  </a:cubicBezTo>
                  <a:cubicBezTo>
                    <a:pt x="402" y="3416"/>
                    <a:pt x="1088" y="3697"/>
                    <a:pt x="1907" y="3697"/>
                  </a:cubicBezTo>
                  <a:cubicBezTo>
                    <a:pt x="2386" y="3697"/>
                    <a:pt x="2910" y="3601"/>
                    <a:pt x="3402" y="3354"/>
                  </a:cubicBezTo>
                  <a:cubicBezTo>
                    <a:pt x="4737" y="2687"/>
                    <a:pt x="5537" y="1486"/>
                    <a:pt x="5104" y="686"/>
                  </a:cubicBezTo>
                  <a:cubicBezTo>
                    <a:pt x="4883" y="227"/>
                    <a:pt x="4350" y="0"/>
                    <a:pt x="3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16"/>
            <p:cNvSpPr/>
            <p:nvPr/>
          </p:nvSpPr>
          <p:spPr>
            <a:xfrm>
              <a:off x="7611749" y="1042583"/>
              <a:ext cx="189004" cy="134880"/>
            </a:xfrm>
            <a:custGeom>
              <a:avLst/>
              <a:gdLst/>
              <a:ahLst/>
              <a:cxnLst/>
              <a:rect l="l" t="t" r="r" b="b"/>
              <a:pathLst>
                <a:path w="5905" h="4214" extrusionOk="0">
                  <a:moveTo>
                    <a:pt x="1958" y="1"/>
                  </a:moveTo>
                  <a:cubicBezTo>
                    <a:pt x="1299" y="1"/>
                    <a:pt x="761" y="235"/>
                    <a:pt x="501" y="702"/>
                  </a:cubicBezTo>
                  <a:cubicBezTo>
                    <a:pt x="1" y="1570"/>
                    <a:pt x="734" y="2904"/>
                    <a:pt x="2169" y="3738"/>
                  </a:cubicBezTo>
                  <a:cubicBezTo>
                    <a:pt x="2763" y="4078"/>
                    <a:pt x="3424" y="4213"/>
                    <a:pt x="4011" y="4213"/>
                  </a:cubicBezTo>
                  <a:cubicBezTo>
                    <a:pt x="4806" y="4213"/>
                    <a:pt x="5465" y="3964"/>
                    <a:pt x="5638" y="3638"/>
                  </a:cubicBezTo>
                  <a:cubicBezTo>
                    <a:pt x="5905" y="3137"/>
                    <a:pt x="5371" y="1436"/>
                    <a:pt x="3970" y="602"/>
                  </a:cubicBezTo>
                  <a:cubicBezTo>
                    <a:pt x="3280" y="201"/>
                    <a:pt x="2568" y="1"/>
                    <a:pt x="19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16"/>
            <p:cNvSpPr/>
            <p:nvPr/>
          </p:nvSpPr>
          <p:spPr>
            <a:xfrm>
              <a:off x="8241709" y="526637"/>
              <a:ext cx="208209" cy="201103"/>
            </a:xfrm>
            <a:custGeom>
              <a:avLst/>
              <a:gdLst/>
              <a:ahLst/>
              <a:cxnLst/>
              <a:rect l="l" t="t" r="r" b="b"/>
              <a:pathLst>
                <a:path w="6505" h="6283" extrusionOk="0">
                  <a:moveTo>
                    <a:pt x="4470" y="0"/>
                  </a:moveTo>
                  <a:cubicBezTo>
                    <a:pt x="3507" y="0"/>
                    <a:pt x="2317" y="622"/>
                    <a:pt x="1368" y="1711"/>
                  </a:cubicBezTo>
                  <a:cubicBezTo>
                    <a:pt x="0" y="3245"/>
                    <a:pt x="0" y="5547"/>
                    <a:pt x="567" y="6047"/>
                  </a:cubicBezTo>
                  <a:cubicBezTo>
                    <a:pt x="738" y="6198"/>
                    <a:pt x="1064" y="6282"/>
                    <a:pt x="1473" y="6282"/>
                  </a:cubicBezTo>
                  <a:cubicBezTo>
                    <a:pt x="2421" y="6282"/>
                    <a:pt x="3815" y="5831"/>
                    <a:pt x="4770" y="4713"/>
                  </a:cubicBezTo>
                  <a:cubicBezTo>
                    <a:pt x="6171" y="3178"/>
                    <a:pt x="6505" y="1210"/>
                    <a:pt x="5571" y="376"/>
                  </a:cubicBezTo>
                  <a:cubicBezTo>
                    <a:pt x="5275" y="121"/>
                    <a:pt x="4895" y="0"/>
                    <a:pt x="44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16"/>
            <p:cNvSpPr/>
            <p:nvPr/>
          </p:nvSpPr>
          <p:spPr>
            <a:xfrm>
              <a:off x="7532751" y="779281"/>
              <a:ext cx="207153" cy="145378"/>
            </a:xfrm>
            <a:custGeom>
              <a:avLst/>
              <a:gdLst/>
              <a:ahLst/>
              <a:cxnLst/>
              <a:rect l="l" t="t" r="r" b="b"/>
              <a:pathLst>
                <a:path w="6472" h="4542" extrusionOk="0">
                  <a:moveTo>
                    <a:pt x="2141" y="1"/>
                  </a:moveTo>
                  <a:cubicBezTo>
                    <a:pt x="1432" y="1"/>
                    <a:pt x="842" y="243"/>
                    <a:pt x="534" y="722"/>
                  </a:cubicBezTo>
                  <a:cubicBezTo>
                    <a:pt x="0" y="1656"/>
                    <a:pt x="834" y="3158"/>
                    <a:pt x="2368" y="4025"/>
                  </a:cubicBezTo>
                  <a:cubicBezTo>
                    <a:pt x="3054" y="4396"/>
                    <a:pt x="3788" y="4541"/>
                    <a:pt x="4430" y="4541"/>
                  </a:cubicBezTo>
                  <a:cubicBezTo>
                    <a:pt x="5288" y="4541"/>
                    <a:pt x="5980" y="4282"/>
                    <a:pt x="6171" y="3958"/>
                  </a:cubicBezTo>
                  <a:cubicBezTo>
                    <a:pt x="6471" y="3424"/>
                    <a:pt x="5871" y="1523"/>
                    <a:pt x="4337" y="656"/>
                  </a:cubicBezTo>
                  <a:cubicBezTo>
                    <a:pt x="3590" y="218"/>
                    <a:pt x="2812" y="1"/>
                    <a:pt x="21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16"/>
            <p:cNvSpPr/>
            <p:nvPr/>
          </p:nvSpPr>
          <p:spPr>
            <a:xfrm>
              <a:off x="7880813" y="709310"/>
              <a:ext cx="200751" cy="155108"/>
            </a:xfrm>
            <a:custGeom>
              <a:avLst/>
              <a:gdLst/>
              <a:ahLst/>
              <a:cxnLst/>
              <a:rect l="l" t="t" r="r" b="b"/>
              <a:pathLst>
                <a:path w="6272" h="4846" extrusionOk="0">
                  <a:moveTo>
                    <a:pt x="4297" y="1"/>
                  </a:moveTo>
                  <a:cubicBezTo>
                    <a:pt x="3554" y="1"/>
                    <a:pt x="2651" y="314"/>
                    <a:pt x="1835" y="940"/>
                  </a:cubicBezTo>
                  <a:cubicBezTo>
                    <a:pt x="434" y="2008"/>
                    <a:pt x="1" y="3876"/>
                    <a:pt x="434" y="4443"/>
                  </a:cubicBezTo>
                  <a:cubicBezTo>
                    <a:pt x="606" y="4677"/>
                    <a:pt x="1129" y="4846"/>
                    <a:pt x="1780" y="4846"/>
                  </a:cubicBezTo>
                  <a:cubicBezTo>
                    <a:pt x="2519" y="4846"/>
                    <a:pt x="3425" y="4628"/>
                    <a:pt x="4170" y="4043"/>
                  </a:cubicBezTo>
                  <a:cubicBezTo>
                    <a:pt x="5638" y="3009"/>
                    <a:pt x="6272" y="1441"/>
                    <a:pt x="5605" y="540"/>
                  </a:cubicBezTo>
                  <a:cubicBezTo>
                    <a:pt x="5331" y="181"/>
                    <a:pt x="4860" y="1"/>
                    <a:pt x="42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16"/>
            <p:cNvSpPr/>
            <p:nvPr/>
          </p:nvSpPr>
          <p:spPr>
            <a:xfrm>
              <a:off x="7767630" y="509416"/>
              <a:ext cx="213586" cy="223892"/>
            </a:xfrm>
            <a:custGeom>
              <a:avLst/>
              <a:gdLst/>
              <a:ahLst/>
              <a:cxnLst/>
              <a:rect l="l" t="t" r="r" b="b"/>
              <a:pathLst>
                <a:path w="6673" h="6995" extrusionOk="0">
                  <a:moveTo>
                    <a:pt x="4660" y="1"/>
                  </a:moveTo>
                  <a:cubicBezTo>
                    <a:pt x="3598" y="1"/>
                    <a:pt x="2280" y="827"/>
                    <a:pt x="1302" y="2182"/>
                  </a:cubicBezTo>
                  <a:cubicBezTo>
                    <a:pt x="1" y="3950"/>
                    <a:pt x="268" y="6351"/>
                    <a:pt x="935" y="6852"/>
                  </a:cubicBezTo>
                  <a:cubicBezTo>
                    <a:pt x="1065" y="6946"/>
                    <a:pt x="1280" y="6994"/>
                    <a:pt x="1549" y="6994"/>
                  </a:cubicBezTo>
                  <a:cubicBezTo>
                    <a:pt x="2523" y="6994"/>
                    <a:pt x="4212" y="6361"/>
                    <a:pt x="5204" y="4950"/>
                  </a:cubicBezTo>
                  <a:cubicBezTo>
                    <a:pt x="6505" y="3183"/>
                    <a:pt x="6672" y="1048"/>
                    <a:pt x="5605" y="280"/>
                  </a:cubicBezTo>
                  <a:cubicBezTo>
                    <a:pt x="5332" y="90"/>
                    <a:pt x="5010" y="1"/>
                    <a:pt x="46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16"/>
            <p:cNvSpPr/>
            <p:nvPr/>
          </p:nvSpPr>
          <p:spPr>
            <a:xfrm>
              <a:off x="7830623" y="778833"/>
              <a:ext cx="153284" cy="273696"/>
            </a:xfrm>
            <a:custGeom>
              <a:avLst/>
              <a:gdLst/>
              <a:ahLst/>
              <a:cxnLst/>
              <a:rect l="l" t="t" r="r" b="b"/>
              <a:pathLst>
                <a:path w="4789" h="8551" extrusionOk="0">
                  <a:moveTo>
                    <a:pt x="4368" y="1"/>
                  </a:moveTo>
                  <a:cubicBezTo>
                    <a:pt x="4326" y="1"/>
                    <a:pt x="4281" y="11"/>
                    <a:pt x="4237" y="36"/>
                  </a:cubicBezTo>
                  <a:cubicBezTo>
                    <a:pt x="2469" y="1037"/>
                    <a:pt x="1068" y="3005"/>
                    <a:pt x="468" y="4906"/>
                  </a:cubicBezTo>
                  <a:cubicBezTo>
                    <a:pt x="101" y="6007"/>
                    <a:pt x="1" y="7141"/>
                    <a:pt x="1" y="8275"/>
                  </a:cubicBezTo>
                  <a:cubicBezTo>
                    <a:pt x="1" y="8459"/>
                    <a:pt x="143" y="8550"/>
                    <a:pt x="280" y="8550"/>
                  </a:cubicBezTo>
                  <a:cubicBezTo>
                    <a:pt x="418" y="8550"/>
                    <a:pt x="551" y="8459"/>
                    <a:pt x="534" y="8275"/>
                  </a:cubicBezTo>
                  <a:cubicBezTo>
                    <a:pt x="468" y="5373"/>
                    <a:pt x="1635" y="2538"/>
                    <a:pt x="4004" y="837"/>
                  </a:cubicBezTo>
                  <a:cubicBezTo>
                    <a:pt x="4170" y="703"/>
                    <a:pt x="4337" y="570"/>
                    <a:pt x="4504" y="503"/>
                  </a:cubicBezTo>
                  <a:cubicBezTo>
                    <a:pt x="4788" y="361"/>
                    <a:pt x="4612" y="1"/>
                    <a:pt x="43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16"/>
            <p:cNvSpPr/>
            <p:nvPr/>
          </p:nvSpPr>
          <p:spPr>
            <a:xfrm>
              <a:off x="7635595" y="846115"/>
              <a:ext cx="225813" cy="280610"/>
            </a:xfrm>
            <a:custGeom>
              <a:avLst/>
              <a:gdLst/>
              <a:ahLst/>
              <a:cxnLst/>
              <a:rect l="l" t="t" r="r" b="b"/>
              <a:pathLst>
                <a:path w="7055" h="8767" extrusionOk="0">
                  <a:moveTo>
                    <a:pt x="415" y="0"/>
                  </a:moveTo>
                  <a:cubicBezTo>
                    <a:pt x="156" y="0"/>
                    <a:pt x="0" y="360"/>
                    <a:pt x="256" y="502"/>
                  </a:cubicBezTo>
                  <a:cubicBezTo>
                    <a:pt x="2291" y="1470"/>
                    <a:pt x="4059" y="3338"/>
                    <a:pt x="5160" y="5239"/>
                  </a:cubicBezTo>
                  <a:cubicBezTo>
                    <a:pt x="5794" y="6273"/>
                    <a:pt x="6227" y="7407"/>
                    <a:pt x="6461" y="8575"/>
                  </a:cubicBezTo>
                  <a:cubicBezTo>
                    <a:pt x="6500" y="8707"/>
                    <a:pt x="6608" y="8766"/>
                    <a:pt x="6718" y="8766"/>
                  </a:cubicBezTo>
                  <a:cubicBezTo>
                    <a:pt x="6884" y="8766"/>
                    <a:pt x="7055" y="8630"/>
                    <a:pt x="6994" y="8408"/>
                  </a:cubicBezTo>
                  <a:cubicBezTo>
                    <a:pt x="6261" y="5072"/>
                    <a:pt x="4092" y="2204"/>
                    <a:pt x="1224" y="402"/>
                  </a:cubicBezTo>
                  <a:cubicBezTo>
                    <a:pt x="990" y="269"/>
                    <a:pt x="757" y="102"/>
                    <a:pt x="556" y="35"/>
                  </a:cubicBezTo>
                  <a:cubicBezTo>
                    <a:pt x="507" y="11"/>
                    <a:pt x="459" y="0"/>
                    <a:pt x="4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16"/>
            <p:cNvSpPr/>
            <p:nvPr/>
          </p:nvSpPr>
          <p:spPr>
            <a:xfrm>
              <a:off x="7693594" y="1094757"/>
              <a:ext cx="166951" cy="230038"/>
            </a:xfrm>
            <a:custGeom>
              <a:avLst/>
              <a:gdLst/>
              <a:ahLst/>
              <a:cxnLst/>
              <a:rect l="l" t="t" r="r" b="b"/>
              <a:pathLst>
                <a:path w="5216" h="7187" extrusionOk="0">
                  <a:moveTo>
                    <a:pt x="422" y="1"/>
                  </a:moveTo>
                  <a:cubicBezTo>
                    <a:pt x="128" y="1"/>
                    <a:pt x="0" y="479"/>
                    <a:pt x="346" y="573"/>
                  </a:cubicBezTo>
                  <a:cubicBezTo>
                    <a:pt x="1980" y="940"/>
                    <a:pt x="3348" y="2408"/>
                    <a:pt x="4015" y="3909"/>
                  </a:cubicBezTo>
                  <a:cubicBezTo>
                    <a:pt x="4449" y="4843"/>
                    <a:pt x="4615" y="5844"/>
                    <a:pt x="4649" y="6911"/>
                  </a:cubicBezTo>
                  <a:cubicBezTo>
                    <a:pt x="4649" y="7095"/>
                    <a:pt x="4799" y="7187"/>
                    <a:pt x="4941" y="7187"/>
                  </a:cubicBezTo>
                  <a:cubicBezTo>
                    <a:pt x="5082" y="7187"/>
                    <a:pt x="5216" y="7095"/>
                    <a:pt x="5182" y="6911"/>
                  </a:cubicBezTo>
                  <a:cubicBezTo>
                    <a:pt x="5116" y="5143"/>
                    <a:pt x="4649" y="3442"/>
                    <a:pt x="3515" y="2075"/>
                  </a:cubicBezTo>
                  <a:cubicBezTo>
                    <a:pt x="2847" y="1274"/>
                    <a:pt x="2013" y="607"/>
                    <a:pt x="1079" y="240"/>
                  </a:cubicBezTo>
                  <a:cubicBezTo>
                    <a:pt x="846" y="140"/>
                    <a:pt x="679" y="73"/>
                    <a:pt x="479" y="6"/>
                  </a:cubicBezTo>
                  <a:cubicBezTo>
                    <a:pt x="460" y="2"/>
                    <a:pt x="441" y="1"/>
                    <a:pt x="4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16"/>
            <p:cNvSpPr/>
            <p:nvPr/>
          </p:nvSpPr>
          <p:spPr>
            <a:xfrm>
              <a:off x="8369328" y="2156514"/>
              <a:ext cx="308584" cy="287459"/>
            </a:xfrm>
            <a:custGeom>
              <a:avLst/>
              <a:gdLst/>
              <a:ahLst/>
              <a:cxnLst/>
              <a:rect l="l" t="t" r="r" b="b"/>
              <a:pathLst>
                <a:path w="9641" h="8981" extrusionOk="0">
                  <a:moveTo>
                    <a:pt x="9247" y="1"/>
                  </a:moveTo>
                  <a:cubicBezTo>
                    <a:pt x="9165" y="1"/>
                    <a:pt x="9082" y="37"/>
                    <a:pt x="9023" y="126"/>
                  </a:cubicBezTo>
                  <a:cubicBezTo>
                    <a:pt x="8022" y="1827"/>
                    <a:pt x="6554" y="3228"/>
                    <a:pt x="5086" y="4529"/>
                  </a:cubicBezTo>
                  <a:cubicBezTo>
                    <a:pt x="3819" y="5697"/>
                    <a:pt x="2485" y="6797"/>
                    <a:pt x="1084" y="7798"/>
                  </a:cubicBezTo>
                  <a:cubicBezTo>
                    <a:pt x="783" y="7998"/>
                    <a:pt x="517" y="8198"/>
                    <a:pt x="250" y="8432"/>
                  </a:cubicBezTo>
                  <a:cubicBezTo>
                    <a:pt x="0" y="8626"/>
                    <a:pt x="142" y="8981"/>
                    <a:pt x="389" y="8981"/>
                  </a:cubicBezTo>
                  <a:cubicBezTo>
                    <a:pt x="439" y="8981"/>
                    <a:pt x="493" y="8966"/>
                    <a:pt x="550" y="8932"/>
                  </a:cubicBezTo>
                  <a:cubicBezTo>
                    <a:pt x="3052" y="7164"/>
                    <a:pt x="5520" y="5196"/>
                    <a:pt x="7555" y="2961"/>
                  </a:cubicBezTo>
                  <a:cubicBezTo>
                    <a:pt x="8255" y="2161"/>
                    <a:pt x="8989" y="1327"/>
                    <a:pt x="9523" y="393"/>
                  </a:cubicBezTo>
                  <a:cubicBezTo>
                    <a:pt x="9640" y="205"/>
                    <a:pt x="9444" y="1"/>
                    <a:pt x="9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16"/>
            <p:cNvSpPr/>
            <p:nvPr/>
          </p:nvSpPr>
          <p:spPr>
            <a:xfrm>
              <a:off x="8681603" y="2034049"/>
              <a:ext cx="102968" cy="372503"/>
            </a:xfrm>
            <a:custGeom>
              <a:avLst/>
              <a:gdLst/>
              <a:ahLst/>
              <a:cxnLst/>
              <a:rect l="l" t="t" r="r" b="b"/>
              <a:pathLst>
                <a:path w="3217" h="11638" extrusionOk="0">
                  <a:moveTo>
                    <a:pt x="1155" y="1"/>
                  </a:moveTo>
                  <a:cubicBezTo>
                    <a:pt x="1046" y="1"/>
                    <a:pt x="939" y="55"/>
                    <a:pt x="901" y="182"/>
                  </a:cubicBezTo>
                  <a:cubicBezTo>
                    <a:pt x="0" y="2518"/>
                    <a:pt x="434" y="5153"/>
                    <a:pt x="1101" y="7488"/>
                  </a:cubicBezTo>
                  <a:cubicBezTo>
                    <a:pt x="1468" y="8855"/>
                    <a:pt x="1969" y="10256"/>
                    <a:pt x="2636" y="11491"/>
                  </a:cubicBezTo>
                  <a:cubicBezTo>
                    <a:pt x="2688" y="11596"/>
                    <a:pt x="2771" y="11638"/>
                    <a:pt x="2854" y="11638"/>
                  </a:cubicBezTo>
                  <a:cubicBezTo>
                    <a:pt x="3034" y="11638"/>
                    <a:pt x="3217" y="11440"/>
                    <a:pt x="3103" y="11257"/>
                  </a:cubicBezTo>
                  <a:cubicBezTo>
                    <a:pt x="2502" y="10090"/>
                    <a:pt x="2002" y="8789"/>
                    <a:pt x="1668" y="7488"/>
                  </a:cubicBezTo>
                  <a:cubicBezTo>
                    <a:pt x="1001" y="5186"/>
                    <a:pt x="601" y="2651"/>
                    <a:pt x="1435" y="349"/>
                  </a:cubicBezTo>
                  <a:cubicBezTo>
                    <a:pt x="1517" y="143"/>
                    <a:pt x="1332" y="1"/>
                    <a:pt x="11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16"/>
            <p:cNvSpPr/>
            <p:nvPr/>
          </p:nvSpPr>
          <p:spPr>
            <a:xfrm>
              <a:off x="8557762" y="1786815"/>
              <a:ext cx="186860" cy="294789"/>
            </a:xfrm>
            <a:custGeom>
              <a:avLst/>
              <a:gdLst/>
              <a:ahLst/>
              <a:cxnLst/>
              <a:rect l="l" t="t" r="r" b="b"/>
              <a:pathLst>
                <a:path w="5838" h="9210" extrusionOk="0">
                  <a:moveTo>
                    <a:pt x="5512" y="1"/>
                  </a:moveTo>
                  <a:cubicBezTo>
                    <a:pt x="5371" y="1"/>
                    <a:pt x="5237" y="101"/>
                    <a:pt x="5270" y="301"/>
                  </a:cubicBezTo>
                  <a:cubicBezTo>
                    <a:pt x="5371" y="2569"/>
                    <a:pt x="4303" y="4704"/>
                    <a:pt x="2802" y="6372"/>
                  </a:cubicBezTo>
                  <a:cubicBezTo>
                    <a:pt x="2035" y="7206"/>
                    <a:pt x="1168" y="8040"/>
                    <a:pt x="200" y="8674"/>
                  </a:cubicBezTo>
                  <a:cubicBezTo>
                    <a:pt x="1" y="8844"/>
                    <a:pt x="142" y="9209"/>
                    <a:pt x="374" y="9209"/>
                  </a:cubicBezTo>
                  <a:cubicBezTo>
                    <a:pt x="414" y="9209"/>
                    <a:pt x="456" y="9199"/>
                    <a:pt x="500" y="9174"/>
                  </a:cubicBezTo>
                  <a:cubicBezTo>
                    <a:pt x="2535" y="7840"/>
                    <a:pt x="4370" y="5738"/>
                    <a:pt x="5270" y="3470"/>
                  </a:cubicBezTo>
                  <a:cubicBezTo>
                    <a:pt x="5637" y="2469"/>
                    <a:pt x="5838" y="1368"/>
                    <a:pt x="5804" y="301"/>
                  </a:cubicBezTo>
                  <a:cubicBezTo>
                    <a:pt x="5804" y="101"/>
                    <a:pt x="5654" y="1"/>
                    <a:pt x="55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16"/>
            <p:cNvSpPr/>
            <p:nvPr/>
          </p:nvSpPr>
          <p:spPr>
            <a:xfrm>
              <a:off x="8733745" y="1821960"/>
              <a:ext cx="207761" cy="308040"/>
            </a:xfrm>
            <a:custGeom>
              <a:avLst/>
              <a:gdLst/>
              <a:ahLst/>
              <a:cxnLst/>
              <a:rect l="l" t="t" r="r" b="b"/>
              <a:pathLst>
                <a:path w="6491" h="9624" extrusionOk="0">
                  <a:moveTo>
                    <a:pt x="329" y="1"/>
                  </a:moveTo>
                  <a:cubicBezTo>
                    <a:pt x="165" y="1"/>
                    <a:pt x="1" y="124"/>
                    <a:pt x="39" y="337"/>
                  </a:cubicBezTo>
                  <a:cubicBezTo>
                    <a:pt x="973" y="3640"/>
                    <a:pt x="2675" y="6975"/>
                    <a:pt x="5376" y="9144"/>
                  </a:cubicBezTo>
                  <a:cubicBezTo>
                    <a:pt x="5543" y="9277"/>
                    <a:pt x="5777" y="9444"/>
                    <a:pt x="5944" y="9577"/>
                  </a:cubicBezTo>
                  <a:cubicBezTo>
                    <a:pt x="5997" y="9609"/>
                    <a:pt x="6050" y="9624"/>
                    <a:pt x="6098" y="9624"/>
                  </a:cubicBezTo>
                  <a:cubicBezTo>
                    <a:pt x="6348" y="9624"/>
                    <a:pt x="6490" y="9245"/>
                    <a:pt x="6210" y="9077"/>
                  </a:cubicBezTo>
                  <a:cubicBezTo>
                    <a:pt x="5443" y="8576"/>
                    <a:pt x="4709" y="7809"/>
                    <a:pt x="4109" y="7109"/>
                  </a:cubicBezTo>
                  <a:cubicBezTo>
                    <a:pt x="2374" y="5107"/>
                    <a:pt x="1274" y="2706"/>
                    <a:pt x="606" y="204"/>
                  </a:cubicBezTo>
                  <a:cubicBezTo>
                    <a:pt x="565" y="64"/>
                    <a:pt x="447" y="1"/>
                    <a:pt x="3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16"/>
            <p:cNvSpPr/>
            <p:nvPr/>
          </p:nvSpPr>
          <p:spPr>
            <a:xfrm>
              <a:off x="8558434" y="1544446"/>
              <a:ext cx="85812" cy="313545"/>
            </a:xfrm>
            <a:custGeom>
              <a:avLst/>
              <a:gdLst/>
              <a:ahLst/>
              <a:cxnLst/>
              <a:rect l="l" t="t" r="r" b="b"/>
              <a:pathLst>
                <a:path w="2681" h="9796" extrusionOk="0">
                  <a:moveTo>
                    <a:pt x="1643" y="0"/>
                  </a:moveTo>
                  <a:cubicBezTo>
                    <a:pt x="1477" y="0"/>
                    <a:pt x="1307" y="132"/>
                    <a:pt x="1347" y="368"/>
                  </a:cubicBezTo>
                  <a:cubicBezTo>
                    <a:pt x="2114" y="3303"/>
                    <a:pt x="1513" y="6739"/>
                    <a:pt x="112" y="9407"/>
                  </a:cubicBezTo>
                  <a:cubicBezTo>
                    <a:pt x="1" y="9609"/>
                    <a:pt x="189" y="9795"/>
                    <a:pt x="376" y="9795"/>
                  </a:cubicBezTo>
                  <a:cubicBezTo>
                    <a:pt x="467" y="9795"/>
                    <a:pt x="558" y="9751"/>
                    <a:pt x="613" y="9641"/>
                  </a:cubicBezTo>
                  <a:cubicBezTo>
                    <a:pt x="2081" y="6806"/>
                    <a:pt x="2681" y="3270"/>
                    <a:pt x="1914" y="201"/>
                  </a:cubicBezTo>
                  <a:cubicBezTo>
                    <a:pt x="1873" y="64"/>
                    <a:pt x="1758" y="0"/>
                    <a:pt x="1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16"/>
            <p:cNvSpPr/>
            <p:nvPr/>
          </p:nvSpPr>
          <p:spPr>
            <a:xfrm>
              <a:off x="8597261" y="1381106"/>
              <a:ext cx="280514" cy="271264"/>
            </a:xfrm>
            <a:custGeom>
              <a:avLst/>
              <a:gdLst/>
              <a:ahLst/>
              <a:cxnLst/>
              <a:rect l="l" t="t" r="r" b="b"/>
              <a:pathLst>
                <a:path w="8764" h="8475" extrusionOk="0">
                  <a:moveTo>
                    <a:pt x="275" y="0"/>
                  </a:moveTo>
                  <a:cubicBezTo>
                    <a:pt x="134" y="0"/>
                    <a:pt x="0" y="100"/>
                    <a:pt x="34" y="300"/>
                  </a:cubicBezTo>
                  <a:cubicBezTo>
                    <a:pt x="100" y="4236"/>
                    <a:pt x="3903" y="6738"/>
                    <a:pt x="7239" y="8073"/>
                  </a:cubicBezTo>
                  <a:cubicBezTo>
                    <a:pt x="7572" y="8206"/>
                    <a:pt x="7906" y="8339"/>
                    <a:pt x="8273" y="8473"/>
                  </a:cubicBezTo>
                  <a:cubicBezTo>
                    <a:pt x="8284" y="8474"/>
                    <a:pt x="8295" y="8474"/>
                    <a:pt x="8305" y="8474"/>
                  </a:cubicBezTo>
                  <a:cubicBezTo>
                    <a:pt x="8647" y="8474"/>
                    <a:pt x="8763" y="7969"/>
                    <a:pt x="8440" y="7872"/>
                  </a:cubicBezTo>
                  <a:cubicBezTo>
                    <a:pt x="7572" y="7639"/>
                    <a:pt x="6705" y="7239"/>
                    <a:pt x="5871" y="6838"/>
                  </a:cubicBezTo>
                  <a:cubicBezTo>
                    <a:pt x="4237" y="6004"/>
                    <a:pt x="2635" y="4904"/>
                    <a:pt x="1601" y="3403"/>
                  </a:cubicBezTo>
                  <a:cubicBezTo>
                    <a:pt x="968" y="2502"/>
                    <a:pt x="601" y="1401"/>
                    <a:pt x="567" y="300"/>
                  </a:cubicBezTo>
                  <a:cubicBezTo>
                    <a:pt x="567" y="100"/>
                    <a:pt x="417" y="0"/>
                    <a:pt x="27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0" name="Google Shape;1520;p16"/>
            <p:cNvSpPr/>
            <p:nvPr/>
          </p:nvSpPr>
          <p:spPr>
            <a:xfrm>
              <a:off x="8476364" y="1128270"/>
              <a:ext cx="172360" cy="285635"/>
            </a:xfrm>
            <a:custGeom>
              <a:avLst/>
              <a:gdLst/>
              <a:ahLst/>
              <a:cxnLst/>
              <a:rect l="l" t="t" r="r" b="b"/>
              <a:pathLst>
                <a:path w="5385" h="8924" extrusionOk="0">
                  <a:moveTo>
                    <a:pt x="5050" y="0"/>
                  </a:moveTo>
                  <a:cubicBezTo>
                    <a:pt x="4941" y="0"/>
                    <a:pt x="4838" y="59"/>
                    <a:pt x="4811" y="194"/>
                  </a:cubicBezTo>
                  <a:cubicBezTo>
                    <a:pt x="4211" y="2395"/>
                    <a:pt x="3244" y="4497"/>
                    <a:pt x="1976" y="6398"/>
                  </a:cubicBezTo>
                  <a:cubicBezTo>
                    <a:pt x="1476" y="7099"/>
                    <a:pt x="909" y="7799"/>
                    <a:pt x="241" y="8399"/>
                  </a:cubicBezTo>
                  <a:cubicBezTo>
                    <a:pt x="1" y="8640"/>
                    <a:pt x="232" y="8924"/>
                    <a:pt x="470" y="8924"/>
                  </a:cubicBezTo>
                  <a:cubicBezTo>
                    <a:pt x="529" y="8924"/>
                    <a:pt x="589" y="8906"/>
                    <a:pt x="642" y="8866"/>
                  </a:cubicBezTo>
                  <a:cubicBezTo>
                    <a:pt x="1342" y="8266"/>
                    <a:pt x="1909" y="7465"/>
                    <a:pt x="2410" y="6732"/>
                  </a:cubicBezTo>
                  <a:cubicBezTo>
                    <a:pt x="3744" y="4797"/>
                    <a:pt x="4711" y="2629"/>
                    <a:pt x="5345" y="327"/>
                  </a:cubicBezTo>
                  <a:cubicBezTo>
                    <a:pt x="5385" y="128"/>
                    <a:pt x="5211" y="0"/>
                    <a:pt x="50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16"/>
            <p:cNvSpPr/>
            <p:nvPr/>
          </p:nvSpPr>
          <p:spPr>
            <a:xfrm>
              <a:off x="8613457" y="1024755"/>
              <a:ext cx="218675" cy="358740"/>
            </a:xfrm>
            <a:custGeom>
              <a:avLst/>
              <a:gdLst/>
              <a:ahLst/>
              <a:cxnLst/>
              <a:rect l="l" t="t" r="r" b="b"/>
              <a:pathLst>
                <a:path w="6832" h="11208" extrusionOk="0">
                  <a:moveTo>
                    <a:pt x="338" y="1"/>
                  </a:moveTo>
                  <a:cubicBezTo>
                    <a:pt x="171" y="1"/>
                    <a:pt x="1" y="137"/>
                    <a:pt x="61" y="359"/>
                  </a:cubicBezTo>
                  <a:cubicBezTo>
                    <a:pt x="728" y="3227"/>
                    <a:pt x="1963" y="6029"/>
                    <a:pt x="3731" y="8431"/>
                  </a:cubicBezTo>
                  <a:cubicBezTo>
                    <a:pt x="4431" y="9365"/>
                    <a:pt x="5232" y="10366"/>
                    <a:pt x="6166" y="11133"/>
                  </a:cubicBezTo>
                  <a:cubicBezTo>
                    <a:pt x="6233" y="11186"/>
                    <a:pt x="6308" y="11208"/>
                    <a:pt x="6379" y="11208"/>
                  </a:cubicBezTo>
                  <a:cubicBezTo>
                    <a:pt x="6624" y="11208"/>
                    <a:pt x="6832" y="10947"/>
                    <a:pt x="6599" y="10766"/>
                  </a:cubicBezTo>
                  <a:cubicBezTo>
                    <a:pt x="5665" y="9999"/>
                    <a:pt x="4931" y="9098"/>
                    <a:pt x="4231" y="8131"/>
                  </a:cubicBezTo>
                  <a:cubicBezTo>
                    <a:pt x="2463" y="5763"/>
                    <a:pt x="1262" y="3027"/>
                    <a:pt x="595" y="192"/>
                  </a:cubicBezTo>
                  <a:cubicBezTo>
                    <a:pt x="555" y="60"/>
                    <a:pt x="448" y="1"/>
                    <a:pt x="3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16"/>
            <p:cNvSpPr/>
            <p:nvPr/>
          </p:nvSpPr>
          <p:spPr>
            <a:xfrm>
              <a:off x="8440931" y="803191"/>
              <a:ext cx="100824" cy="297638"/>
            </a:xfrm>
            <a:custGeom>
              <a:avLst/>
              <a:gdLst/>
              <a:ahLst/>
              <a:cxnLst/>
              <a:rect l="l" t="t" r="r" b="b"/>
              <a:pathLst>
                <a:path w="3150" h="9299" extrusionOk="0">
                  <a:moveTo>
                    <a:pt x="393" y="1"/>
                  </a:moveTo>
                  <a:cubicBezTo>
                    <a:pt x="179" y="1"/>
                    <a:pt x="0" y="262"/>
                    <a:pt x="181" y="442"/>
                  </a:cubicBezTo>
                  <a:cubicBezTo>
                    <a:pt x="2249" y="2677"/>
                    <a:pt x="2849" y="6113"/>
                    <a:pt x="2483" y="9049"/>
                  </a:cubicBezTo>
                  <a:cubicBezTo>
                    <a:pt x="2466" y="9215"/>
                    <a:pt x="2591" y="9299"/>
                    <a:pt x="2724" y="9299"/>
                  </a:cubicBezTo>
                  <a:cubicBezTo>
                    <a:pt x="2858" y="9299"/>
                    <a:pt x="3000" y="9215"/>
                    <a:pt x="3016" y="9049"/>
                  </a:cubicBezTo>
                  <a:cubicBezTo>
                    <a:pt x="3150" y="7948"/>
                    <a:pt x="3116" y="6847"/>
                    <a:pt x="2983" y="5746"/>
                  </a:cubicBezTo>
                  <a:cubicBezTo>
                    <a:pt x="2716" y="3678"/>
                    <a:pt x="2016" y="1610"/>
                    <a:pt x="581" y="76"/>
                  </a:cubicBezTo>
                  <a:cubicBezTo>
                    <a:pt x="521" y="23"/>
                    <a:pt x="456" y="1"/>
                    <a:pt x="3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3" name="Google Shape;1523;p16"/>
            <p:cNvSpPr/>
            <p:nvPr/>
          </p:nvSpPr>
          <p:spPr>
            <a:xfrm>
              <a:off x="8564708" y="925272"/>
              <a:ext cx="291972" cy="221588"/>
            </a:xfrm>
            <a:custGeom>
              <a:avLst/>
              <a:gdLst/>
              <a:ahLst/>
              <a:cxnLst/>
              <a:rect l="l" t="t" r="r" b="b"/>
              <a:pathLst>
                <a:path w="9122" h="6923" extrusionOk="0">
                  <a:moveTo>
                    <a:pt x="399" y="0"/>
                  </a:moveTo>
                  <a:cubicBezTo>
                    <a:pt x="206" y="0"/>
                    <a:pt x="1" y="200"/>
                    <a:pt x="117" y="431"/>
                  </a:cubicBezTo>
                  <a:cubicBezTo>
                    <a:pt x="1751" y="3300"/>
                    <a:pt x="4853" y="5268"/>
                    <a:pt x="7822" y="6569"/>
                  </a:cubicBezTo>
                  <a:cubicBezTo>
                    <a:pt x="8122" y="6669"/>
                    <a:pt x="8356" y="6802"/>
                    <a:pt x="8656" y="6903"/>
                  </a:cubicBezTo>
                  <a:cubicBezTo>
                    <a:pt x="8698" y="6916"/>
                    <a:pt x="8736" y="6923"/>
                    <a:pt x="8771" y="6923"/>
                  </a:cubicBezTo>
                  <a:cubicBezTo>
                    <a:pt x="9073" y="6923"/>
                    <a:pt x="9122" y="6458"/>
                    <a:pt x="8823" y="6369"/>
                  </a:cubicBezTo>
                  <a:cubicBezTo>
                    <a:pt x="6588" y="5535"/>
                    <a:pt x="4320" y="4234"/>
                    <a:pt x="2585" y="2566"/>
                  </a:cubicBezTo>
                  <a:cubicBezTo>
                    <a:pt x="1818" y="1866"/>
                    <a:pt x="1117" y="1065"/>
                    <a:pt x="617" y="131"/>
                  </a:cubicBezTo>
                  <a:cubicBezTo>
                    <a:pt x="566" y="39"/>
                    <a:pt x="484" y="0"/>
                    <a:pt x="3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16"/>
            <p:cNvSpPr/>
            <p:nvPr/>
          </p:nvSpPr>
          <p:spPr>
            <a:xfrm>
              <a:off x="8359501" y="762828"/>
              <a:ext cx="363413" cy="68048"/>
            </a:xfrm>
            <a:custGeom>
              <a:avLst/>
              <a:gdLst/>
              <a:ahLst/>
              <a:cxnLst/>
              <a:rect l="l" t="t" r="r" b="b"/>
              <a:pathLst>
                <a:path w="11354" h="2126" extrusionOk="0">
                  <a:moveTo>
                    <a:pt x="395" y="1"/>
                  </a:moveTo>
                  <a:cubicBezTo>
                    <a:pt x="115" y="1"/>
                    <a:pt x="0" y="474"/>
                    <a:pt x="323" y="603"/>
                  </a:cubicBezTo>
                  <a:cubicBezTo>
                    <a:pt x="1724" y="1103"/>
                    <a:pt x="3192" y="1503"/>
                    <a:pt x="4660" y="1770"/>
                  </a:cubicBezTo>
                  <a:cubicBezTo>
                    <a:pt x="5628" y="1948"/>
                    <a:pt x="6744" y="2125"/>
                    <a:pt x="7843" y="2125"/>
                  </a:cubicBezTo>
                  <a:cubicBezTo>
                    <a:pt x="9016" y="2125"/>
                    <a:pt x="10168" y="1923"/>
                    <a:pt x="11098" y="1303"/>
                  </a:cubicBezTo>
                  <a:cubicBezTo>
                    <a:pt x="11354" y="1132"/>
                    <a:pt x="11173" y="768"/>
                    <a:pt x="10948" y="768"/>
                  </a:cubicBezTo>
                  <a:cubicBezTo>
                    <a:pt x="10910" y="768"/>
                    <a:pt x="10870" y="778"/>
                    <a:pt x="10831" y="803"/>
                  </a:cubicBezTo>
                  <a:cubicBezTo>
                    <a:pt x="9958" y="1368"/>
                    <a:pt x="8890" y="1558"/>
                    <a:pt x="7797" y="1558"/>
                  </a:cubicBezTo>
                  <a:cubicBezTo>
                    <a:pt x="6633" y="1558"/>
                    <a:pt x="5441" y="1343"/>
                    <a:pt x="4426" y="1136"/>
                  </a:cubicBezTo>
                  <a:cubicBezTo>
                    <a:pt x="3092" y="836"/>
                    <a:pt x="1724" y="503"/>
                    <a:pt x="423" y="2"/>
                  </a:cubicBezTo>
                  <a:cubicBezTo>
                    <a:pt x="414" y="1"/>
                    <a:pt x="404" y="1"/>
                    <a:pt x="39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16"/>
            <p:cNvSpPr/>
            <p:nvPr/>
          </p:nvSpPr>
          <p:spPr>
            <a:xfrm>
              <a:off x="8146676" y="614117"/>
              <a:ext cx="198222" cy="179178"/>
            </a:xfrm>
            <a:custGeom>
              <a:avLst/>
              <a:gdLst/>
              <a:ahLst/>
              <a:cxnLst/>
              <a:rect l="l" t="t" r="r" b="b"/>
              <a:pathLst>
                <a:path w="6193" h="5598" extrusionOk="0">
                  <a:moveTo>
                    <a:pt x="5826" y="0"/>
                  </a:moveTo>
                  <a:cubicBezTo>
                    <a:pt x="5731" y="0"/>
                    <a:pt x="5650" y="55"/>
                    <a:pt x="5638" y="178"/>
                  </a:cubicBezTo>
                  <a:cubicBezTo>
                    <a:pt x="5605" y="545"/>
                    <a:pt x="5438" y="812"/>
                    <a:pt x="5204" y="1146"/>
                  </a:cubicBezTo>
                  <a:cubicBezTo>
                    <a:pt x="4671" y="2046"/>
                    <a:pt x="3837" y="2847"/>
                    <a:pt x="2969" y="3481"/>
                  </a:cubicBezTo>
                  <a:cubicBezTo>
                    <a:pt x="2135" y="4115"/>
                    <a:pt x="1201" y="4615"/>
                    <a:pt x="301" y="5082"/>
                  </a:cubicBezTo>
                  <a:cubicBezTo>
                    <a:pt x="1" y="5232"/>
                    <a:pt x="213" y="5597"/>
                    <a:pt x="501" y="5597"/>
                  </a:cubicBezTo>
                  <a:cubicBezTo>
                    <a:pt x="534" y="5597"/>
                    <a:pt x="567" y="5592"/>
                    <a:pt x="601" y="5582"/>
                  </a:cubicBezTo>
                  <a:cubicBezTo>
                    <a:pt x="2102" y="4848"/>
                    <a:pt x="3536" y="3948"/>
                    <a:pt x="4671" y="2780"/>
                  </a:cubicBezTo>
                  <a:cubicBezTo>
                    <a:pt x="5204" y="2180"/>
                    <a:pt x="5771" y="1513"/>
                    <a:pt x="6038" y="779"/>
                  </a:cubicBezTo>
                  <a:lnTo>
                    <a:pt x="6172" y="412"/>
                  </a:lnTo>
                  <a:cubicBezTo>
                    <a:pt x="6193" y="160"/>
                    <a:pt x="5988" y="0"/>
                    <a:pt x="58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6" name="Google Shape;1526;p16"/>
            <p:cNvSpPr/>
            <p:nvPr/>
          </p:nvSpPr>
          <p:spPr>
            <a:xfrm>
              <a:off x="7910453" y="955680"/>
              <a:ext cx="264958" cy="292453"/>
            </a:xfrm>
            <a:custGeom>
              <a:avLst/>
              <a:gdLst/>
              <a:ahLst/>
              <a:cxnLst/>
              <a:rect l="l" t="t" r="r" b="b"/>
              <a:pathLst>
                <a:path w="8278" h="9137" extrusionOk="0">
                  <a:moveTo>
                    <a:pt x="7805" y="0"/>
                  </a:moveTo>
                  <a:cubicBezTo>
                    <a:pt x="7775" y="0"/>
                    <a:pt x="7745" y="5"/>
                    <a:pt x="7714" y="15"/>
                  </a:cubicBezTo>
                  <a:cubicBezTo>
                    <a:pt x="6880" y="415"/>
                    <a:pt x="6146" y="849"/>
                    <a:pt x="5379" y="1349"/>
                  </a:cubicBezTo>
                  <a:cubicBezTo>
                    <a:pt x="3845" y="2450"/>
                    <a:pt x="2410" y="3784"/>
                    <a:pt x="1410" y="5352"/>
                  </a:cubicBezTo>
                  <a:cubicBezTo>
                    <a:pt x="742" y="6420"/>
                    <a:pt x="309" y="7587"/>
                    <a:pt x="42" y="8788"/>
                  </a:cubicBezTo>
                  <a:cubicBezTo>
                    <a:pt x="1" y="8994"/>
                    <a:pt x="189" y="9136"/>
                    <a:pt x="354" y="9136"/>
                  </a:cubicBezTo>
                  <a:cubicBezTo>
                    <a:pt x="457" y="9136"/>
                    <a:pt x="550" y="9082"/>
                    <a:pt x="576" y="8955"/>
                  </a:cubicBezTo>
                  <a:cubicBezTo>
                    <a:pt x="1243" y="5352"/>
                    <a:pt x="4078" y="2617"/>
                    <a:pt x="7180" y="916"/>
                  </a:cubicBezTo>
                  <a:cubicBezTo>
                    <a:pt x="7414" y="782"/>
                    <a:pt x="7714" y="615"/>
                    <a:pt x="7948" y="482"/>
                  </a:cubicBezTo>
                  <a:cubicBezTo>
                    <a:pt x="8277" y="362"/>
                    <a:pt x="8069" y="0"/>
                    <a:pt x="78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7" name="Google Shape;1527;p16"/>
            <p:cNvSpPr/>
            <p:nvPr/>
          </p:nvSpPr>
          <p:spPr>
            <a:xfrm>
              <a:off x="8342601" y="1405785"/>
              <a:ext cx="163270" cy="260125"/>
            </a:xfrm>
            <a:custGeom>
              <a:avLst/>
              <a:gdLst/>
              <a:ahLst/>
              <a:cxnLst/>
              <a:rect l="l" t="t" r="r" b="b"/>
              <a:pathLst>
                <a:path w="5101" h="8127" extrusionOk="0">
                  <a:moveTo>
                    <a:pt x="250" y="0"/>
                  </a:moveTo>
                  <a:cubicBezTo>
                    <a:pt x="120" y="0"/>
                    <a:pt x="1" y="84"/>
                    <a:pt x="17" y="263"/>
                  </a:cubicBezTo>
                  <a:cubicBezTo>
                    <a:pt x="184" y="2231"/>
                    <a:pt x="1218" y="3966"/>
                    <a:pt x="2352" y="5567"/>
                  </a:cubicBezTo>
                  <a:cubicBezTo>
                    <a:pt x="3019" y="6434"/>
                    <a:pt x="3720" y="7302"/>
                    <a:pt x="4520" y="8069"/>
                  </a:cubicBezTo>
                  <a:cubicBezTo>
                    <a:pt x="4567" y="8109"/>
                    <a:pt x="4621" y="8126"/>
                    <a:pt x="4674" y="8126"/>
                  </a:cubicBezTo>
                  <a:cubicBezTo>
                    <a:pt x="4887" y="8126"/>
                    <a:pt x="5101" y="7849"/>
                    <a:pt x="4887" y="7635"/>
                  </a:cubicBezTo>
                  <a:cubicBezTo>
                    <a:pt x="4154" y="6935"/>
                    <a:pt x="3486" y="6134"/>
                    <a:pt x="2886" y="5367"/>
                  </a:cubicBezTo>
                  <a:cubicBezTo>
                    <a:pt x="1819" y="3899"/>
                    <a:pt x="751" y="2131"/>
                    <a:pt x="551" y="263"/>
                  </a:cubicBezTo>
                  <a:cubicBezTo>
                    <a:pt x="534" y="92"/>
                    <a:pt x="386" y="0"/>
                    <a:pt x="2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16"/>
            <p:cNvSpPr/>
            <p:nvPr/>
          </p:nvSpPr>
          <p:spPr>
            <a:xfrm>
              <a:off x="8018450" y="1170298"/>
              <a:ext cx="213042" cy="99159"/>
            </a:xfrm>
            <a:custGeom>
              <a:avLst/>
              <a:gdLst/>
              <a:ahLst/>
              <a:cxnLst/>
              <a:rect l="l" t="t" r="r" b="b"/>
              <a:pathLst>
                <a:path w="6656" h="3098" extrusionOk="0">
                  <a:moveTo>
                    <a:pt x="4924" y="1"/>
                  </a:moveTo>
                  <a:cubicBezTo>
                    <a:pt x="4075" y="1"/>
                    <a:pt x="3246" y="173"/>
                    <a:pt x="2472" y="582"/>
                  </a:cubicBezTo>
                  <a:cubicBezTo>
                    <a:pt x="1672" y="949"/>
                    <a:pt x="1004" y="1549"/>
                    <a:pt x="471" y="2250"/>
                  </a:cubicBezTo>
                  <a:cubicBezTo>
                    <a:pt x="337" y="2416"/>
                    <a:pt x="204" y="2550"/>
                    <a:pt x="137" y="2717"/>
                  </a:cubicBezTo>
                  <a:cubicBezTo>
                    <a:pt x="0" y="2899"/>
                    <a:pt x="191" y="3098"/>
                    <a:pt x="379" y="3098"/>
                  </a:cubicBezTo>
                  <a:cubicBezTo>
                    <a:pt x="466" y="3098"/>
                    <a:pt x="551" y="3055"/>
                    <a:pt x="604" y="2950"/>
                  </a:cubicBezTo>
                  <a:cubicBezTo>
                    <a:pt x="938" y="2416"/>
                    <a:pt x="1438" y="1916"/>
                    <a:pt x="1938" y="1549"/>
                  </a:cubicBezTo>
                  <a:cubicBezTo>
                    <a:pt x="2821" y="881"/>
                    <a:pt x="3841" y="571"/>
                    <a:pt x="4899" y="571"/>
                  </a:cubicBezTo>
                  <a:cubicBezTo>
                    <a:pt x="5320" y="571"/>
                    <a:pt x="5748" y="620"/>
                    <a:pt x="6175" y="715"/>
                  </a:cubicBezTo>
                  <a:cubicBezTo>
                    <a:pt x="6194" y="719"/>
                    <a:pt x="6213" y="721"/>
                    <a:pt x="6231" y="721"/>
                  </a:cubicBezTo>
                  <a:cubicBezTo>
                    <a:pt x="6526" y="721"/>
                    <a:pt x="6656" y="242"/>
                    <a:pt x="6342" y="148"/>
                  </a:cubicBezTo>
                  <a:cubicBezTo>
                    <a:pt x="5867" y="53"/>
                    <a:pt x="5392" y="1"/>
                    <a:pt x="49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16"/>
            <p:cNvSpPr/>
            <p:nvPr/>
          </p:nvSpPr>
          <p:spPr>
            <a:xfrm>
              <a:off x="8192576" y="1014960"/>
              <a:ext cx="190605" cy="90677"/>
            </a:xfrm>
            <a:custGeom>
              <a:avLst/>
              <a:gdLst/>
              <a:ahLst/>
              <a:cxnLst/>
              <a:rect l="l" t="t" r="r" b="b"/>
              <a:pathLst>
                <a:path w="5955" h="2833" extrusionOk="0">
                  <a:moveTo>
                    <a:pt x="5556" y="0"/>
                  </a:moveTo>
                  <a:cubicBezTo>
                    <a:pt x="5471" y="0"/>
                    <a:pt x="5389" y="39"/>
                    <a:pt x="5338" y="131"/>
                  </a:cubicBezTo>
                  <a:cubicBezTo>
                    <a:pt x="4904" y="932"/>
                    <a:pt x="4037" y="1332"/>
                    <a:pt x="3237" y="1632"/>
                  </a:cubicBezTo>
                  <a:cubicBezTo>
                    <a:pt x="2436" y="1932"/>
                    <a:pt x="1602" y="2099"/>
                    <a:pt x="835" y="2233"/>
                  </a:cubicBezTo>
                  <a:cubicBezTo>
                    <a:pt x="668" y="2266"/>
                    <a:pt x="535" y="2266"/>
                    <a:pt x="334" y="2266"/>
                  </a:cubicBezTo>
                  <a:cubicBezTo>
                    <a:pt x="1" y="2299"/>
                    <a:pt x="1" y="2833"/>
                    <a:pt x="334" y="2833"/>
                  </a:cubicBezTo>
                  <a:cubicBezTo>
                    <a:pt x="868" y="2800"/>
                    <a:pt x="1402" y="2733"/>
                    <a:pt x="1936" y="2599"/>
                  </a:cubicBezTo>
                  <a:cubicBezTo>
                    <a:pt x="2903" y="2399"/>
                    <a:pt x="3904" y="2099"/>
                    <a:pt x="4738" y="1565"/>
                  </a:cubicBezTo>
                  <a:cubicBezTo>
                    <a:pt x="5205" y="1265"/>
                    <a:pt x="5572" y="898"/>
                    <a:pt x="5838" y="431"/>
                  </a:cubicBezTo>
                  <a:cubicBezTo>
                    <a:pt x="5954" y="200"/>
                    <a:pt x="5749" y="0"/>
                    <a:pt x="55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0" name="Google Shape;1530;p16"/>
            <p:cNvSpPr/>
            <p:nvPr/>
          </p:nvSpPr>
          <p:spPr>
            <a:xfrm>
              <a:off x="8323747" y="1137745"/>
              <a:ext cx="161414" cy="110970"/>
            </a:xfrm>
            <a:custGeom>
              <a:avLst/>
              <a:gdLst/>
              <a:ahLst/>
              <a:cxnLst/>
              <a:rect l="l" t="t" r="r" b="b"/>
              <a:pathLst>
                <a:path w="5043" h="3467" extrusionOk="0">
                  <a:moveTo>
                    <a:pt x="400" y="0"/>
                  </a:moveTo>
                  <a:cubicBezTo>
                    <a:pt x="199" y="0"/>
                    <a:pt x="0" y="200"/>
                    <a:pt x="139" y="431"/>
                  </a:cubicBezTo>
                  <a:cubicBezTo>
                    <a:pt x="406" y="798"/>
                    <a:pt x="673" y="1165"/>
                    <a:pt x="973" y="1499"/>
                  </a:cubicBezTo>
                  <a:cubicBezTo>
                    <a:pt x="1540" y="2166"/>
                    <a:pt x="2274" y="2800"/>
                    <a:pt x="3108" y="3133"/>
                  </a:cubicBezTo>
                  <a:cubicBezTo>
                    <a:pt x="3608" y="3333"/>
                    <a:pt x="4142" y="3467"/>
                    <a:pt x="4676" y="3467"/>
                  </a:cubicBezTo>
                  <a:cubicBezTo>
                    <a:pt x="5032" y="3467"/>
                    <a:pt x="5042" y="2932"/>
                    <a:pt x="4706" y="2932"/>
                  </a:cubicBezTo>
                  <a:cubicBezTo>
                    <a:pt x="4696" y="2932"/>
                    <a:pt x="4686" y="2932"/>
                    <a:pt x="4676" y="2933"/>
                  </a:cubicBezTo>
                  <a:cubicBezTo>
                    <a:pt x="4638" y="2935"/>
                    <a:pt x="4600" y="2935"/>
                    <a:pt x="4563" y="2935"/>
                  </a:cubicBezTo>
                  <a:cubicBezTo>
                    <a:pt x="3041" y="2935"/>
                    <a:pt x="1687" y="1637"/>
                    <a:pt x="873" y="498"/>
                  </a:cubicBezTo>
                  <a:lnTo>
                    <a:pt x="640" y="131"/>
                  </a:lnTo>
                  <a:cubicBezTo>
                    <a:pt x="578" y="39"/>
                    <a:pt x="489" y="0"/>
                    <a:pt x="4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1" name="Google Shape;1531;p16"/>
            <p:cNvSpPr/>
            <p:nvPr/>
          </p:nvSpPr>
          <p:spPr>
            <a:xfrm>
              <a:off x="7776177" y="600833"/>
              <a:ext cx="116475" cy="761042"/>
            </a:xfrm>
            <a:custGeom>
              <a:avLst/>
              <a:gdLst/>
              <a:ahLst/>
              <a:cxnLst/>
              <a:rect l="l" t="t" r="r" b="b"/>
              <a:pathLst>
                <a:path w="3639" h="23777" extrusionOk="0">
                  <a:moveTo>
                    <a:pt x="3243" y="1"/>
                  </a:moveTo>
                  <a:cubicBezTo>
                    <a:pt x="3181" y="1"/>
                    <a:pt x="3118" y="28"/>
                    <a:pt x="3069" y="93"/>
                  </a:cubicBezTo>
                  <a:cubicBezTo>
                    <a:pt x="1835" y="1561"/>
                    <a:pt x="701" y="3229"/>
                    <a:pt x="267" y="5163"/>
                  </a:cubicBezTo>
                  <a:cubicBezTo>
                    <a:pt x="1" y="6564"/>
                    <a:pt x="101" y="7999"/>
                    <a:pt x="434" y="9366"/>
                  </a:cubicBezTo>
                  <a:cubicBezTo>
                    <a:pt x="768" y="10734"/>
                    <a:pt x="1268" y="12102"/>
                    <a:pt x="1668" y="13569"/>
                  </a:cubicBezTo>
                  <a:cubicBezTo>
                    <a:pt x="2169" y="15704"/>
                    <a:pt x="2269" y="17939"/>
                    <a:pt x="2235" y="20174"/>
                  </a:cubicBezTo>
                  <a:cubicBezTo>
                    <a:pt x="2202" y="21375"/>
                    <a:pt x="2102" y="22576"/>
                    <a:pt x="1902" y="23777"/>
                  </a:cubicBezTo>
                  <a:lnTo>
                    <a:pt x="2436" y="23777"/>
                  </a:lnTo>
                  <a:cubicBezTo>
                    <a:pt x="3003" y="20908"/>
                    <a:pt x="2903" y="17839"/>
                    <a:pt x="2502" y="14937"/>
                  </a:cubicBezTo>
                  <a:cubicBezTo>
                    <a:pt x="2035" y="12068"/>
                    <a:pt x="434" y="9266"/>
                    <a:pt x="668" y="6264"/>
                  </a:cubicBezTo>
                  <a:cubicBezTo>
                    <a:pt x="834" y="4063"/>
                    <a:pt x="2035" y="2094"/>
                    <a:pt x="3436" y="493"/>
                  </a:cubicBezTo>
                  <a:cubicBezTo>
                    <a:pt x="3638" y="266"/>
                    <a:pt x="3439" y="1"/>
                    <a:pt x="32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16"/>
            <p:cNvSpPr/>
            <p:nvPr/>
          </p:nvSpPr>
          <p:spPr>
            <a:xfrm>
              <a:off x="7905363" y="751017"/>
              <a:ext cx="858441" cy="1948393"/>
            </a:xfrm>
            <a:custGeom>
              <a:avLst/>
              <a:gdLst/>
              <a:ahLst/>
              <a:cxnLst/>
              <a:rect l="l" t="t" r="r" b="b"/>
              <a:pathLst>
                <a:path w="26820" h="60873" extrusionOk="0">
                  <a:moveTo>
                    <a:pt x="11704" y="0"/>
                  </a:moveTo>
                  <a:cubicBezTo>
                    <a:pt x="10662" y="0"/>
                    <a:pt x="9608" y="163"/>
                    <a:pt x="8574" y="505"/>
                  </a:cubicBezTo>
                  <a:cubicBezTo>
                    <a:pt x="5738" y="1472"/>
                    <a:pt x="3670" y="3473"/>
                    <a:pt x="2336" y="6109"/>
                  </a:cubicBezTo>
                  <a:cubicBezTo>
                    <a:pt x="501" y="9878"/>
                    <a:pt x="1" y="14848"/>
                    <a:pt x="168" y="18985"/>
                  </a:cubicBezTo>
                  <a:lnTo>
                    <a:pt x="168" y="19051"/>
                  </a:lnTo>
                  <a:lnTo>
                    <a:pt x="701" y="19051"/>
                  </a:lnTo>
                  <a:cubicBezTo>
                    <a:pt x="501" y="15649"/>
                    <a:pt x="868" y="11546"/>
                    <a:pt x="2002" y="8310"/>
                  </a:cubicBezTo>
                  <a:cubicBezTo>
                    <a:pt x="2836" y="5775"/>
                    <a:pt x="4237" y="3373"/>
                    <a:pt x="6572" y="2006"/>
                  </a:cubicBezTo>
                  <a:cubicBezTo>
                    <a:pt x="8179" y="1038"/>
                    <a:pt x="9956" y="554"/>
                    <a:pt x="11727" y="554"/>
                  </a:cubicBezTo>
                  <a:cubicBezTo>
                    <a:pt x="13559" y="554"/>
                    <a:pt x="15385" y="1071"/>
                    <a:pt x="17013" y="2106"/>
                  </a:cubicBezTo>
                  <a:cubicBezTo>
                    <a:pt x="19815" y="3907"/>
                    <a:pt x="22017" y="7009"/>
                    <a:pt x="22517" y="10312"/>
                  </a:cubicBezTo>
                  <a:cubicBezTo>
                    <a:pt x="23051" y="13881"/>
                    <a:pt x="21916" y="17484"/>
                    <a:pt x="21516" y="21019"/>
                  </a:cubicBezTo>
                  <a:cubicBezTo>
                    <a:pt x="21349" y="22320"/>
                    <a:pt x="21249" y="23755"/>
                    <a:pt x="21750" y="25022"/>
                  </a:cubicBezTo>
                  <a:cubicBezTo>
                    <a:pt x="22350" y="26423"/>
                    <a:pt x="23217" y="27758"/>
                    <a:pt x="23985" y="29092"/>
                  </a:cubicBezTo>
                  <a:cubicBezTo>
                    <a:pt x="24819" y="30593"/>
                    <a:pt x="25586" y="32161"/>
                    <a:pt x="25986" y="33862"/>
                  </a:cubicBezTo>
                  <a:cubicBezTo>
                    <a:pt x="26353" y="35563"/>
                    <a:pt x="26186" y="37331"/>
                    <a:pt x="25652" y="38999"/>
                  </a:cubicBezTo>
                  <a:cubicBezTo>
                    <a:pt x="24652" y="42068"/>
                    <a:pt x="23051" y="44903"/>
                    <a:pt x="21883" y="47905"/>
                  </a:cubicBezTo>
                  <a:cubicBezTo>
                    <a:pt x="20649" y="51174"/>
                    <a:pt x="19682" y="54643"/>
                    <a:pt x="20215" y="58179"/>
                  </a:cubicBezTo>
                  <a:cubicBezTo>
                    <a:pt x="20349" y="59047"/>
                    <a:pt x="20549" y="59881"/>
                    <a:pt x="20882" y="60681"/>
                  </a:cubicBezTo>
                  <a:cubicBezTo>
                    <a:pt x="20935" y="60813"/>
                    <a:pt x="21051" y="60872"/>
                    <a:pt x="21163" y="60872"/>
                  </a:cubicBezTo>
                  <a:cubicBezTo>
                    <a:pt x="21334" y="60872"/>
                    <a:pt x="21497" y="60736"/>
                    <a:pt x="21416" y="60514"/>
                  </a:cubicBezTo>
                  <a:cubicBezTo>
                    <a:pt x="18748" y="53409"/>
                    <a:pt x="23418" y="46404"/>
                    <a:pt x="25886" y="40000"/>
                  </a:cubicBezTo>
                  <a:cubicBezTo>
                    <a:pt x="26420" y="38565"/>
                    <a:pt x="26820" y="37031"/>
                    <a:pt x="26720" y="35396"/>
                  </a:cubicBezTo>
                  <a:cubicBezTo>
                    <a:pt x="26653" y="33662"/>
                    <a:pt x="26053" y="31994"/>
                    <a:pt x="25252" y="30393"/>
                  </a:cubicBezTo>
                  <a:cubicBezTo>
                    <a:pt x="24518" y="28892"/>
                    <a:pt x="23551" y="27491"/>
                    <a:pt x="22817" y="25990"/>
                  </a:cubicBezTo>
                  <a:cubicBezTo>
                    <a:pt x="22484" y="25356"/>
                    <a:pt x="22183" y="24689"/>
                    <a:pt x="22050" y="23988"/>
                  </a:cubicBezTo>
                  <a:cubicBezTo>
                    <a:pt x="21916" y="23221"/>
                    <a:pt x="21916" y="22487"/>
                    <a:pt x="22017" y="21753"/>
                  </a:cubicBezTo>
                  <a:cubicBezTo>
                    <a:pt x="22317" y="18151"/>
                    <a:pt x="23518" y="14581"/>
                    <a:pt x="23184" y="10879"/>
                  </a:cubicBezTo>
                  <a:cubicBezTo>
                    <a:pt x="22850" y="7576"/>
                    <a:pt x="21016" y="4508"/>
                    <a:pt x="18414" y="2439"/>
                  </a:cubicBezTo>
                  <a:cubicBezTo>
                    <a:pt x="16479" y="878"/>
                    <a:pt x="14121" y="0"/>
                    <a:pt x="117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16"/>
            <p:cNvSpPr/>
            <p:nvPr/>
          </p:nvSpPr>
          <p:spPr>
            <a:xfrm>
              <a:off x="7980103" y="1085955"/>
              <a:ext cx="477296" cy="862250"/>
            </a:xfrm>
            <a:custGeom>
              <a:avLst/>
              <a:gdLst/>
              <a:ahLst/>
              <a:cxnLst/>
              <a:rect l="l" t="t" r="r" b="b"/>
              <a:pathLst>
                <a:path w="14912" h="26939" extrusionOk="0">
                  <a:moveTo>
                    <a:pt x="7980" y="0"/>
                  </a:moveTo>
                  <a:cubicBezTo>
                    <a:pt x="6192" y="0"/>
                    <a:pt x="4308" y="1022"/>
                    <a:pt x="3170" y="2350"/>
                  </a:cubicBezTo>
                  <a:cubicBezTo>
                    <a:pt x="1869" y="3851"/>
                    <a:pt x="568" y="6553"/>
                    <a:pt x="1" y="8687"/>
                  </a:cubicBezTo>
                  <a:lnTo>
                    <a:pt x="568" y="8687"/>
                  </a:lnTo>
                  <a:cubicBezTo>
                    <a:pt x="1068" y="7053"/>
                    <a:pt x="2002" y="5018"/>
                    <a:pt x="2803" y="3784"/>
                  </a:cubicBezTo>
                  <a:cubicBezTo>
                    <a:pt x="3503" y="2683"/>
                    <a:pt x="4504" y="1616"/>
                    <a:pt x="5738" y="1082"/>
                  </a:cubicBezTo>
                  <a:cubicBezTo>
                    <a:pt x="6412" y="784"/>
                    <a:pt x="7167" y="604"/>
                    <a:pt x="7905" y="604"/>
                  </a:cubicBezTo>
                  <a:cubicBezTo>
                    <a:pt x="8740" y="604"/>
                    <a:pt x="9554" y="834"/>
                    <a:pt x="10208" y="1382"/>
                  </a:cubicBezTo>
                  <a:cubicBezTo>
                    <a:pt x="12243" y="3050"/>
                    <a:pt x="11709" y="5919"/>
                    <a:pt x="11509" y="8220"/>
                  </a:cubicBezTo>
                  <a:cubicBezTo>
                    <a:pt x="11342" y="9688"/>
                    <a:pt x="11209" y="11122"/>
                    <a:pt x="11209" y="12624"/>
                  </a:cubicBezTo>
                  <a:cubicBezTo>
                    <a:pt x="11175" y="13891"/>
                    <a:pt x="11175" y="15225"/>
                    <a:pt x="11542" y="16460"/>
                  </a:cubicBezTo>
                  <a:cubicBezTo>
                    <a:pt x="11976" y="17861"/>
                    <a:pt x="13010" y="19061"/>
                    <a:pt x="13544" y="20396"/>
                  </a:cubicBezTo>
                  <a:cubicBezTo>
                    <a:pt x="14378" y="22431"/>
                    <a:pt x="14211" y="24532"/>
                    <a:pt x="13244" y="26533"/>
                  </a:cubicBezTo>
                  <a:cubicBezTo>
                    <a:pt x="13131" y="26759"/>
                    <a:pt x="13323" y="26939"/>
                    <a:pt x="13511" y="26939"/>
                  </a:cubicBezTo>
                  <a:cubicBezTo>
                    <a:pt x="13601" y="26939"/>
                    <a:pt x="13690" y="26898"/>
                    <a:pt x="13744" y="26800"/>
                  </a:cubicBezTo>
                  <a:cubicBezTo>
                    <a:pt x="14545" y="24932"/>
                    <a:pt x="14911" y="23064"/>
                    <a:pt x="14411" y="21196"/>
                  </a:cubicBezTo>
                  <a:cubicBezTo>
                    <a:pt x="14044" y="19695"/>
                    <a:pt x="13177" y="18361"/>
                    <a:pt x="12410" y="17027"/>
                  </a:cubicBezTo>
                  <a:cubicBezTo>
                    <a:pt x="11743" y="15859"/>
                    <a:pt x="11709" y="14458"/>
                    <a:pt x="11709" y="13124"/>
                  </a:cubicBezTo>
                  <a:cubicBezTo>
                    <a:pt x="11709" y="11556"/>
                    <a:pt x="11843" y="9955"/>
                    <a:pt x="12009" y="8387"/>
                  </a:cubicBezTo>
                  <a:cubicBezTo>
                    <a:pt x="12243" y="5919"/>
                    <a:pt x="12743" y="3117"/>
                    <a:pt x="10842" y="1182"/>
                  </a:cubicBezTo>
                  <a:cubicBezTo>
                    <a:pt x="10031" y="347"/>
                    <a:pt x="9022" y="0"/>
                    <a:pt x="79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534" name="Google Shape;1534;p16"/>
          <p:cNvPicPr preferRelativeResize="0"/>
          <p:nvPr/>
        </p:nvPicPr>
        <p:blipFill>
          <a:blip r:embed="rId2">
            <a:alphaModFix/>
          </a:blip>
          <a:stretch>
            <a:fillRect/>
          </a:stretch>
        </p:blipFill>
        <p:spPr>
          <a:xfrm>
            <a:off x="19758" y="0"/>
            <a:ext cx="9104486" cy="5143501"/>
          </a:xfrm>
          <a:prstGeom prst="rect">
            <a:avLst/>
          </a:prstGeom>
          <a:noFill/>
          <a:ln>
            <a:noFill/>
          </a:ln>
        </p:spPr>
      </p:pic>
      <p:sp>
        <p:nvSpPr>
          <p:cNvPr id="1535" name="Google Shape;1535;p16"/>
          <p:cNvSpPr txBox="1">
            <a:spLocks noGrp="1"/>
          </p:cNvSpPr>
          <p:nvPr>
            <p:ph type="title"/>
          </p:nvPr>
        </p:nvSpPr>
        <p:spPr>
          <a:xfrm>
            <a:off x="2290025" y="3400590"/>
            <a:ext cx="4563900" cy="531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500"/>
              <a:buNone/>
              <a:defRPr sz="2500"/>
            </a:lvl1pPr>
            <a:lvl2pPr lvl="1" algn="ctr" rtl="0">
              <a:spcBef>
                <a:spcPts val="0"/>
              </a:spcBef>
              <a:spcAft>
                <a:spcPts val="0"/>
              </a:spcAft>
              <a:buSzPts val="3000"/>
              <a:buNone/>
              <a:defRPr sz="3000"/>
            </a:lvl2pPr>
            <a:lvl3pPr lvl="2" algn="ctr" rtl="0">
              <a:spcBef>
                <a:spcPts val="0"/>
              </a:spcBef>
              <a:spcAft>
                <a:spcPts val="0"/>
              </a:spcAft>
              <a:buSzPts val="3000"/>
              <a:buNone/>
              <a:defRPr sz="3000"/>
            </a:lvl3pPr>
            <a:lvl4pPr lvl="3" algn="ctr" rtl="0">
              <a:spcBef>
                <a:spcPts val="0"/>
              </a:spcBef>
              <a:spcAft>
                <a:spcPts val="0"/>
              </a:spcAft>
              <a:buSzPts val="3000"/>
              <a:buNone/>
              <a:defRPr sz="3000"/>
            </a:lvl4pPr>
            <a:lvl5pPr lvl="4" algn="ctr" rtl="0">
              <a:spcBef>
                <a:spcPts val="0"/>
              </a:spcBef>
              <a:spcAft>
                <a:spcPts val="0"/>
              </a:spcAft>
              <a:buSzPts val="3000"/>
              <a:buNone/>
              <a:defRPr sz="3000"/>
            </a:lvl5pPr>
            <a:lvl6pPr lvl="5" algn="ctr" rtl="0">
              <a:spcBef>
                <a:spcPts val="0"/>
              </a:spcBef>
              <a:spcAft>
                <a:spcPts val="0"/>
              </a:spcAft>
              <a:buSzPts val="3000"/>
              <a:buNone/>
              <a:defRPr sz="3000"/>
            </a:lvl6pPr>
            <a:lvl7pPr lvl="6" algn="ctr" rtl="0">
              <a:spcBef>
                <a:spcPts val="0"/>
              </a:spcBef>
              <a:spcAft>
                <a:spcPts val="0"/>
              </a:spcAft>
              <a:buSzPts val="3000"/>
              <a:buNone/>
              <a:defRPr sz="3000"/>
            </a:lvl7pPr>
            <a:lvl8pPr lvl="7" algn="ctr" rtl="0">
              <a:spcBef>
                <a:spcPts val="0"/>
              </a:spcBef>
              <a:spcAft>
                <a:spcPts val="0"/>
              </a:spcAft>
              <a:buSzPts val="3000"/>
              <a:buNone/>
              <a:defRPr sz="3000"/>
            </a:lvl8pPr>
            <a:lvl9pPr lvl="8" algn="ctr" rtl="0">
              <a:spcBef>
                <a:spcPts val="0"/>
              </a:spcBef>
              <a:spcAft>
                <a:spcPts val="0"/>
              </a:spcAft>
              <a:buSzPts val="3000"/>
              <a:buNone/>
              <a:defRPr sz="3000"/>
            </a:lvl9pPr>
          </a:lstStyle>
          <a:p>
            <a:endParaRPr/>
          </a:p>
        </p:txBody>
      </p:sp>
      <p:sp>
        <p:nvSpPr>
          <p:cNvPr id="1536" name="Google Shape;1536;p16"/>
          <p:cNvSpPr txBox="1">
            <a:spLocks noGrp="1"/>
          </p:cNvSpPr>
          <p:nvPr>
            <p:ph type="subTitle" idx="1"/>
          </p:nvPr>
        </p:nvSpPr>
        <p:spPr>
          <a:xfrm>
            <a:off x="1799850" y="1416550"/>
            <a:ext cx="5537700" cy="1984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2500"/>
              <a:buNone/>
              <a:defRPr sz="2600"/>
            </a:lvl1pPr>
            <a:lvl2pPr lvl="1" algn="ctr" rtl="0">
              <a:lnSpc>
                <a:spcPct val="100000"/>
              </a:lnSpc>
              <a:spcBef>
                <a:spcPts val="0"/>
              </a:spcBef>
              <a:spcAft>
                <a:spcPts val="0"/>
              </a:spcAft>
              <a:buSzPts val="2500"/>
              <a:buNone/>
              <a:defRPr sz="2500"/>
            </a:lvl2pPr>
            <a:lvl3pPr lvl="2" algn="ctr" rtl="0">
              <a:lnSpc>
                <a:spcPct val="100000"/>
              </a:lnSpc>
              <a:spcBef>
                <a:spcPts val="0"/>
              </a:spcBef>
              <a:spcAft>
                <a:spcPts val="0"/>
              </a:spcAft>
              <a:buSzPts val="2500"/>
              <a:buNone/>
              <a:defRPr sz="2500"/>
            </a:lvl3pPr>
            <a:lvl4pPr lvl="3" algn="ctr" rtl="0">
              <a:lnSpc>
                <a:spcPct val="100000"/>
              </a:lnSpc>
              <a:spcBef>
                <a:spcPts val="0"/>
              </a:spcBef>
              <a:spcAft>
                <a:spcPts val="0"/>
              </a:spcAft>
              <a:buSzPts val="2500"/>
              <a:buNone/>
              <a:defRPr sz="2500"/>
            </a:lvl4pPr>
            <a:lvl5pPr lvl="4" algn="ctr" rtl="0">
              <a:lnSpc>
                <a:spcPct val="100000"/>
              </a:lnSpc>
              <a:spcBef>
                <a:spcPts val="0"/>
              </a:spcBef>
              <a:spcAft>
                <a:spcPts val="0"/>
              </a:spcAft>
              <a:buSzPts val="2500"/>
              <a:buNone/>
              <a:defRPr sz="2500"/>
            </a:lvl5pPr>
            <a:lvl6pPr lvl="5" algn="ctr" rtl="0">
              <a:lnSpc>
                <a:spcPct val="100000"/>
              </a:lnSpc>
              <a:spcBef>
                <a:spcPts val="0"/>
              </a:spcBef>
              <a:spcAft>
                <a:spcPts val="0"/>
              </a:spcAft>
              <a:buSzPts val="2500"/>
              <a:buNone/>
              <a:defRPr sz="2500"/>
            </a:lvl6pPr>
            <a:lvl7pPr lvl="6" algn="ctr" rtl="0">
              <a:lnSpc>
                <a:spcPct val="100000"/>
              </a:lnSpc>
              <a:spcBef>
                <a:spcPts val="0"/>
              </a:spcBef>
              <a:spcAft>
                <a:spcPts val="0"/>
              </a:spcAft>
              <a:buSzPts val="2500"/>
              <a:buNone/>
              <a:defRPr sz="2500"/>
            </a:lvl7pPr>
            <a:lvl8pPr lvl="7" algn="ctr" rtl="0">
              <a:lnSpc>
                <a:spcPct val="100000"/>
              </a:lnSpc>
              <a:spcBef>
                <a:spcPts val="0"/>
              </a:spcBef>
              <a:spcAft>
                <a:spcPts val="0"/>
              </a:spcAft>
              <a:buSzPts val="2500"/>
              <a:buNone/>
              <a:defRPr sz="2500"/>
            </a:lvl8pPr>
            <a:lvl9pPr lvl="8" algn="ctr" rtl="0">
              <a:lnSpc>
                <a:spcPct val="100000"/>
              </a:lnSpc>
              <a:spcBef>
                <a:spcPts val="0"/>
              </a:spcBef>
              <a:spcAft>
                <a:spcPts val="0"/>
              </a:spcAft>
              <a:buSzPts val="2500"/>
              <a:buNone/>
              <a:defRPr sz="2500"/>
            </a:lvl9pPr>
          </a:lstStyle>
          <a:p>
            <a:endParaRPr/>
          </a:p>
        </p:txBody>
      </p:sp>
    </p:spTree>
    <p:extLst>
      <p:ext uri="{BB962C8B-B14F-4D97-AF65-F5344CB8AC3E}">
        <p14:creationId xmlns:p14="http://schemas.microsoft.com/office/powerpoint/2010/main" val="3215298650"/>
      </p:ext>
    </p:extLst>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Title and text">
  <p:cSld name="Title and text">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extLst>
      <p:ext uri="{BB962C8B-B14F-4D97-AF65-F5344CB8AC3E}">
        <p14:creationId xmlns:p14="http://schemas.microsoft.com/office/powerpoint/2010/main" val="3152845538"/>
      </p:ext>
    </p:extLst>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and text 1">
  <p:cSld name="Title and text 1">
    <p:spTree>
      <p:nvGrpSpPr>
        <p:cNvPr id="1" name="Shape 1625"/>
        <p:cNvGrpSpPr/>
        <p:nvPr/>
      </p:nvGrpSpPr>
      <p:grpSpPr>
        <a:xfrm>
          <a:off x="0" y="0"/>
          <a:ext cx="0" cy="0"/>
          <a:chOff x="0" y="0"/>
          <a:chExt cx="0" cy="0"/>
        </a:xfrm>
      </p:grpSpPr>
      <p:sp>
        <p:nvSpPr>
          <p:cNvPr id="1626" name="Google Shape;1626;p18"/>
          <p:cNvSpPr txBox="1">
            <a:spLocks noGrp="1"/>
          </p:cNvSpPr>
          <p:nvPr>
            <p:ph type="subTitle" idx="1"/>
          </p:nvPr>
        </p:nvSpPr>
        <p:spPr>
          <a:xfrm>
            <a:off x="2636500" y="3873400"/>
            <a:ext cx="3868200" cy="679500"/>
          </a:xfrm>
          <a:prstGeom prst="rect">
            <a:avLst/>
          </a:prstGeom>
        </p:spPr>
        <p:txBody>
          <a:bodyPr spcFirstLastPara="1" wrap="square" lIns="91425" tIns="91425" rIns="91425" bIns="91425" anchor="t" anchorCtr="0">
            <a:noAutofit/>
          </a:bodyPr>
          <a:lstStyle>
            <a:lvl1pPr lvl="0" algn="ctr">
              <a:spcBef>
                <a:spcPts val="0"/>
              </a:spcBef>
              <a:spcAft>
                <a:spcPts val="0"/>
              </a:spcAft>
              <a:buSzPts val="1400"/>
              <a:buN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sp>
        <p:nvSpPr>
          <p:cNvPr id="1627" name="Google Shape;1627;p18"/>
          <p:cNvSpPr txBox="1">
            <a:spLocks noGrp="1"/>
          </p:cNvSpPr>
          <p:nvPr>
            <p:ph type="title"/>
          </p:nvPr>
        </p:nvSpPr>
        <p:spPr>
          <a:xfrm>
            <a:off x="2020450" y="533133"/>
            <a:ext cx="5103300" cy="10092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628" name="Google Shape;1628;p18"/>
          <p:cNvSpPr txBox="1">
            <a:spLocks noGrp="1"/>
          </p:cNvSpPr>
          <p:nvPr>
            <p:ph type="subTitle" idx="2"/>
          </p:nvPr>
        </p:nvSpPr>
        <p:spPr>
          <a:xfrm>
            <a:off x="1557800" y="1850550"/>
            <a:ext cx="6035400" cy="767400"/>
          </a:xfrm>
          <a:prstGeom prst="rect">
            <a:avLst/>
          </a:prstGeom>
        </p:spPr>
        <p:txBody>
          <a:bodyPr spcFirstLastPara="1" wrap="square" lIns="91425" tIns="91425" rIns="91425" bIns="91425" anchor="ctr" anchorCtr="0">
            <a:noAutofit/>
          </a:bodyPr>
          <a:lstStyle>
            <a:lvl1pPr lvl="0" algn="ctr">
              <a:spcBef>
                <a:spcPts val="0"/>
              </a:spcBef>
              <a:spcAft>
                <a:spcPts val="0"/>
              </a:spcAft>
              <a:buClr>
                <a:schemeClr val="dk1"/>
              </a:buClr>
              <a:buSzPts val="2000"/>
              <a:buFont typeface="Denk One"/>
              <a:buNone/>
              <a:defRPr sz="2000">
                <a:solidFill>
                  <a:schemeClr val="dk1"/>
                </a:solidFill>
                <a:latin typeface="Denk One"/>
                <a:ea typeface="Denk One"/>
                <a:cs typeface="Denk One"/>
                <a:sym typeface="Denk One"/>
              </a:defRPr>
            </a:lvl1pPr>
            <a:lvl2pPr lvl="1">
              <a:spcBef>
                <a:spcPts val="0"/>
              </a:spcBef>
              <a:spcAft>
                <a:spcPts val="0"/>
              </a:spcAft>
              <a:buSzPts val="1400"/>
              <a:buNone/>
              <a:defRPr/>
            </a:lvl2pPr>
            <a:lvl3pPr lvl="2">
              <a:spcBef>
                <a:spcPts val="0"/>
              </a:spcBef>
              <a:spcAft>
                <a:spcPts val="0"/>
              </a:spcAft>
              <a:buSzPts val="1400"/>
              <a:buNone/>
              <a:defRPr/>
            </a:lvl3pPr>
            <a:lvl4pPr lvl="3">
              <a:spcBef>
                <a:spcPts val="0"/>
              </a:spcBef>
              <a:spcAft>
                <a:spcPts val="0"/>
              </a:spcAft>
              <a:buSzPts val="1400"/>
              <a:buNone/>
              <a:defRPr/>
            </a:lvl4pPr>
            <a:lvl5pPr lvl="4">
              <a:spcBef>
                <a:spcPts val="0"/>
              </a:spcBef>
              <a:spcAft>
                <a:spcPts val="0"/>
              </a:spcAft>
              <a:buSzPts val="1400"/>
              <a:buNone/>
              <a:defRPr/>
            </a:lvl5pPr>
            <a:lvl6pPr lvl="5">
              <a:spcBef>
                <a:spcPts val="0"/>
              </a:spcBef>
              <a:spcAft>
                <a:spcPts val="0"/>
              </a:spcAft>
              <a:buSzPts val="1400"/>
              <a:buNone/>
              <a:defRPr/>
            </a:lvl6pPr>
            <a:lvl7pPr lvl="6">
              <a:spcBef>
                <a:spcPts val="0"/>
              </a:spcBef>
              <a:spcAft>
                <a:spcPts val="0"/>
              </a:spcAft>
              <a:buSzPts val="1400"/>
              <a:buNone/>
              <a:defRPr/>
            </a:lvl7pPr>
            <a:lvl8pPr lvl="7">
              <a:spcBef>
                <a:spcPts val="0"/>
              </a:spcBef>
              <a:spcAft>
                <a:spcPts val="0"/>
              </a:spcAft>
              <a:buSzPts val="1400"/>
              <a:buNone/>
              <a:defRPr/>
            </a:lvl8pPr>
            <a:lvl9pPr lvl="8">
              <a:spcBef>
                <a:spcPts val="0"/>
              </a:spcBef>
              <a:spcAft>
                <a:spcPts val="0"/>
              </a:spcAft>
              <a:buSzPts val="1400"/>
              <a:buNone/>
              <a:defRPr/>
            </a:lvl9pPr>
          </a:lstStyle>
          <a:p>
            <a:endParaRPr/>
          </a:p>
        </p:txBody>
      </p:sp>
      <p:grpSp>
        <p:nvGrpSpPr>
          <p:cNvPr id="1629" name="Google Shape;1629;p18"/>
          <p:cNvGrpSpPr/>
          <p:nvPr/>
        </p:nvGrpSpPr>
        <p:grpSpPr>
          <a:xfrm rot="-3265395">
            <a:off x="8346355" y="4136375"/>
            <a:ext cx="822803" cy="1193277"/>
            <a:chOff x="3066525" y="648600"/>
            <a:chExt cx="1270100" cy="1841975"/>
          </a:xfrm>
        </p:grpSpPr>
        <p:sp>
          <p:nvSpPr>
            <p:cNvPr id="1630" name="Google Shape;1630;p18"/>
            <p:cNvSpPr/>
            <p:nvPr/>
          </p:nvSpPr>
          <p:spPr>
            <a:xfrm>
              <a:off x="4012200" y="1479000"/>
              <a:ext cx="295250" cy="302750"/>
            </a:xfrm>
            <a:custGeom>
              <a:avLst/>
              <a:gdLst/>
              <a:ahLst/>
              <a:cxnLst/>
              <a:rect l="l" t="t" r="r" b="b"/>
              <a:pathLst>
                <a:path w="11810" h="12110" extrusionOk="0">
                  <a:moveTo>
                    <a:pt x="11409" y="1"/>
                  </a:moveTo>
                  <a:lnTo>
                    <a:pt x="11409" y="1"/>
                  </a:lnTo>
                  <a:cubicBezTo>
                    <a:pt x="8540" y="668"/>
                    <a:pt x="4137" y="3270"/>
                    <a:pt x="2035" y="5404"/>
                  </a:cubicBezTo>
                  <a:cubicBezTo>
                    <a:pt x="1" y="7539"/>
                    <a:pt x="401" y="9207"/>
                    <a:pt x="868" y="12109"/>
                  </a:cubicBezTo>
                  <a:cubicBezTo>
                    <a:pt x="3903" y="12076"/>
                    <a:pt x="5371" y="12076"/>
                    <a:pt x="7373" y="9774"/>
                  </a:cubicBezTo>
                  <a:cubicBezTo>
                    <a:pt x="9374" y="7439"/>
                    <a:pt x="11809" y="3036"/>
                    <a:pt x="114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18"/>
            <p:cNvSpPr/>
            <p:nvPr/>
          </p:nvSpPr>
          <p:spPr>
            <a:xfrm>
              <a:off x="4033050" y="1545725"/>
              <a:ext cx="212675" cy="235175"/>
            </a:xfrm>
            <a:custGeom>
              <a:avLst/>
              <a:gdLst/>
              <a:ahLst/>
              <a:cxnLst/>
              <a:rect l="l" t="t" r="r" b="b"/>
              <a:pathLst>
                <a:path w="8507" h="9407" fill="none" extrusionOk="0">
                  <a:moveTo>
                    <a:pt x="8507" y="0"/>
                  </a:moveTo>
                  <a:cubicBezTo>
                    <a:pt x="8073" y="500"/>
                    <a:pt x="1" y="9407"/>
                    <a:pt x="1" y="9407"/>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18"/>
            <p:cNvSpPr/>
            <p:nvPr/>
          </p:nvSpPr>
          <p:spPr>
            <a:xfrm>
              <a:off x="3775375" y="1667475"/>
              <a:ext cx="280225" cy="330250"/>
            </a:xfrm>
            <a:custGeom>
              <a:avLst/>
              <a:gdLst/>
              <a:ahLst/>
              <a:cxnLst/>
              <a:rect l="l" t="t" r="r" b="b"/>
              <a:pathLst>
                <a:path w="11209" h="13210" extrusionOk="0">
                  <a:moveTo>
                    <a:pt x="701" y="0"/>
                  </a:moveTo>
                  <a:cubicBezTo>
                    <a:pt x="0" y="2936"/>
                    <a:pt x="1968" y="7639"/>
                    <a:pt x="3636" y="10174"/>
                  </a:cubicBezTo>
                  <a:cubicBezTo>
                    <a:pt x="5371" y="12676"/>
                    <a:pt x="6805" y="12843"/>
                    <a:pt x="9841" y="13210"/>
                  </a:cubicBezTo>
                  <a:cubicBezTo>
                    <a:pt x="10641" y="10374"/>
                    <a:pt x="11208" y="8740"/>
                    <a:pt x="9407" y="6405"/>
                  </a:cubicBezTo>
                  <a:cubicBezTo>
                    <a:pt x="7639" y="4070"/>
                    <a:pt x="3503" y="968"/>
                    <a:pt x="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18"/>
            <p:cNvSpPr/>
            <p:nvPr/>
          </p:nvSpPr>
          <p:spPr>
            <a:xfrm>
              <a:off x="3837075" y="1739175"/>
              <a:ext cx="185150" cy="257725"/>
            </a:xfrm>
            <a:custGeom>
              <a:avLst/>
              <a:gdLst/>
              <a:ahLst/>
              <a:cxnLst/>
              <a:rect l="l" t="t" r="r" b="b"/>
              <a:pathLst>
                <a:path w="7406" h="10309" fill="none" extrusionOk="0">
                  <a:moveTo>
                    <a:pt x="1" y="1"/>
                  </a:moveTo>
                  <a:cubicBezTo>
                    <a:pt x="368" y="535"/>
                    <a:pt x="7406" y="10308"/>
                    <a:pt x="7406" y="1030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18"/>
            <p:cNvSpPr/>
            <p:nvPr/>
          </p:nvSpPr>
          <p:spPr>
            <a:xfrm>
              <a:off x="3410950" y="1129575"/>
              <a:ext cx="846450" cy="1361000"/>
            </a:xfrm>
            <a:custGeom>
              <a:avLst/>
              <a:gdLst/>
              <a:ahLst/>
              <a:cxnLst/>
              <a:rect l="l" t="t" r="r" b="b"/>
              <a:pathLst>
                <a:path w="33858" h="54440" fill="none" extrusionOk="0">
                  <a:moveTo>
                    <a:pt x="0" y="22350"/>
                  </a:moveTo>
                  <a:cubicBezTo>
                    <a:pt x="0" y="22350"/>
                    <a:pt x="18413" y="38895"/>
                    <a:pt x="17513" y="54073"/>
                  </a:cubicBezTo>
                  <a:cubicBezTo>
                    <a:pt x="17513" y="54340"/>
                    <a:pt x="17846" y="54440"/>
                    <a:pt x="17946" y="54240"/>
                  </a:cubicBezTo>
                  <a:cubicBezTo>
                    <a:pt x="33858" y="28188"/>
                    <a:pt x="17546" y="1"/>
                    <a:pt x="17546" y="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18"/>
            <p:cNvSpPr/>
            <p:nvPr/>
          </p:nvSpPr>
          <p:spPr>
            <a:xfrm>
              <a:off x="3066525" y="1346825"/>
              <a:ext cx="688025" cy="679375"/>
            </a:xfrm>
            <a:custGeom>
              <a:avLst/>
              <a:gdLst/>
              <a:ahLst/>
              <a:cxnLst/>
              <a:rect l="l" t="t" r="r" b="b"/>
              <a:pathLst>
                <a:path w="27521" h="27175" extrusionOk="0">
                  <a:moveTo>
                    <a:pt x="15161" y="0"/>
                  </a:moveTo>
                  <a:cubicBezTo>
                    <a:pt x="14489" y="0"/>
                    <a:pt x="13832" y="177"/>
                    <a:pt x="13310" y="584"/>
                  </a:cubicBezTo>
                  <a:cubicBezTo>
                    <a:pt x="12209" y="1418"/>
                    <a:pt x="12209" y="3153"/>
                    <a:pt x="12176" y="4354"/>
                  </a:cubicBezTo>
                  <a:cubicBezTo>
                    <a:pt x="12143" y="5254"/>
                    <a:pt x="12176" y="6188"/>
                    <a:pt x="12309" y="7089"/>
                  </a:cubicBezTo>
                  <a:cubicBezTo>
                    <a:pt x="11976" y="6388"/>
                    <a:pt x="11609" y="5721"/>
                    <a:pt x="11209" y="5054"/>
                  </a:cubicBezTo>
                  <a:cubicBezTo>
                    <a:pt x="10463" y="3802"/>
                    <a:pt x="9292" y="1830"/>
                    <a:pt x="7622" y="1830"/>
                  </a:cubicBezTo>
                  <a:cubicBezTo>
                    <a:pt x="7424" y="1830"/>
                    <a:pt x="7218" y="1858"/>
                    <a:pt x="7006" y="1918"/>
                  </a:cubicBezTo>
                  <a:cubicBezTo>
                    <a:pt x="5705" y="2319"/>
                    <a:pt x="4504" y="3353"/>
                    <a:pt x="4304" y="4720"/>
                  </a:cubicBezTo>
                  <a:cubicBezTo>
                    <a:pt x="4137" y="6055"/>
                    <a:pt x="5304" y="7256"/>
                    <a:pt x="6138" y="8190"/>
                  </a:cubicBezTo>
                  <a:cubicBezTo>
                    <a:pt x="6772" y="8857"/>
                    <a:pt x="7473" y="9491"/>
                    <a:pt x="8173" y="10058"/>
                  </a:cubicBezTo>
                  <a:cubicBezTo>
                    <a:pt x="7439" y="9757"/>
                    <a:pt x="6672" y="9557"/>
                    <a:pt x="5972" y="9357"/>
                  </a:cubicBezTo>
                  <a:cubicBezTo>
                    <a:pt x="5183" y="9144"/>
                    <a:pt x="4151" y="8873"/>
                    <a:pt x="3188" y="8873"/>
                  </a:cubicBezTo>
                  <a:cubicBezTo>
                    <a:pt x="2196" y="8873"/>
                    <a:pt x="1276" y="9160"/>
                    <a:pt x="768" y="10091"/>
                  </a:cubicBezTo>
                  <a:cubicBezTo>
                    <a:pt x="134" y="11258"/>
                    <a:pt x="1" y="12860"/>
                    <a:pt x="801" y="13994"/>
                  </a:cubicBezTo>
                  <a:cubicBezTo>
                    <a:pt x="1602" y="15061"/>
                    <a:pt x="3303" y="15128"/>
                    <a:pt x="4504" y="15161"/>
                  </a:cubicBezTo>
                  <a:cubicBezTo>
                    <a:pt x="4729" y="15170"/>
                    <a:pt x="4956" y="15174"/>
                    <a:pt x="5185" y="15174"/>
                  </a:cubicBezTo>
                  <a:cubicBezTo>
                    <a:pt x="5869" y="15174"/>
                    <a:pt x="6564" y="15136"/>
                    <a:pt x="7239" y="15061"/>
                  </a:cubicBezTo>
                  <a:lnTo>
                    <a:pt x="7239" y="15061"/>
                  </a:lnTo>
                  <a:cubicBezTo>
                    <a:pt x="6539" y="15395"/>
                    <a:pt x="5871" y="15728"/>
                    <a:pt x="5204" y="16129"/>
                  </a:cubicBezTo>
                  <a:cubicBezTo>
                    <a:pt x="3803" y="16896"/>
                    <a:pt x="1468" y="18263"/>
                    <a:pt x="2035" y="20298"/>
                  </a:cubicBezTo>
                  <a:cubicBezTo>
                    <a:pt x="2436" y="21532"/>
                    <a:pt x="3403" y="22800"/>
                    <a:pt x="4804" y="23000"/>
                  </a:cubicBezTo>
                  <a:cubicBezTo>
                    <a:pt x="4907" y="23016"/>
                    <a:pt x="5008" y="23023"/>
                    <a:pt x="5109" y="23023"/>
                  </a:cubicBezTo>
                  <a:cubicBezTo>
                    <a:pt x="6321" y="23023"/>
                    <a:pt x="7411" y="21969"/>
                    <a:pt x="8273" y="21199"/>
                  </a:cubicBezTo>
                  <a:cubicBezTo>
                    <a:pt x="8907" y="20565"/>
                    <a:pt x="9541" y="19898"/>
                    <a:pt x="10141" y="19197"/>
                  </a:cubicBezTo>
                  <a:lnTo>
                    <a:pt x="10141" y="19197"/>
                  </a:lnTo>
                  <a:cubicBezTo>
                    <a:pt x="9841" y="19931"/>
                    <a:pt x="9641" y="20699"/>
                    <a:pt x="9441" y="21399"/>
                  </a:cubicBezTo>
                  <a:cubicBezTo>
                    <a:pt x="9007" y="23000"/>
                    <a:pt x="8307" y="25635"/>
                    <a:pt x="10141" y="26636"/>
                  </a:cubicBezTo>
                  <a:cubicBezTo>
                    <a:pt x="10745" y="26981"/>
                    <a:pt x="11456" y="27175"/>
                    <a:pt x="12159" y="27175"/>
                  </a:cubicBezTo>
                  <a:cubicBezTo>
                    <a:pt x="12815" y="27175"/>
                    <a:pt x="13463" y="27006"/>
                    <a:pt x="14011" y="26636"/>
                  </a:cubicBezTo>
                  <a:cubicBezTo>
                    <a:pt x="15111" y="25836"/>
                    <a:pt x="15145" y="24134"/>
                    <a:pt x="15211" y="22900"/>
                  </a:cubicBezTo>
                  <a:cubicBezTo>
                    <a:pt x="15278" y="21999"/>
                    <a:pt x="15211" y="21065"/>
                    <a:pt x="15145" y="20165"/>
                  </a:cubicBezTo>
                  <a:lnTo>
                    <a:pt x="15145" y="20165"/>
                  </a:lnTo>
                  <a:cubicBezTo>
                    <a:pt x="15478" y="20865"/>
                    <a:pt x="15812" y="21532"/>
                    <a:pt x="16179" y="22200"/>
                  </a:cubicBezTo>
                  <a:cubicBezTo>
                    <a:pt x="16926" y="23455"/>
                    <a:pt x="18076" y="25488"/>
                    <a:pt x="19747" y="25488"/>
                  </a:cubicBezTo>
                  <a:cubicBezTo>
                    <a:pt x="19940" y="25488"/>
                    <a:pt x="20141" y="25461"/>
                    <a:pt x="20348" y="25402"/>
                  </a:cubicBezTo>
                  <a:cubicBezTo>
                    <a:pt x="21649" y="25068"/>
                    <a:pt x="22850" y="24034"/>
                    <a:pt x="23117" y="22700"/>
                  </a:cubicBezTo>
                  <a:cubicBezTo>
                    <a:pt x="23351" y="21366"/>
                    <a:pt x="22183" y="20098"/>
                    <a:pt x="21349" y="19197"/>
                  </a:cubicBezTo>
                  <a:cubicBezTo>
                    <a:pt x="20715" y="18497"/>
                    <a:pt x="20048" y="17863"/>
                    <a:pt x="19348" y="17263"/>
                  </a:cubicBezTo>
                  <a:lnTo>
                    <a:pt x="19348" y="17263"/>
                  </a:lnTo>
                  <a:cubicBezTo>
                    <a:pt x="20048" y="17563"/>
                    <a:pt x="20815" y="17830"/>
                    <a:pt x="21516" y="18030"/>
                  </a:cubicBezTo>
                  <a:cubicBezTo>
                    <a:pt x="22328" y="18267"/>
                    <a:pt x="23389" y="18564"/>
                    <a:pt x="24373" y="18564"/>
                  </a:cubicBezTo>
                  <a:cubicBezTo>
                    <a:pt x="25328" y="18564"/>
                    <a:pt x="26210" y="18284"/>
                    <a:pt x="26720" y="17396"/>
                  </a:cubicBezTo>
                  <a:cubicBezTo>
                    <a:pt x="27353" y="16295"/>
                    <a:pt x="27520" y="14661"/>
                    <a:pt x="26820" y="13493"/>
                  </a:cubicBezTo>
                  <a:cubicBezTo>
                    <a:pt x="26019" y="12359"/>
                    <a:pt x="24318" y="12326"/>
                    <a:pt x="23084" y="12226"/>
                  </a:cubicBezTo>
                  <a:cubicBezTo>
                    <a:pt x="22740" y="12200"/>
                    <a:pt x="22391" y="12189"/>
                    <a:pt x="22041" y="12189"/>
                  </a:cubicBezTo>
                  <a:cubicBezTo>
                    <a:pt x="21474" y="12189"/>
                    <a:pt x="20905" y="12218"/>
                    <a:pt x="20348" y="12259"/>
                  </a:cubicBezTo>
                  <a:cubicBezTo>
                    <a:pt x="21049" y="11992"/>
                    <a:pt x="21716" y="11659"/>
                    <a:pt x="22383" y="11258"/>
                  </a:cubicBezTo>
                  <a:cubicBezTo>
                    <a:pt x="23851" y="10491"/>
                    <a:pt x="26186" y="9157"/>
                    <a:pt x="25652" y="7156"/>
                  </a:cubicBezTo>
                  <a:cubicBezTo>
                    <a:pt x="25319" y="5888"/>
                    <a:pt x="24251" y="4654"/>
                    <a:pt x="22917" y="4387"/>
                  </a:cubicBezTo>
                  <a:cubicBezTo>
                    <a:pt x="22799" y="4366"/>
                    <a:pt x="22682" y="4357"/>
                    <a:pt x="22566" y="4357"/>
                  </a:cubicBezTo>
                  <a:cubicBezTo>
                    <a:pt x="21367" y="4357"/>
                    <a:pt x="20266" y="5389"/>
                    <a:pt x="19414" y="6088"/>
                  </a:cubicBezTo>
                  <a:cubicBezTo>
                    <a:pt x="18514" y="6855"/>
                    <a:pt x="17747" y="7723"/>
                    <a:pt x="17013" y="8657"/>
                  </a:cubicBezTo>
                  <a:cubicBezTo>
                    <a:pt x="17413" y="7689"/>
                    <a:pt x="17713" y="6689"/>
                    <a:pt x="17980" y="5721"/>
                  </a:cubicBezTo>
                  <a:cubicBezTo>
                    <a:pt x="18380" y="4087"/>
                    <a:pt x="19014" y="1518"/>
                    <a:pt x="17180" y="517"/>
                  </a:cubicBezTo>
                  <a:cubicBezTo>
                    <a:pt x="16583" y="193"/>
                    <a:pt x="15864" y="0"/>
                    <a:pt x="15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18"/>
            <p:cNvSpPr/>
            <p:nvPr/>
          </p:nvSpPr>
          <p:spPr>
            <a:xfrm>
              <a:off x="3346725" y="1700000"/>
              <a:ext cx="58400" cy="283550"/>
            </a:xfrm>
            <a:custGeom>
              <a:avLst/>
              <a:gdLst/>
              <a:ahLst/>
              <a:cxnLst/>
              <a:rect l="l" t="t" r="r" b="b"/>
              <a:pathLst>
                <a:path w="2336" h="11342" fill="none" extrusionOk="0">
                  <a:moveTo>
                    <a:pt x="1602" y="8606"/>
                  </a:moveTo>
                  <a:cubicBezTo>
                    <a:pt x="1969" y="5738"/>
                    <a:pt x="2336" y="2869"/>
                    <a:pt x="1869" y="0"/>
                  </a:cubicBezTo>
                  <a:cubicBezTo>
                    <a:pt x="1602" y="3836"/>
                    <a:pt x="968" y="7606"/>
                    <a:pt x="1" y="1134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7" name="Google Shape;1637;p18"/>
            <p:cNvSpPr/>
            <p:nvPr/>
          </p:nvSpPr>
          <p:spPr>
            <a:xfrm>
              <a:off x="3198300" y="1710825"/>
              <a:ext cx="193475" cy="174325"/>
            </a:xfrm>
            <a:custGeom>
              <a:avLst/>
              <a:gdLst/>
              <a:ahLst/>
              <a:cxnLst/>
              <a:rect l="l" t="t" r="r" b="b"/>
              <a:pathLst>
                <a:path w="7739" h="6973" fill="none" extrusionOk="0">
                  <a:moveTo>
                    <a:pt x="167" y="6972"/>
                  </a:moveTo>
                  <a:cubicBezTo>
                    <a:pt x="2835" y="4804"/>
                    <a:pt x="5371" y="2503"/>
                    <a:pt x="7739" y="1"/>
                  </a:cubicBezTo>
                  <a:cubicBezTo>
                    <a:pt x="5070" y="1735"/>
                    <a:pt x="2502" y="3603"/>
                    <a:pt x="0" y="550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8" name="Google Shape;1638;p18"/>
            <p:cNvSpPr/>
            <p:nvPr/>
          </p:nvSpPr>
          <p:spPr>
            <a:xfrm>
              <a:off x="3188275" y="1699150"/>
              <a:ext cx="193500" cy="122625"/>
            </a:xfrm>
            <a:custGeom>
              <a:avLst/>
              <a:gdLst/>
              <a:ahLst/>
              <a:cxnLst/>
              <a:rect l="l" t="t" r="r" b="b"/>
              <a:pathLst>
                <a:path w="7740" h="4905" fill="none" extrusionOk="0">
                  <a:moveTo>
                    <a:pt x="7740" y="1"/>
                  </a:moveTo>
                  <a:cubicBezTo>
                    <a:pt x="5004" y="1402"/>
                    <a:pt x="2436" y="3003"/>
                    <a:pt x="1" y="49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9" name="Google Shape;1639;p18"/>
            <p:cNvSpPr/>
            <p:nvPr/>
          </p:nvSpPr>
          <p:spPr>
            <a:xfrm>
              <a:off x="3379250" y="1689150"/>
              <a:ext cx="180150" cy="245200"/>
            </a:xfrm>
            <a:custGeom>
              <a:avLst/>
              <a:gdLst/>
              <a:ahLst/>
              <a:cxnLst/>
              <a:rect l="l" t="t" r="r" b="b"/>
              <a:pathLst>
                <a:path w="7206" h="9808" fill="none" extrusionOk="0">
                  <a:moveTo>
                    <a:pt x="7206" y="9808"/>
                  </a:moveTo>
                  <a:cubicBezTo>
                    <a:pt x="4304" y="6972"/>
                    <a:pt x="1835" y="3636"/>
                    <a:pt x="1" y="1"/>
                  </a:cubicBezTo>
                  <a:cubicBezTo>
                    <a:pt x="2369" y="2035"/>
                    <a:pt x="4270" y="4570"/>
                    <a:pt x="5871" y="727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0" name="Google Shape;1640;p18"/>
            <p:cNvSpPr/>
            <p:nvPr/>
          </p:nvSpPr>
          <p:spPr>
            <a:xfrm>
              <a:off x="3412600" y="1705000"/>
              <a:ext cx="180150" cy="184325"/>
            </a:xfrm>
            <a:custGeom>
              <a:avLst/>
              <a:gdLst/>
              <a:ahLst/>
              <a:cxnLst/>
              <a:rect l="l" t="t" r="r" b="b"/>
              <a:pathLst>
                <a:path w="7206" h="7373" fill="none" extrusionOk="0">
                  <a:moveTo>
                    <a:pt x="7206" y="7372"/>
                  </a:moveTo>
                  <a:cubicBezTo>
                    <a:pt x="5138" y="4637"/>
                    <a:pt x="2703" y="2169"/>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18"/>
            <p:cNvSpPr/>
            <p:nvPr/>
          </p:nvSpPr>
          <p:spPr>
            <a:xfrm>
              <a:off x="3430125" y="1694150"/>
              <a:ext cx="239350" cy="38400"/>
            </a:xfrm>
            <a:custGeom>
              <a:avLst/>
              <a:gdLst/>
              <a:ahLst/>
              <a:cxnLst/>
              <a:rect l="l" t="t" r="r" b="b"/>
              <a:pathLst>
                <a:path w="9574" h="1536" fill="none" extrusionOk="0">
                  <a:moveTo>
                    <a:pt x="7906" y="1"/>
                  </a:moveTo>
                  <a:cubicBezTo>
                    <a:pt x="5304" y="34"/>
                    <a:pt x="2602" y="201"/>
                    <a:pt x="0" y="268"/>
                  </a:cubicBezTo>
                  <a:cubicBezTo>
                    <a:pt x="3103" y="1168"/>
                    <a:pt x="6338" y="1535"/>
                    <a:pt x="9574" y="136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18"/>
            <p:cNvSpPr/>
            <p:nvPr/>
          </p:nvSpPr>
          <p:spPr>
            <a:xfrm>
              <a:off x="3421775" y="1706675"/>
              <a:ext cx="172650" cy="57550"/>
            </a:xfrm>
            <a:custGeom>
              <a:avLst/>
              <a:gdLst/>
              <a:ahLst/>
              <a:cxnLst/>
              <a:rect l="l" t="t" r="r" b="b"/>
              <a:pathLst>
                <a:path w="6906" h="2302" fill="none" extrusionOk="0">
                  <a:moveTo>
                    <a:pt x="6906" y="2302"/>
                  </a:moveTo>
                  <a:cubicBezTo>
                    <a:pt x="4471" y="1935"/>
                    <a:pt x="2136" y="1134"/>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18"/>
            <p:cNvSpPr/>
            <p:nvPr/>
          </p:nvSpPr>
          <p:spPr>
            <a:xfrm>
              <a:off x="3415100" y="1530700"/>
              <a:ext cx="223525" cy="160975"/>
            </a:xfrm>
            <a:custGeom>
              <a:avLst/>
              <a:gdLst/>
              <a:ahLst/>
              <a:cxnLst/>
              <a:rect l="l" t="t" r="r" b="b"/>
              <a:pathLst>
                <a:path w="8941" h="6439" fill="none" extrusionOk="0">
                  <a:moveTo>
                    <a:pt x="8941" y="1"/>
                  </a:moveTo>
                  <a:lnTo>
                    <a:pt x="7206" y="1368"/>
                  </a:lnTo>
                  <a:cubicBezTo>
                    <a:pt x="4904" y="3203"/>
                    <a:pt x="2569" y="5038"/>
                    <a:pt x="1" y="6439"/>
                  </a:cubicBezTo>
                  <a:cubicBezTo>
                    <a:pt x="1735" y="4104"/>
                    <a:pt x="3904" y="2002"/>
                    <a:pt x="6272" y="3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18"/>
            <p:cNvSpPr/>
            <p:nvPr/>
          </p:nvSpPr>
          <p:spPr>
            <a:xfrm>
              <a:off x="3444300" y="1576575"/>
              <a:ext cx="183475" cy="120100"/>
            </a:xfrm>
            <a:custGeom>
              <a:avLst/>
              <a:gdLst/>
              <a:ahLst/>
              <a:cxnLst/>
              <a:rect l="l" t="t" r="r" b="b"/>
              <a:pathLst>
                <a:path w="7339" h="4804" fill="none" extrusionOk="0">
                  <a:moveTo>
                    <a:pt x="7339" y="0"/>
                  </a:moveTo>
                  <a:cubicBezTo>
                    <a:pt x="6071" y="868"/>
                    <a:pt x="4770" y="1802"/>
                    <a:pt x="3536" y="2669"/>
                  </a:cubicBezTo>
                  <a:cubicBezTo>
                    <a:pt x="2402" y="3469"/>
                    <a:pt x="1268" y="4270"/>
                    <a:pt x="0" y="480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18"/>
            <p:cNvSpPr/>
            <p:nvPr/>
          </p:nvSpPr>
          <p:spPr>
            <a:xfrm>
              <a:off x="3423450" y="1403125"/>
              <a:ext cx="59225" cy="260200"/>
            </a:xfrm>
            <a:custGeom>
              <a:avLst/>
              <a:gdLst/>
              <a:ahLst/>
              <a:cxnLst/>
              <a:rect l="l" t="t" r="r" b="b"/>
              <a:pathLst>
                <a:path w="2369" h="10408" fill="none" extrusionOk="0">
                  <a:moveTo>
                    <a:pt x="2269" y="1468"/>
                  </a:moveTo>
                  <a:cubicBezTo>
                    <a:pt x="2369" y="4570"/>
                    <a:pt x="1535" y="7672"/>
                    <a:pt x="0" y="10407"/>
                  </a:cubicBezTo>
                  <a:cubicBezTo>
                    <a:pt x="534" y="6938"/>
                    <a:pt x="768" y="3503"/>
                    <a:pt x="467"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18"/>
            <p:cNvSpPr/>
            <p:nvPr/>
          </p:nvSpPr>
          <p:spPr>
            <a:xfrm>
              <a:off x="3399275" y="1448150"/>
              <a:ext cx="22525" cy="246875"/>
            </a:xfrm>
            <a:custGeom>
              <a:avLst/>
              <a:gdLst/>
              <a:ahLst/>
              <a:cxnLst/>
              <a:rect l="l" t="t" r="r" b="b"/>
              <a:pathLst>
                <a:path w="901" h="9875" fill="none" extrusionOk="0">
                  <a:moveTo>
                    <a:pt x="634" y="0"/>
                  </a:moveTo>
                  <a:cubicBezTo>
                    <a:pt x="901" y="3303"/>
                    <a:pt x="701" y="6638"/>
                    <a:pt x="0" y="98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18"/>
            <p:cNvSpPr/>
            <p:nvPr/>
          </p:nvSpPr>
          <p:spPr>
            <a:xfrm>
              <a:off x="3231650" y="1459825"/>
              <a:ext cx="164300" cy="216850"/>
            </a:xfrm>
            <a:custGeom>
              <a:avLst/>
              <a:gdLst/>
              <a:ahLst/>
              <a:cxnLst/>
              <a:rect l="l" t="t" r="r" b="b"/>
              <a:pathLst>
                <a:path w="6572" h="8674" fill="none" extrusionOk="0">
                  <a:moveTo>
                    <a:pt x="100" y="0"/>
                  </a:moveTo>
                  <a:cubicBezTo>
                    <a:pt x="2169" y="3002"/>
                    <a:pt x="4270" y="5871"/>
                    <a:pt x="6572" y="8673"/>
                  </a:cubicBezTo>
                  <a:cubicBezTo>
                    <a:pt x="4203" y="6705"/>
                    <a:pt x="2002" y="4637"/>
                    <a:pt x="0" y="23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8" name="Google Shape;1648;p18"/>
            <p:cNvSpPr/>
            <p:nvPr/>
          </p:nvSpPr>
          <p:spPr>
            <a:xfrm>
              <a:off x="3312525" y="1509850"/>
              <a:ext cx="106775" cy="171825"/>
            </a:xfrm>
            <a:custGeom>
              <a:avLst/>
              <a:gdLst/>
              <a:ahLst/>
              <a:cxnLst/>
              <a:rect l="l" t="t" r="r" b="b"/>
              <a:pathLst>
                <a:path w="4271" h="6873" fill="none" extrusionOk="0">
                  <a:moveTo>
                    <a:pt x="4271" y="6872"/>
                  </a:moveTo>
                  <a:cubicBezTo>
                    <a:pt x="3270" y="4371"/>
                    <a:pt x="1802" y="2002"/>
                    <a:pt x="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18"/>
            <p:cNvSpPr/>
            <p:nvPr/>
          </p:nvSpPr>
          <p:spPr>
            <a:xfrm>
              <a:off x="3129075" y="1652450"/>
              <a:ext cx="246875" cy="30900"/>
            </a:xfrm>
            <a:custGeom>
              <a:avLst/>
              <a:gdLst/>
              <a:ahLst/>
              <a:cxnLst/>
              <a:rect l="l" t="t" r="r" b="b"/>
              <a:pathLst>
                <a:path w="9875" h="1236" fill="none" extrusionOk="0">
                  <a:moveTo>
                    <a:pt x="9874" y="1235"/>
                  </a:moveTo>
                  <a:cubicBezTo>
                    <a:pt x="6638" y="468"/>
                    <a:pt x="3336" y="101"/>
                    <a:pt x="0"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18"/>
            <p:cNvSpPr/>
            <p:nvPr/>
          </p:nvSpPr>
          <p:spPr>
            <a:xfrm>
              <a:off x="3195775" y="1624950"/>
              <a:ext cx="163475" cy="45875"/>
            </a:xfrm>
            <a:custGeom>
              <a:avLst/>
              <a:gdLst/>
              <a:ahLst/>
              <a:cxnLst/>
              <a:rect l="l" t="t" r="r" b="b"/>
              <a:pathLst>
                <a:path w="6539" h="1835" fill="none" extrusionOk="0">
                  <a:moveTo>
                    <a:pt x="6539" y="1835"/>
                  </a:moveTo>
                  <a:cubicBezTo>
                    <a:pt x="4437" y="1034"/>
                    <a:pt x="2269" y="400"/>
                    <a:pt x="1"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1" name="Google Shape;1651;p18"/>
            <p:cNvSpPr/>
            <p:nvPr/>
          </p:nvSpPr>
          <p:spPr>
            <a:xfrm>
              <a:off x="3233325" y="1679975"/>
              <a:ext cx="125925" cy="12525"/>
            </a:xfrm>
            <a:custGeom>
              <a:avLst/>
              <a:gdLst/>
              <a:ahLst/>
              <a:cxnLst/>
              <a:rect l="l" t="t" r="r" b="b"/>
              <a:pathLst>
                <a:path w="5037" h="501" fill="none" extrusionOk="0">
                  <a:moveTo>
                    <a:pt x="5037" y="501"/>
                  </a:moveTo>
                  <a:cubicBezTo>
                    <a:pt x="3436" y="134"/>
                    <a:pt x="1668" y="1"/>
                    <a:pt x="0" y="20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2" name="Google Shape;1652;p18"/>
            <p:cNvSpPr/>
            <p:nvPr/>
          </p:nvSpPr>
          <p:spPr>
            <a:xfrm>
              <a:off x="3316700" y="1594075"/>
              <a:ext cx="187675" cy="187675"/>
            </a:xfrm>
            <a:custGeom>
              <a:avLst/>
              <a:gdLst/>
              <a:ahLst/>
              <a:cxnLst/>
              <a:rect l="l" t="t" r="r" b="b"/>
              <a:pathLst>
                <a:path w="7507" h="7507" extrusionOk="0">
                  <a:moveTo>
                    <a:pt x="3770" y="1"/>
                  </a:moveTo>
                  <a:cubicBezTo>
                    <a:pt x="1669" y="1"/>
                    <a:pt x="1" y="1702"/>
                    <a:pt x="1" y="3770"/>
                  </a:cubicBezTo>
                  <a:cubicBezTo>
                    <a:pt x="1" y="5838"/>
                    <a:pt x="1669" y="7506"/>
                    <a:pt x="3770" y="7506"/>
                  </a:cubicBezTo>
                  <a:cubicBezTo>
                    <a:pt x="5838" y="7506"/>
                    <a:pt x="7506" y="5838"/>
                    <a:pt x="7506" y="3770"/>
                  </a:cubicBezTo>
                  <a:cubicBezTo>
                    <a:pt x="7506" y="1702"/>
                    <a:pt x="5838" y="1"/>
                    <a:pt x="37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18"/>
            <p:cNvSpPr/>
            <p:nvPr/>
          </p:nvSpPr>
          <p:spPr>
            <a:xfrm>
              <a:off x="3335875" y="1613275"/>
              <a:ext cx="149300" cy="150125"/>
            </a:xfrm>
            <a:custGeom>
              <a:avLst/>
              <a:gdLst/>
              <a:ahLst/>
              <a:cxnLst/>
              <a:rect l="l" t="t" r="r" b="b"/>
              <a:pathLst>
                <a:path w="5972" h="6005" extrusionOk="0">
                  <a:moveTo>
                    <a:pt x="3003" y="0"/>
                  </a:moveTo>
                  <a:cubicBezTo>
                    <a:pt x="1335" y="0"/>
                    <a:pt x="1" y="1334"/>
                    <a:pt x="1" y="3002"/>
                  </a:cubicBezTo>
                  <a:cubicBezTo>
                    <a:pt x="1" y="4637"/>
                    <a:pt x="1335" y="6004"/>
                    <a:pt x="3003" y="6004"/>
                  </a:cubicBezTo>
                  <a:cubicBezTo>
                    <a:pt x="4638" y="6004"/>
                    <a:pt x="5972" y="4637"/>
                    <a:pt x="5972" y="3002"/>
                  </a:cubicBezTo>
                  <a:cubicBezTo>
                    <a:pt x="5972" y="1334"/>
                    <a:pt x="4638" y="0"/>
                    <a:pt x="30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18"/>
            <p:cNvSpPr/>
            <p:nvPr/>
          </p:nvSpPr>
          <p:spPr>
            <a:xfrm>
              <a:off x="3363400" y="648600"/>
              <a:ext cx="973225" cy="956600"/>
            </a:xfrm>
            <a:custGeom>
              <a:avLst/>
              <a:gdLst/>
              <a:ahLst/>
              <a:cxnLst/>
              <a:rect l="l" t="t" r="r" b="b"/>
              <a:pathLst>
                <a:path w="38929" h="38264" extrusionOk="0">
                  <a:moveTo>
                    <a:pt x="21403" y="1"/>
                  </a:moveTo>
                  <a:cubicBezTo>
                    <a:pt x="20460" y="1"/>
                    <a:pt x="19536" y="252"/>
                    <a:pt x="18781" y="827"/>
                  </a:cubicBezTo>
                  <a:cubicBezTo>
                    <a:pt x="17213" y="1961"/>
                    <a:pt x="17180" y="4329"/>
                    <a:pt x="17146" y="6097"/>
                  </a:cubicBezTo>
                  <a:cubicBezTo>
                    <a:pt x="17113" y="7398"/>
                    <a:pt x="17146" y="8666"/>
                    <a:pt x="17313" y="9967"/>
                  </a:cubicBezTo>
                  <a:cubicBezTo>
                    <a:pt x="16846" y="8966"/>
                    <a:pt x="16346" y="7998"/>
                    <a:pt x="15812" y="7098"/>
                  </a:cubicBezTo>
                  <a:cubicBezTo>
                    <a:pt x="14772" y="5315"/>
                    <a:pt x="13098" y="2528"/>
                    <a:pt x="10765" y="2528"/>
                  </a:cubicBezTo>
                  <a:cubicBezTo>
                    <a:pt x="10478" y="2528"/>
                    <a:pt x="10181" y="2570"/>
                    <a:pt x="9874" y="2661"/>
                  </a:cubicBezTo>
                  <a:cubicBezTo>
                    <a:pt x="8107" y="3228"/>
                    <a:pt x="6372" y="4663"/>
                    <a:pt x="6105" y="6597"/>
                  </a:cubicBezTo>
                  <a:cubicBezTo>
                    <a:pt x="5805" y="8465"/>
                    <a:pt x="7473" y="10233"/>
                    <a:pt x="8640" y="11468"/>
                  </a:cubicBezTo>
                  <a:cubicBezTo>
                    <a:pt x="9508" y="12402"/>
                    <a:pt x="10508" y="13269"/>
                    <a:pt x="11509" y="14103"/>
                  </a:cubicBezTo>
                  <a:cubicBezTo>
                    <a:pt x="10475" y="13736"/>
                    <a:pt x="9441" y="13402"/>
                    <a:pt x="8440" y="13135"/>
                  </a:cubicBezTo>
                  <a:cubicBezTo>
                    <a:pt x="7318" y="12855"/>
                    <a:pt x="5853" y="12477"/>
                    <a:pt x="4490" y="12477"/>
                  </a:cubicBezTo>
                  <a:cubicBezTo>
                    <a:pt x="3097" y="12477"/>
                    <a:pt x="1810" y="12872"/>
                    <a:pt x="1102" y="14170"/>
                  </a:cubicBezTo>
                  <a:cubicBezTo>
                    <a:pt x="168" y="15804"/>
                    <a:pt x="1" y="18072"/>
                    <a:pt x="1135" y="19640"/>
                  </a:cubicBezTo>
                  <a:cubicBezTo>
                    <a:pt x="2269" y="21175"/>
                    <a:pt x="4637" y="21241"/>
                    <a:pt x="6372" y="21308"/>
                  </a:cubicBezTo>
                  <a:cubicBezTo>
                    <a:pt x="6741" y="21336"/>
                    <a:pt x="7110" y="21349"/>
                    <a:pt x="7478" y="21349"/>
                  </a:cubicBezTo>
                  <a:cubicBezTo>
                    <a:pt x="8410" y="21349"/>
                    <a:pt x="9343" y="21270"/>
                    <a:pt x="10275" y="21175"/>
                  </a:cubicBezTo>
                  <a:lnTo>
                    <a:pt x="10275" y="21175"/>
                  </a:lnTo>
                  <a:cubicBezTo>
                    <a:pt x="9274" y="21608"/>
                    <a:pt x="8307" y="22109"/>
                    <a:pt x="7373" y="22642"/>
                  </a:cubicBezTo>
                  <a:cubicBezTo>
                    <a:pt x="5371" y="23810"/>
                    <a:pt x="2102" y="25778"/>
                    <a:pt x="2936" y="28580"/>
                  </a:cubicBezTo>
                  <a:cubicBezTo>
                    <a:pt x="3437" y="30348"/>
                    <a:pt x="4871" y="32082"/>
                    <a:pt x="6806" y="32416"/>
                  </a:cubicBezTo>
                  <a:cubicBezTo>
                    <a:pt x="6973" y="32445"/>
                    <a:pt x="7140" y="32459"/>
                    <a:pt x="7305" y="32459"/>
                  </a:cubicBezTo>
                  <a:cubicBezTo>
                    <a:pt x="9009" y="32459"/>
                    <a:pt x="10553" y="30979"/>
                    <a:pt x="11709" y="29914"/>
                  </a:cubicBezTo>
                  <a:cubicBezTo>
                    <a:pt x="12676" y="29014"/>
                    <a:pt x="13544" y="28080"/>
                    <a:pt x="14378" y="27079"/>
                  </a:cubicBezTo>
                  <a:lnTo>
                    <a:pt x="14378" y="27079"/>
                  </a:lnTo>
                  <a:cubicBezTo>
                    <a:pt x="14011" y="28113"/>
                    <a:pt x="13677" y="29114"/>
                    <a:pt x="13377" y="30148"/>
                  </a:cubicBezTo>
                  <a:cubicBezTo>
                    <a:pt x="12777" y="32349"/>
                    <a:pt x="11809" y="36085"/>
                    <a:pt x="14344" y="37486"/>
                  </a:cubicBezTo>
                  <a:cubicBezTo>
                    <a:pt x="15201" y="37976"/>
                    <a:pt x="16222" y="38264"/>
                    <a:pt x="17231" y="38264"/>
                  </a:cubicBezTo>
                  <a:cubicBezTo>
                    <a:pt x="18147" y="38264"/>
                    <a:pt x="19053" y="38026"/>
                    <a:pt x="19815" y="37486"/>
                  </a:cubicBezTo>
                  <a:cubicBezTo>
                    <a:pt x="21349" y="36385"/>
                    <a:pt x="21449" y="33984"/>
                    <a:pt x="21516" y="32249"/>
                  </a:cubicBezTo>
                  <a:cubicBezTo>
                    <a:pt x="21549" y="30948"/>
                    <a:pt x="21516" y="29647"/>
                    <a:pt x="21383" y="28380"/>
                  </a:cubicBezTo>
                  <a:lnTo>
                    <a:pt x="21383" y="28380"/>
                  </a:lnTo>
                  <a:cubicBezTo>
                    <a:pt x="21850" y="29414"/>
                    <a:pt x="22350" y="30348"/>
                    <a:pt x="22850" y="31282"/>
                  </a:cubicBezTo>
                  <a:cubicBezTo>
                    <a:pt x="23896" y="33103"/>
                    <a:pt x="25502" y="35941"/>
                    <a:pt x="27862" y="35941"/>
                  </a:cubicBezTo>
                  <a:cubicBezTo>
                    <a:pt x="28138" y="35941"/>
                    <a:pt x="28424" y="35902"/>
                    <a:pt x="28721" y="35818"/>
                  </a:cubicBezTo>
                  <a:cubicBezTo>
                    <a:pt x="30523" y="35318"/>
                    <a:pt x="32290" y="33917"/>
                    <a:pt x="32624" y="31982"/>
                  </a:cubicBezTo>
                  <a:cubicBezTo>
                    <a:pt x="32958" y="30114"/>
                    <a:pt x="31323" y="28380"/>
                    <a:pt x="30156" y="27079"/>
                  </a:cubicBezTo>
                  <a:cubicBezTo>
                    <a:pt x="29288" y="26078"/>
                    <a:pt x="28321" y="25211"/>
                    <a:pt x="27320" y="24377"/>
                  </a:cubicBezTo>
                  <a:lnTo>
                    <a:pt x="27320" y="24377"/>
                  </a:lnTo>
                  <a:cubicBezTo>
                    <a:pt x="28354" y="24777"/>
                    <a:pt x="29355" y="25111"/>
                    <a:pt x="30389" y="25411"/>
                  </a:cubicBezTo>
                  <a:cubicBezTo>
                    <a:pt x="31512" y="25730"/>
                    <a:pt x="32998" y="26132"/>
                    <a:pt x="34385" y="26132"/>
                  </a:cubicBezTo>
                  <a:cubicBezTo>
                    <a:pt x="35756" y="26132"/>
                    <a:pt x="37031" y="25738"/>
                    <a:pt x="37761" y="24477"/>
                  </a:cubicBezTo>
                  <a:cubicBezTo>
                    <a:pt x="38662" y="22876"/>
                    <a:pt x="38929" y="20608"/>
                    <a:pt x="37794" y="18973"/>
                  </a:cubicBezTo>
                  <a:cubicBezTo>
                    <a:pt x="36694" y="17405"/>
                    <a:pt x="34292" y="17338"/>
                    <a:pt x="32557" y="17238"/>
                  </a:cubicBezTo>
                  <a:cubicBezTo>
                    <a:pt x="32057" y="17199"/>
                    <a:pt x="31552" y="17180"/>
                    <a:pt x="31044" y="17180"/>
                  </a:cubicBezTo>
                  <a:cubicBezTo>
                    <a:pt x="30263" y="17180"/>
                    <a:pt x="29476" y="17224"/>
                    <a:pt x="28688" y="17305"/>
                  </a:cubicBezTo>
                  <a:cubicBezTo>
                    <a:pt x="29722" y="16905"/>
                    <a:pt x="30689" y="16404"/>
                    <a:pt x="31623" y="15904"/>
                  </a:cubicBezTo>
                  <a:cubicBezTo>
                    <a:pt x="33658" y="14770"/>
                    <a:pt x="36960" y="12902"/>
                    <a:pt x="36193" y="10067"/>
                  </a:cubicBezTo>
                  <a:cubicBezTo>
                    <a:pt x="35693" y="8232"/>
                    <a:pt x="34292" y="6464"/>
                    <a:pt x="32357" y="6130"/>
                  </a:cubicBezTo>
                  <a:cubicBezTo>
                    <a:pt x="32186" y="6101"/>
                    <a:pt x="32017" y="6086"/>
                    <a:pt x="31848" y="6086"/>
                  </a:cubicBezTo>
                  <a:cubicBezTo>
                    <a:pt x="30142" y="6086"/>
                    <a:pt x="28571" y="7533"/>
                    <a:pt x="27387" y="8566"/>
                  </a:cubicBezTo>
                  <a:cubicBezTo>
                    <a:pt x="26153" y="9633"/>
                    <a:pt x="25052" y="10834"/>
                    <a:pt x="24018" y="12135"/>
                  </a:cubicBezTo>
                  <a:cubicBezTo>
                    <a:pt x="24552" y="10800"/>
                    <a:pt x="25019" y="9399"/>
                    <a:pt x="25352" y="8065"/>
                  </a:cubicBezTo>
                  <a:cubicBezTo>
                    <a:pt x="25886" y="5797"/>
                    <a:pt x="26820" y="2094"/>
                    <a:pt x="24218" y="727"/>
                  </a:cubicBezTo>
                  <a:cubicBezTo>
                    <a:pt x="23371" y="269"/>
                    <a:pt x="22377" y="1"/>
                    <a:pt x="21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18"/>
            <p:cNvSpPr/>
            <p:nvPr/>
          </p:nvSpPr>
          <p:spPr>
            <a:xfrm>
              <a:off x="3872925" y="889400"/>
              <a:ext cx="337775" cy="248550"/>
            </a:xfrm>
            <a:custGeom>
              <a:avLst/>
              <a:gdLst/>
              <a:ahLst/>
              <a:cxnLst/>
              <a:rect l="l" t="t" r="r" b="b"/>
              <a:pathLst>
                <a:path w="13511" h="9942" fill="none" extrusionOk="0">
                  <a:moveTo>
                    <a:pt x="9107" y="1269"/>
                  </a:moveTo>
                  <a:cubicBezTo>
                    <a:pt x="5805" y="3837"/>
                    <a:pt x="2436" y="6506"/>
                    <a:pt x="1" y="9941"/>
                  </a:cubicBezTo>
                  <a:cubicBezTo>
                    <a:pt x="4237" y="6272"/>
                    <a:pt x="8774" y="2936"/>
                    <a:pt x="13511"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6" name="Google Shape;1656;p18"/>
            <p:cNvSpPr/>
            <p:nvPr/>
          </p:nvSpPr>
          <p:spPr>
            <a:xfrm>
              <a:off x="3887125" y="1122925"/>
              <a:ext cx="375275" cy="60050"/>
            </a:xfrm>
            <a:custGeom>
              <a:avLst/>
              <a:gdLst/>
              <a:ahLst/>
              <a:cxnLst/>
              <a:rect l="l" t="t" r="r" b="b"/>
              <a:pathLst>
                <a:path w="15011" h="2402" fill="none" extrusionOk="0">
                  <a:moveTo>
                    <a:pt x="15011" y="667"/>
                  </a:moveTo>
                  <a:cubicBezTo>
                    <a:pt x="10007" y="167"/>
                    <a:pt x="5004" y="0"/>
                    <a:pt x="0" y="167"/>
                  </a:cubicBezTo>
                  <a:cubicBezTo>
                    <a:pt x="4503" y="1134"/>
                    <a:pt x="9107" y="1835"/>
                    <a:pt x="1371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7" name="Google Shape;1657;p18"/>
            <p:cNvSpPr/>
            <p:nvPr/>
          </p:nvSpPr>
          <p:spPr>
            <a:xfrm>
              <a:off x="3886275" y="1151275"/>
              <a:ext cx="325250" cy="68400"/>
            </a:xfrm>
            <a:custGeom>
              <a:avLst/>
              <a:gdLst/>
              <a:ahLst/>
              <a:cxnLst/>
              <a:rect l="l" t="t" r="r" b="b"/>
              <a:pathLst>
                <a:path w="13010" h="2736" fill="none" extrusionOk="0">
                  <a:moveTo>
                    <a:pt x="1" y="0"/>
                  </a:moveTo>
                  <a:cubicBezTo>
                    <a:pt x="4204" y="1368"/>
                    <a:pt x="8573" y="2302"/>
                    <a:pt x="13010" y="2735"/>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8" name="Google Shape;1658;p18"/>
            <p:cNvSpPr/>
            <p:nvPr/>
          </p:nvSpPr>
          <p:spPr>
            <a:xfrm>
              <a:off x="3867100" y="724300"/>
              <a:ext cx="75075" cy="439500"/>
            </a:xfrm>
            <a:custGeom>
              <a:avLst/>
              <a:gdLst/>
              <a:ahLst/>
              <a:cxnLst/>
              <a:rect l="l" t="t" r="r" b="b"/>
              <a:pathLst>
                <a:path w="3003" h="17580" fill="none" extrusionOk="0">
                  <a:moveTo>
                    <a:pt x="2869" y="0"/>
                  </a:moveTo>
                  <a:cubicBezTo>
                    <a:pt x="3003" y="5938"/>
                    <a:pt x="2135" y="11909"/>
                    <a:pt x="367" y="17580"/>
                  </a:cubicBezTo>
                  <a:cubicBezTo>
                    <a:pt x="0" y="13043"/>
                    <a:pt x="634" y="8506"/>
                    <a:pt x="1635" y="4036"/>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18"/>
            <p:cNvSpPr/>
            <p:nvPr/>
          </p:nvSpPr>
          <p:spPr>
            <a:xfrm>
              <a:off x="3842925" y="737625"/>
              <a:ext cx="15850" cy="375300"/>
            </a:xfrm>
            <a:custGeom>
              <a:avLst/>
              <a:gdLst/>
              <a:ahLst/>
              <a:cxnLst/>
              <a:rect l="l" t="t" r="r" b="b"/>
              <a:pathLst>
                <a:path w="634" h="15012" fill="none" extrusionOk="0">
                  <a:moveTo>
                    <a:pt x="634" y="1"/>
                  </a:moveTo>
                  <a:cubicBezTo>
                    <a:pt x="0" y="4971"/>
                    <a:pt x="0" y="10041"/>
                    <a:pt x="634" y="1501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18"/>
            <p:cNvSpPr/>
            <p:nvPr/>
          </p:nvSpPr>
          <p:spPr>
            <a:xfrm>
              <a:off x="3616925" y="825200"/>
              <a:ext cx="220175" cy="272725"/>
            </a:xfrm>
            <a:custGeom>
              <a:avLst/>
              <a:gdLst/>
              <a:ahLst/>
              <a:cxnLst/>
              <a:rect l="l" t="t" r="r" b="b"/>
              <a:pathLst>
                <a:path w="8807" h="10909" fill="none" extrusionOk="0">
                  <a:moveTo>
                    <a:pt x="334" y="3169"/>
                  </a:moveTo>
                  <a:cubicBezTo>
                    <a:pt x="3103" y="5738"/>
                    <a:pt x="6038" y="8340"/>
                    <a:pt x="8807" y="10908"/>
                  </a:cubicBezTo>
                  <a:cubicBezTo>
                    <a:pt x="6505" y="6839"/>
                    <a:pt x="3503" y="3136"/>
                    <a:pt x="0" y="0"/>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1" name="Google Shape;1661;p18"/>
            <p:cNvSpPr/>
            <p:nvPr/>
          </p:nvSpPr>
          <p:spPr>
            <a:xfrm>
              <a:off x="3729500" y="866900"/>
              <a:ext cx="120950" cy="234350"/>
            </a:xfrm>
            <a:custGeom>
              <a:avLst/>
              <a:gdLst/>
              <a:ahLst/>
              <a:cxnLst/>
              <a:rect l="l" t="t" r="r" b="b"/>
              <a:pathLst>
                <a:path w="4838" h="9374" fill="none" extrusionOk="0">
                  <a:moveTo>
                    <a:pt x="1" y="0"/>
                  </a:moveTo>
                  <a:cubicBezTo>
                    <a:pt x="2135" y="2836"/>
                    <a:pt x="3770" y="6038"/>
                    <a:pt x="4837" y="9374"/>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2" name="Google Shape;1662;p18"/>
            <p:cNvSpPr/>
            <p:nvPr/>
          </p:nvSpPr>
          <p:spPr>
            <a:xfrm>
              <a:off x="3445125" y="1062875"/>
              <a:ext cx="397825" cy="76750"/>
            </a:xfrm>
            <a:custGeom>
              <a:avLst/>
              <a:gdLst/>
              <a:ahLst/>
              <a:cxnLst/>
              <a:rect l="l" t="t" r="r" b="b"/>
              <a:pathLst>
                <a:path w="15913" h="3070" fill="none" extrusionOk="0">
                  <a:moveTo>
                    <a:pt x="1" y="0"/>
                  </a:moveTo>
                  <a:cubicBezTo>
                    <a:pt x="1068" y="100"/>
                    <a:pt x="2169" y="200"/>
                    <a:pt x="3236" y="334"/>
                  </a:cubicBezTo>
                  <a:cubicBezTo>
                    <a:pt x="7506" y="767"/>
                    <a:pt x="11809" y="1235"/>
                    <a:pt x="15912" y="2435"/>
                  </a:cubicBezTo>
                  <a:cubicBezTo>
                    <a:pt x="11676" y="3069"/>
                    <a:pt x="7339" y="3069"/>
                    <a:pt x="3070" y="2402"/>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18"/>
            <p:cNvSpPr/>
            <p:nvPr/>
          </p:nvSpPr>
          <p:spPr>
            <a:xfrm>
              <a:off x="3504350" y="1026175"/>
              <a:ext cx="315250" cy="61725"/>
            </a:xfrm>
            <a:custGeom>
              <a:avLst/>
              <a:gdLst/>
              <a:ahLst/>
              <a:cxnLst/>
              <a:rect l="l" t="t" r="r" b="b"/>
              <a:pathLst>
                <a:path w="12610" h="2469" fill="none" extrusionOk="0">
                  <a:moveTo>
                    <a:pt x="0" y="1"/>
                  </a:moveTo>
                  <a:cubicBezTo>
                    <a:pt x="2268" y="367"/>
                    <a:pt x="4470" y="734"/>
                    <a:pt x="6705" y="1068"/>
                  </a:cubicBezTo>
                  <a:cubicBezTo>
                    <a:pt x="8706" y="1402"/>
                    <a:pt x="10708" y="1735"/>
                    <a:pt x="12609" y="246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18"/>
            <p:cNvSpPr/>
            <p:nvPr/>
          </p:nvSpPr>
          <p:spPr>
            <a:xfrm>
              <a:off x="3519350" y="1147100"/>
              <a:ext cx="286075" cy="256050"/>
            </a:xfrm>
            <a:custGeom>
              <a:avLst/>
              <a:gdLst/>
              <a:ahLst/>
              <a:cxnLst/>
              <a:rect l="l" t="t" r="r" b="b"/>
              <a:pathLst>
                <a:path w="11443" h="10242" fill="none" extrusionOk="0">
                  <a:moveTo>
                    <a:pt x="1" y="6939"/>
                  </a:moveTo>
                  <a:cubicBezTo>
                    <a:pt x="3069" y="3636"/>
                    <a:pt x="7106" y="1168"/>
                    <a:pt x="11442" y="0"/>
                  </a:cubicBezTo>
                  <a:cubicBezTo>
                    <a:pt x="7339" y="3103"/>
                    <a:pt x="3603" y="6338"/>
                    <a:pt x="334" y="1024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5" name="Google Shape;1665;p18"/>
            <p:cNvSpPr/>
            <p:nvPr/>
          </p:nvSpPr>
          <p:spPr>
            <a:xfrm>
              <a:off x="3595250" y="1136250"/>
              <a:ext cx="267700" cy="241025"/>
            </a:xfrm>
            <a:custGeom>
              <a:avLst/>
              <a:gdLst/>
              <a:ahLst/>
              <a:cxnLst/>
              <a:rect l="l" t="t" r="r" b="b"/>
              <a:pathLst>
                <a:path w="10708" h="9641" fill="none" extrusionOk="0">
                  <a:moveTo>
                    <a:pt x="0" y="9641"/>
                  </a:moveTo>
                  <a:cubicBezTo>
                    <a:pt x="3036" y="5905"/>
                    <a:pt x="6671" y="2636"/>
                    <a:pt x="10708"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6" name="Google Shape;1666;p18"/>
            <p:cNvSpPr/>
            <p:nvPr/>
          </p:nvSpPr>
          <p:spPr>
            <a:xfrm>
              <a:off x="3794550" y="1159600"/>
              <a:ext cx="69250" cy="391150"/>
            </a:xfrm>
            <a:custGeom>
              <a:avLst/>
              <a:gdLst/>
              <a:ahLst/>
              <a:cxnLst/>
              <a:rect l="l" t="t" r="r" b="b"/>
              <a:pathLst>
                <a:path w="2770" h="15646" fill="none" extrusionOk="0">
                  <a:moveTo>
                    <a:pt x="0" y="15645"/>
                  </a:moveTo>
                  <a:cubicBezTo>
                    <a:pt x="934" y="10475"/>
                    <a:pt x="1668" y="5271"/>
                    <a:pt x="2102" y="1"/>
                  </a:cubicBezTo>
                  <a:cubicBezTo>
                    <a:pt x="2569" y="4504"/>
                    <a:pt x="2769" y="8874"/>
                    <a:pt x="2435" y="13377"/>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18"/>
            <p:cNvSpPr/>
            <p:nvPr/>
          </p:nvSpPr>
          <p:spPr>
            <a:xfrm>
              <a:off x="3762850" y="1130425"/>
              <a:ext cx="65925" cy="287725"/>
            </a:xfrm>
            <a:custGeom>
              <a:avLst/>
              <a:gdLst/>
              <a:ahLst/>
              <a:cxnLst/>
              <a:rect l="l" t="t" r="r" b="b"/>
              <a:pathLst>
                <a:path w="2637" h="11509" fill="none" extrusionOk="0">
                  <a:moveTo>
                    <a:pt x="2636" y="0"/>
                  </a:moveTo>
                  <a:cubicBezTo>
                    <a:pt x="1135" y="3670"/>
                    <a:pt x="201" y="7539"/>
                    <a:pt x="1" y="11508"/>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18"/>
            <p:cNvSpPr/>
            <p:nvPr/>
          </p:nvSpPr>
          <p:spPr>
            <a:xfrm>
              <a:off x="3874600" y="1172950"/>
              <a:ext cx="226025" cy="285225"/>
            </a:xfrm>
            <a:custGeom>
              <a:avLst/>
              <a:gdLst/>
              <a:ahLst/>
              <a:cxnLst/>
              <a:rect l="l" t="t" r="r" b="b"/>
              <a:pathLst>
                <a:path w="9041" h="11409" fill="none" extrusionOk="0">
                  <a:moveTo>
                    <a:pt x="1" y="0"/>
                  </a:moveTo>
                  <a:cubicBezTo>
                    <a:pt x="2636" y="4103"/>
                    <a:pt x="5671" y="7906"/>
                    <a:pt x="9040" y="11409"/>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18"/>
            <p:cNvSpPr/>
            <p:nvPr/>
          </p:nvSpPr>
          <p:spPr>
            <a:xfrm>
              <a:off x="3878775" y="1203800"/>
              <a:ext cx="122600" cy="214350"/>
            </a:xfrm>
            <a:custGeom>
              <a:avLst/>
              <a:gdLst/>
              <a:ahLst/>
              <a:cxnLst/>
              <a:rect l="l" t="t" r="r" b="b"/>
              <a:pathLst>
                <a:path w="4904" h="8574" fill="none" extrusionOk="0">
                  <a:moveTo>
                    <a:pt x="0" y="1"/>
                  </a:moveTo>
                  <a:cubicBezTo>
                    <a:pt x="1401" y="3003"/>
                    <a:pt x="3036" y="5872"/>
                    <a:pt x="4904" y="8573"/>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0" name="Google Shape;1670;p18"/>
            <p:cNvSpPr/>
            <p:nvPr/>
          </p:nvSpPr>
          <p:spPr>
            <a:xfrm>
              <a:off x="3901300" y="1180450"/>
              <a:ext cx="123425" cy="136800"/>
            </a:xfrm>
            <a:custGeom>
              <a:avLst/>
              <a:gdLst/>
              <a:ahLst/>
              <a:cxnLst/>
              <a:rect l="l" t="t" r="r" b="b"/>
              <a:pathLst>
                <a:path w="4937" h="5472" fill="none" extrusionOk="0">
                  <a:moveTo>
                    <a:pt x="0" y="1"/>
                  </a:moveTo>
                  <a:cubicBezTo>
                    <a:pt x="1334" y="2102"/>
                    <a:pt x="3002" y="3937"/>
                    <a:pt x="4937" y="547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1" name="Google Shape;1671;p18"/>
            <p:cNvSpPr/>
            <p:nvPr/>
          </p:nvSpPr>
          <p:spPr>
            <a:xfrm>
              <a:off x="3717000" y="996150"/>
              <a:ext cx="265200" cy="264375"/>
            </a:xfrm>
            <a:custGeom>
              <a:avLst/>
              <a:gdLst/>
              <a:ahLst/>
              <a:cxnLst/>
              <a:rect l="l" t="t" r="r" b="b"/>
              <a:pathLst>
                <a:path w="10608" h="10575" extrusionOk="0">
                  <a:moveTo>
                    <a:pt x="5304" y="1"/>
                  </a:moveTo>
                  <a:cubicBezTo>
                    <a:pt x="2369" y="1"/>
                    <a:pt x="0" y="2369"/>
                    <a:pt x="0" y="5305"/>
                  </a:cubicBezTo>
                  <a:cubicBezTo>
                    <a:pt x="0" y="8207"/>
                    <a:pt x="2369" y="10575"/>
                    <a:pt x="5304" y="10575"/>
                  </a:cubicBezTo>
                  <a:cubicBezTo>
                    <a:pt x="8206" y="10575"/>
                    <a:pt x="10608" y="8207"/>
                    <a:pt x="10608" y="5305"/>
                  </a:cubicBezTo>
                  <a:cubicBezTo>
                    <a:pt x="10608" y="2369"/>
                    <a:pt x="8206" y="1"/>
                    <a:pt x="530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2" name="Google Shape;1672;p18"/>
            <p:cNvSpPr/>
            <p:nvPr/>
          </p:nvSpPr>
          <p:spPr>
            <a:xfrm>
              <a:off x="3732825" y="1022025"/>
              <a:ext cx="233525" cy="212650"/>
            </a:xfrm>
            <a:custGeom>
              <a:avLst/>
              <a:gdLst/>
              <a:ahLst/>
              <a:cxnLst/>
              <a:rect l="l" t="t" r="r" b="b"/>
              <a:pathLst>
                <a:path w="9341" h="8506" extrusionOk="0">
                  <a:moveTo>
                    <a:pt x="4684" y="0"/>
                  </a:moveTo>
                  <a:cubicBezTo>
                    <a:pt x="2725" y="0"/>
                    <a:pt x="963" y="1343"/>
                    <a:pt x="501" y="3336"/>
                  </a:cubicBezTo>
                  <a:cubicBezTo>
                    <a:pt x="1" y="5604"/>
                    <a:pt x="1469" y="7905"/>
                    <a:pt x="3737" y="8406"/>
                  </a:cubicBezTo>
                  <a:cubicBezTo>
                    <a:pt x="4046" y="8473"/>
                    <a:pt x="4355" y="8505"/>
                    <a:pt x="4658" y="8505"/>
                  </a:cubicBezTo>
                  <a:cubicBezTo>
                    <a:pt x="6616" y="8505"/>
                    <a:pt x="8374" y="7163"/>
                    <a:pt x="8807" y="5170"/>
                  </a:cubicBezTo>
                  <a:cubicBezTo>
                    <a:pt x="9341" y="2869"/>
                    <a:pt x="7873" y="600"/>
                    <a:pt x="5605" y="100"/>
                  </a:cubicBezTo>
                  <a:cubicBezTo>
                    <a:pt x="5296" y="33"/>
                    <a:pt x="4987" y="0"/>
                    <a:pt x="46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3" name="Google Shape;1673;p18"/>
            <p:cNvSpPr/>
            <p:nvPr/>
          </p:nvSpPr>
          <p:spPr>
            <a:xfrm>
              <a:off x="3569375" y="2192850"/>
              <a:ext cx="298575" cy="294425"/>
            </a:xfrm>
            <a:custGeom>
              <a:avLst/>
              <a:gdLst/>
              <a:ahLst/>
              <a:cxnLst/>
              <a:rect l="l" t="t" r="r" b="b"/>
              <a:pathLst>
                <a:path w="11943" h="11777" extrusionOk="0">
                  <a:moveTo>
                    <a:pt x="268" y="0"/>
                  </a:moveTo>
                  <a:lnTo>
                    <a:pt x="268" y="0"/>
                  </a:lnTo>
                  <a:cubicBezTo>
                    <a:pt x="1" y="3036"/>
                    <a:pt x="2569" y="7372"/>
                    <a:pt x="4671" y="9641"/>
                  </a:cubicBezTo>
                  <a:cubicBezTo>
                    <a:pt x="6356" y="11462"/>
                    <a:pt x="7643" y="11777"/>
                    <a:pt x="9705" y="11777"/>
                  </a:cubicBezTo>
                  <a:cubicBezTo>
                    <a:pt x="10173" y="11777"/>
                    <a:pt x="10681" y="11761"/>
                    <a:pt x="11242" y="11742"/>
                  </a:cubicBezTo>
                  <a:cubicBezTo>
                    <a:pt x="11609" y="8807"/>
                    <a:pt x="11943" y="7139"/>
                    <a:pt x="9841" y="5071"/>
                  </a:cubicBezTo>
                  <a:cubicBezTo>
                    <a:pt x="7706" y="3036"/>
                    <a:pt x="3203" y="534"/>
                    <a:pt x="2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18"/>
            <p:cNvSpPr/>
            <p:nvPr/>
          </p:nvSpPr>
          <p:spPr>
            <a:xfrm>
              <a:off x="3629425" y="2257050"/>
              <a:ext cx="221025" cy="228525"/>
            </a:xfrm>
            <a:custGeom>
              <a:avLst/>
              <a:gdLst/>
              <a:ahLst/>
              <a:cxnLst/>
              <a:rect l="l" t="t" r="r" b="b"/>
              <a:pathLst>
                <a:path w="8841" h="9141" fill="none" extrusionOk="0">
                  <a:moveTo>
                    <a:pt x="1" y="1"/>
                  </a:moveTo>
                  <a:cubicBezTo>
                    <a:pt x="434" y="468"/>
                    <a:pt x="8840" y="9141"/>
                    <a:pt x="8840" y="914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18"/>
            <p:cNvSpPr/>
            <p:nvPr/>
          </p:nvSpPr>
          <p:spPr>
            <a:xfrm>
              <a:off x="3845425" y="2202025"/>
              <a:ext cx="303575" cy="285650"/>
            </a:xfrm>
            <a:custGeom>
              <a:avLst/>
              <a:gdLst/>
              <a:ahLst/>
              <a:cxnLst/>
              <a:rect l="l" t="t" r="r" b="b"/>
              <a:pathLst>
                <a:path w="12143" h="11426" extrusionOk="0">
                  <a:moveTo>
                    <a:pt x="11909" y="0"/>
                  </a:moveTo>
                  <a:lnTo>
                    <a:pt x="11909" y="0"/>
                  </a:lnTo>
                  <a:cubicBezTo>
                    <a:pt x="9007" y="467"/>
                    <a:pt x="4403" y="2802"/>
                    <a:pt x="2202" y="4770"/>
                  </a:cubicBezTo>
                  <a:cubicBezTo>
                    <a:pt x="0" y="6705"/>
                    <a:pt x="334" y="8440"/>
                    <a:pt x="567" y="11342"/>
                  </a:cubicBezTo>
                  <a:cubicBezTo>
                    <a:pt x="1356" y="11385"/>
                    <a:pt x="2036" y="11425"/>
                    <a:pt x="2648" y="11425"/>
                  </a:cubicBezTo>
                  <a:cubicBezTo>
                    <a:pt x="4419" y="11425"/>
                    <a:pt x="5619" y="11085"/>
                    <a:pt x="7205" y="9474"/>
                  </a:cubicBezTo>
                  <a:cubicBezTo>
                    <a:pt x="9374" y="7305"/>
                    <a:pt x="12142" y="3036"/>
                    <a:pt x="11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6" name="Google Shape;1676;p18"/>
            <p:cNvSpPr/>
            <p:nvPr/>
          </p:nvSpPr>
          <p:spPr>
            <a:xfrm>
              <a:off x="3859600" y="2264575"/>
              <a:ext cx="228525" cy="221000"/>
            </a:xfrm>
            <a:custGeom>
              <a:avLst/>
              <a:gdLst/>
              <a:ahLst/>
              <a:cxnLst/>
              <a:rect l="l" t="t" r="r" b="b"/>
              <a:pathLst>
                <a:path w="9141" h="8840" fill="none" extrusionOk="0">
                  <a:moveTo>
                    <a:pt x="9140" y="0"/>
                  </a:moveTo>
                  <a:cubicBezTo>
                    <a:pt x="8673" y="467"/>
                    <a:pt x="0" y="8840"/>
                    <a:pt x="0" y="884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7" name="Google Shape;1677;p18"/>
          <p:cNvGrpSpPr/>
          <p:nvPr/>
        </p:nvGrpSpPr>
        <p:grpSpPr>
          <a:xfrm>
            <a:off x="7593200" y="0"/>
            <a:ext cx="1241675" cy="2249750"/>
            <a:chOff x="7507550" y="0"/>
            <a:chExt cx="1241675" cy="2249750"/>
          </a:xfrm>
        </p:grpSpPr>
        <p:sp>
          <p:nvSpPr>
            <p:cNvPr id="1678" name="Google Shape;1678;p18"/>
            <p:cNvSpPr/>
            <p:nvPr/>
          </p:nvSpPr>
          <p:spPr>
            <a:xfrm>
              <a:off x="7977525" y="678925"/>
              <a:ext cx="170625" cy="145600"/>
            </a:xfrm>
            <a:custGeom>
              <a:avLst/>
              <a:gdLst/>
              <a:ahLst/>
              <a:cxnLst/>
              <a:rect l="l" t="t" r="r" b="b"/>
              <a:pathLst>
                <a:path w="6825" h="5824" extrusionOk="0">
                  <a:moveTo>
                    <a:pt x="4192" y="0"/>
                  </a:moveTo>
                  <a:cubicBezTo>
                    <a:pt x="2752" y="0"/>
                    <a:pt x="2752" y="1659"/>
                    <a:pt x="2752" y="1659"/>
                  </a:cubicBezTo>
                  <a:cubicBezTo>
                    <a:pt x="2478" y="1558"/>
                    <a:pt x="2217" y="1512"/>
                    <a:pt x="1976" y="1512"/>
                  </a:cubicBezTo>
                  <a:cubicBezTo>
                    <a:pt x="696" y="1512"/>
                    <a:pt x="0" y="2821"/>
                    <a:pt x="1050" y="4151"/>
                  </a:cubicBezTo>
                  <a:cubicBezTo>
                    <a:pt x="2296" y="5732"/>
                    <a:pt x="5275" y="5823"/>
                    <a:pt x="5275" y="5823"/>
                  </a:cubicBezTo>
                  <a:cubicBezTo>
                    <a:pt x="6825" y="2783"/>
                    <a:pt x="6156" y="230"/>
                    <a:pt x="4454" y="17"/>
                  </a:cubicBezTo>
                  <a:cubicBezTo>
                    <a:pt x="4361" y="6"/>
                    <a:pt x="4274" y="0"/>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18"/>
            <p:cNvSpPr/>
            <p:nvPr/>
          </p:nvSpPr>
          <p:spPr>
            <a:xfrm>
              <a:off x="7977525" y="716700"/>
              <a:ext cx="131875" cy="107825"/>
            </a:xfrm>
            <a:custGeom>
              <a:avLst/>
              <a:gdLst/>
              <a:ahLst/>
              <a:cxnLst/>
              <a:rect l="l" t="t" r="r" b="b"/>
              <a:pathLst>
                <a:path w="5275" h="4313" extrusionOk="0">
                  <a:moveTo>
                    <a:pt x="1976" y="1"/>
                  </a:moveTo>
                  <a:cubicBezTo>
                    <a:pt x="696" y="1"/>
                    <a:pt x="0" y="1310"/>
                    <a:pt x="1050" y="2640"/>
                  </a:cubicBezTo>
                  <a:cubicBezTo>
                    <a:pt x="2296" y="4221"/>
                    <a:pt x="5275" y="4312"/>
                    <a:pt x="5275" y="4312"/>
                  </a:cubicBezTo>
                  <a:cubicBezTo>
                    <a:pt x="5275" y="4312"/>
                    <a:pt x="4636" y="2306"/>
                    <a:pt x="2752" y="148"/>
                  </a:cubicBezTo>
                  <a:cubicBezTo>
                    <a:pt x="2478" y="47"/>
                    <a:pt x="221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0" name="Google Shape;1680;p18"/>
            <p:cNvSpPr/>
            <p:nvPr/>
          </p:nvSpPr>
          <p:spPr>
            <a:xfrm>
              <a:off x="7756775" y="869325"/>
              <a:ext cx="608700" cy="398975"/>
            </a:xfrm>
            <a:custGeom>
              <a:avLst/>
              <a:gdLst/>
              <a:ahLst/>
              <a:cxnLst/>
              <a:rect l="l" t="t" r="r" b="b"/>
              <a:pathLst>
                <a:path w="24348" h="15959" extrusionOk="0">
                  <a:moveTo>
                    <a:pt x="1" y="0"/>
                  </a:moveTo>
                  <a:cubicBezTo>
                    <a:pt x="1" y="274"/>
                    <a:pt x="1" y="578"/>
                    <a:pt x="31" y="851"/>
                  </a:cubicBezTo>
                  <a:cubicBezTo>
                    <a:pt x="31" y="912"/>
                    <a:pt x="31" y="1003"/>
                    <a:pt x="31" y="1064"/>
                  </a:cubicBezTo>
                  <a:cubicBezTo>
                    <a:pt x="31" y="1095"/>
                    <a:pt x="31" y="1125"/>
                    <a:pt x="31" y="1186"/>
                  </a:cubicBezTo>
                  <a:cubicBezTo>
                    <a:pt x="31" y="1399"/>
                    <a:pt x="62" y="1581"/>
                    <a:pt x="62" y="1794"/>
                  </a:cubicBezTo>
                  <a:cubicBezTo>
                    <a:pt x="92" y="1854"/>
                    <a:pt x="92" y="1915"/>
                    <a:pt x="92" y="1946"/>
                  </a:cubicBezTo>
                  <a:cubicBezTo>
                    <a:pt x="92" y="2006"/>
                    <a:pt x="92" y="2067"/>
                    <a:pt x="92" y="2128"/>
                  </a:cubicBezTo>
                  <a:cubicBezTo>
                    <a:pt x="123" y="2341"/>
                    <a:pt x="153" y="2554"/>
                    <a:pt x="183" y="2766"/>
                  </a:cubicBezTo>
                  <a:cubicBezTo>
                    <a:pt x="183" y="2858"/>
                    <a:pt x="214" y="2979"/>
                    <a:pt x="214" y="3070"/>
                  </a:cubicBezTo>
                  <a:lnTo>
                    <a:pt x="214" y="3161"/>
                  </a:lnTo>
                  <a:cubicBezTo>
                    <a:pt x="244" y="3344"/>
                    <a:pt x="274" y="3526"/>
                    <a:pt x="305" y="3678"/>
                  </a:cubicBezTo>
                  <a:cubicBezTo>
                    <a:pt x="305" y="3709"/>
                    <a:pt x="305" y="3709"/>
                    <a:pt x="305" y="3709"/>
                  </a:cubicBezTo>
                  <a:cubicBezTo>
                    <a:pt x="335" y="3800"/>
                    <a:pt x="335" y="3921"/>
                    <a:pt x="366" y="4013"/>
                  </a:cubicBezTo>
                  <a:cubicBezTo>
                    <a:pt x="396" y="4225"/>
                    <a:pt x="426" y="4408"/>
                    <a:pt x="487" y="4590"/>
                  </a:cubicBezTo>
                  <a:cubicBezTo>
                    <a:pt x="487" y="4620"/>
                    <a:pt x="487" y="4620"/>
                    <a:pt x="487" y="4651"/>
                  </a:cubicBezTo>
                  <a:cubicBezTo>
                    <a:pt x="518" y="4772"/>
                    <a:pt x="548" y="4864"/>
                    <a:pt x="548" y="4985"/>
                  </a:cubicBezTo>
                  <a:cubicBezTo>
                    <a:pt x="609" y="5198"/>
                    <a:pt x="670" y="5411"/>
                    <a:pt x="730" y="5624"/>
                  </a:cubicBezTo>
                  <a:cubicBezTo>
                    <a:pt x="761" y="5715"/>
                    <a:pt x="791" y="5836"/>
                    <a:pt x="791" y="5927"/>
                  </a:cubicBezTo>
                  <a:cubicBezTo>
                    <a:pt x="852" y="6049"/>
                    <a:pt x="882" y="6201"/>
                    <a:pt x="913" y="6323"/>
                  </a:cubicBezTo>
                  <a:cubicBezTo>
                    <a:pt x="943" y="6414"/>
                    <a:pt x="974" y="6475"/>
                    <a:pt x="1004" y="6566"/>
                  </a:cubicBezTo>
                  <a:cubicBezTo>
                    <a:pt x="1034" y="6657"/>
                    <a:pt x="1065" y="6779"/>
                    <a:pt x="1095" y="6870"/>
                  </a:cubicBezTo>
                  <a:cubicBezTo>
                    <a:pt x="1126" y="6991"/>
                    <a:pt x="1186" y="7113"/>
                    <a:pt x="1217" y="7204"/>
                  </a:cubicBezTo>
                  <a:cubicBezTo>
                    <a:pt x="1247" y="7326"/>
                    <a:pt x="1278" y="7417"/>
                    <a:pt x="1338" y="7508"/>
                  </a:cubicBezTo>
                  <a:cubicBezTo>
                    <a:pt x="1369" y="7630"/>
                    <a:pt x="1399" y="7721"/>
                    <a:pt x="1460" y="7842"/>
                  </a:cubicBezTo>
                  <a:cubicBezTo>
                    <a:pt x="1521" y="8055"/>
                    <a:pt x="1612" y="8268"/>
                    <a:pt x="1703" y="8450"/>
                  </a:cubicBezTo>
                  <a:cubicBezTo>
                    <a:pt x="1764" y="8572"/>
                    <a:pt x="1794" y="8693"/>
                    <a:pt x="1855" y="8785"/>
                  </a:cubicBezTo>
                  <a:cubicBezTo>
                    <a:pt x="1855" y="8785"/>
                    <a:pt x="1855" y="8815"/>
                    <a:pt x="1855" y="8815"/>
                  </a:cubicBezTo>
                  <a:cubicBezTo>
                    <a:pt x="1885" y="8876"/>
                    <a:pt x="1916" y="8906"/>
                    <a:pt x="1916" y="8967"/>
                  </a:cubicBezTo>
                  <a:cubicBezTo>
                    <a:pt x="2007" y="9119"/>
                    <a:pt x="2068" y="9271"/>
                    <a:pt x="2159" y="9423"/>
                  </a:cubicBezTo>
                  <a:cubicBezTo>
                    <a:pt x="2189" y="9514"/>
                    <a:pt x="2250" y="9636"/>
                    <a:pt x="2311" y="9727"/>
                  </a:cubicBezTo>
                  <a:cubicBezTo>
                    <a:pt x="2311" y="9788"/>
                    <a:pt x="2341" y="9818"/>
                    <a:pt x="2372" y="9849"/>
                  </a:cubicBezTo>
                  <a:cubicBezTo>
                    <a:pt x="2463" y="10031"/>
                    <a:pt x="2554" y="10213"/>
                    <a:pt x="2645" y="10365"/>
                  </a:cubicBezTo>
                  <a:cubicBezTo>
                    <a:pt x="2706" y="10487"/>
                    <a:pt x="2767" y="10578"/>
                    <a:pt x="2828" y="10700"/>
                  </a:cubicBezTo>
                  <a:cubicBezTo>
                    <a:pt x="2949" y="10912"/>
                    <a:pt x="3071" y="11125"/>
                    <a:pt x="3223" y="11308"/>
                  </a:cubicBezTo>
                  <a:cubicBezTo>
                    <a:pt x="3284" y="11429"/>
                    <a:pt x="3344" y="11520"/>
                    <a:pt x="3375" y="11581"/>
                  </a:cubicBezTo>
                  <a:cubicBezTo>
                    <a:pt x="3405" y="11611"/>
                    <a:pt x="3405" y="11642"/>
                    <a:pt x="3436" y="11642"/>
                  </a:cubicBezTo>
                  <a:cubicBezTo>
                    <a:pt x="3557" y="11855"/>
                    <a:pt x="3709" y="12067"/>
                    <a:pt x="3861" y="12280"/>
                  </a:cubicBezTo>
                  <a:cubicBezTo>
                    <a:pt x="3922" y="12341"/>
                    <a:pt x="3952" y="12402"/>
                    <a:pt x="4013" y="12493"/>
                  </a:cubicBezTo>
                  <a:cubicBezTo>
                    <a:pt x="4044" y="12523"/>
                    <a:pt x="4074" y="12554"/>
                    <a:pt x="4104" y="12584"/>
                  </a:cubicBezTo>
                  <a:cubicBezTo>
                    <a:pt x="4256" y="12827"/>
                    <a:pt x="4408" y="13040"/>
                    <a:pt x="4591" y="13222"/>
                  </a:cubicBezTo>
                  <a:cubicBezTo>
                    <a:pt x="4682" y="13344"/>
                    <a:pt x="4773" y="13435"/>
                    <a:pt x="4864" y="13557"/>
                  </a:cubicBezTo>
                  <a:cubicBezTo>
                    <a:pt x="5016" y="13739"/>
                    <a:pt x="5199" y="13952"/>
                    <a:pt x="5351" y="14104"/>
                  </a:cubicBezTo>
                  <a:cubicBezTo>
                    <a:pt x="5381" y="14134"/>
                    <a:pt x="5381" y="14165"/>
                    <a:pt x="5411" y="14165"/>
                  </a:cubicBezTo>
                  <a:cubicBezTo>
                    <a:pt x="5411" y="14195"/>
                    <a:pt x="5442" y="14195"/>
                    <a:pt x="5442" y="14225"/>
                  </a:cubicBezTo>
                  <a:cubicBezTo>
                    <a:pt x="5563" y="14317"/>
                    <a:pt x="5624" y="14408"/>
                    <a:pt x="5715" y="14499"/>
                  </a:cubicBezTo>
                  <a:cubicBezTo>
                    <a:pt x="5958" y="14742"/>
                    <a:pt x="6171" y="14955"/>
                    <a:pt x="6354" y="15107"/>
                  </a:cubicBezTo>
                  <a:cubicBezTo>
                    <a:pt x="6354" y="15137"/>
                    <a:pt x="6354" y="15137"/>
                    <a:pt x="6354" y="15137"/>
                  </a:cubicBezTo>
                  <a:cubicBezTo>
                    <a:pt x="6506" y="15259"/>
                    <a:pt x="6627" y="15350"/>
                    <a:pt x="6718" y="15441"/>
                  </a:cubicBezTo>
                  <a:cubicBezTo>
                    <a:pt x="7114" y="15806"/>
                    <a:pt x="7357" y="15958"/>
                    <a:pt x="7357" y="15958"/>
                  </a:cubicBezTo>
                  <a:lnTo>
                    <a:pt x="16992" y="15958"/>
                  </a:lnTo>
                  <a:cubicBezTo>
                    <a:pt x="16992" y="15958"/>
                    <a:pt x="17235" y="15806"/>
                    <a:pt x="17630" y="15441"/>
                  </a:cubicBezTo>
                  <a:cubicBezTo>
                    <a:pt x="17752" y="15350"/>
                    <a:pt x="17874" y="15259"/>
                    <a:pt x="17995" y="15137"/>
                  </a:cubicBezTo>
                  <a:cubicBezTo>
                    <a:pt x="17995" y="15137"/>
                    <a:pt x="17995" y="15137"/>
                    <a:pt x="17995" y="15107"/>
                  </a:cubicBezTo>
                  <a:cubicBezTo>
                    <a:pt x="18178" y="14955"/>
                    <a:pt x="18421" y="14742"/>
                    <a:pt x="18633" y="14499"/>
                  </a:cubicBezTo>
                  <a:cubicBezTo>
                    <a:pt x="18725" y="14408"/>
                    <a:pt x="18816" y="14317"/>
                    <a:pt x="18907" y="14225"/>
                  </a:cubicBezTo>
                  <a:cubicBezTo>
                    <a:pt x="18907" y="14195"/>
                    <a:pt x="18937" y="14195"/>
                    <a:pt x="18937" y="14165"/>
                  </a:cubicBezTo>
                  <a:cubicBezTo>
                    <a:pt x="19120" y="13982"/>
                    <a:pt x="19302" y="13770"/>
                    <a:pt x="19515" y="13557"/>
                  </a:cubicBezTo>
                  <a:cubicBezTo>
                    <a:pt x="19576" y="13435"/>
                    <a:pt x="19667" y="13344"/>
                    <a:pt x="19758" y="13222"/>
                  </a:cubicBezTo>
                  <a:cubicBezTo>
                    <a:pt x="19941" y="13040"/>
                    <a:pt x="20092" y="12827"/>
                    <a:pt x="20275" y="12584"/>
                  </a:cubicBezTo>
                  <a:cubicBezTo>
                    <a:pt x="20275" y="12554"/>
                    <a:pt x="20305" y="12523"/>
                    <a:pt x="20336" y="12493"/>
                  </a:cubicBezTo>
                  <a:cubicBezTo>
                    <a:pt x="20396" y="12402"/>
                    <a:pt x="20457" y="12341"/>
                    <a:pt x="20488" y="12280"/>
                  </a:cubicBezTo>
                  <a:cubicBezTo>
                    <a:pt x="20640" y="12067"/>
                    <a:pt x="20792" y="11855"/>
                    <a:pt x="20944" y="11642"/>
                  </a:cubicBezTo>
                  <a:cubicBezTo>
                    <a:pt x="20944" y="11642"/>
                    <a:pt x="20944" y="11611"/>
                    <a:pt x="20974" y="11581"/>
                  </a:cubicBezTo>
                  <a:cubicBezTo>
                    <a:pt x="21035" y="11520"/>
                    <a:pt x="21065" y="11429"/>
                    <a:pt x="21126" y="11308"/>
                  </a:cubicBezTo>
                  <a:cubicBezTo>
                    <a:pt x="21278" y="11125"/>
                    <a:pt x="21399" y="10912"/>
                    <a:pt x="21521" y="10700"/>
                  </a:cubicBezTo>
                  <a:cubicBezTo>
                    <a:pt x="21582" y="10578"/>
                    <a:pt x="21643" y="10487"/>
                    <a:pt x="21703" y="10365"/>
                  </a:cubicBezTo>
                  <a:cubicBezTo>
                    <a:pt x="21795" y="10213"/>
                    <a:pt x="21886" y="10031"/>
                    <a:pt x="21977" y="9849"/>
                  </a:cubicBezTo>
                  <a:cubicBezTo>
                    <a:pt x="22007" y="9818"/>
                    <a:pt x="22038" y="9788"/>
                    <a:pt x="22038" y="9727"/>
                  </a:cubicBezTo>
                  <a:cubicBezTo>
                    <a:pt x="22099" y="9636"/>
                    <a:pt x="22159" y="9514"/>
                    <a:pt x="22220" y="9423"/>
                  </a:cubicBezTo>
                  <a:cubicBezTo>
                    <a:pt x="22281" y="9271"/>
                    <a:pt x="22342" y="9119"/>
                    <a:pt x="22433" y="8967"/>
                  </a:cubicBezTo>
                  <a:cubicBezTo>
                    <a:pt x="22433" y="8906"/>
                    <a:pt x="22463" y="8876"/>
                    <a:pt x="22494" y="8815"/>
                  </a:cubicBezTo>
                  <a:cubicBezTo>
                    <a:pt x="22494" y="8815"/>
                    <a:pt x="22494" y="8785"/>
                    <a:pt x="22494" y="8785"/>
                  </a:cubicBezTo>
                  <a:cubicBezTo>
                    <a:pt x="22555" y="8693"/>
                    <a:pt x="22615" y="8572"/>
                    <a:pt x="22646" y="8450"/>
                  </a:cubicBezTo>
                  <a:cubicBezTo>
                    <a:pt x="22737" y="8268"/>
                    <a:pt x="22828" y="8055"/>
                    <a:pt x="22919" y="7842"/>
                  </a:cubicBezTo>
                  <a:cubicBezTo>
                    <a:pt x="22950" y="7721"/>
                    <a:pt x="22980" y="7630"/>
                    <a:pt x="23041" y="7508"/>
                  </a:cubicBezTo>
                  <a:cubicBezTo>
                    <a:pt x="23071" y="7417"/>
                    <a:pt x="23102" y="7326"/>
                    <a:pt x="23132" y="7204"/>
                  </a:cubicBezTo>
                  <a:cubicBezTo>
                    <a:pt x="23162" y="7113"/>
                    <a:pt x="23223" y="6991"/>
                    <a:pt x="23254" y="6870"/>
                  </a:cubicBezTo>
                  <a:cubicBezTo>
                    <a:pt x="23284" y="6779"/>
                    <a:pt x="23314" y="6657"/>
                    <a:pt x="23345" y="6566"/>
                  </a:cubicBezTo>
                  <a:cubicBezTo>
                    <a:pt x="23375" y="6475"/>
                    <a:pt x="23406" y="6414"/>
                    <a:pt x="23436" y="6323"/>
                  </a:cubicBezTo>
                  <a:cubicBezTo>
                    <a:pt x="23466" y="6201"/>
                    <a:pt x="23497" y="6049"/>
                    <a:pt x="23558" y="5927"/>
                  </a:cubicBezTo>
                  <a:cubicBezTo>
                    <a:pt x="23588" y="5836"/>
                    <a:pt x="23618" y="5715"/>
                    <a:pt x="23649" y="5624"/>
                  </a:cubicBezTo>
                  <a:cubicBezTo>
                    <a:pt x="23679" y="5411"/>
                    <a:pt x="23740" y="5198"/>
                    <a:pt x="23801" y="4985"/>
                  </a:cubicBezTo>
                  <a:cubicBezTo>
                    <a:pt x="23801" y="4864"/>
                    <a:pt x="23831" y="4772"/>
                    <a:pt x="23862" y="4651"/>
                  </a:cubicBezTo>
                  <a:cubicBezTo>
                    <a:pt x="23862" y="4620"/>
                    <a:pt x="23862" y="4620"/>
                    <a:pt x="23892" y="4590"/>
                  </a:cubicBezTo>
                  <a:cubicBezTo>
                    <a:pt x="23922" y="4408"/>
                    <a:pt x="23953" y="4225"/>
                    <a:pt x="23983" y="4013"/>
                  </a:cubicBezTo>
                  <a:cubicBezTo>
                    <a:pt x="24014" y="3921"/>
                    <a:pt x="24014" y="3800"/>
                    <a:pt x="24044" y="3709"/>
                  </a:cubicBezTo>
                  <a:lnTo>
                    <a:pt x="24044" y="3678"/>
                  </a:lnTo>
                  <a:cubicBezTo>
                    <a:pt x="24074" y="3526"/>
                    <a:pt x="24105" y="3344"/>
                    <a:pt x="24135" y="3161"/>
                  </a:cubicBezTo>
                  <a:lnTo>
                    <a:pt x="24135" y="3070"/>
                  </a:lnTo>
                  <a:cubicBezTo>
                    <a:pt x="24166" y="2979"/>
                    <a:pt x="24166" y="2858"/>
                    <a:pt x="24196" y="2766"/>
                  </a:cubicBezTo>
                  <a:cubicBezTo>
                    <a:pt x="24226" y="2554"/>
                    <a:pt x="24226" y="2341"/>
                    <a:pt x="24257" y="2128"/>
                  </a:cubicBezTo>
                  <a:cubicBezTo>
                    <a:pt x="24257" y="2067"/>
                    <a:pt x="24257" y="2006"/>
                    <a:pt x="24257" y="1946"/>
                  </a:cubicBezTo>
                  <a:lnTo>
                    <a:pt x="24287" y="1794"/>
                  </a:lnTo>
                  <a:cubicBezTo>
                    <a:pt x="24287" y="1581"/>
                    <a:pt x="24317" y="1399"/>
                    <a:pt x="24317" y="1186"/>
                  </a:cubicBezTo>
                  <a:lnTo>
                    <a:pt x="24317" y="1064"/>
                  </a:lnTo>
                  <a:cubicBezTo>
                    <a:pt x="24317" y="1003"/>
                    <a:pt x="24317" y="912"/>
                    <a:pt x="24317" y="851"/>
                  </a:cubicBezTo>
                  <a:cubicBezTo>
                    <a:pt x="24348" y="578"/>
                    <a:pt x="24348" y="274"/>
                    <a:pt x="2434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1" name="Google Shape;1681;p18"/>
            <p:cNvSpPr/>
            <p:nvPr/>
          </p:nvSpPr>
          <p:spPr>
            <a:xfrm>
              <a:off x="7762100" y="948350"/>
              <a:ext cx="598075" cy="141375"/>
            </a:xfrm>
            <a:custGeom>
              <a:avLst/>
              <a:gdLst/>
              <a:ahLst/>
              <a:cxnLst/>
              <a:rect l="l" t="t" r="r" b="b"/>
              <a:pathLst>
                <a:path w="23923" h="5655" extrusionOk="0">
                  <a:moveTo>
                    <a:pt x="1" y="0"/>
                  </a:moveTo>
                  <a:cubicBezTo>
                    <a:pt x="31" y="183"/>
                    <a:pt x="61" y="365"/>
                    <a:pt x="92" y="548"/>
                  </a:cubicBezTo>
                  <a:cubicBezTo>
                    <a:pt x="122" y="669"/>
                    <a:pt x="122" y="760"/>
                    <a:pt x="153" y="882"/>
                  </a:cubicBezTo>
                  <a:cubicBezTo>
                    <a:pt x="183" y="1064"/>
                    <a:pt x="213" y="1247"/>
                    <a:pt x="274" y="1429"/>
                  </a:cubicBezTo>
                  <a:cubicBezTo>
                    <a:pt x="274" y="1459"/>
                    <a:pt x="274" y="1459"/>
                    <a:pt x="274" y="1490"/>
                  </a:cubicBezTo>
                  <a:cubicBezTo>
                    <a:pt x="305" y="1611"/>
                    <a:pt x="335" y="1703"/>
                    <a:pt x="335" y="1824"/>
                  </a:cubicBezTo>
                  <a:cubicBezTo>
                    <a:pt x="396" y="2037"/>
                    <a:pt x="457" y="2250"/>
                    <a:pt x="517" y="2463"/>
                  </a:cubicBezTo>
                  <a:cubicBezTo>
                    <a:pt x="548" y="2554"/>
                    <a:pt x="578" y="2675"/>
                    <a:pt x="578" y="2766"/>
                  </a:cubicBezTo>
                  <a:cubicBezTo>
                    <a:pt x="639" y="2888"/>
                    <a:pt x="669" y="3040"/>
                    <a:pt x="700" y="3162"/>
                  </a:cubicBezTo>
                  <a:cubicBezTo>
                    <a:pt x="730" y="3253"/>
                    <a:pt x="761" y="3314"/>
                    <a:pt x="791" y="3405"/>
                  </a:cubicBezTo>
                  <a:cubicBezTo>
                    <a:pt x="821" y="3496"/>
                    <a:pt x="852" y="3618"/>
                    <a:pt x="882" y="3709"/>
                  </a:cubicBezTo>
                  <a:cubicBezTo>
                    <a:pt x="913" y="3830"/>
                    <a:pt x="973" y="3952"/>
                    <a:pt x="1004" y="4043"/>
                  </a:cubicBezTo>
                  <a:cubicBezTo>
                    <a:pt x="1034" y="4165"/>
                    <a:pt x="1065" y="4256"/>
                    <a:pt x="1125" y="4347"/>
                  </a:cubicBezTo>
                  <a:cubicBezTo>
                    <a:pt x="1156" y="4469"/>
                    <a:pt x="1186" y="4560"/>
                    <a:pt x="1247" y="4681"/>
                  </a:cubicBezTo>
                  <a:cubicBezTo>
                    <a:pt x="1308" y="4894"/>
                    <a:pt x="1399" y="5107"/>
                    <a:pt x="1490" y="5289"/>
                  </a:cubicBezTo>
                  <a:cubicBezTo>
                    <a:pt x="1551" y="5411"/>
                    <a:pt x="1581" y="5532"/>
                    <a:pt x="1642" y="5624"/>
                  </a:cubicBezTo>
                  <a:cubicBezTo>
                    <a:pt x="1642" y="5624"/>
                    <a:pt x="1642" y="5654"/>
                    <a:pt x="1642" y="5654"/>
                  </a:cubicBezTo>
                  <a:lnTo>
                    <a:pt x="22281" y="5654"/>
                  </a:lnTo>
                  <a:cubicBezTo>
                    <a:pt x="22281" y="5654"/>
                    <a:pt x="22281" y="5624"/>
                    <a:pt x="22281" y="5624"/>
                  </a:cubicBezTo>
                  <a:cubicBezTo>
                    <a:pt x="22342" y="5532"/>
                    <a:pt x="22402" y="5411"/>
                    <a:pt x="22433" y="5289"/>
                  </a:cubicBezTo>
                  <a:cubicBezTo>
                    <a:pt x="22524" y="5107"/>
                    <a:pt x="22615" y="4894"/>
                    <a:pt x="22706" y="4681"/>
                  </a:cubicBezTo>
                  <a:cubicBezTo>
                    <a:pt x="22737" y="4560"/>
                    <a:pt x="22767" y="4469"/>
                    <a:pt x="22828" y="4347"/>
                  </a:cubicBezTo>
                  <a:cubicBezTo>
                    <a:pt x="22858" y="4256"/>
                    <a:pt x="22889" y="4165"/>
                    <a:pt x="22919" y="4043"/>
                  </a:cubicBezTo>
                  <a:cubicBezTo>
                    <a:pt x="22949" y="3952"/>
                    <a:pt x="23010" y="3830"/>
                    <a:pt x="23041" y="3709"/>
                  </a:cubicBezTo>
                  <a:cubicBezTo>
                    <a:pt x="23071" y="3618"/>
                    <a:pt x="23101" y="3496"/>
                    <a:pt x="23132" y="3405"/>
                  </a:cubicBezTo>
                  <a:cubicBezTo>
                    <a:pt x="23162" y="3314"/>
                    <a:pt x="23193" y="3253"/>
                    <a:pt x="23223" y="3162"/>
                  </a:cubicBezTo>
                  <a:cubicBezTo>
                    <a:pt x="23253" y="3040"/>
                    <a:pt x="23284" y="2888"/>
                    <a:pt x="23345" y="2766"/>
                  </a:cubicBezTo>
                  <a:cubicBezTo>
                    <a:pt x="23375" y="2675"/>
                    <a:pt x="23405" y="2554"/>
                    <a:pt x="23436" y="2463"/>
                  </a:cubicBezTo>
                  <a:cubicBezTo>
                    <a:pt x="23466" y="2250"/>
                    <a:pt x="23527" y="2037"/>
                    <a:pt x="23588" y="1824"/>
                  </a:cubicBezTo>
                  <a:cubicBezTo>
                    <a:pt x="23588" y="1703"/>
                    <a:pt x="23618" y="1611"/>
                    <a:pt x="23649" y="1490"/>
                  </a:cubicBezTo>
                  <a:cubicBezTo>
                    <a:pt x="23649" y="1459"/>
                    <a:pt x="23649" y="1459"/>
                    <a:pt x="23679" y="1429"/>
                  </a:cubicBezTo>
                  <a:cubicBezTo>
                    <a:pt x="23709" y="1247"/>
                    <a:pt x="23740" y="1064"/>
                    <a:pt x="23770" y="882"/>
                  </a:cubicBezTo>
                  <a:cubicBezTo>
                    <a:pt x="23801" y="760"/>
                    <a:pt x="23801" y="669"/>
                    <a:pt x="23831" y="548"/>
                  </a:cubicBezTo>
                  <a:cubicBezTo>
                    <a:pt x="23861" y="365"/>
                    <a:pt x="23892" y="183"/>
                    <a:pt x="239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18"/>
            <p:cNvSpPr/>
            <p:nvPr/>
          </p:nvSpPr>
          <p:spPr>
            <a:xfrm>
              <a:off x="7813025" y="912625"/>
              <a:ext cx="552450" cy="354150"/>
            </a:xfrm>
            <a:custGeom>
              <a:avLst/>
              <a:gdLst/>
              <a:ahLst/>
              <a:cxnLst/>
              <a:rect l="l" t="t" r="r" b="b"/>
              <a:pathLst>
                <a:path w="22098" h="14166" extrusionOk="0">
                  <a:moveTo>
                    <a:pt x="22098" y="1"/>
                  </a:moveTo>
                  <a:cubicBezTo>
                    <a:pt x="22098" y="1"/>
                    <a:pt x="18330" y="8011"/>
                    <a:pt x="2181" y="8011"/>
                  </a:cubicBezTo>
                  <a:cubicBezTo>
                    <a:pt x="1478" y="8011"/>
                    <a:pt x="751" y="7996"/>
                    <a:pt x="0" y="7965"/>
                  </a:cubicBezTo>
                  <a:lnTo>
                    <a:pt x="0" y="7965"/>
                  </a:lnTo>
                  <a:cubicBezTo>
                    <a:pt x="31" y="7995"/>
                    <a:pt x="61" y="8025"/>
                    <a:pt x="61" y="8056"/>
                  </a:cubicBezTo>
                  <a:cubicBezTo>
                    <a:pt x="152" y="8238"/>
                    <a:pt x="243" y="8420"/>
                    <a:pt x="335" y="8572"/>
                  </a:cubicBezTo>
                  <a:cubicBezTo>
                    <a:pt x="395" y="8694"/>
                    <a:pt x="456" y="8785"/>
                    <a:pt x="517" y="8907"/>
                  </a:cubicBezTo>
                  <a:cubicBezTo>
                    <a:pt x="669" y="9120"/>
                    <a:pt x="790" y="9332"/>
                    <a:pt x="912" y="9545"/>
                  </a:cubicBezTo>
                  <a:cubicBezTo>
                    <a:pt x="973" y="9636"/>
                    <a:pt x="1034" y="9727"/>
                    <a:pt x="1094" y="9819"/>
                  </a:cubicBezTo>
                  <a:cubicBezTo>
                    <a:pt x="1094" y="9819"/>
                    <a:pt x="1125" y="9849"/>
                    <a:pt x="1125" y="9849"/>
                  </a:cubicBezTo>
                  <a:cubicBezTo>
                    <a:pt x="1277" y="10062"/>
                    <a:pt x="1429" y="10275"/>
                    <a:pt x="1550" y="10487"/>
                  </a:cubicBezTo>
                  <a:cubicBezTo>
                    <a:pt x="1611" y="10548"/>
                    <a:pt x="1672" y="10639"/>
                    <a:pt x="1733" y="10700"/>
                  </a:cubicBezTo>
                  <a:cubicBezTo>
                    <a:pt x="1733" y="10731"/>
                    <a:pt x="1763" y="10761"/>
                    <a:pt x="1794" y="10822"/>
                  </a:cubicBezTo>
                  <a:cubicBezTo>
                    <a:pt x="1976" y="11034"/>
                    <a:pt x="2128" y="11247"/>
                    <a:pt x="2310" y="11430"/>
                  </a:cubicBezTo>
                  <a:cubicBezTo>
                    <a:pt x="2401" y="11551"/>
                    <a:pt x="2462" y="11642"/>
                    <a:pt x="2553" y="11764"/>
                  </a:cubicBezTo>
                  <a:cubicBezTo>
                    <a:pt x="2736" y="11977"/>
                    <a:pt x="2888" y="12159"/>
                    <a:pt x="3070" y="12342"/>
                  </a:cubicBezTo>
                  <a:cubicBezTo>
                    <a:pt x="3101" y="12342"/>
                    <a:pt x="3101" y="12372"/>
                    <a:pt x="3131" y="12402"/>
                  </a:cubicBezTo>
                  <a:cubicBezTo>
                    <a:pt x="3131" y="12402"/>
                    <a:pt x="3161" y="12433"/>
                    <a:pt x="3161" y="12433"/>
                  </a:cubicBezTo>
                  <a:cubicBezTo>
                    <a:pt x="3253" y="12524"/>
                    <a:pt x="3344" y="12615"/>
                    <a:pt x="3435" y="12706"/>
                  </a:cubicBezTo>
                  <a:cubicBezTo>
                    <a:pt x="3648" y="12949"/>
                    <a:pt x="3891" y="13162"/>
                    <a:pt x="4073" y="13345"/>
                  </a:cubicBezTo>
                  <a:cubicBezTo>
                    <a:pt x="4225" y="13466"/>
                    <a:pt x="4347" y="13557"/>
                    <a:pt x="4438" y="13649"/>
                  </a:cubicBezTo>
                  <a:cubicBezTo>
                    <a:pt x="4833" y="14013"/>
                    <a:pt x="5076" y="14165"/>
                    <a:pt x="5076" y="14165"/>
                  </a:cubicBezTo>
                  <a:lnTo>
                    <a:pt x="14773" y="14165"/>
                  </a:lnTo>
                  <a:cubicBezTo>
                    <a:pt x="14773" y="14165"/>
                    <a:pt x="15016" y="14013"/>
                    <a:pt x="15411" y="13649"/>
                  </a:cubicBezTo>
                  <a:cubicBezTo>
                    <a:pt x="15532" y="13557"/>
                    <a:pt x="15654" y="13466"/>
                    <a:pt x="15776" y="13345"/>
                  </a:cubicBezTo>
                  <a:cubicBezTo>
                    <a:pt x="15988" y="13162"/>
                    <a:pt x="16201" y="12949"/>
                    <a:pt x="16414" y="12706"/>
                  </a:cubicBezTo>
                  <a:cubicBezTo>
                    <a:pt x="16505" y="12615"/>
                    <a:pt x="16596" y="12524"/>
                    <a:pt x="16687" y="12433"/>
                  </a:cubicBezTo>
                  <a:cubicBezTo>
                    <a:pt x="16687" y="12433"/>
                    <a:pt x="16718" y="12402"/>
                    <a:pt x="16748" y="12402"/>
                  </a:cubicBezTo>
                  <a:cubicBezTo>
                    <a:pt x="16900" y="12190"/>
                    <a:pt x="17113" y="11977"/>
                    <a:pt x="17295" y="11764"/>
                  </a:cubicBezTo>
                  <a:cubicBezTo>
                    <a:pt x="17387" y="11642"/>
                    <a:pt x="17478" y="11551"/>
                    <a:pt x="17569" y="11430"/>
                  </a:cubicBezTo>
                  <a:cubicBezTo>
                    <a:pt x="17721" y="11247"/>
                    <a:pt x="17873" y="11034"/>
                    <a:pt x="18055" y="10822"/>
                  </a:cubicBezTo>
                  <a:cubicBezTo>
                    <a:pt x="18086" y="10761"/>
                    <a:pt x="18116" y="10731"/>
                    <a:pt x="18146" y="10700"/>
                  </a:cubicBezTo>
                  <a:cubicBezTo>
                    <a:pt x="18177" y="10639"/>
                    <a:pt x="18238" y="10548"/>
                    <a:pt x="18298" y="10487"/>
                  </a:cubicBezTo>
                  <a:cubicBezTo>
                    <a:pt x="18420" y="10275"/>
                    <a:pt x="18572" y="10062"/>
                    <a:pt x="18724" y="9849"/>
                  </a:cubicBezTo>
                  <a:cubicBezTo>
                    <a:pt x="18754" y="9849"/>
                    <a:pt x="18754" y="9819"/>
                    <a:pt x="18754" y="9819"/>
                  </a:cubicBezTo>
                  <a:cubicBezTo>
                    <a:pt x="18815" y="9727"/>
                    <a:pt x="18876" y="9636"/>
                    <a:pt x="18937" y="9545"/>
                  </a:cubicBezTo>
                  <a:cubicBezTo>
                    <a:pt x="19058" y="9332"/>
                    <a:pt x="19210" y="9120"/>
                    <a:pt x="19332" y="8907"/>
                  </a:cubicBezTo>
                  <a:cubicBezTo>
                    <a:pt x="19393" y="8785"/>
                    <a:pt x="19453" y="8694"/>
                    <a:pt x="19514" y="8572"/>
                  </a:cubicBezTo>
                  <a:cubicBezTo>
                    <a:pt x="19605" y="8420"/>
                    <a:pt x="19697" y="8238"/>
                    <a:pt x="19788" y="8056"/>
                  </a:cubicBezTo>
                  <a:cubicBezTo>
                    <a:pt x="19818" y="8025"/>
                    <a:pt x="19849" y="7995"/>
                    <a:pt x="19849" y="7965"/>
                  </a:cubicBezTo>
                  <a:cubicBezTo>
                    <a:pt x="19909" y="7843"/>
                    <a:pt x="19970" y="7721"/>
                    <a:pt x="20031" y="7630"/>
                  </a:cubicBezTo>
                  <a:cubicBezTo>
                    <a:pt x="20092" y="7478"/>
                    <a:pt x="20153" y="7326"/>
                    <a:pt x="20244" y="7174"/>
                  </a:cubicBezTo>
                  <a:cubicBezTo>
                    <a:pt x="20244" y="7113"/>
                    <a:pt x="20274" y="7053"/>
                    <a:pt x="20305" y="6992"/>
                  </a:cubicBezTo>
                  <a:cubicBezTo>
                    <a:pt x="20365" y="6901"/>
                    <a:pt x="20396" y="6779"/>
                    <a:pt x="20457" y="6688"/>
                  </a:cubicBezTo>
                  <a:cubicBezTo>
                    <a:pt x="20548" y="6475"/>
                    <a:pt x="20639" y="6262"/>
                    <a:pt x="20730" y="6050"/>
                  </a:cubicBezTo>
                  <a:cubicBezTo>
                    <a:pt x="20760" y="5928"/>
                    <a:pt x="20791" y="5837"/>
                    <a:pt x="20852" y="5715"/>
                  </a:cubicBezTo>
                  <a:cubicBezTo>
                    <a:pt x="20882" y="5624"/>
                    <a:pt x="20912" y="5533"/>
                    <a:pt x="20943" y="5442"/>
                  </a:cubicBezTo>
                  <a:cubicBezTo>
                    <a:pt x="20973" y="5320"/>
                    <a:pt x="21034" y="5199"/>
                    <a:pt x="21064" y="5107"/>
                  </a:cubicBezTo>
                  <a:cubicBezTo>
                    <a:pt x="21095" y="4986"/>
                    <a:pt x="21125" y="4895"/>
                    <a:pt x="21156" y="4773"/>
                  </a:cubicBezTo>
                  <a:cubicBezTo>
                    <a:pt x="21186" y="4682"/>
                    <a:pt x="21216" y="4621"/>
                    <a:pt x="21247" y="4530"/>
                  </a:cubicBezTo>
                  <a:cubicBezTo>
                    <a:pt x="21277" y="4408"/>
                    <a:pt x="21338" y="4287"/>
                    <a:pt x="21368" y="4135"/>
                  </a:cubicBezTo>
                  <a:cubicBezTo>
                    <a:pt x="21399" y="4044"/>
                    <a:pt x="21429" y="3922"/>
                    <a:pt x="21460" y="3831"/>
                  </a:cubicBezTo>
                  <a:cubicBezTo>
                    <a:pt x="21490" y="3618"/>
                    <a:pt x="21551" y="3405"/>
                    <a:pt x="21612" y="3192"/>
                  </a:cubicBezTo>
                  <a:cubicBezTo>
                    <a:pt x="21642" y="3071"/>
                    <a:pt x="21672" y="2980"/>
                    <a:pt x="21672" y="2858"/>
                  </a:cubicBezTo>
                  <a:cubicBezTo>
                    <a:pt x="21672" y="2858"/>
                    <a:pt x="21672" y="2828"/>
                    <a:pt x="21703" y="2797"/>
                  </a:cubicBezTo>
                  <a:cubicBezTo>
                    <a:pt x="21733" y="2615"/>
                    <a:pt x="21764" y="2433"/>
                    <a:pt x="21794" y="2250"/>
                  </a:cubicBezTo>
                  <a:cubicBezTo>
                    <a:pt x="21824" y="2129"/>
                    <a:pt x="21855" y="2037"/>
                    <a:pt x="21855" y="1916"/>
                  </a:cubicBezTo>
                  <a:cubicBezTo>
                    <a:pt x="21885" y="1703"/>
                    <a:pt x="21916" y="1490"/>
                    <a:pt x="21976" y="1278"/>
                  </a:cubicBezTo>
                  <a:cubicBezTo>
                    <a:pt x="21976" y="1186"/>
                    <a:pt x="21976" y="1065"/>
                    <a:pt x="22007" y="974"/>
                  </a:cubicBezTo>
                  <a:cubicBezTo>
                    <a:pt x="22037" y="761"/>
                    <a:pt x="22067" y="548"/>
                    <a:pt x="22067" y="335"/>
                  </a:cubicBezTo>
                  <a:cubicBezTo>
                    <a:pt x="22067" y="274"/>
                    <a:pt x="22067" y="214"/>
                    <a:pt x="22098" y="153"/>
                  </a:cubicBezTo>
                  <a:cubicBezTo>
                    <a:pt x="22098" y="122"/>
                    <a:pt x="22098" y="62"/>
                    <a:pt x="22098" y="1"/>
                  </a:cubicBez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18"/>
            <p:cNvSpPr/>
            <p:nvPr/>
          </p:nvSpPr>
          <p:spPr>
            <a:xfrm>
              <a:off x="7738550" y="848050"/>
              <a:ext cx="645175" cy="34225"/>
            </a:xfrm>
            <a:custGeom>
              <a:avLst/>
              <a:gdLst/>
              <a:ahLst/>
              <a:cxnLst/>
              <a:rect l="l" t="t" r="r" b="b"/>
              <a:pathLst>
                <a:path w="25807" h="1369" extrusionOk="0">
                  <a:moveTo>
                    <a:pt x="608" y="0"/>
                  </a:moveTo>
                  <a:cubicBezTo>
                    <a:pt x="274" y="0"/>
                    <a:pt x="0" y="243"/>
                    <a:pt x="0" y="578"/>
                  </a:cubicBezTo>
                  <a:lnTo>
                    <a:pt x="0" y="760"/>
                  </a:lnTo>
                  <a:cubicBezTo>
                    <a:pt x="0" y="1095"/>
                    <a:pt x="274" y="1368"/>
                    <a:pt x="608" y="1368"/>
                  </a:cubicBezTo>
                  <a:lnTo>
                    <a:pt x="25198" y="1368"/>
                  </a:lnTo>
                  <a:cubicBezTo>
                    <a:pt x="25533" y="1368"/>
                    <a:pt x="25806" y="1095"/>
                    <a:pt x="25806" y="760"/>
                  </a:cubicBezTo>
                  <a:lnTo>
                    <a:pt x="25806" y="578"/>
                  </a:lnTo>
                  <a:cubicBezTo>
                    <a:pt x="25806" y="243"/>
                    <a:pt x="25533" y="0"/>
                    <a:pt x="2519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18"/>
            <p:cNvSpPr/>
            <p:nvPr/>
          </p:nvSpPr>
          <p:spPr>
            <a:xfrm>
              <a:off x="7933850" y="980275"/>
              <a:ext cx="255350" cy="293325"/>
            </a:xfrm>
            <a:custGeom>
              <a:avLst/>
              <a:gdLst/>
              <a:ahLst/>
              <a:cxnLst/>
              <a:rect l="l" t="t" r="r" b="b"/>
              <a:pathLst>
                <a:path w="10214" h="11733" extrusionOk="0">
                  <a:moveTo>
                    <a:pt x="5107" y="973"/>
                  </a:moveTo>
                  <a:lnTo>
                    <a:pt x="9605" y="11338"/>
                  </a:lnTo>
                  <a:lnTo>
                    <a:pt x="578" y="11338"/>
                  </a:lnTo>
                  <a:lnTo>
                    <a:pt x="5107" y="973"/>
                  </a:lnTo>
                  <a:close/>
                  <a:moveTo>
                    <a:pt x="5107" y="0"/>
                  </a:moveTo>
                  <a:lnTo>
                    <a:pt x="0" y="11733"/>
                  </a:lnTo>
                  <a:lnTo>
                    <a:pt x="10213" y="11733"/>
                  </a:lnTo>
                  <a:lnTo>
                    <a:pt x="5107"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5" name="Google Shape;1685;p18"/>
            <p:cNvSpPr/>
            <p:nvPr/>
          </p:nvSpPr>
          <p:spPr>
            <a:xfrm>
              <a:off x="7769700" y="0"/>
              <a:ext cx="588175" cy="1273600"/>
            </a:xfrm>
            <a:custGeom>
              <a:avLst/>
              <a:gdLst/>
              <a:ahLst/>
              <a:cxnLst/>
              <a:rect l="l" t="t" r="r" b="b"/>
              <a:pathLst>
                <a:path w="23527" h="50944" extrusionOk="0">
                  <a:moveTo>
                    <a:pt x="11673" y="1338"/>
                  </a:moveTo>
                  <a:lnTo>
                    <a:pt x="23101" y="40062"/>
                  </a:lnTo>
                  <a:lnTo>
                    <a:pt x="16384" y="50549"/>
                  </a:lnTo>
                  <a:lnTo>
                    <a:pt x="6961" y="50549"/>
                  </a:lnTo>
                  <a:lnTo>
                    <a:pt x="396" y="40366"/>
                  </a:lnTo>
                  <a:lnTo>
                    <a:pt x="11673" y="1338"/>
                  </a:lnTo>
                  <a:close/>
                  <a:moveTo>
                    <a:pt x="11642" y="1"/>
                  </a:moveTo>
                  <a:lnTo>
                    <a:pt x="31" y="40336"/>
                  </a:lnTo>
                  <a:lnTo>
                    <a:pt x="1" y="40427"/>
                  </a:lnTo>
                  <a:lnTo>
                    <a:pt x="6748" y="50944"/>
                  </a:lnTo>
                  <a:lnTo>
                    <a:pt x="16566" y="50944"/>
                  </a:lnTo>
                  <a:lnTo>
                    <a:pt x="23466" y="40214"/>
                  </a:lnTo>
                  <a:lnTo>
                    <a:pt x="23527" y="40123"/>
                  </a:lnTo>
                  <a:lnTo>
                    <a:pt x="11642"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6" name="Google Shape;1686;p18"/>
            <p:cNvSpPr/>
            <p:nvPr/>
          </p:nvSpPr>
          <p:spPr>
            <a:xfrm>
              <a:off x="8056175" y="16725"/>
              <a:ext cx="9900" cy="975725"/>
            </a:xfrm>
            <a:custGeom>
              <a:avLst/>
              <a:gdLst/>
              <a:ahLst/>
              <a:cxnLst/>
              <a:rect l="l" t="t" r="r" b="b"/>
              <a:pathLst>
                <a:path w="396" h="39029" extrusionOk="0">
                  <a:moveTo>
                    <a:pt x="1" y="1"/>
                  </a:moveTo>
                  <a:lnTo>
                    <a:pt x="1" y="39028"/>
                  </a:lnTo>
                  <a:lnTo>
                    <a:pt x="396" y="39028"/>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7" name="Google Shape;1687;p18"/>
            <p:cNvSpPr/>
            <p:nvPr/>
          </p:nvSpPr>
          <p:spPr>
            <a:xfrm>
              <a:off x="7756775" y="987875"/>
              <a:ext cx="38800" cy="38000"/>
            </a:xfrm>
            <a:custGeom>
              <a:avLst/>
              <a:gdLst/>
              <a:ahLst/>
              <a:cxnLst/>
              <a:rect l="l" t="t" r="r" b="b"/>
              <a:pathLst>
                <a:path w="1552" h="1520" extrusionOk="0">
                  <a:moveTo>
                    <a:pt x="761" y="0"/>
                  </a:moveTo>
                  <a:cubicBezTo>
                    <a:pt x="335" y="0"/>
                    <a:pt x="1" y="334"/>
                    <a:pt x="1" y="760"/>
                  </a:cubicBezTo>
                  <a:cubicBezTo>
                    <a:pt x="1" y="1185"/>
                    <a:pt x="335" y="1520"/>
                    <a:pt x="761" y="1520"/>
                  </a:cubicBezTo>
                  <a:cubicBezTo>
                    <a:pt x="1186" y="1520"/>
                    <a:pt x="1551" y="1185"/>
                    <a:pt x="1551" y="760"/>
                  </a:cubicBezTo>
                  <a:cubicBezTo>
                    <a:pt x="1551" y="334"/>
                    <a:pt x="1186" y="0"/>
                    <a:pt x="76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18"/>
            <p:cNvSpPr/>
            <p:nvPr/>
          </p:nvSpPr>
          <p:spPr>
            <a:xfrm>
              <a:off x="8041750" y="987875"/>
              <a:ext cx="38775" cy="38000"/>
            </a:xfrm>
            <a:custGeom>
              <a:avLst/>
              <a:gdLst/>
              <a:ahLst/>
              <a:cxnLst/>
              <a:rect l="l" t="t" r="r" b="b"/>
              <a:pathLst>
                <a:path w="1551" h="1520" extrusionOk="0">
                  <a:moveTo>
                    <a:pt x="791" y="0"/>
                  </a:moveTo>
                  <a:cubicBezTo>
                    <a:pt x="365" y="0"/>
                    <a:pt x="0" y="334"/>
                    <a:pt x="0" y="760"/>
                  </a:cubicBezTo>
                  <a:cubicBezTo>
                    <a:pt x="0" y="1185"/>
                    <a:pt x="365" y="1520"/>
                    <a:pt x="791" y="1520"/>
                  </a:cubicBezTo>
                  <a:cubicBezTo>
                    <a:pt x="1216" y="1520"/>
                    <a:pt x="1550" y="1185"/>
                    <a:pt x="1550" y="760"/>
                  </a:cubicBezTo>
                  <a:cubicBezTo>
                    <a:pt x="1550" y="334"/>
                    <a:pt x="1216" y="0"/>
                    <a:pt x="7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18"/>
            <p:cNvSpPr/>
            <p:nvPr/>
          </p:nvSpPr>
          <p:spPr>
            <a:xfrm>
              <a:off x="7921675" y="1242425"/>
              <a:ext cx="38025" cy="38775"/>
            </a:xfrm>
            <a:custGeom>
              <a:avLst/>
              <a:gdLst/>
              <a:ahLst/>
              <a:cxnLst/>
              <a:rect l="l" t="t" r="r" b="b"/>
              <a:pathLst>
                <a:path w="1521" h="1551" extrusionOk="0">
                  <a:moveTo>
                    <a:pt x="761" y="1"/>
                  </a:moveTo>
                  <a:cubicBezTo>
                    <a:pt x="335" y="1"/>
                    <a:pt x="1" y="365"/>
                    <a:pt x="1" y="791"/>
                  </a:cubicBezTo>
                  <a:cubicBezTo>
                    <a:pt x="1" y="1186"/>
                    <a:pt x="335" y="1551"/>
                    <a:pt x="761" y="1551"/>
                  </a:cubicBezTo>
                  <a:cubicBezTo>
                    <a:pt x="1186" y="1551"/>
                    <a:pt x="1521" y="1186"/>
                    <a:pt x="1521" y="791"/>
                  </a:cubicBezTo>
                  <a:cubicBezTo>
                    <a:pt x="1521" y="365"/>
                    <a:pt x="1186" y="1"/>
                    <a:pt x="761" y="1"/>
                  </a:cubicBezTo>
                  <a:close/>
                </a:path>
              </a:pathLst>
            </a:custGeom>
            <a:solidFill>
              <a:srgbClr val="7660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0" name="Google Shape;1690;p18"/>
            <p:cNvSpPr/>
            <p:nvPr/>
          </p:nvSpPr>
          <p:spPr>
            <a:xfrm>
              <a:off x="8162575" y="1242425"/>
              <a:ext cx="38000" cy="38775"/>
            </a:xfrm>
            <a:custGeom>
              <a:avLst/>
              <a:gdLst/>
              <a:ahLst/>
              <a:cxnLst/>
              <a:rect l="l" t="t" r="r" b="b"/>
              <a:pathLst>
                <a:path w="1520" h="1551" extrusionOk="0">
                  <a:moveTo>
                    <a:pt x="760" y="1"/>
                  </a:moveTo>
                  <a:cubicBezTo>
                    <a:pt x="335" y="1"/>
                    <a:pt x="0" y="365"/>
                    <a:pt x="0" y="791"/>
                  </a:cubicBezTo>
                  <a:cubicBezTo>
                    <a:pt x="0" y="1186"/>
                    <a:pt x="335" y="1551"/>
                    <a:pt x="760" y="1551"/>
                  </a:cubicBezTo>
                  <a:cubicBezTo>
                    <a:pt x="1186" y="1551"/>
                    <a:pt x="1520" y="1186"/>
                    <a:pt x="1520" y="791"/>
                  </a:cubicBezTo>
                  <a:cubicBezTo>
                    <a:pt x="1520" y="365"/>
                    <a:pt x="1186" y="1"/>
                    <a:pt x="76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1" name="Google Shape;1691;p18"/>
            <p:cNvSpPr/>
            <p:nvPr/>
          </p:nvSpPr>
          <p:spPr>
            <a:xfrm>
              <a:off x="8327475" y="987875"/>
              <a:ext cx="38000" cy="38000"/>
            </a:xfrm>
            <a:custGeom>
              <a:avLst/>
              <a:gdLst/>
              <a:ahLst/>
              <a:cxnLst/>
              <a:rect l="l" t="t" r="r" b="b"/>
              <a:pathLst>
                <a:path w="1520" h="1520" extrusionOk="0">
                  <a:moveTo>
                    <a:pt x="760" y="0"/>
                  </a:moveTo>
                  <a:cubicBezTo>
                    <a:pt x="334" y="0"/>
                    <a:pt x="0" y="334"/>
                    <a:pt x="0" y="760"/>
                  </a:cubicBezTo>
                  <a:cubicBezTo>
                    <a:pt x="0" y="1185"/>
                    <a:pt x="334" y="1520"/>
                    <a:pt x="760" y="1520"/>
                  </a:cubicBezTo>
                  <a:cubicBezTo>
                    <a:pt x="1186" y="1520"/>
                    <a:pt x="1520" y="1185"/>
                    <a:pt x="1520" y="760"/>
                  </a:cubicBezTo>
                  <a:cubicBezTo>
                    <a:pt x="1520" y="334"/>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18"/>
            <p:cNvSpPr/>
            <p:nvPr/>
          </p:nvSpPr>
          <p:spPr>
            <a:xfrm>
              <a:off x="8027300" y="746975"/>
              <a:ext cx="403525" cy="1228000"/>
            </a:xfrm>
            <a:custGeom>
              <a:avLst/>
              <a:gdLst/>
              <a:ahLst/>
              <a:cxnLst/>
              <a:rect l="l" t="t" r="r" b="b"/>
              <a:pathLst>
                <a:path w="16141" h="49120" fill="none" extrusionOk="0">
                  <a:moveTo>
                    <a:pt x="2736" y="4043"/>
                  </a:moveTo>
                  <a:cubicBezTo>
                    <a:pt x="2736" y="4043"/>
                    <a:pt x="4530" y="1004"/>
                    <a:pt x="7539" y="639"/>
                  </a:cubicBezTo>
                  <a:cubicBezTo>
                    <a:pt x="13223" y="1"/>
                    <a:pt x="16141" y="9697"/>
                    <a:pt x="11095" y="22311"/>
                  </a:cubicBezTo>
                  <a:cubicBezTo>
                    <a:pt x="6019" y="34956"/>
                    <a:pt x="1" y="44439"/>
                    <a:pt x="6171" y="49120"/>
                  </a:cubicBezTo>
                </a:path>
              </a:pathLst>
            </a:custGeom>
            <a:solidFill>
              <a:schemeClr val="accent2"/>
            </a:solid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18"/>
            <p:cNvSpPr/>
            <p:nvPr/>
          </p:nvSpPr>
          <p:spPr>
            <a:xfrm>
              <a:off x="7829725" y="793325"/>
              <a:ext cx="199125" cy="1321475"/>
            </a:xfrm>
            <a:custGeom>
              <a:avLst/>
              <a:gdLst/>
              <a:ahLst/>
              <a:cxnLst/>
              <a:rect l="l" t="t" r="r" b="b"/>
              <a:pathLst>
                <a:path w="7965" h="52859" fill="none" extrusionOk="0">
                  <a:moveTo>
                    <a:pt x="7965" y="2189"/>
                  </a:moveTo>
                  <a:cubicBezTo>
                    <a:pt x="7965" y="2189"/>
                    <a:pt x="5867" y="1"/>
                    <a:pt x="3679" y="1186"/>
                  </a:cubicBezTo>
                  <a:cubicBezTo>
                    <a:pt x="1" y="3192"/>
                    <a:pt x="882" y="20943"/>
                    <a:pt x="3162" y="27387"/>
                  </a:cubicBezTo>
                  <a:cubicBezTo>
                    <a:pt x="6323" y="38907"/>
                    <a:pt x="3679" y="52859"/>
                    <a:pt x="3679" y="52859"/>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4" name="Google Shape;1694;p18"/>
            <p:cNvSpPr/>
            <p:nvPr/>
          </p:nvSpPr>
          <p:spPr>
            <a:xfrm>
              <a:off x="7756025" y="1979525"/>
              <a:ext cx="309250" cy="270225"/>
            </a:xfrm>
            <a:custGeom>
              <a:avLst/>
              <a:gdLst/>
              <a:ahLst/>
              <a:cxnLst/>
              <a:rect l="l" t="t" r="r" b="b"/>
              <a:pathLst>
                <a:path w="12370" h="10809" extrusionOk="0">
                  <a:moveTo>
                    <a:pt x="7387" y="0"/>
                  </a:moveTo>
                  <a:cubicBezTo>
                    <a:pt x="1733" y="3070"/>
                    <a:pt x="1" y="7782"/>
                    <a:pt x="2463" y="9940"/>
                  </a:cubicBezTo>
                  <a:cubicBezTo>
                    <a:pt x="3138" y="10531"/>
                    <a:pt x="3774" y="10746"/>
                    <a:pt x="4341" y="10746"/>
                  </a:cubicBezTo>
                  <a:cubicBezTo>
                    <a:pt x="5845" y="10746"/>
                    <a:pt x="6870" y="9241"/>
                    <a:pt x="6870" y="9241"/>
                  </a:cubicBezTo>
                  <a:cubicBezTo>
                    <a:pt x="7647" y="10308"/>
                    <a:pt x="8645" y="10808"/>
                    <a:pt x="9569" y="10808"/>
                  </a:cubicBezTo>
                  <a:cubicBezTo>
                    <a:pt x="11067" y="10808"/>
                    <a:pt x="12370" y="9493"/>
                    <a:pt x="12220" y="7143"/>
                  </a:cubicBezTo>
                  <a:cubicBezTo>
                    <a:pt x="11976" y="3344"/>
                    <a:pt x="7387" y="0"/>
                    <a:pt x="7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5" name="Google Shape;1695;p18"/>
            <p:cNvSpPr/>
            <p:nvPr/>
          </p:nvSpPr>
          <p:spPr>
            <a:xfrm>
              <a:off x="7911800" y="1979525"/>
              <a:ext cx="153475" cy="270225"/>
            </a:xfrm>
            <a:custGeom>
              <a:avLst/>
              <a:gdLst/>
              <a:ahLst/>
              <a:cxnLst/>
              <a:rect l="l" t="t" r="r" b="b"/>
              <a:pathLst>
                <a:path w="6139" h="10809" extrusionOk="0">
                  <a:moveTo>
                    <a:pt x="1156" y="0"/>
                  </a:moveTo>
                  <a:cubicBezTo>
                    <a:pt x="1156" y="0"/>
                    <a:pt x="1" y="3800"/>
                    <a:pt x="639" y="9241"/>
                  </a:cubicBezTo>
                  <a:cubicBezTo>
                    <a:pt x="1416" y="10308"/>
                    <a:pt x="2414" y="10808"/>
                    <a:pt x="3338" y="10808"/>
                  </a:cubicBezTo>
                  <a:cubicBezTo>
                    <a:pt x="4836" y="10808"/>
                    <a:pt x="6139" y="9493"/>
                    <a:pt x="5989" y="7143"/>
                  </a:cubicBezTo>
                  <a:cubicBezTo>
                    <a:pt x="5745" y="3344"/>
                    <a:pt x="1156" y="0"/>
                    <a:pt x="115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18"/>
            <p:cNvSpPr/>
            <p:nvPr/>
          </p:nvSpPr>
          <p:spPr>
            <a:xfrm>
              <a:off x="8074425" y="1863250"/>
              <a:ext cx="294850" cy="251250"/>
            </a:xfrm>
            <a:custGeom>
              <a:avLst/>
              <a:gdLst/>
              <a:ahLst/>
              <a:cxnLst/>
              <a:rect l="l" t="t" r="r" b="b"/>
              <a:pathLst>
                <a:path w="11794" h="10050" extrusionOk="0">
                  <a:moveTo>
                    <a:pt x="5806" y="1"/>
                  </a:moveTo>
                  <a:cubicBezTo>
                    <a:pt x="4195" y="274"/>
                    <a:pt x="2250" y="973"/>
                    <a:pt x="2006" y="1065"/>
                  </a:cubicBezTo>
                  <a:lnTo>
                    <a:pt x="1976" y="1065"/>
                  </a:lnTo>
                  <a:cubicBezTo>
                    <a:pt x="1976" y="1065"/>
                    <a:pt x="0" y="4834"/>
                    <a:pt x="2493" y="8116"/>
                  </a:cubicBezTo>
                  <a:cubicBezTo>
                    <a:pt x="3608" y="9585"/>
                    <a:pt x="4838" y="10050"/>
                    <a:pt x="5904" y="10050"/>
                  </a:cubicBezTo>
                  <a:cubicBezTo>
                    <a:pt x="7221" y="10050"/>
                    <a:pt x="8286" y="9340"/>
                    <a:pt x="8572" y="8937"/>
                  </a:cubicBezTo>
                  <a:cubicBezTo>
                    <a:pt x="9119" y="8208"/>
                    <a:pt x="8967" y="6931"/>
                    <a:pt x="7903" y="5776"/>
                  </a:cubicBezTo>
                  <a:lnTo>
                    <a:pt x="7903" y="5776"/>
                  </a:lnTo>
                  <a:cubicBezTo>
                    <a:pt x="7947" y="5790"/>
                    <a:pt x="8457" y="5986"/>
                    <a:pt x="9084" y="5986"/>
                  </a:cubicBezTo>
                  <a:cubicBezTo>
                    <a:pt x="9767" y="5986"/>
                    <a:pt x="10588" y="5754"/>
                    <a:pt x="11095" y="4803"/>
                  </a:cubicBezTo>
                  <a:cubicBezTo>
                    <a:pt x="11125" y="4742"/>
                    <a:pt x="11125" y="4712"/>
                    <a:pt x="11156" y="4651"/>
                  </a:cubicBezTo>
                  <a:cubicBezTo>
                    <a:pt x="11156" y="4621"/>
                    <a:pt x="11186" y="4590"/>
                    <a:pt x="11186" y="4530"/>
                  </a:cubicBezTo>
                  <a:cubicBezTo>
                    <a:pt x="11794" y="2676"/>
                    <a:pt x="8511" y="426"/>
                    <a:pt x="6961" y="183"/>
                  </a:cubicBezTo>
                  <a:cubicBezTo>
                    <a:pt x="6596" y="62"/>
                    <a:pt x="6201" y="31"/>
                    <a:pt x="58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18"/>
            <p:cNvSpPr/>
            <p:nvPr/>
          </p:nvSpPr>
          <p:spPr>
            <a:xfrm>
              <a:off x="8123825" y="1863250"/>
              <a:ext cx="245450" cy="149675"/>
            </a:xfrm>
            <a:custGeom>
              <a:avLst/>
              <a:gdLst/>
              <a:ahLst/>
              <a:cxnLst/>
              <a:rect l="l" t="t" r="r" b="b"/>
              <a:pathLst>
                <a:path w="9818" h="5987" extrusionOk="0">
                  <a:moveTo>
                    <a:pt x="3830" y="1"/>
                  </a:moveTo>
                  <a:cubicBezTo>
                    <a:pt x="2097" y="1"/>
                    <a:pt x="243" y="943"/>
                    <a:pt x="30" y="1065"/>
                  </a:cubicBezTo>
                  <a:lnTo>
                    <a:pt x="0" y="1065"/>
                  </a:lnTo>
                  <a:cubicBezTo>
                    <a:pt x="0" y="1065"/>
                    <a:pt x="1885" y="3344"/>
                    <a:pt x="5927" y="5776"/>
                  </a:cubicBezTo>
                  <a:cubicBezTo>
                    <a:pt x="5971" y="5790"/>
                    <a:pt x="6481" y="5986"/>
                    <a:pt x="7108" y="5986"/>
                  </a:cubicBezTo>
                  <a:cubicBezTo>
                    <a:pt x="7791" y="5986"/>
                    <a:pt x="8612" y="5754"/>
                    <a:pt x="9119" y="4803"/>
                  </a:cubicBezTo>
                  <a:cubicBezTo>
                    <a:pt x="9149" y="4742"/>
                    <a:pt x="9149" y="4712"/>
                    <a:pt x="9180" y="4651"/>
                  </a:cubicBezTo>
                  <a:cubicBezTo>
                    <a:pt x="9180" y="4621"/>
                    <a:pt x="9210" y="4590"/>
                    <a:pt x="9210" y="4530"/>
                  </a:cubicBezTo>
                  <a:cubicBezTo>
                    <a:pt x="9818" y="2676"/>
                    <a:pt x="6535" y="426"/>
                    <a:pt x="4985" y="183"/>
                  </a:cubicBezTo>
                  <a:cubicBezTo>
                    <a:pt x="4620" y="62"/>
                    <a:pt x="4225" y="31"/>
                    <a:pt x="383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18"/>
            <p:cNvSpPr/>
            <p:nvPr/>
          </p:nvSpPr>
          <p:spPr>
            <a:xfrm>
              <a:off x="8335075" y="1232550"/>
              <a:ext cx="50175" cy="115525"/>
            </a:xfrm>
            <a:custGeom>
              <a:avLst/>
              <a:gdLst/>
              <a:ahLst/>
              <a:cxnLst/>
              <a:rect l="l" t="t" r="r" b="b"/>
              <a:pathLst>
                <a:path w="2007" h="4621" fill="none" extrusionOk="0">
                  <a:moveTo>
                    <a:pt x="2006" y="4621"/>
                  </a:moveTo>
                  <a:cubicBezTo>
                    <a:pt x="2006" y="4621"/>
                    <a:pt x="638" y="3921"/>
                    <a:pt x="699" y="2280"/>
                  </a:cubicBezTo>
                  <a:cubicBezTo>
                    <a:pt x="760" y="669"/>
                    <a:pt x="0" y="0"/>
                    <a:pt x="0"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18"/>
            <p:cNvSpPr/>
            <p:nvPr/>
          </p:nvSpPr>
          <p:spPr>
            <a:xfrm>
              <a:off x="8302400" y="1335900"/>
              <a:ext cx="326775" cy="281125"/>
            </a:xfrm>
            <a:custGeom>
              <a:avLst/>
              <a:gdLst/>
              <a:ahLst/>
              <a:cxnLst/>
              <a:rect l="l" t="t" r="r" b="b"/>
              <a:pathLst>
                <a:path w="13071"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7234" y="8450"/>
                    <a:pt x="8147" y="9028"/>
                    <a:pt x="9204" y="9028"/>
                  </a:cubicBezTo>
                  <a:cubicBezTo>
                    <a:pt x="10057" y="9028"/>
                    <a:pt x="11004" y="8652"/>
                    <a:pt x="11642" y="7295"/>
                  </a:cubicBezTo>
                  <a:cubicBezTo>
                    <a:pt x="13070" y="4256"/>
                    <a:pt x="9514" y="578"/>
                    <a:pt x="29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0" name="Google Shape;1700;p18"/>
            <p:cNvSpPr/>
            <p:nvPr/>
          </p:nvSpPr>
          <p:spPr>
            <a:xfrm>
              <a:off x="8302400" y="1335900"/>
              <a:ext cx="180875" cy="281125"/>
            </a:xfrm>
            <a:custGeom>
              <a:avLst/>
              <a:gdLst/>
              <a:ahLst/>
              <a:cxnLst/>
              <a:rect l="l" t="t" r="r" b="b"/>
              <a:pathLst>
                <a:path w="7235" h="11245" extrusionOk="0">
                  <a:moveTo>
                    <a:pt x="2948" y="0"/>
                  </a:moveTo>
                  <a:cubicBezTo>
                    <a:pt x="2948" y="0"/>
                    <a:pt x="0" y="5016"/>
                    <a:pt x="1337" y="8693"/>
                  </a:cubicBezTo>
                  <a:cubicBezTo>
                    <a:pt x="1975" y="10432"/>
                    <a:pt x="3171" y="11245"/>
                    <a:pt x="4332" y="11245"/>
                  </a:cubicBezTo>
                  <a:cubicBezTo>
                    <a:pt x="5606" y="11245"/>
                    <a:pt x="6836" y="10264"/>
                    <a:pt x="7234" y="8450"/>
                  </a:cubicBezTo>
                  <a:cubicBezTo>
                    <a:pt x="5562" y="3101"/>
                    <a:pt x="2948" y="0"/>
                    <a:pt x="294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1" name="Google Shape;1701;p18"/>
            <p:cNvSpPr/>
            <p:nvPr/>
          </p:nvSpPr>
          <p:spPr>
            <a:xfrm>
              <a:off x="8286425" y="1045625"/>
              <a:ext cx="83625" cy="51700"/>
            </a:xfrm>
            <a:custGeom>
              <a:avLst/>
              <a:gdLst/>
              <a:ahLst/>
              <a:cxnLst/>
              <a:rect l="l" t="t" r="r" b="b"/>
              <a:pathLst>
                <a:path w="3345" h="2068" fill="none" extrusionOk="0">
                  <a:moveTo>
                    <a:pt x="1" y="2067"/>
                  </a:moveTo>
                  <a:cubicBezTo>
                    <a:pt x="1" y="2067"/>
                    <a:pt x="1855" y="1945"/>
                    <a:pt x="2128" y="1094"/>
                  </a:cubicBezTo>
                  <a:cubicBezTo>
                    <a:pt x="2432" y="274"/>
                    <a:pt x="3344" y="0"/>
                    <a:pt x="3344"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2" name="Google Shape;1702;p18"/>
            <p:cNvSpPr/>
            <p:nvPr/>
          </p:nvSpPr>
          <p:spPr>
            <a:xfrm>
              <a:off x="8059975" y="1040300"/>
              <a:ext cx="252325" cy="228875"/>
            </a:xfrm>
            <a:custGeom>
              <a:avLst/>
              <a:gdLst/>
              <a:ahLst/>
              <a:cxnLst/>
              <a:rect l="l" t="t" r="r" b="b"/>
              <a:pathLst>
                <a:path w="10093" h="9155" extrusionOk="0">
                  <a:moveTo>
                    <a:pt x="4313" y="0"/>
                  </a:moveTo>
                  <a:cubicBezTo>
                    <a:pt x="2364" y="0"/>
                    <a:pt x="955" y="858"/>
                    <a:pt x="609" y="2341"/>
                  </a:cubicBezTo>
                  <a:cubicBezTo>
                    <a:pt x="1" y="5076"/>
                    <a:pt x="2949" y="5380"/>
                    <a:pt x="2949" y="5380"/>
                  </a:cubicBezTo>
                  <a:cubicBezTo>
                    <a:pt x="1987" y="7397"/>
                    <a:pt x="3046" y="9155"/>
                    <a:pt x="4798" y="9155"/>
                  </a:cubicBezTo>
                  <a:cubicBezTo>
                    <a:pt x="5370" y="9155"/>
                    <a:pt x="6015" y="8968"/>
                    <a:pt x="6688" y="8542"/>
                  </a:cubicBezTo>
                  <a:cubicBezTo>
                    <a:pt x="9454" y="6809"/>
                    <a:pt x="10092" y="1976"/>
                    <a:pt x="10092" y="1976"/>
                  </a:cubicBezTo>
                  <a:cubicBezTo>
                    <a:pt x="7991" y="612"/>
                    <a:pt x="5959" y="0"/>
                    <a:pt x="431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18"/>
            <p:cNvSpPr/>
            <p:nvPr/>
          </p:nvSpPr>
          <p:spPr>
            <a:xfrm>
              <a:off x="8109625" y="1089700"/>
              <a:ext cx="202675" cy="179475"/>
            </a:xfrm>
            <a:custGeom>
              <a:avLst/>
              <a:gdLst/>
              <a:ahLst/>
              <a:cxnLst/>
              <a:rect l="l" t="t" r="r" b="b"/>
              <a:pathLst>
                <a:path w="8107" h="7179" extrusionOk="0">
                  <a:moveTo>
                    <a:pt x="8106" y="0"/>
                  </a:moveTo>
                  <a:cubicBezTo>
                    <a:pt x="8106" y="0"/>
                    <a:pt x="4793" y="699"/>
                    <a:pt x="963" y="3404"/>
                  </a:cubicBezTo>
                  <a:cubicBezTo>
                    <a:pt x="1" y="5421"/>
                    <a:pt x="1060" y="7179"/>
                    <a:pt x="2812" y="7179"/>
                  </a:cubicBezTo>
                  <a:cubicBezTo>
                    <a:pt x="3384" y="7179"/>
                    <a:pt x="4029" y="6992"/>
                    <a:pt x="4702" y="6566"/>
                  </a:cubicBezTo>
                  <a:cubicBezTo>
                    <a:pt x="7468" y="4833"/>
                    <a:pt x="8106" y="0"/>
                    <a:pt x="81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18"/>
            <p:cNvSpPr/>
            <p:nvPr/>
          </p:nvSpPr>
          <p:spPr>
            <a:xfrm>
              <a:off x="8167125" y="1619325"/>
              <a:ext cx="42575" cy="59300"/>
            </a:xfrm>
            <a:custGeom>
              <a:avLst/>
              <a:gdLst/>
              <a:ahLst/>
              <a:cxnLst/>
              <a:rect l="l" t="t" r="r" b="b"/>
              <a:pathLst>
                <a:path w="1703" h="2372" fill="none" extrusionOk="0">
                  <a:moveTo>
                    <a:pt x="1703" y="2372"/>
                  </a:moveTo>
                  <a:cubicBezTo>
                    <a:pt x="1703" y="2372"/>
                    <a:pt x="1520" y="1004"/>
                    <a:pt x="882" y="821"/>
                  </a:cubicBezTo>
                  <a:cubicBezTo>
                    <a:pt x="244" y="669"/>
                    <a:pt x="1" y="1"/>
                    <a:pt x="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5" name="Google Shape;1705;p18"/>
            <p:cNvSpPr/>
            <p:nvPr/>
          </p:nvSpPr>
          <p:spPr>
            <a:xfrm>
              <a:off x="8153450" y="1659600"/>
              <a:ext cx="206650" cy="177800"/>
            </a:xfrm>
            <a:custGeom>
              <a:avLst/>
              <a:gdLst/>
              <a:ahLst/>
              <a:cxnLst/>
              <a:rect l="l" t="t" r="r" b="b"/>
              <a:pathLst>
                <a:path w="8266" h="7112" extrusionOk="0">
                  <a:moveTo>
                    <a:pt x="1976" y="1"/>
                  </a:moveTo>
                  <a:lnTo>
                    <a:pt x="1976" y="1"/>
                  </a:lnTo>
                  <a:cubicBezTo>
                    <a:pt x="0" y="3618"/>
                    <a:pt x="669" y="6749"/>
                    <a:pt x="2766" y="7083"/>
                  </a:cubicBezTo>
                  <a:cubicBezTo>
                    <a:pt x="2899" y="7102"/>
                    <a:pt x="3023" y="7112"/>
                    <a:pt x="3140" y="7112"/>
                  </a:cubicBezTo>
                  <a:cubicBezTo>
                    <a:pt x="4841" y="7112"/>
                    <a:pt x="4894" y="5168"/>
                    <a:pt x="4894" y="5168"/>
                  </a:cubicBezTo>
                  <a:cubicBezTo>
                    <a:pt x="5243" y="5306"/>
                    <a:pt x="5576" y="5370"/>
                    <a:pt x="5883" y="5370"/>
                  </a:cubicBezTo>
                  <a:cubicBezTo>
                    <a:pt x="7398" y="5370"/>
                    <a:pt x="8265" y="3832"/>
                    <a:pt x="7052" y="2189"/>
                  </a:cubicBezTo>
                  <a:cubicBezTo>
                    <a:pt x="5624" y="214"/>
                    <a:pt x="1977" y="1"/>
                    <a:pt x="197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6" name="Google Shape;1706;p18"/>
            <p:cNvSpPr/>
            <p:nvPr/>
          </p:nvSpPr>
          <p:spPr>
            <a:xfrm>
              <a:off x="8202850" y="1659600"/>
              <a:ext cx="157250" cy="134250"/>
            </a:xfrm>
            <a:custGeom>
              <a:avLst/>
              <a:gdLst/>
              <a:ahLst/>
              <a:cxnLst/>
              <a:rect l="l" t="t" r="r" b="b"/>
              <a:pathLst>
                <a:path w="6290" h="5370" extrusionOk="0">
                  <a:moveTo>
                    <a:pt x="0" y="1"/>
                  </a:moveTo>
                  <a:cubicBezTo>
                    <a:pt x="0" y="1"/>
                    <a:pt x="699" y="2432"/>
                    <a:pt x="2918" y="5168"/>
                  </a:cubicBezTo>
                  <a:cubicBezTo>
                    <a:pt x="3267" y="5306"/>
                    <a:pt x="3600" y="5370"/>
                    <a:pt x="3907" y="5370"/>
                  </a:cubicBezTo>
                  <a:cubicBezTo>
                    <a:pt x="5422" y="5370"/>
                    <a:pt x="6289" y="3832"/>
                    <a:pt x="5076" y="2189"/>
                  </a:cubicBezTo>
                  <a:cubicBezTo>
                    <a:pt x="3648" y="214"/>
                    <a:pt x="1" y="1"/>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18"/>
            <p:cNvSpPr/>
            <p:nvPr/>
          </p:nvSpPr>
          <p:spPr>
            <a:xfrm>
              <a:off x="8167125" y="1453675"/>
              <a:ext cx="77525" cy="45625"/>
            </a:xfrm>
            <a:custGeom>
              <a:avLst/>
              <a:gdLst/>
              <a:ahLst/>
              <a:cxnLst/>
              <a:rect l="l" t="t" r="r" b="b"/>
              <a:pathLst>
                <a:path w="3101" h="1825" fill="none" extrusionOk="0">
                  <a:moveTo>
                    <a:pt x="1" y="1824"/>
                  </a:moveTo>
                  <a:cubicBezTo>
                    <a:pt x="1" y="1824"/>
                    <a:pt x="1125" y="61"/>
                    <a:pt x="3101"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18"/>
            <p:cNvSpPr/>
            <p:nvPr/>
          </p:nvSpPr>
          <p:spPr>
            <a:xfrm>
              <a:off x="7996375" y="1480675"/>
              <a:ext cx="236125" cy="178100"/>
            </a:xfrm>
            <a:custGeom>
              <a:avLst/>
              <a:gdLst/>
              <a:ahLst/>
              <a:cxnLst/>
              <a:rect l="l" t="t" r="r" b="b"/>
              <a:pathLst>
                <a:path w="9445" h="7124" extrusionOk="0">
                  <a:moveTo>
                    <a:pt x="7195" y="1"/>
                  </a:moveTo>
                  <a:cubicBezTo>
                    <a:pt x="3895" y="1"/>
                    <a:pt x="0" y="2821"/>
                    <a:pt x="964" y="4574"/>
                  </a:cubicBezTo>
                  <a:cubicBezTo>
                    <a:pt x="1337" y="5388"/>
                    <a:pt x="1957" y="5568"/>
                    <a:pt x="2542" y="5568"/>
                  </a:cubicBezTo>
                  <a:cubicBezTo>
                    <a:pt x="3006" y="5568"/>
                    <a:pt x="3448" y="5456"/>
                    <a:pt x="3730" y="5456"/>
                  </a:cubicBezTo>
                  <a:cubicBezTo>
                    <a:pt x="4245" y="5480"/>
                    <a:pt x="4345" y="7124"/>
                    <a:pt x="5637" y="7124"/>
                  </a:cubicBezTo>
                  <a:cubicBezTo>
                    <a:pt x="5948" y="7124"/>
                    <a:pt x="6329" y="7029"/>
                    <a:pt x="6800" y="6793"/>
                  </a:cubicBezTo>
                  <a:cubicBezTo>
                    <a:pt x="9445" y="4544"/>
                    <a:pt x="7590" y="15"/>
                    <a:pt x="7590" y="15"/>
                  </a:cubicBezTo>
                  <a:cubicBezTo>
                    <a:pt x="7460" y="5"/>
                    <a:pt x="7328" y="1"/>
                    <a:pt x="719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18"/>
            <p:cNvSpPr/>
            <p:nvPr/>
          </p:nvSpPr>
          <p:spPr>
            <a:xfrm>
              <a:off x="8089625" y="1481025"/>
              <a:ext cx="142875" cy="177750"/>
            </a:xfrm>
            <a:custGeom>
              <a:avLst/>
              <a:gdLst/>
              <a:ahLst/>
              <a:cxnLst/>
              <a:rect l="l" t="t" r="r" b="b"/>
              <a:pathLst>
                <a:path w="5715" h="7110" extrusionOk="0">
                  <a:moveTo>
                    <a:pt x="3860" y="1"/>
                  </a:moveTo>
                  <a:lnTo>
                    <a:pt x="3860" y="1"/>
                  </a:lnTo>
                  <a:cubicBezTo>
                    <a:pt x="3860" y="1"/>
                    <a:pt x="1429" y="1977"/>
                    <a:pt x="0" y="5442"/>
                  </a:cubicBezTo>
                  <a:cubicBezTo>
                    <a:pt x="515" y="5466"/>
                    <a:pt x="615" y="7110"/>
                    <a:pt x="1907" y="7110"/>
                  </a:cubicBezTo>
                  <a:cubicBezTo>
                    <a:pt x="2218" y="7110"/>
                    <a:pt x="2599" y="7015"/>
                    <a:pt x="3070" y="6779"/>
                  </a:cubicBezTo>
                  <a:cubicBezTo>
                    <a:pt x="5715" y="4530"/>
                    <a:pt x="3861" y="1"/>
                    <a:pt x="3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0" name="Google Shape;1710;p18"/>
            <p:cNvSpPr/>
            <p:nvPr/>
          </p:nvSpPr>
          <p:spPr>
            <a:xfrm>
              <a:off x="7875325" y="1342725"/>
              <a:ext cx="95775" cy="42575"/>
            </a:xfrm>
            <a:custGeom>
              <a:avLst/>
              <a:gdLst/>
              <a:ahLst/>
              <a:cxnLst/>
              <a:rect l="l" t="t" r="r" b="b"/>
              <a:pathLst>
                <a:path w="3831" h="1703" fill="none" extrusionOk="0">
                  <a:moveTo>
                    <a:pt x="3831" y="1703"/>
                  </a:moveTo>
                  <a:cubicBezTo>
                    <a:pt x="3831" y="1703"/>
                    <a:pt x="2372" y="1703"/>
                    <a:pt x="1672" y="852"/>
                  </a:cubicBezTo>
                  <a:cubicBezTo>
                    <a:pt x="1004" y="1"/>
                    <a:pt x="305" y="244"/>
                    <a:pt x="1" y="30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1" name="Google Shape;1711;p18"/>
            <p:cNvSpPr/>
            <p:nvPr/>
          </p:nvSpPr>
          <p:spPr>
            <a:xfrm>
              <a:off x="7948275" y="1344875"/>
              <a:ext cx="263700" cy="216725"/>
            </a:xfrm>
            <a:custGeom>
              <a:avLst/>
              <a:gdLst/>
              <a:ahLst/>
              <a:cxnLst/>
              <a:rect l="l" t="t" r="r" b="b"/>
              <a:pathLst>
                <a:path w="10548" h="8669" extrusionOk="0">
                  <a:moveTo>
                    <a:pt x="5311" y="1"/>
                  </a:moveTo>
                  <a:cubicBezTo>
                    <a:pt x="3478" y="1"/>
                    <a:pt x="1495" y="431"/>
                    <a:pt x="1" y="1374"/>
                  </a:cubicBezTo>
                  <a:cubicBezTo>
                    <a:pt x="1" y="1374"/>
                    <a:pt x="669" y="7726"/>
                    <a:pt x="5046" y="8669"/>
                  </a:cubicBezTo>
                  <a:cubicBezTo>
                    <a:pt x="8633" y="8608"/>
                    <a:pt x="7052" y="5690"/>
                    <a:pt x="7752" y="5295"/>
                  </a:cubicBezTo>
                  <a:cubicBezTo>
                    <a:pt x="8481" y="4869"/>
                    <a:pt x="10548" y="4626"/>
                    <a:pt x="10396" y="2559"/>
                  </a:cubicBezTo>
                  <a:cubicBezTo>
                    <a:pt x="10414" y="944"/>
                    <a:pt x="8027" y="1"/>
                    <a:pt x="53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18"/>
            <p:cNvSpPr/>
            <p:nvPr/>
          </p:nvSpPr>
          <p:spPr>
            <a:xfrm>
              <a:off x="7948275" y="1379200"/>
              <a:ext cx="215850" cy="182400"/>
            </a:xfrm>
            <a:custGeom>
              <a:avLst/>
              <a:gdLst/>
              <a:ahLst/>
              <a:cxnLst/>
              <a:rect l="l" t="t" r="r" b="b"/>
              <a:pathLst>
                <a:path w="8634" h="7296" extrusionOk="0">
                  <a:moveTo>
                    <a:pt x="1" y="1"/>
                  </a:moveTo>
                  <a:lnTo>
                    <a:pt x="1" y="1"/>
                  </a:lnTo>
                  <a:cubicBezTo>
                    <a:pt x="1" y="1"/>
                    <a:pt x="669" y="6353"/>
                    <a:pt x="5046" y="7296"/>
                  </a:cubicBezTo>
                  <a:cubicBezTo>
                    <a:pt x="8633" y="7235"/>
                    <a:pt x="7052" y="4317"/>
                    <a:pt x="7752" y="3922"/>
                  </a:cubicBezTo>
                  <a:cubicBezTo>
                    <a:pt x="3983" y="822"/>
                    <a:pt x="1" y="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18"/>
            <p:cNvSpPr/>
            <p:nvPr/>
          </p:nvSpPr>
          <p:spPr>
            <a:xfrm>
              <a:off x="7803900" y="1314625"/>
              <a:ext cx="69925" cy="43325"/>
            </a:xfrm>
            <a:custGeom>
              <a:avLst/>
              <a:gdLst/>
              <a:ahLst/>
              <a:cxnLst/>
              <a:rect l="l" t="t" r="r" b="b"/>
              <a:pathLst>
                <a:path w="2797" h="1733" fill="none" extrusionOk="0">
                  <a:moveTo>
                    <a:pt x="0" y="1733"/>
                  </a:moveTo>
                  <a:cubicBezTo>
                    <a:pt x="0" y="1733"/>
                    <a:pt x="1216" y="61"/>
                    <a:pt x="2797" y="0"/>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4" name="Google Shape;1714;p18"/>
            <p:cNvSpPr/>
            <p:nvPr/>
          </p:nvSpPr>
          <p:spPr>
            <a:xfrm>
              <a:off x="7625550" y="1346950"/>
              <a:ext cx="236125" cy="178450"/>
            </a:xfrm>
            <a:custGeom>
              <a:avLst/>
              <a:gdLst/>
              <a:ahLst/>
              <a:cxnLst/>
              <a:rect l="l" t="t" r="r" b="b"/>
              <a:pathLst>
                <a:path w="9445" h="7138" extrusionOk="0">
                  <a:moveTo>
                    <a:pt x="7198" y="0"/>
                  </a:moveTo>
                  <a:cubicBezTo>
                    <a:pt x="3898" y="0"/>
                    <a:pt x="1" y="2850"/>
                    <a:pt x="995" y="4604"/>
                  </a:cubicBezTo>
                  <a:cubicBezTo>
                    <a:pt x="1351" y="5418"/>
                    <a:pt x="1972" y="5598"/>
                    <a:pt x="2563" y="5598"/>
                  </a:cubicBezTo>
                  <a:cubicBezTo>
                    <a:pt x="3030" y="5598"/>
                    <a:pt x="3478" y="5485"/>
                    <a:pt x="3761" y="5485"/>
                  </a:cubicBezTo>
                  <a:cubicBezTo>
                    <a:pt x="4273" y="5510"/>
                    <a:pt x="4354" y="7138"/>
                    <a:pt x="5637" y="7138"/>
                  </a:cubicBezTo>
                  <a:cubicBezTo>
                    <a:pt x="5954" y="7138"/>
                    <a:pt x="6343" y="7039"/>
                    <a:pt x="6830" y="6792"/>
                  </a:cubicBezTo>
                  <a:cubicBezTo>
                    <a:pt x="9445" y="4574"/>
                    <a:pt x="7590" y="14"/>
                    <a:pt x="7590" y="14"/>
                  </a:cubicBezTo>
                  <a:cubicBezTo>
                    <a:pt x="7461" y="5"/>
                    <a:pt x="7330" y="0"/>
                    <a:pt x="71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5" name="Google Shape;1715;p18"/>
            <p:cNvSpPr/>
            <p:nvPr/>
          </p:nvSpPr>
          <p:spPr>
            <a:xfrm>
              <a:off x="7719550" y="1347300"/>
              <a:ext cx="142125" cy="178100"/>
            </a:xfrm>
            <a:custGeom>
              <a:avLst/>
              <a:gdLst/>
              <a:ahLst/>
              <a:cxnLst/>
              <a:rect l="l" t="t" r="r" b="b"/>
              <a:pathLst>
                <a:path w="5685" h="7124" extrusionOk="0">
                  <a:moveTo>
                    <a:pt x="3830" y="0"/>
                  </a:moveTo>
                  <a:cubicBezTo>
                    <a:pt x="3830" y="0"/>
                    <a:pt x="1429" y="2006"/>
                    <a:pt x="1" y="5471"/>
                  </a:cubicBezTo>
                  <a:cubicBezTo>
                    <a:pt x="513" y="5496"/>
                    <a:pt x="594" y="7124"/>
                    <a:pt x="1877" y="7124"/>
                  </a:cubicBezTo>
                  <a:cubicBezTo>
                    <a:pt x="2194" y="7124"/>
                    <a:pt x="2583" y="7025"/>
                    <a:pt x="3070" y="6778"/>
                  </a:cubicBezTo>
                  <a:cubicBezTo>
                    <a:pt x="5684" y="4560"/>
                    <a:pt x="3831" y="0"/>
                    <a:pt x="3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6" name="Google Shape;1716;p18"/>
            <p:cNvSpPr/>
            <p:nvPr/>
          </p:nvSpPr>
          <p:spPr>
            <a:xfrm>
              <a:off x="7847225" y="1563100"/>
              <a:ext cx="79800" cy="121600"/>
            </a:xfrm>
            <a:custGeom>
              <a:avLst/>
              <a:gdLst/>
              <a:ahLst/>
              <a:cxnLst/>
              <a:rect l="l" t="t" r="r" b="b"/>
              <a:pathLst>
                <a:path w="3192" h="4864" fill="none" extrusionOk="0">
                  <a:moveTo>
                    <a:pt x="91" y="4864"/>
                  </a:moveTo>
                  <a:cubicBezTo>
                    <a:pt x="91" y="4864"/>
                    <a:pt x="0" y="3344"/>
                    <a:pt x="1277" y="2523"/>
                  </a:cubicBezTo>
                  <a:cubicBezTo>
                    <a:pt x="2523" y="1703"/>
                    <a:pt x="3161" y="760"/>
                    <a:pt x="3192" y="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7" name="Google Shape;1717;p18"/>
            <p:cNvSpPr/>
            <p:nvPr/>
          </p:nvSpPr>
          <p:spPr>
            <a:xfrm>
              <a:off x="7588925" y="1652750"/>
              <a:ext cx="363925" cy="298050"/>
            </a:xfrm>
            <a:custGeom>
              <a:avLst/>
              <a:gdLst/>
              <a:ahLst/>
              <a:cxnLst/>
              <a:rect l="l" t="t" r="r" b="b"/>
              <a:pathLst>
                <a:path w="14557" h="11922" extrusionOk="0">
                  <a:moveTo>
                    <a:pt x="10663" y="0"/>
                  </a:moveTo>
                  <a:cubicBezTo>
                    <a:pt x="9676" y="0"/>
                    <a:pt x="3114" y="156"/>
                    <a:pt x="1456" y="4257"/>
                  </a:cubicBezTo>
                  <a:cubicBezTo>
                    <a:pt x="1" y="7834"/>
                    <a:pt x="2330" y="8948"/>
                    <a:pt x="3845" y="8948"/>
                  </a:cubicBezTo>
                  <a:cubicBezTo>
                    <a:pt x="4196" y="8948"/>
                    <a:pt x="4503" y="8889"/>
                    <a:pt x="4709" y="8786"/>
                  </a:cubicBezTo>
                  <a:cubicBezTo>
                    <a:pt x="5014" y="8633"/>
                    <a:pt x="5259" y="8564"/>
                    <a:pt x="5460" y="8564"/>
                  </a:cubicBezTo>
                  <a:cubicBezTo>
                    <a:pt x="5579" y="8564"/>
                    <a:pt x="5682" y="8588"/>
                    <a:pt x="5773" y="8634"/>
                  </a:cubicBezTo>
                  <a:cubicBezTo>
                    <a:pt x="6077" y="8816"/>
                    <a:pt x="6198" y="9333"/>
                    <a:pt x="6229" y="10245"/>
                  </a:cubicBezTo>
                  <a:cubicBezTo>
                    <a:pt x="6261" y="11070"/>
                    <a:pt x="7311" y="11922"/>
                    <a:pt x="8635" y="11922"/>
                  </a:cubicBezTo>
                  <a:cubicBezTo>
                    <a:pt x="9796" y="11922"/>
                    <a:pt x="11167" y="11266"/>
                    <a:pt x="12247" y="9363"/>
                  </a:cubicBezTo>
                  <a:cubicBezTo>
                    <a:pt x="14557" y="5290"/>
                    <a:pt x="10788" y="1"/>
                    <a:pt x="10788" y="1"/>
                  </a:cubicBezTo>
                  <a:cubicBezTo>
                    <a:pt x="10788" y="1"/>
                    <a:pt x="10744" y="0"/>
                    <a:pt x="106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8" name="Google Shape;1718;p18"/>
            <p:cNvSpPr/>
            <p:nvPr/>
          </p:nvSpPr>
          <p:spPr>
            <a:xfrm>
              <a:off x="7733225" y="1652775"/>
              <a:ext cx="219625" cy="298025"/>
            </a:xfrm>
            <a:custGeom>
              <a:avLst/>
              <a:gdLst/>
              <a:ahLst/>
              <a:cxnLst/>
              <a:rect l="l" t="t" r="r" b="b"/>
              <a:pathLst>
                <a:path w="8785" h="11921" extrusionOk="0">
                  <a:moveTo>
                    <a:pt x="5016" y="0"/>
                  </a:moveTo>
                  <a:cubicBezTo>
                    <a:pt x="5016" y="0"/>
                    <a:pt x="2767" y="5654"/>
                    <a:pt x="1" y="8633"/>
                  </a:cubicBezTo>
                  <a:cubicBezTo>
                    <a:pt x="305" y="8815"/>
                    <a:pt x="426" y="9332"/>
                    <a:pt x="457" y="10244"/>
                  </a:cubicBezTo>
                  <a:cubicBezTo>
                    <a:pt x="489" y="11069"/>
                    <a:pt x="1539" y="11921"/>
                    <a:pt x="2863" y="11921"/>
                  </a:cubicBezTo>
                  <a:cubicBezTo>
                    <a:pt x="4024" y="11921"/>
                    <a:pt x="5395" y="11265"/>
                    <a:pt x="6475" y="9362"/>
                  </a:cubicBezTo>
                  <a:cubicBezTo>
                    <a:pt x="8785" y="5289"/>
                    <a:pt x="5016" y="0"/>
                    <a:pt x="501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9" name="Google Shape;1719;p18"/>
            <p:cNvSpPr/>
            <p:nvPr/>
          </p:nvSpPr>
          <p:spPr>
            <a:xfrm>
              <a:off x="8358625" y="894400"/>
              <a:ext cx="92725" cy="63850"/>
            </a:xfrm>
            <a:custGeom>
              <a:avLst/>
              <a:gdLst/>
              <a:ahLst/>
              <a:cxnLst/>
              <a:rect l="l" t="t" r="r" b="b"/>
              <a:pathLst>
                <a:path w="3709" h="2554" fill="none" extrusionOk="0">
                  <a:moveTo>
                    <a:pt x="3709" y="2189"/>
                  </a:moveTo>
                  <a:cubicBezTo>
                    <a:pt x="3709" y="2189"/>
                    <a:pt x="2098" y="2554"/>
                    <a:pt x="1368" y="1277"/>
                  </a:cubicBezTo>
                  <a:cubicBezTo>
                    <a:pt x="639" y="0"/>
                    <a:pt x="0" y="274"/>
                    <a:pt x="0" y="274"/>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0" name="Google Shape;1720;p18"/>
            <p:cNvSpPr/>
            <p:nvPr/>
          </p:nvSpPr>
          <p:spPr>
            <a:xfrm>
              <a:off x="8427775" y="868275"/>
              <a:ext cx="321450" cy="257150"/>
            </a:xfrm>
            <a:custGeom>
              <a:avLst/>
              <a:gdLst/>
              <a:ahLst/>
              <a:cxnLst/>
              <a:rect l="l" t="t" r="r" b="b"/>
              <a:pathLst>
                <a:path w="12858" h="10286" extrusionOk="0">
                  <a:moveTo>
                    <a:pt x="8281" y="0"/>
                  </a:moveTo>
                  <a:cubicBezTo>
                    <a:pt x="5566" y="0"/>
                    <a:pt x="2087" y="1134"/>
                    <a:pt x="0" y="3203"/>
                  </a:cubicBezTo>
                  <a:cubicBezTo>
                    <a:pt x="0" y="3203"/>
                    <a:pt x="2331" y="10286"/>
                    <a:pt x="7566" y="10286"/>
                  </a:cubicBezTo>
                  <a:cubicBezTo>
                    <a:pt x="7577" y="10286"/>
                    <a:pt x="7588" y="10286"/>
                    <a:pt x="7599" y="10286"/>
                  </a:cubicBezTo>
                  <a:cubicBezTo>
                    <a:pt x="11672" y="9313"/>
                    <a:pt x="9119" y="6395"/>
                    <a:pt x="9849" y="5726"/>
                  </a:cubicBezTo>
                  <a:cubicBezTo>
                    <a:pt x="10578" y="5088"/>
                    <a:pt x="12858" y="4298"/>
                    <a:pt x="12189" y="1988"/>
                  </a:cubicBezTo>
                  <a:cubicBezTo>
                    <a:pt x="11916" y="635"/>
                    <a:pt x="10312" y="0"/>
                    <a:pt x="82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1" name="Google Shape;1721;p18"/>
            <p:cNvSpPr/>
            <p:nvPr/>
          </p:nvSpPr>
          <p:spPr>
            <a:xfrm>
              <a:off x="8427775" y="948350"/>
              <a:ext cx="291825" cy="177075"/>
            </a:xfrm>
            <a:custGeom>
              <a:avLst/>
              <a:gdLst/>
              <a:ahLst/>
              <a:cxnLst/>
              <a:rect l="l" t="t" r="r" b="b"/>
              <a:pathLst>
                <a:path w="11673" h="7083" extrusionOk="0">
                  <a:moveTo>
                    <a:pt x="29" y="0"/>
                  </a:moveTo>
                  <a:cubicBezTo>
                    <a:pt x="10" y="0"/>
                    <a:pt x="0" y="0"/>
                    <a:pt x="0" y="0"/>
                  </a:cubicBezTo>
                  <a:cubicBezTo>
                    <a:pt x="0" y="0"/>
                    <a:pt x="2331" y="7083"/>
                    <a:pt x="7566" y="7083"/>
                  </a:cubicBezTo>
                  <a:cubicBezTo>
                    <a:pt x="7577" y="7083"/>
                    <a:pt x="7588" y="7083"/>
                    <a:pt x="7599" y="7083"/>
                  </a:cubicBezTo>
                  <a:cubicBezTo>
                    <a:pt x="11672" y="6110"/>
                    <a:pt x="9119" y="3192"/>
                    <a:pt x="9849" y="2523"/>
                  </a:cubicBezTo>
                  <a:cubicBezTo>
                    <a:pt x="5001" y="56"/>
                    <a:pt x="430" y="0"/>
                    <a:pt x="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2" name="Google Shape;1722;p18"/>
            <p:cNvSpPr/>
            <p:nvPr/>
          </p:nvSpPr>
          <p:spPr>
            <a:xfrm>
              <a:off x="8189175" y="704425"/>
              <a:ext cx="43325" cy="64625"/>
            </a:xfrm>
            <a:custGeom>
              <a:avLst/>
              <a:gdLst/>
              <a:ahLst/>
              <a:cxnLst/>
              <a:rect l="l" t="t" r="r" b="b"/>
              <a:pathLst>
                <a:path w="1733" h="2585" fill="none" extrusionOk="0">
                  <a:moveTo>
                    <a:pt x="1733" y="1"/>
                  </a:moveTo>
                  <a:cubicBezTo>
                    <a:pt x="1733" y="1"/>
                    <a:pt x="669" y="1034"/>
                    <a:pt x="0" y="2584"/>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18"/>
            <p:cNvSpPr/>
            <p:nvPr/>
          </p:nvSpPr>
          <p:spPr>
            <a:xfrm>
              <a:off x="8196525" y="503500"/>
              <a:ext cx="263950" cy="224300"/>
            </a:xfrm>
            <a:custGeom>
              <a:avLst/>
              <a:gdLst/>
              <a:ahLst/>
              <a:cxnLst/>
              <a:rect l="l" t="t" r="r" b="b"/>
              <a:pathLst>
                <a:path w="10558" h="8972" extrusionOk="0">
                  <a:moveTo>
                    <a:pt x="4587" y="1"/>
                  </a:moveTo>
                  <a:cubicBezTo>
                    <a:pt x="2230" y="1"/>
                    <a:pt x="1" y="4809"/>
                    <a:pt x="983" y="8737"/>
                  </a:cubicBezTo>
                  <a:cubicBezTo>
                    <a:pt x="983" y="8737"/>
                    <a:pt x="2055" y="8972"/>
                    <a:pt x="3472" y="8972"/>
                  </a:cubicBezTo>
                  <a:cubicBezTo>
                    <a:pt x="5472" y="8972"/>
                    <a:pt x="8159" y="8503"/>
                    <a:pt x="9493" y="6244"/>
                  </a:cubicBezTo>
                  <a:cubicBezTo>
                    <a:pt x="10557" y="2840"/>
                    <a:pt x="7305" y="3417"/>
                    <a:pt x="7123" y="2597"/>
                  </a:cubicBezTo>
                  <a:cubicBezTo>
                    <a:pt x="6971" y="1776"/>
                    <a:pt x="7183" y="621"/>
                    <a:pt x="5177" y="104"/>
                  </a:cubicBezTo>
                  <a:cubicBezTo>
                    <a:pt x="4981" y="34"/>
                    <a:pt x="4783" y="1"/>
                    <a:pt x="45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18"/>
            <p:cNvSpPr/>
            <p:nvPr/>
          </p:nvSpPr>
          <p:spPr>
            <a:xfrm>
              <a:off x="8221075" y="568400"/>
              <a:ext cx="239400" cy="159400"/>
            </a:xfrm>
            <a:custGeom>
              <a:avLst/>
              <a:gdLst/>
              <a:ahLst/>
              <a:cxnLst/>
              <a:rect l="l" t="t" r="r" b="b"/>
              <a:pathLst>
                <a:path w="9576" h="6376" extrusionOk="0">
                  <a:moveTo>
                    <a:pt x="6141" y="1"/>
                  </a:moveTo>
                  <a:cubicBezTo>
                    <a:pt x="2007" y="2615"/>
                    <a:pt x="1" y="6141"/>
                    <a:pt x="1" y="6141"/>
                  </a:cubicBezTo>
                  <a:cubicBezTo>
                    <a:pt x="1" y="6141"/>
                    <a:pt x="1073" y="6376"/>
                    <a:pt x="2490" y="6376"/>
                  </a:cubicBezTo>
                  <a:cubicBezTo>
                    <a:pt x="4490" y="6376"/>
                    <a:pt x="7177" y="5907"/>
                    <a:pt x="8511" y="3648"/>
                  </a:cubicBezTo>
                  <a:cubicBezTo>
                    <a:pt x="9575" y="244"/>
                    <a:pt x="6323" y="821"/>
                    <a:pt x="6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18"/>
            <p:cNvSpPr/>
            <p:nvPr/>
          </p:nvSpPr>
          <p:spPr>
            <a:xfrm>
              <a:off x="7865450" y="784975"/>
              <a:ext cx="86650" cy="28900"/>
            </a:xfrm>
            <a:custGeom>
              <a:avLst/>
              <a:gdLst/>
              <a:ahLst/>
              <a:cxnLst/>
              <a:rect l="l" t="t" r="r" b="b"/>
              <a:pathLst>
                <a:path w="3466" h="1156" fill="none" extrusionOk="0">
                  <a:moveTo>
                    <a:pt x="1" y="0"/>
                  </a:moveTo>
                  <a:cubicBezTo>
                    <a:pt x="1" y="0"/>
                    <a:pt x="396" y="791"/>
                    <a:pt x="1703" y="760"/>
                  </a:cubicBezTo>
                  <a:cubicBezTo>
                    <a:pt x="2979" y="730"/>
                    <a:pt x="3466" y="1155"/>
                    <a:pt x="3466" y="1155"/>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18"/>
            <p:cNvSpPr/>
            <p:nvPr/>
          </p:nvSpPr>
          <p:spPr>
            <a:xfrm>
              <a:off x="7525775" y="565200"/>
              <a:ext cx="354150" cy="295375"/>
            </a:xfrm>
            <a:custGeom>
              <a:avLst/>
              <a:gdLst/>
              <a:ahLst/>
              <a:cxnLst/>
              <a:rect l="l" t="t" r="r" b="b"/>
              <a:pathLst>
                <a:path w="14166" h="11815" extrusionOk="0">
                  <a:moveTo>
                    <a:pt x="7474" y="0"/>
                  </a:moveTo>
                  <a:cubicBezTo>
                    <a:pt x="4936" y="0"/>
                    <a:pt x="3833" y="2327"/>
                    <a:pt x="4499" y="3351"/>
                  </a:cubicBezTo>
                  <a:cubicBezTo>
                    <a:pt x="4986" y="4080"/>
                    <a:pt x="5168" y="4597"/>
                    <a:pt x="5016" y="4901"/>
                  </a:cubicBezTo>
                  <a:cubicBezTo>
                    <a:pt x="4925" y="5174"/>
                    <a:pt x="4621" y="5326"/>
                    <a:pt x="4074" y="5387"/>
                  </a:cubicBezTo>
                  <a:cubicBezTo>
                    <a:pt x="2858" y="5570"/>
                    <a:pt x="1" y="8427"/>
                    <a:pt x="4013" y="11010"/>
                  </a:cubicBezTo>
                  <a:cubicBezTo>
                    <a:pt x="4913" y="11590"/>
                    <a:pt x="5917" y="11815"/>
                    <a:pt x="6932" y="11815"/>
                  </a:cubicBezTo>
                  <a:cubicBezTo>
                    <a:pt x="10446" y="11815"/>
                    <a:pt x="14104" y="9126"/>
                    <a:pt x="14104" y="9126"/>
                  </a:cubicBezTo>
                  <a:cubicBezTo>
                    <a:pt x="14104" y="9126"/>
                    <a:pt x="14165" y="2621"/>
                    <a:pt x="9910" y="615"/>
                  </a:cubicBezTo>
                  <a:cubicBezTo>
                    <a:pt x="8992" y="179"/>
                    <a:pt x="8178" y="0"/>
                    <a:pt x="74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18"/>
            <p:cNvSpPr/>
            <p:nvPr/>
          </p:nvSpPr>
          <p:spPr>
            <a:xfrm>
              <a:off x="7621575" y="565200"/>
              <a:ext cx="258350" cy="228150"/>
            </a:xfrm>
            <a:custGeom>
              <a:avLst/>
              <a:gdLst/>
              <a:ahLst/>
              <a:cxnLst/>
              <a:rect l="l" t="t" r="r" b="b"/>
              <a:pathLst>
                <a:path w="10334" h="9126" extrusionOk="0">
                  <a:moveTo>
                    <a:pt x="3642" y="0"/>
                  </a:moveTo>
                  <a:cubicBezTo>
                    <a:pt x="1104" y="0"/>
                    <a:pt x="1" y="2327"/>
                    <a:pt x="667" y="3351"/>
                  </a:cubicBezTo>
                  <a:cubicBezTo>
                    <a:pt x="1154" y="4080"/>
                    <a:pt x="1336" y="4597"/>
                    <a:pt x="1184" y="4901"/>
                  </a:cubicBezTo>
                  <a:cubicBezTo>
                    <a:pt x="5196" y="5782"/>
                    <a:pt x="10272" y="9126"/>
                    <a:pt x="10272" y="9126"/>
                  </a:cubicBezTo>
                  <a:cubicBezTo>
                    <a:pt x="10272" y="9126"/>
                    <a:pt x="10333" y="2621"/>
                    <a:pt x="6078" y="615"/>
                  </a:cubicBezTo>
                  <a:cubicBezTo>
                    <a:pt x="5160" y="179"/>
                    <a:pt x="4346" y="0"/>
                    <a:pt x="36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18"/>
            <p:cNvSpPr/>
            <p:nvPr/>
          </p:nvSpPr>
          <p:spPr>
            <a:xfrm>
              <a:off x="7811500" y="971900"/>
              <a:ext cx="53975" cy="91975"/>
            </a:xfrm>
            <a:custGeom>
              <a:avLst/>
              <a:gdLst/>
              <a:ahLst/>
              <a:cxnLst/>
              <a:rect l="l" t="t" r="r" b="b"/>
              <a:pathLst>
                <a:path w="2159" h="3679" fill="none" extrusionOk="0">
                  <a:moveTo>
                    <a:pt x="0" y="3435"/>
                  </a:moveTo>
                  <a:cubicBezTo>
                    <a:pt x="0" y="3435"/>
                    <a:pt x="851" y="3679"/>
                    <a:pt x="1064" y="2128"/>
                  </a:cubicBezTo>
                  <a:cubicBezTo>
                    <a:pt x="1277" y="548"/>
                    <a:pt x="1551" y="1"/>
                    <a:pt x="2159" y="31"/>
                  </a:cubicBezTo>
                </a:path>
              </a:pathLst>
            </a:custGeom>
            <a:noFill/>
            <a:ln w="9875" cap="flat" cmpd="sng">
              <a:solidFill>
                <a:schemeClr val="accent2"/>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18"/>
            <p:cNvSpPr/>
            <p:nvPr/>
          </p:nvSpPr>
          <p:spPr>
            <a:xfrm>
              <a:off x="7507550" y="946650"/>
              <a:ext cx="317650" cy="301675"/>
            </a:xfrm>
            <a:custGeom>
              <a:avLst/>
              <a:gdLst/>
              <a:ahLst/>
              <a:cxnLst/>
              <a:rect l="l" t="t" r="r" b="b"/>
              <a:pathLst>
                <a:path w="12706" h="12067" extrusionOk="0">
                  <a:moveTo>
                    <a:pt x="5713" y="1"/>
                  </a:moveTo>
                  <a:cubicBezTo>
                    <a:pt x="5603" y="1"/>
                    <a:pt x="5492" y="3"/>
                    <a:pt x="5380" y="8"/>
                  </a:cubicBezTo>
                  <a:cubicBezTo>
                    <a:pt x="395" y="220"/>
                    <a:pt x="0" y="4415"/>
                    <a:pt x="334" y="5449"/>
                  </a:cubicBezTo>
                  <a:cubicBezTo>
                    <a:pt x="647" y="6360"/>
                    <a:pt x="1696" y="7026"/>
                    <a:pt x="3175" y="7026"/>
                  </a:cubicBezTo>
                  <a:cubicBezTo>
                    <a:pt x="3422" y="7026"/>
                    <a:pt x="3682" y="7007"/>
                    <a:pt x="3952" y="6968"/>
                  </a:cubicBezTo>
                  <a:lnTo>
                    <a:pt x="3952" y="6968"/>
                  </a:lnTo>
                  <a:cubicBezTo>
                    <a:pt x="3830" y="7029"/>
                    <a:pt x="1581" y="8579"/>
                    <a:pt x="2736" y="10798"/>
                  </a:cubicBezTo>
                  <a:cubicBezTo>
                    <a:pt x="3212" y="11714"/>
                    <a:pt x="4283" y="12066"/>
                    <a:pt x="5480" y="12066"/>
                  </a:cubicBezTo>
                  <a:cubicBezTo>
                    <a:pt x="7261" y="12066"/>
                    <a:pt x="9322" y="11288"/>
                    <a:pt x="10122" y="10433"/>
                  </a:cubicBezTo>
                  <a:cubicBezTo>
                    <a:pt x="11459" y="9005"/>
                    <a:pt x="12706" y="4385"/>
                    <a:pt x="12706" y="4385"/>
                  </a:cubicBezTo>
                  <a:cubicBezTo>
                    <a:pt x="12706" y="4385"/>
                    <a:pt x="10441" y="1"/>
                    <a:pt x="57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18"/>
            <p:cNvSpPr/>
            <p:nvPr/>
          </p:nvSpPr>
          <p:spPr>
            <a:xfrm>
              <a:off x="7547050" y="1056250"/>
              <a:ext cx="278150" cy="192075"/>
            </a:xfrm>
            <a:custGeom>
              <a:avLst/>
              <a:gdLst/>
              <a:ahLst/>
              <a:cxnLst/>
              <a:rect l="l" t="t" r="r" b="b"/>
              <a:pathLst>
                <a:path w="11126" h="7683" extrusionOk="0">
                  <a:moveTo>
                    <a:pt x="11126" y="1"/>
                  </a:moveTo>
                  <a:cubicBezTo>
                    <a:pt x="11125" y="1"/>
                    <a:pt x="7569" y="274"/>
                    <a:pt x="2372" y="2584"/>
                  </a:cubicBezTo>
                  <a:cubicBezTo>
                    <a:pt x="2250" y="2645"/>
                    <a:pt x="1" y="4195"/>
                    <a:pt x="1156" y="6414"/>
                  </a:cubicBezTo>
                  <a:cubicBezTo>
                    <a:pt x="1632" y="7330"/>
                    <a:pt x="2703" y="7682"/>
                    <a:pt x="3900" y="7682"/>
                  </a:cubicBezTo>
                  <a:cubicBezTo>
                    <a:pt x="5681" y="7682"/>
                    <a:pt x="7742" y="6904"/>
                    <a:pt x="8542" y="6049"/>
                  </a:cubicBezTo>
                  <a:cubicBezTo>
                    <a:pt x="9879" y="4621"/>
                    <a:pt x="11126" y="1"/>
                    <a:pt x="111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18"/>
            <p:cNvSpPr/>
            <p:nvPr/>
          </p:nvSpPr>
          <p:spPr>
            <a:xfrm>
              <a:off x="7859375" y="1071450"/>
              <a:ext cx="63850" cy="51700"/>
            </a:xfrm>
            <a:custGeom>
              <a:avLst/>
              <a:gdLst/>
              <a:ahLst/>
              <a:cxnLst/>
              <a:rect l="l" t="t" r="r" b="b"/>
              <a:pathLst>
                <a:path w="2554" h="2068" fill="none" extrusionOk="0">
                  <a:moveTo>
                    <a:pt x="2554" y="2067"/>
                  </a:moveTo>
                  <a:cubicBezTo>
                    <a:pt x="2554" y="2067"/>
                    <a:pt x="1520" y="244"/>
                    <a:pt x="0" y="1"/>
                  </a:cubicBezTo>
                </a:path>
              </a:pathLst>
            </a:custGeom>
            <a:noFill/>
            <a:ln w="9875" cap="flat" cmpd="sng">
              <a:solidFill>
                <a:srgbClr val="414C37"/>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18"/>
            <p:cNvSpPr/>
            <p:nvPr/>
          </p:nvSpPr>
          <p:spPr>
            <a:xfrm>
              <a:off x="7854050" y="1111725"/>
              <a:ext cx="240150" cy="182425"/>
            </a:xfrm>
            <a:custGeom>
              <a:avLst/>
              <a:gdLst/>
              <a:ahLst/>
              <a:cxnLst/>
              <a:rect l="l" t="t" r="r" b="b"/>
              <a:pathLst>
                <a:path w="9606"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5868" y="5899"/>
                    <a:pt x="6413" y="6115"/>
                    <a:pt x="6974" y="6115"/>
                  </a:cubicBezTo>
                  <a:cubicBezTo>
                    <a:pt x="7481" y="6115"/>
                    <a:pt x="8000" y="5939"/>
                    <a:pt x="8390" y="5289"/>
                  </a:cubicBezTo>
                  <a:cubicBezTo>
                    <a:pt x="9606" y="3618"/>
                    <a:pt x="5715" y="153"/>
                    <a:pt x="234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18"/>
            <p:cNvSpPr/>
            <p:nvPr/>
          </p:nvSpPr>
          <p:spPr>
            <a:xfrm>
              <a:off x="7854050" y="1111725"/>
              <a:ext cx="138325" cy="182425"/>
            </a:xfrm>
            <a:custGeom>
              <a:avLst/>
              <a:gdLst/>
              <a:ahLst/>
              <a:cxnLst/>
              <a:rect l="l" t="t" r="r" b="b"/>
              <a:pathLst>
                <a:path w="5533" h="7297" extrusionOk="0">
                  <a:moveTo>
                    <a:pt x="2341" y="1"/>
                  </a:moveTo>
                  <a:cubicBezTo>
                    <a:pt x="2341" y="1"/>
                    <a:pt x="1" y="4286"/>
                    <a:pt x="2341" y="6809"/>
                  </a:cubicBezTo>
                  <a:cubicBezTo>
                    <a:pt x="2870" y="7162"/>
                    <a:pt x="3291" y="7297"/>
                    <a:pt x="3634" y="7297"/>
                  </a:cubicBezTo>
                  <a:cubicBezTo>
                    <a:pt x="4750" y="7297"/>
                    <a:pt x="5034" y="5866"/>
                    <a:pt x="5510" y="5866"/>
                  </a:cubicBezTo>
                  <a:cubicBezTo>
                    <a:pt x="5517" y="5866"/>
                    <a:pt x="5525" y="5866"/>
                    <a:pt x="5533" y="5867"/>
                  </a:cubicBezTo>
                  <a:cubicBezTo>
                    <a:pt x="4530" y="2250"/>
                    <a:pt x="2341" y="1"/>
                    <a:pt x="2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4" name="Google Shape;1734;p18"/>
          <p:cNvSpPr/>
          <p:nvPr/>
        </p:nvSpPr>
        <p:spPr>
          <a:xfrm rot="-1121181">
            <a:off x="-14488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35" name="Google Shape;1735;p18"/>
          <p:cNvPicPr preferRelativeResize="0"/>
          <p:nvPr/>
        </p:nvPicPr>
        <p:blipFill>
          <a:blip r:embed="rId2">
            <a:alphaModFix amt="51000"/>
          </a:blip>
          <a:stretch>
            <a:fillRect/>
          </a:stretch>
        </p:blipFill>
        <p:spPr>
          <a:xfrm>
            <a:off x="-1556600" y="1795505"/>
            <a:ext cx="3742525" cy="3347995"/>
          </a:xfrm>
          <a:prstGeom prst="rect">
            <a:avLst/>
          </a:prstGeom>
          <a:noFill/>
          <a:ln>
            <a:noFill/>
          </a:ln>
        </p:spPr>
      </p:pic>
      <p:pic>
        <p:nvPicPr>
          <p:cNvPr id="1736" name="Google Shape;1736;p18"/>
          <p:cNvPicPr preferRelativeResize="0"/>
          <p:nvPr/>
        </p:nvPicPr>
        <p:blipFill>
          <a:blip r:embed="rId2">
            <a:alphaModFix amt="51000"/>
          </a:blip>
          <a:stretch>
            <a:fillRect/>
          </a:stretch>
        </p:blipFill>
        <p:spPr>
          <a:xfrm>
            <a:off x="7532425" y="-965070"/>
            <a:ext cx="3742525" cy="3347995"/>
          </a:xfrm>
          <a:prstGeom prst="rect">
            <a:avLst/>
          </a:prstGeom>
          <a:noFill/>
          <a:ln>
            <a:noFill/>
          </a:ln>
        </p:spPr>
      </p:pic>
      <p:pic>
        <p:nvPicPr>
          <p:cNvPr id="1737" name="Google Shape;1737;p18"/>
          <p:cNvPicPr preferRelativeResize="0"/>
          <p:nvPr/>
        </p:nvPicPr>
        <p:blipFill>
          <a:blip r:embed="rId2">
            <a:alphaModFix amt="51000"/>
          </a:blip>
          <a:stretch>
            <a:fillRect/>
          </a:stretch>
        </p:blipFill>
        <p:spPr>
          <a:xfrm>
            <a:off x="7730413" y="3691652"/>
            <a:ext cx="2328150" cy="2082724"/>
          </a:xfrm>
          <a:prstGeom prst="rect">
            <a:avLst/>
          </a:prstGeom>
          <a:noFill/>
          <a:ln>
            <a:noFill/>
          </a:ln>
        </p:spPr>
      </p:pic>
    </p:spTree>
    <p:extLst>
      <p:ext uri="{BB962C8B-B14F-4D97-AF65-F5344CB8AC3E}">
        <p14:creationId xmlns:p14="http://schemas.microsoft.com/office/powerpoint/2010/main" val="2548013063"/>
      </p:ext>
    </p:extLst>
  </p:cSld>
  <p:clrMapOvr>
    <a:masterClrMapping/>
  </p:clrMapOvr>
</p:sldLayout>
</file>

<file path=ppt/slideLayouts/slideLayout33.xml><?xml version="1.0" encoding="utf-8"?>
<p:sldLayout xmlns:a="http://schemas.openxmlformats.org/drawingml/2006/main" xmlns:r="http://schemas.openxmlformats.org/officeDocument/2006/relationships" xmlns:p="http://schemas.openxmlformats.org/presentationml/2006/main" matchingName="Title and text 2">
  <p:cSld name="Title and text 2">
    <p:spTree>
      <p:nvGrpSpPr>
        <p:cNvPr id="1" name="Shape 1738"/>
        <p:cNvGrpSpPr/>
        <p:nvPr/>
      </p:nvGrpSpPr>
      <p:grpSpPr>
        <a:xfrm>
          <a:off x="0" y="0"/>
          <a:ext cx="0" cy="0"/>
          <a:chOff x="0" y="0"/>
          <a:chExt cx="0" cy="0"/>
        </a:xfrm>
      </p:grpSpPr>
      <p:sp>
        <p:nvSpPr>
          <p:cNvPr id="1739" name="Google Shape;1739;p19"/>
          <p:cNvSpPr/>
          <p:nvPr/>
        </p:nvSpPr>
        <p:spPr>
          <a:xfrm rot="3793880">
            <a:off x="-618777" y="-2224650"/>
            <a:ext cx="4814444" cy="6872702"/>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0" name="Google Shape;1740;p19"/>
          <p:cNvGrpSpPr/>
          <p:nvPr/>
        </p:nvGrpSpPr>
        <p:grpSpPr>
          <a:xfrm>
            <a:off x="-177203" y="60922"/>
            <a:ext cx="2197497" cy="2006363"/>
            <a:chOff x="5019350" y="2191648"/>
            <a:chExt cx="2575293" cy="2351298"/>
          </a:xfrm>
        </p:grpSpPr>
        <p:sp>
          <p:nvSpPr>
            <p:cNvPr id="1741" name="Google Shape;1741;p19"/>
            <p:cNvSpPr/>
            <p:nvPr/>
          </p:nvSpPr>
          <p:spPr>
            <a:xfrm>
              <a:off x="5019350" y="2675422"/>
              <a:ext cx="1556361" cy="1867524"/>
            </a:xfrm>
            <a:custGeom>
              <a:avLst/>
              <a:gdLst/>
              <a:ahLst/>
              <a:cxnLst/>
              <a:rect l="l" t="t" r="r" b="b"/>
              <a:pathLst>
                <a:path w="25534" h="30639" extrusionOk="0">
                  <a:moveTo>
                    <a:pt x="25260" y="0"/>
                  </a:moveTo>
                  <a:cubicBezTo>
                    <a:pt x="25047" y="91"/>
                    <a:pt x="19849" y="2219"/>
                    <a:pt x="14135" y="7022"/>
                  </a:cubicBezTo>
                  <a:cubicBezTo>
                    <a:pt x="8846" y="11490"/>
                    <a:pt x="2068" y="19149"/>
                    <a:pt x="1" y="30365"/>
                  </a:cubicBezTo>
                  <a:lnTo>
                    <a:pt x="1460" y="30639"/>
                  </a:lnTo>
                  <a:cubicBezTo>
                    <a:pt x="5259" y="9940"/>
                    <a:pt x="25320" y="730"/>
                    <a:pt x="25533" y="638"/>
                  </a:cubicBezTo>
                  <a:lnTo>
                    <a:pt x="252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2" name="Google Shape;1742;p19"/>
            <p:cNvSpPr/>
            <p:nvPr/>
          </p:nvSpPr>
          <p:spPr>
            <a:xfrm>
              <a:off x="6032796" y="2191648"/>
              <a:ext cx="1561847" cy="1758480"/>
            </a:xfrm>
            <a:custGeom>
              <a:avLst/>
              <a:gdLst/>
              <a:ahLst/>
              <a:cxnLst/>
              <a:rect l="l" t="t" r="r" b="b"/>
              <a:pathLst>
                <a:path w="25624" h="28850" extrusionOk="0">
                  <a:moveTo>
                    <a:pt x="13771" y="5124"/>
                  </a:moveTo>
                  <a:cubicBezTo>
                    <a:pt x="14064" y="5124"/>
                    <a:pt x="14332" y="5394"/>
                    <a:pt x="14225" y="5688"/>
                  </a:cubicBezTo>
                  <a:cubicBezTo>
                    <a:pt x="14013" y="6265"/>
                    <a:pt x="13405" y="6509"/>
                    <a:pt x="12918" y="6752"/>
                  </a:cubicBezTo>
                  <a:lnTo>
                    <a:pt x="12888" y="6752"/>
                  </a:lnTo>
                  <a:cubicBezTo>
                    <a:pt x="12888" y="6752"/>
                    <a:pt x="12888" y="6782"/>
                    <a:pt x="12858" y="6782"/>
                  </a:cubicBezTo>
                  <a:cubicBezTo>
                    <a:pt x="12785" y="6884"/>
                    <a:pt x="12669" y="6931"/>
                    <a:pt x="12552" y="6931"/>
                  </a:cubicBezTo>
                  <a:cubicBezTo>
                    <a:pt x="12426" y="6931"/>
                    <a:pt x="12298" y="6877"/>
                    <a:pt x="12219" y="6782"/>
                  </a:cubicBezTo>
                  <a:cubicBezTo>
                    <a:pt x="12007" y="6600"/>
                    <a:pt x="12037" y="6326"/>
                    <a:pt x="12219" y="6144"/>
                  </a:cubicBezTo>
                  <a:cubicBezTo>
                    <a:pt x="12584" y="5657"/>
                    <a:pt x="13070" y="5293"/>
                    <a:pt x="13648" y="5141"/>
                  </a:cubicBezTo>
                  <a:cubicBezTo>
                    <a:pt x="13689" y="5130"/>
                    <a:pt x="13730" y="5124"/>
                    <a:pt x="13771" y="5124"/>
                  </a:cubicBezTo>
                  <a:close/>
                  <a:moveTo>
                    <a:pt x="14952" y="9381"/>
                  </a:moveTo>
                  <a:cubicBezTo>
                    <a:pt x="14993" y="9381"/>
                    <a:pt x="15035" y="9386"/>
                    <a:pt x="15076" y="9396"/>
                  </a:cubicBezTo>
                  <a:cubicBezTo>
                    <a:pt x="15228" y="9411"/>
                    <a:pt x="15380" y="9411"/>
                    <a:pt x="15532" y="9411"/>
                  </a:cubicBezTo>
                  <a:cubicBezTo>
                    <a:pt x="15684" y="9411"/>
                    <a:pt x="15836" y="9411"/>
                    <a:pt x="15988" y="9427"/>
                  </a:cubicBezTo>
                  <a:cubicBezTo>
                    <a:pt x="16232" y="9457"/>
                    <a:pt x="16444" y="9639"/>
                    <a:pt x="16444" y="9882"/>
                  </a:cubicBezTo>
                  <a:cubicBezTo>
                    <a:pt x="16444" y="10113"/>
                    <a:pt x="16253" y="10371"/>
                    <a:pt x="16026" y="10371"/>
                  </a:cubicBezTo>
                  <a:cubicBezTo>
                    <a:pt x="16013" y="10371"/>
                    <a:pt x="16001" y="10370"/>
                    <a:pt x="15988" y="10369"/>
                  </a:cubicBezTo>
                  <a:cubicBezTo>
                    <a:pt x="15593" y="10308"/>
                    <a:pt x="15228" y="10338"/>
                    <a:pt x="14833" y="10278"/>
                  </a:cubicBezTo>
                  <a:cubicBezTo>
                    <a:pt x="14590" y="10217"/>
                    <a:pt x="14438" y="9943"/>
                    <a:pt x="14499" y="9700"/>
                  </a:cubicBezTo>
                  <a:cubicBezTo>
                    <a:pt x="14575" y="9499"/>
                    <a:pt x="14754" y="9381"/>
                    <a:pt x="14952" y="9381"/>
                  </a:cubicBezTo>
                  <a:close/>
                  <a:moveTo>
                    <a:pt x="9763" y="9866"/>
                  </a:moveTo>
                  <a:cubicBezTo>
                    <a:pt x="9840" y="9866"/>
                    <a:pt x="9919" y="9871"/>
                    <a:pt x="10000" y="9882"/>
                  </a:cubicBezTo>
                  <a:cubicBezTo>
                    <a:pt x="10304" y="9943"/>
                    <a:pt x="10517" y="10156"/>
                    <a:pt x="10456" y="10490"/>
                  </a:cubicBezTo>
                  <a:cubicBezTo>
                    <a:pt x="10304" y="11159"/>
                    <a:pt x="9727" y="11585"/>
                    <a:pt x="9362" y="12132"/>
                  </a:cubicBezTo>
                  <a:cubicBezTo>
                    <a:pt x="8845" y="12922"/>
                    <a:pt x="8633" y="13834"/>
                    <a:pt x="8389" y="14715"/>
                  </a:cubicBezTo>
                  <a:cubicBezTo>
                    <a:pt x="8326" y="14932"/>
                    <a:pt x="8150" y="15026"/>
                    <a:pt x="7969" y="15026"/>
                  </a:cubicBezTo>
                  <a:cubicBezTo>
                    <a:pt x="7719" y="15026"/>
                    <a:pt x="7460" y="14846"/>
                    <a:pt x="7478" y="14563"/>
                  </a:cubicBezTo>
                  <a:cubicBezTo>
                    <a:pt x="7386" y="14472"/>
                    <a:pt x="7326" y="14320"/>
                    <a:pt x="7356" y="14138"/>
                  </a:cubicBezTo>
                  <a:cubicBezTo>
                    <a:pt x="7560" y="12855"/>
                    <a:pt x="7960" y="9866"/>
                    <a:pt x="9763" y="9866"/>
                  </a:cubicBezTo>
                  <a:close/>
                  <a:moveTo>
                    <a:pt x="15790" y="0"/>
                  </a:moveTo>
                  <a:cubicBezTo>
                    <a:pt x="12474" y="0"/>
                    <a:pt x="10700" y="6478"/>
                    <a:pt x="10700" y="6478"/>
                  </a:cubicBezTo>
                  <a:cubicBezTo>
                    <a:pt x="10700" y="6478"/>
                    <a:pt x="10700" y="6478"/>
                    <a:pt x="10700" y="6448"/>
                  </a:cubicBezTo>
                  <a:cubicBezTo>
                    <a:pt x="10608" y="6326"/>
                    <a:pt x="10152" y="5749"/>
                    <a:pt x="9484" y="5202"/>
                  </a:cubicBezTo>
                  <a:cubicBezTo>
                    <a:pt x="8746" y="4587"/>
                    <a:pt x="7735" y="3993"/>
                    <a:pt x="6562" y="3993"/>
                  </a:cubicBezTo>
                  <a:cubicBezTo>
                    <a:pt x="5703" y="3993"/>
                    <a:pt x="4758" y="4311"/>
                    <a:pt x="3769" y="5171"/>
                  </a:cubicBezTo>
                  <a:cubicBezTo>
                    <a:pt x="0" y="8454"/>
                    <a:pt x="1398" y="16630"/>
                    <a:pt x="6809" y="20035"/>
                  </a:cubicBezTo>
                  <a:cubicBezTo>
                    <a:pt x="8754" y="21250"/>
                    <a:pt x="10791" y="22314"/>
                    <a:pt x="12614" y="23348"/>
                  </a:cubicBezTo>
                  <a:cubicBezTo>
                    <a:pt x="12189" y="22071"/>
                    <a:pt x="11885" y="20764"/>
                    <a:pt x="11885" y="19396"/>
                  </a:cubicBezTo>
                  <a:cubicBezTo>
                    <a:pt x="11915" y="18515"/>
                    <a:pt x="11885" y="16448"/>
                    <a:pt x="12797" y="15931"/>
                  </a:cubicBezTo>
                  <a:cubicBezTo>
                    <a:pt x="12984" y="15814"/>
                    <a:pt x="13147" y="15763"/>
                    <a:pt x="13287" y="15763"/>
                  </a:cubicBezTo>
                  <a:cubicBezTo>
                    <a:pt x="13873" y="15763"/>
                    <a:pt x="14062" y="16649"/>
                    <a:pt x="14013" y="17238"/>
                  </a:cubicBezTo>
                  <a:cubicBezTo>
                    <a:pt x="13769" y="19396"/>
                    <a:pt x="13131" y="23044"/>
                    <a:pt x="15046" y="24776"/>
                  </a:cubicBezTo>
                  <a:cubicBezTo>
                    <a:pt x="15350" y="24959"/>
                    <a:pt x="15624" y="25141"/>
                    <a:pt x="15897" y="25323"/>
                  </a:cubicBezTo>
                  <a:lnTo>
                    <a:pt x="15928" y="25323"/>
                  </a:lnTo>
                  <a:cubicBezTo>
                    <a:pt x="15988" y="25354"/>
                    <a:pt x="16049" y="25415"/>
                    <a:pt x="16080" y="25445"/>
                  </a:cubicBezTo>
                  <a:cubicBezTo>
                    <a:pt x="17630" y="26539"/>
                    <a:pt x="18754" y="27603"/>
                    <a:pt x="19089" y="28849"/>
                  </a:cubicBezTo>
                  <a:cubicBezTo>
                    <a:pt x="19089" y="28849"/>
                    <a:pt x="23405" y="24533"/>
                    <a:pt x="24985" y="17603"/>
                  </a:cubicBezTo>
                  <a:cubicBezTo>
                    <a:pt x="24104" y="16509"/>
                    <a:pt x="22007" y="15901"/>
                    <a:pt x="20821" y="15414"/>
                  </a:cubicBezTo>
                  <a:cubicBezTo>
                    <a:pt x="19818" y="14989"/>
                    <a:pt x="18663" y="14715"/>
                    <a:pt x="17721" y="14168"/>
                  </a:cubicBezTo>
                  <a:cubicBezTo>
                    <a:pt x="17113" y="13834"/>
                    <a:pt x="15928" y="12496"/>
                    <a:pt x="17265" y="12162"/>
                  </a:cubicBezTo>
                  <a:cubicBezTo>
                    <a:pt x="17347" y="12141"/>
                    <a:pt x="17437" y="12131"/>
                    <a:pt x="17533" y="12131"/>
                  </a:cubicBezTo>
                  <a:cubicBezTo>
                    <a:pt x="18255" y="12131"/>
                    <a:pt x="19312" y="12677"/>
                    <a:pt x="19849" y="12892"/>
                  </a:cubicBezTo>
                  <a:cubicBezTo>
                    <a:pt x="20730" y="13226"/>
                    <a:pt x="21581" y="13621"/>
                    <a:pt x="22402" y="14047"/>
                  </a:cubicBezTo>
                  <a:cubicBezTo>
                    <a:pt x="23466" y="14624"/>
                    <a:pt x="24499" y="15323"/>
                    <a:pt x="25259" y="16235"/>
                  </a:cubicBezTo>
                  <a:cubicBezTo>
                    <a:pt x="25502" y="14715"/>
                    <a:pt x="25624" y="13104"/>
                    <a:pt x="25533" y="11372"/>
                  </a:cubicBezTo>
                  <a:cubicBezTo>
                    <a:pt x="25502" y="10612"/>
                    <a:pt x="25381" y="9882"/>
                    <a:pt x="25198" y="9183"/>
                  </a:cubicBezTo>
                  <a:cubicBezTo>
                    <a:pt x="23982" y="8454"/>
                    <a:pt x="22797" y="8089"/>
                    <a:pt x="21277" y="7998"/>
                  </a:cubicBezTo>
                  <a:cubicBezTo>
                    <a:pt x="21047" y="7984"/>
                    <a:pt x="20805" y="7981"/>
                    <a:pt x="20556" y="7981"/>
                  </a:cubicBezTo>
                  <a:cubicBezTo>
                    <a:pt x="20392" y="7981"/>
                    <a:pt x="20226" y="7982"/>
                    <a:pt x="20058" y="7982"/>
                  </a:cubicBezTo>
                  <a:cubicBezTo>
                    <a:pt x="19367" y="7982"/>
                    <a:pt x="18659" y="7962"/>
                    <a:pt x="18055" y="7755"/>
                  </a:cubicBezTo>
                  <a:cubicBezTo>
                    <a:pt x="17356" y="7512"/>
                    <a:pt x="16596" y="6782"/>
                    <a:pt x="17265" y="6083"/>
                  </a:cubicBezTo>
                  <a:cubicBezTo>
                    <a:pt x="17566" y="5782"/>
                    <a:pt x="18056" y="5691"/>
                    <a:pt x="18569" y="5691"/>
                  </a:cubicBezTo>
                  <a:cubicBezTo>
                    <a:pt x="19145" y="5691"/>
                    <a:pt x="19751" y="5806"/>
                    <a:pt x="20153" y="5870"/>
                  </a:cubicBezTo>
                  <a:cubicBezTo>
                    <a:pt x="21581" y="6113"/>
                    <a:pt x="23253" y="6600"/>
                    <a:pt x="24621" y="7360"/>
                  </a:cubicBezTo>
                  <a:cubicBezTo>
                    <a:pt x="22767" y="2831"/>
                    <a:pt x="18633" y="156"/>
                    <a:pt x="15928" y="4"/>
                  </a:cubicBezTo>
                  <a:cubicBezTo>
                    <a:pt x="15882" y="1"/>
                    <a:pt x="15836" y="0"/>
                    <a:pt x="157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3" name="Google Shape;1743;p19"/>
            <p:cNvSpPr/>
            <p:nvPr/>
          </p:nvSpPr>
          <p:spPr>
            <a:xfrm>
              <a:off x="6032796" y="2434846"/>
              <a:ext cx="1163522" cy="1515279"/>
            </a:xfrm>
            <a:custGeom>
              <a:avLst/>
              <a:gdLst/>
              <a:ahLst/>
              <a:cxnLst/>
              <a:rect l="l" t="t" r="r" b="b"/>
              <a:pathLst>
                <a:path w="19089" h="24860" extrusionOk="0">
                  <a:moveTo>
                    <a:pt x="9763" y="5876"/>
                  </a:moveTo>
                  <a:cubicBezTo>
                    <a:pt x="9840" y="5876"/>
                    <a:pt x="9919" y="5881"/>
                    <a:pt x="10000" y="5892"/>
                  </a:cubicBezTo>
                  <a:cubicBezTo>
                    <a:pt x="10304" y="5953"/>
                    <a:pt x="10517" y="6166"/>
                    <a:pt x="10456" y="6500"/>
                  </a:cubicBezTo>
                  <a:cubicBezTo>
                    <a:pt x="10304" y="7169"/>
                    <a:pt x="9727" y="7595"/>
                    <a:pt x="9362" y="8142"/>
                  </a:cubicBezTo>
                  <a:cubicBezTo>
                    <a:pt x="8845" y="8932"/>
                    <a:pt x="8633" y="9844"/>
                    <a:pt x="8389" y="10725"/>
                  </a:cubicBezTo>
                  <a:cubicBezTo>
                    <a:pt x="8326" y="10942"/>
                    <a:pt x="8150" y="11036"/>
                    <a:pt x="7969" y="11036"/>
                  </a:cubicBezTo>
                  <a:cubicBezTo>
                    <a:pt x="7719" y="11036"/>
                    <a:pt x="7460" y="10856"/>
                    <a:pt x="7478" y="10573"/>
                  </a:cubicBezTo>
                  <a:cubicBezTo>
                    <a:pt x="7386" y="10482"/>
                    <a:pt x="7326" y="10330"/>
                    <a:pt x="7356" y="10148"/>
                  </a:cubicBezTo>
                  <a:cubicBezTo>
                    <a:pt x="7560" y="8865"/>
                    <a:pt x="7960" y="5876"/>
                    <a:pt x="9763" y="5876"/>
                  </a:cubicBezTo>
                  <a:close/>
                  <a:moveTo>
                    <a:pt x="6571" y="1"/>
                  </a:moveTo>
                  <a:cubicBezTo>
                    <a:pt x="5710" y="1"/>
                    <a:pt x="4762" y="318"/>
                    <a:pt x="3769" y="1181"/>
                  </a:cubicBezTo>
                  <a:cubicBezTo>
                    <a:pt x="0" y="4464"/>
                    <a:pt x="1398" y="12640"/>
                    <a:pt x="6809" y="16045"/>
                  </a:cubicBezTo>
                  <a:cubicBezTo>
                    <a:pt x="8754" y="17260"/>
                    <a:pt x="10791" y="18324"/>
                    <a:pt x="12614" y="19358"/>
                  </a:cubicBezTo>
                  <a:cubicBezTo>
                    <a:pt x="12189" y="18081"/>
                    <a:pt x="11885" y="16774"/>
                    <a:pt x="11885" y="15406"/>
                  </a:cubicBezTo>
                  <a:cubicBezTo>
                    <a:pt x="11915" y="14525"/>
                    <a:pt x="11885" y="12458"/>
                    <a:pt x="12797" y="11941"/>
                  </a:cubicBezTo>
                  <a:cubicBezTo>
                    <a:pt x="12984" y="11824"/>
                    <a:pt x="13147" y="11773"/>
                    <a:pt x="13287" y="11773"/>
                  </a:cubicBezTo>
                  <a:cubicBezTo>
                    <a:pt x="13873" y="11773"/>
                    <a:pt x="14062" y="12659"/>
                    <a:pt x="14013" y="13248"/>
                  </a:cubicBezTo>
                  <a:cubicBezTo>
                    <a:pt x="13769" y="15406"/>
                    <a:pt x="13131" y="19054"/>
                    <a:pt x="15046" y="20786"/>
                  </a:cubicBezTo>
                  <a:cubicBezTo>
                    <a:pt x="15350" y="20969"/>
                    <a:pt x="15624" y="21151"/>
                    <a:pt x="15897" y="21333"/>
                  </a:cubicBezTo>
                  <a:lnTo>
                    <a:pt x="15928" y="21333"/>
                  </a:lnTo>
                  <a:cubicBezTo>
                    <a:pt x="15988" y="21364"/>
                    <a:pt x="16049" y="21425"/>
                    <a:pt x="16080" y="21455"/>
                  </a:cubicBezTo>
                  <a:cubicBezTo>
                    <a:pt x="17630" y="22549"/>
                    <a:pt x="18754" y="23613"/>
                    <a:pt x="19089" y="24859"/>
                  </a:cubicBezTo>
                  <a:cubicBezTo>
                    <a:pt x="19089" y="24859"/>
                    <a:pt x="18663" y="11455"/>
                    <a:pt x="10700" y="2488"/>
                  </a:cubicBezTo>
                  <a:cubicBezTo>
                    <a:pt x="10700" y="2488"/>
                    <a:pt x="10700" y="2488"/>
                    <a:pt x="10700" y="2458"/>
                  </a:cubicBezTo>
                  <a:cubicBezTo>
                    <a:pt x="10274" y="2002"/>
                    <a:pt x="9879" y="1576"/>
                    <a:pt x="9484" y="1181"/>
                  </a:cubicBezTo>
                  <a:cubicBezTo>
                    <a:pt x="8748" y="586"/>
                    <a:pt x="7741" y="1"/>
                    <a:pt x="657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44" name="Google Shape;1744;p19"/>
          <p:cNvGrpSpPr/>
          <p:nvPr/>
        </p:nvGrpSpPr>
        <p:grpSpPr>
          <a:xfrm flipH="1">
            <a:off x="-100997" y="967778"/>
            <a:ext cx="1277071" cy="1401050"/>
            <a:chOff x="4307325" y="3844500"/>
            <a:chExt cx="681650" cy="747825"/>
          </a:xfrm>
        </p:grpSpPr>
        <p:sp>
          <p:nvSpPr>
            <p:cNvPr id="1745" name="Google Shape;1745;p19"/>
            <p:cNvSpPr/>
            <p:nvPr/>
          </p:nvSpPr>
          <p:spPr>
            <a:xfrm>
              <a:off x="4649300" y="3916750"/>
              <a:ext cx="339675" cy="675575"/>
            </a:xfrm>
            <a:custGeom>
              <a:avLst/>
              <a:gdLst/>
              <a:ahLst/>
              <a:cxnLst/>
              <a:rect l="l" t="t" r="r" b="b"/>
              <a:pathLst>
                <a:path w="13587" h="27023" extrusionOk="0">
                  <a:moveTo>
                    <a:pt x="304" y="1"/>
                  </a:moveTo>
                  <a:lnTo>
                    <a:pt x="0" y="305"/>
                  </a:lnTo>
                  <a:cubicBezTo>
                    <a:pt x="122" y="426"/>
                    <a:pt x="11490" y="12190"/>
                    <a:pt x="12493" y="27023"/>
                  </a:cubicBezTo>
                  <a:lnTo>
                    <a:pt x="13587" y="26962"/>
                  </a:lnTo>
                  <a:cubicBezTo>
                    <a:pt x="12553" y="11703"/>
                    <a:pt x="426" y="123"/>
                    <a:pt x="30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6" name="Google Shape;1746;p19"/>
            <p:cNvSpPr/>
            <p:nvPr/>
          </p:nvSpPr>
          <p:spPr>
            <a:xfrm>
              <a:off x="4307325" y="3844500"/>
              <a:ext cx="529675" cy="375475"/>
            </a:xfrm>
            <a:custGeom>
              <a:avLst/>
              <a:gdLst/>
              <a:ahLst/>
              <a:cxnLst/>
              <a:rect l="l" t="t" r="r" b="b"/>
              <a:pathLst>
                <a:path w="21187" h="15019" extrusionOk="0">
                  <a:moveTo>
                    <a:pt x="9219" y="1"/>
                  </a:moveTo>
                  <a:cubicBezTo>
                    <a:pt x="8445" y="1"/>
                    <a:pt x="7456" y="311"/>
                    <a:pt x="6202" y="1158"/>
                  </a:cubicBezTo>
                  <a:cubicBezTo>
                    <a:pt x="4773" y="2101"/>
                    <a:pt x="3648" y="3772"/>
                    <a:pt x="2767" y="5627"/>
                  </a:cubicBezTo>
                  <a:cubicBezTo>
                    <a:pt x="3397" y="5324"/>
                    <a:pt x="4109" y="5147"/>
                    <a:pt x="4819" y="5147"/>
                  </a:cubicBezTo>
                  <a:cubicBezTo>
                    <a:pt x="4967" y="5147"/>
                    <a:pt x="5113" y="5155"/>
                    <a:pt x="5259" y="5171"/>
                  </a:cubicBezTo>
                  <a:cubicBezTo>
                    <a:pt x="5624" y="5201"/>
                    <a:pt x="5746" y="5839"/>
                    <a:pt x="5411" y="6022"/>
                  </a:cubicBezTo>
                  <a:cubicBezTo>
                    <a:pt x="4804" y="6326"/>
                    <a:pt x="4165" y="6447"/>
                    <a:pt x="3527" y="6660"/>
                  </a:cubicBezTo>
                  <a:cubicBezTo>
                    <a:pt x="2858" y="6842"/>
                    <a:pt x="2372" y="7207"/>
                    <a:pt x="1916" y="7663"/>
                  </a:cubicBezTo>
                  <a:cubicBezTo>
                    <a:pt x="548" y="11341"/>
                    <a:pt x="1" y="15019"/>
                    <a:pt x="1" y="15019"/>
                  </a:cubicBezTo>
                  <a:cubicBezTo>
                    <a:pt x="1" y="15019"/>
                    <a:pt x="5837" y="11189"/>
                    <a:pt x="12463" y="10885"/>
                  </a:cubicBezTo>
                  <a:cubicBezTo>
                    <a:pt x="12646" y="10855"/>
                    <a:pt x="12798" y="10855"/>
                    <a:pt x="12950" y="10855"/>
                  </a:cubicBezTo>
                  <a:cubicBezTo>
                    <a:pt x="13041" y="9791"/>
                    <a:pt x="12585" y="9000"/>
                    <a:pt x="12190" y="8058"/>
                  </a:cubicBezTo>
                  <a:cubicBezTo>
                    <a:pt x="11886" y="7420"/>
                    <a:pt x="11551" y="6751"/>
                    <a:pt x="11734" y="6052"/>
                  </a:cubicBezTo>
                  <a:cubicBezTo>
                    <a:pt x="11804" y="5842"/>
                    <a:pt x="12000" y="5667"/>
                    <a:pt x="12211" y="5667"/>
                  </a:cubicBezTo>
                  <a:cubicBezTo>
                    <a:pt x="12275" y="5667"/>
                    <a:pt x="12339" y="5683"/>
                    <a:pt x="12402" y="5718"/>
                  </a:cubicBezTo>
                  <a:cubicBezTo>
                    <a:pt x="13223" y="6204"/>
                    <a:pt x="13466" y="7146"/>
                    <a:pt x="13740" y="7997"/>
                  </a:cubicBezTo>
                  <a:cubicBezTo>
                    <a:pt x="14013" y="8940"/>
                    <a:pt x="14135" y="9791"/>
                    <a:pt x="13983" y="10703"/>
                  </a:cubicBezTo>
                  <a:cubicBezTo>
                    <a:pt x="19454" y="9791"/>
                    <a:pt x="21187" y="5383"/>
                    <a:pt x="18542" y="2557"/>
                  </a:cubicBezTo>
                  <a:cubicBezTo>
                    <a:pt x="17525" y="1481"/>
                    <a:pt x="16393" y="1131"/>
                    <a:pt x="15356" y="1131"/>
                  </a:cubicBezTo>
                  <a:cubicBezTo>
                    <a:pt x="13726" y="1131"/>
                    <a:pt x="12330" y="1993"/>
                    <a:pt x="11977" y="2253"/>
                  </a:cubicBezTo>
                  <a:cubicBezTo>
                    <a:pt x="11916" y="2253"/>
                    <a:pt x="11886" y="2283"/>
                    <a:pt x="11855" y="2313"/>
                  </a:cubicBezTo>
                  <a:cubicBezTo>
                    <a:pt x="11855" y="2313"/>
                    <a:pt x="11334" y="1"/>
                    <a:pt x="921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7" name="Google Shape;1747;p19"/>
            <p:cNvSpPr/>
            <p:nvPr/>
          </p:nvSpPr>
          <p:spPr>
            <a:xfrm>
              <a:off x="4307325" y="3872775"/>
              <a:ext cx="529675" cy="347200"/>
            </a:xfrm>
            <a:custGeom>
              <a:avLst/>
              <a:gdLst/>
              <a:ahLst/>
              <a:cxnLst/>
              <a:rect l="l" t="t" r="r" b="b"/>
              <a:pathLst>
                <a:path w="21187" h="13888" extrusionOk="0">
                  <a:moveTo>
                    <a:pt x="15356" y="0"/>
                  </a:moveTo>
                  <a:cubicBezTo>
                    <a:pt x="13726" y="0"/>
                    <a:pt x="12330" y="862"/>
                    <a:pt x="11977" y="1122"/>
                  </a:cubicBezTo>
                  <a:cubicBezTo>
                    <a:pt x="11916" y="1122"/>
                    <a:pt x="11886" y="1152"/>
                    <a:pt x="11855" y="1182"/>
                  </a:cubicBezTo>
                  <a:cubicBezTo>
                    <a:pt x="4469" y="6532"/>
                    <a:pt x="1" y="13888"/>
                    <a:pt x="1" y="13888"/>
                  </a:cubicBezTo>
                  <a:cubicBezTo>
                    <a:pt x="1" y="13888"/>
                    <a:pt x="5837" y="10058"/>
                    <a:pt x="12463" y="9754"/>
                  </a:cubicBezTo>
                  <a:cubicBezTo>
                    <a:pt x="12646" y="9724"/>
                    <a:pt x="12798" y="9724"/>
                    <a:pt x="12950" y="9724"/>
                  </a:cubicBezTo>
                  <a:cubicBezTo>
                    <a:pt x="13041" y="8660"/>
                    <a:pt x="12585" y="7869"/>
                    <a:pt x="12190" y="6927"/>
                  </a:cubicBezTo>
                  <a:cubicBezTo>
                    <a:pt x="11886" y="6289"/>
                    <a:pt x="11551" y="5620"/>
                    <a:pt x="11734" y="4921"/>
                  </a:cubicBezTo>
                  <a:cubicBezTo>
                    <a:pt x="11804" y="4711"/>
                    <a:pt x="12000" y="4536"/>
                    <a:pt x="12211" y="4536"/>
                  </a:cubicBezTo>
                  <a:cubicBezTo>
                    <a:pt x="12275" y="4536"/>
                    <a:pt x="12339" y="4552"/>
                    <a:pt x="12402" y="4587"/>
                  </a:cubicBezTo>
                  <a:cubicBezTo>
                    <a:pt x="13223" y="5073"/>
                    <a:pt x="13466" y="6015"/>
                    <a:pt x="13740" y="6866"/>
                  </a:cubicBezTo>
                  <a:cubicBezTo>
                    <a:pt x="14013" y="7809"/>
                    <a:pt x="14135" y="8660"/>
                    <a:pt x="13983" y="9572"/>
                  </a:cubicBezTo>
                  <a:cubicBezTo>
                    <a:pt x="19454" y="8660"/>
                    <a:pt x="21187" y="4252"/>
                    <a:pt x="18542" y="1426"/>
                  </a:cubicBezTo>
                  <a:cubicBezTo>
                    <a:pt x="17525" y="350"/>
                    <a:pt x="16393" y="0"/>
                    <a:pt x="153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748" name="Google Shape;1748;p19"/>
          <p:cNvPicPr preferRelativeResize="0"/>
          <p:nvPr/>
        </p:nvPicPr>
        <p:blipFill>
          <a:blip r:embed="rId2">
            <a:alphaModFix amt="50000"/>
          </a:blip>
          <a:stretch>
            <a:fillRect/>
          </a:stretch>
        </p:blipFill>
        <p:spPr>
          <a:xfrm rot="2700000">
            <a:off x="-1493870" y="716275"/>
            <a:ext cx="3742526" cy="3347995"/>
          </a:xfrm>
          <a:prstGeom prst="rect">
            <a:avLst/>
          </a:prstGeom>
          <a:noFill/>
          <a:ln>
            <a:noFill/>
          </a:ln>
        </p:spPr>
      </p:pic>
      <p:pic>
        <p:nvPicPr>
          <p:cNvPr id="1749" name="Google Shape;1749;p19"/>
          <p:cNvPicPr preferRelativeResize="0"/>
          <p:nvPr/>
        </p:nvPicPr>
        <p:blipFill>
          <a:blip r:embed="rId2">
            <a:alphaModFix amt="50000"/>
          </a:blip>
          <a:stretch>
            <a:fillRect/>
          </a:stretch>
        </p:blipFill>
        <p:spPr>
          <a:xfrm rot="2700000">
            <a:off x="863270" y="-1640865"/>
            <a:ext cx="3742526" cy="3347995"/>
          </a:xfrm>
          <a:prstGeom prst="rect">
            <a:avLst/>
          </a:prstGeom>
          <a:noFill/>
          <a:ln>
            <a:noFill/>
          </a:ln>
        </p:spPr>
      </p:pic>
      <p:sp>
        <p:nvSpPr>
          <p:cNvPr id="1750" name="Google Shape;1750;p19"/>
          <p:cNvSpPr txBox="1">
            <a:spLocks noGrp="1"/>
          </p:cNvSpPr>
          <p:nvPr>
            <p:ph type="title"/>
          </p:nvPr>
        </p:nvSpPr>
        <p:spPr>
          <a:xfrm>
            <a:off x="726425" y="2293494"/>
            <a:ext cx="3840000" cy="6942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2800"/>
              <a:buNone/>
              <a:defRPr/>
            </a:lvl1pPr>
            <a:lvl2pPr lvl="1" algn="r" rtl="0">
              <a:spcBef>
                <a:spcPts val="0"/>
              </a:spcBef>
              <a:spcAft>
                <a:spcPts val="0"/>
              </a:spcAft>
              <a:buSzPts val="3000"/>
              <a:buNone/>
              <a:defRPr/>
            </a:lvl2pPr>
            <a:lvl3pPr lvl="2" algn="r" rtl="0">
              <a:spcBef>
                <a:spcPts val="0"/>
              </a:spcBef>
              <a:spcAft>
                <a:spcPts val="0"/>
              </a:spcAft>
              <a:buSzPts val="3000"/>
              <a:buNone/>
              <a:defRPr/>
            </a:lvl3pPr>
            <a:lvl4pPr lvl="3" algn="r" rtl="0">
              <a:spcBef>
                <a:spcPts val="0"/>
              </a:spcBef>
              <a:spcAft>
                <a:spcPts val="0"/>
              </a:spcAft>
              <a:buSzPts val="3000"/>
              <a:buNone/>
              <a:defRPr/>
            </a:lvl4pPr>
            <a:lvl5pPr lvl="4" algn="r" rtl="0">
              <a:spcBef>
                <a:spcPts val="0"/>
              </a:spcBef>
              <a:spcAft>
                <a:spcPts val="0"/>
              </a:spcAft>
              <a:buSzPts val="3000"/>
              <a:buNone/>
              <a:defRPr/>
            </a:lvl5pPr>
            <a:lvl6pPr lvl="5" algn="r" rtl="0">
              <a:spcBef>
                <a:spcPts val="0"/>
              </a:spcBef>
              <a:spcAft>
                <a:spcPts val="0"/>
              </a:spcAft>
              <a:buSzPts val="3000"/>
              <a:buNone/>
              <a:defRPr/>
            </a:lvl6pPr>
            <a:lvl7pPr lvl="6" algn="r" rtl="0">
              <a:spcBef>
                <a:spcPts val="0"/>
              </a:spcBef>
              <a:spcAft>
                <a:spcPts val="0"/>
              </a:spcAft>
              <a:buSzPts val="3000"/>
              <a:buNone/>
              <a:defRPr/>
            </a:lvl7pPr>
            <a:lvl8pPr lvl="7" algn="r" rtl="0">
              <a:spcBef>
                <a:spcPts val="0"/>
              </a:spcBef>
              <a:spcAft>
                <a:spcPts val="0"/>
              </a:spcAft>
              <a:buSzPts val="3000"/>
              <a:buNone/>
              <a:defRPr/>
            </a:lvl8pPr>
            <a:lvl9pPr lvl="8" algn="r" rtl="0">
              <a:spcBef>
                <a:spcPts val="0"/>
              </a:spcBef>
              <a:spcAft>
                <a:spcPts val="0"/>
              </a:spcAft>
              <a:buSzPts val="3000"/>
              <a:buNone/>
              <a:defRPr/>
            </a:lvl9pPr>
          </a:lstStyle>
          <a:p>
            <a:endParaRPr/>
          </a:p>
        </p:txBody>
      </p:sp>
      <p:sp>
        <p:nvSpPr>
          <p:cNvPr id="1751" name="Google Shape;1751;p19"/>
          <p:cNvSpPr txBox="1">
            <a:spLocks noGrp="1"/>
          </p:cNvSpPr>
          <p:nvPr>
            <p:ph type="subTitle" idx="1"/>
          </p:nvPr>
        </p:nvSpPr>
        <p:spPr>
          <a:xfrm>
            <a:off x="726425" y="2911493"/>
            <a:ext cx="3840000" cy="1147800"/>
          </a:xfrm>
          <a:prstGeom prst="rect">
            <a:avLst/>
          </a:prstGeom>
        </p:spPr>
        <p:txBody>
          <a:bodyPr spcFirstLastPara="1" wrap="square" lIns="91425" tIns="91425" rIns="91425" bIns="91425" anchor="ctr" anchorCtr="0">
            <a:noAutofit/>
          </a:bodyPr>
          <a:lstStyle>
            <a:lvl1pPr lvl="0" algn="r" rtl="0">
              <a:spcBef>
                <a:spcPts val="0"/>
              </a:spcBef>
              <a:spcAft>
                <a:spcPts val="0"/>
              </a:spcAft>
              <a:buSzPts val="1400"/>
              <a:buNone/>
              <a:defRPr/>
            </a:lvl1pPr>
            <a:lvl2pPr lvl="1" algn="r" rtl="0">
              <a:spcBef>
                <a:spcPts val="0"/>
              </a:spcBef>
              <a:spcAft>
                <a:spcPts val="0"/>
              </a:spcAft>
              <a:buSzPts val="1400"/>
              <a:buNone/>
              <a:defRPr/>
            </a:lvl2pPr>
            <a:lvl3pPr lvl="2" algn="r" rtl="0">
              <a:spcBef>
                <a:spcPts val="0"/>
              </a:spcBef>
              <a:spcAft>
                <a:spcPts val="0"/>
              </a:spcAft>
              <a:buSzPts val="1400"/>
              <a:buNone/>
              <a:defRPr/>
            </a:lvl3pPr>
            <a:lvl4pPr lvl="3" algn="r" rtl="0">
              <a:spcBef>
                <a:spcPts val="0"/>
              </a:spcBef>
              <a:spcAft>
                <a:spcPts val="0"/>
              </a:spcAft>
              <a:buSzPts val="1400"/>
              <a:buNone/>
              <a:defRPr/>
            </a:lvl4pPr>
            <a:lvl5pPr lvl="4" algn="r" rtl="0">
              <a:spcBef>
                <a:spcPts val="0"/>
              </a:spcBef>
              <a:spcAft>
                <a:spcPts val="0"/>
              </a:spcAft>
              <a:buSzPts val="1400"/>
              <a:buNone/>
              <a:defRPr/>
            </a:lvl5pPr>
            <a:lvl6pPr lvl="5" algn="r" rtl="0">
              <a:spcBef>
                <a:spcPts val="0"/>
              </a:spcBef>
              <a:spcAft>
                <a:spcPts val="0"/>
              </a:spcAft>
              <a:buSzPts val="1400"/>
              <a:buNone/>
              <a:defRPr/>
            </a:lvl6pPr>
            <a:lvl7pPr lvl="6" algn="r" rtl="0">
              <a:spcBef>
                <a:spcPts val="0"/>
              </a:spcBef>
              <a:spcAft>
                <a:spcPts val="0"/>
              </a:spcAft>
              <a:buSzPts val="1400"/>
              <a:buNone/>
              <a:defRPr/>
            </a:lvl7pPr>
            <a:lvl8pPr lvl="7" algn="r" rtl="0">
              <a:spcBef>
                <a:spcPts val="0"/>
              </a:spcBef>
              <a:spcAft>
                <a:spcPts val="0"/>
              </a:spcAft>
              <a:buSzPts val="1400"/>
              <a:buNone/>
              <a:defRPr/>
            </a:lvl8pPr>
            <a:lvl9pPr lvl="8" algn="r" rtl="0">
              <a:spcBef>
                <a:spcPts val="0"/>
              </a:spcBef>
              <a:spcAft>
                <a:spcPts val="0"/>
              </a:spcAft>
              <a:buSzPts val="1400"/>
              <a:buNone/>
              <a:defRPr/>
            </a:lvl9pPr>
          </a:lstStyle>
          <a:p>
            <a:endParaRPr/>
          </a:p>
        </p:txBody>
      </p:sp>
    </p:spTree>
    <p:extLst>
      <p:ext uri="{BB962C8B-B14F-4D97-AF65-F5344CB8AC3E}">
        <p14:creationId xmlns:p14="http://schemas.microsoft.com/office/powerpoint/2010/main" val="2021582730"/>
      </p:ext>
    </p:extLst>
  </p:cSld>
  <p:clrMapOvr>
    <a:masterClrMapping/>
  </p:clrMapOvr>
</p:sldLayout>
</file>

<file path=ppt/slideLayouts/slideLayout34.xml><?xml version="1.0" encoding="utf-8"?>
<p:sldLayout xmlns:a="http://schemas.openxmlformats.org/drawingml/2006/main" xmlns:r="http://schemas.openxmlformats.org/officeDocument/2006/relationships" xmlns:p="http://schemas.openxmlformats.org/presentationml/2006/main" matchingName="Title and text 3">
  <p:cSld name="Title and text 3">
    <p:spTree>
      <p:nvGrpSpPr>
        <p:cNvPr id="1" name="Shape 1752"/>
        <p:cNvGrpSpPr/>
        <p:nvPr/>
      </p:nvGrpSpPr>
      <p:grpSpPr>
        <a:xfrm>
          <a:off x="0" y="0"/>
          <a:ext cx="0" cy="0"/>
          <a:chOff x="0" y="0"/>
          <a:chExt cx="0" cy="0"/>
        </a:xfrm>
      </p:grpSpPr>
      <p:sp>
        <p:nvSpPr>
          <p:cNvPr id="1753" name="Google Shape;1753;p20"/>
          <p:cNvSpPr txBox="1">
            <a:spLocks noGrp="1"/>
          </p:cNvSpPr>
          <p:nvPr>
            <p:ph type="title"/>
          </p:nvPr>
        </p:nvSpPr>
        <p:spPr>
          <a:xfrm>
            <a:off x="2020450" y="1307400"/>
            <a:ext cx="5103000" cy="440700"/>
          </a:xfrm>
          <a:prstGeom prst="rect">
            <a:avLst/>
          </a:prstGeom>
        </p:spPr>
        <p:txBody>
          <a:bodyPr spcFirstLastPara="1" wrap="square" lIns="0" tIns="182875" rIns="0" bIns="0" anchor="ctr" anchorCtr="0">
            <a:noAutofit/>
          </a:bodyPr>
          <a:lstStyle>
            <a:lvl1pPr lvl="0" algn="ctr" rtl="0">
              <a:spcBef>
                <a:spcPts val="0"/>
              </a:spcBef>
              <a:spcAft>
                <a:spcPts val="0"/>
              </a:spcAft>
              <a:buSzPts val="2000"/>
              <a:buNone/>
              <a:defRPr sz="1400" b="0">
                <a:solidFill>
                  <a:schemeClr val="lt2"/>
                </a:solidFill>
                <a:latin typeface="Poppins"/>
                <a:ea typeface="Poppins"/>
                <a:cs typeface="Poppins"/>
                <a:sym typeface="Poppins"/>
              </a:defRPr>
            </a:lvl1pPr>
            <a:lvl2pPr lvl="1" algn="ctr" rtl="0">
              <a:spcBef>
                <a:spcPts val="0"/>
              </a:spcBef>
              <a:spcAft>
                <a:spcPts val="0"/>
              </a:spcAft>
              <a:buClr>
                <a:schemeClr val="dk1"/>
              </a:buClr>
              <a:buSzPts val="2000"/>
              <a:buNone/>
              <a:defRPr sz="2000">
                <a:solidFill>
                  <a:schemeClr val="dk1"/>
                </a:solidFill>
              </a:defRPr>
            </a:lvl2pPr>
            <a:lvl3pPr lvl="2" algn="ctr" rtl="0">
              <a:spcBef>
                <a:spcPts val="0"/>
              </a:spcBef>
              <a:spcAft>
                <a:spcPts val="0"/>
              </a:spcAft>
              <a:buClr>
                <a:schemeClr val="dk1"/>
              </a:buClr>
              <a:buSzPts val="2000"/>
              <a:buNone/>
              <a:defRPr sz="2000">
                <a:solidFill>
                  <a:schemeClr val="dk1"/>
                </a:solidFill>
              </a:defRPr>
            </a:lvl3pPr>
            <a:lvl4pPr lvl="3" algn="ctr" rtl="0">
              <a:spcBef>
                <a:spcPts val="0"/>
              </a:spcBef>
              <a:spcAft>
                <a:spcPts val="0"/>
              </a:spcAft>
              <a:buClr>
                <a:schemeClr val="dk1"/>
              </a:buClr>
              <a:buSzPts val="2000"/>
              <a:buNone/>
              <a:defRPr sz="2000">
                <a:solidFill>
                  <a:schemeClr val="dk1"/>
                </a:solidFill>
              </a:defRPr>
            </a:lvl4pPr>
            <a:lvl5pPr lvl="4" algn="ctr" rtl="0">
              <a:spcBef>
                <a:spcPts val="0"/>
              </a:spcBef>
              <a:spcAft>
                <a:spcPts val="0"/>
              </a:spcAft>
              <a:buClr>
                <a:schemeClr val="dk1"/>
              </a:buClr>
              <a:buSzPts val="2000"/>
              <a:buNone/>
              <a:defRPr sz="2000">
                <a:solidFill>
                  <a:schemeClr val="dk1"/>
                </a:solidFill>
              </a:defRPr>
            </a:lvl5pPr>
            <a:lvl6pPr lvl="5" algn="ctr" rtl="0">
              <a:spcBef>
                <a:spcPts val="0"/>
              </a:spcBef>
              <a:spcAft>
                <a:spcPts val="0"/>
              </a:spcAft>
              <a:buClr>
                <a:schemeClr val="dk1"/>
              </a:buClr>
              <a:buSzPts val="2000"/>
              <a:buNone/>
              <a:defRPr sz="2000">
                <a:solidFill>
                  <a:schemeClr val="dk1"/>
                </a:solidFill>
              </a:defRPr>
            </a:lvl6pPr>
            <a:lvl7pPr lvl="6" algn="ctr" rtl="0">
              <a:spcBef>
                <a:spcPts val="0"/>
              </a:spcBef>
              <a:spcAft>
                <a:spcPts val="0"/>
              </a:spcAft>
              <a:buClr>
                <a:schemeClr val="dk1"/>
              </a:buClr>
              <a:buSzPts val="2000"/>
              <a:buNone/>
              <a:defRPr sz="2000">
                <a:solidFill>
                  <a:schemeClr val="dk1"/>
                </a:solidFill>
              </a:defRPr>
            </a:lvl7pPr>
            <a:lvl8pPr lvl="7" algn="ctr" rtl="0">
              <a:spcBef>
                <a:spcPts val="0"/>
              </a:spcBef>
              <a:spcAft>
                <a:spcPts val="0"/>
              </a:spcAft>
              <a:buClr>
                <a:schemeClr val="dk1"/>
              </a:buClr>
              <a:buSzPts val="2000"/>
              <a:buNone/>
              <a:defRPr sz="2000">
                <a:solidFill>
                  <a:schemeClr val="dk1"/>
                </a:solidFill>
              </a:defRPr>
            </a:lvl8pPr>
            <a:lvl9pPr lvl="8" algn="ctr" rtl="0">
              <a:spcBef>
                <a:spcPts val="0"/>
              </a:spcBef>
              <a:spcAft>
                <a:spcPts val="0"/>
              </a:spcAft>
              <a:buClr>
                <a:schemeClr val="dk1"/>
              </a:buClr>
              <a:buSzPts val="2000"/>
              <a:buNone/>
              <a:defRPr sz="2000">
                <a:solidFill>
                  <a:schemeClr val="dk1"/>
                </a:solidFill>
              </a:defRPr>
            </a:lvl9pPr>
          </a:lstStyle>
          <a:p>
            <a:endParaRPr/>
          </a:p>
        </p:txBody>
      </p:sp>
      <p:grpSp>
        <p:nvGrpSpPr>
          <p:cNvPr id="1754" name="Google Shape;1754;p20"/>
          <p:cNvGrpSpPr/>
          <p:nvPr/>
        </p:nvGrpSpPr>
        <p:grpSpPr>
          <a:xfrm>
            <a:off x="178100" y="0"/>
            <a:ext cx="1329075" cy="1585150"/>
            <a:chOff x="10248175" y="1051225"/>
            <a:chExt cx="1329075" cy="1585150"/>
          </a:xfrm>
        </p:grpSpPr>
        <p:sp>
          <p:nvSpPr>
            <p:cNvPr id="1755" name="Google Shape;1755;p20"/>
            <p:cNvSpPr/>
            <p:nvPr/>
          </p:nvSpPr>
          <p:spPr>
            <a:xfrm>
              <a:off x="10506550" y="1622400"/>
              <a:ext cx="480275" cy="537950"/>
            </a:xfrm>
            <a:custGeom>
              <a:avLst/>
              <a:gdLst/>
              <a:ahLst/>
              <a:cxnLst/>
              <a:rect l="l" t="t" r="r" b="b"/>
              <a:pathLst>
                <a:path w="19211" h="21518" extrusionOk="0">
                  <a:moveTo>
                    <a:pt x="14923" y="6508"/>
                  </a:moveTo>
                  <a:cubicBezTo>
                    <a:pt x="15118" y="6508"/>
                    <a:pt x="15316" y="6544"/>
                    <a:pt x="15502" y="6637"/>
                  </a:cubicBezTo>
                  <a:cubicBezTo>
                    <a:pt x="15776" y="6789"/>
                    <a:pt x="15988" y="7093"/>
                    <a:pt x="15988" y="7427"/>
                  </a:cubicBezTo>
                  <a:cubicBezTo>
                    <a:pt x="15988" y="7792"/>
                    <a:pt x="15745" y="8096"/>
                    <a:pt x="15441" y="8309"/>
                  </a:cubicBezTo>
                  <a:cubicBezTo>
                    <a:pt x="15137" y="8521"/>
                    <a:pt x="14803" y="8613"/>
                    <a:pt x="14438" y="8704"/>
                  </a:cubicBezTo>
                  <a:cubicBezTo>
                    <a:pt x="14256" y="8734"/>
                    <a:pt x="14104" y="8765"/>
                    <a:pt x="13921" y="8825"/>
                  </a:cubicBezTo>
                  <a:cubicBezTo>
                    <a:pt x="13615" y="8896"/>
                    <a:pt x="13327" y="8967"/>
                    <a:pt x="13030" y="8967"/>
                  </a:cubicBezTo>
                  <a:cubicBezTo>
                    <a:pt x="12943" y="8967"/>
                    <a:pt x="12855" y="8961"/>
                    <a:pt x="12766" y="8947"/>
                  </a:cubicBezTo>
                  <a:cubicBezTo>
                    <a:pt x="12371" y="8886"/>
                    <a:pt x="11976" y="8613"/>
                    <a:pt x="11915" y="8248"/>
                  </a:cubicBezTo>
                  <a:cubicBezTo>
                    <a:pt x="11854" y="7944"/>
                    <a:pt x="12006" y="7640"/>
                    <a:pt x="12189" y="7427"/>
                  </a:cubicBezTo>
                  <a:cubicBezTo>
                    <a:pt x="12706" y="6910"/>
                    <a:pt x="13344" y="6850"/>
                    <a:pt x="14013" y="6728"/>
                  </a:cubicBezTo>
                  <a:cubicBezTo>
                    <a:pt x="14195" y="6698"/>
                    <a:pt x="14377" y="6607"/>
                    <a:pt x="14560" y="6546"/>
                  </a:cubicBezTo>
                  <a:cubicBezTo>
                    <a:pt x="14677" y="6522"/>
                    <a:pt x="14800" y="6508"/>
                    <a:pt x="14923" y="6508"/>
                  </a:cubicBezTo>
                  <a:close/>
                  <a:moveTo>
                    <a:pt x="3842" y="6623"/>
                  </a:moveTo>
                  <a:cubicBezTo>
                    <a:pt x="3888" y="6623"/>
                    <a:pt x="3935" y="6627"/>
                    <a:pt x="3982" y="6637"/>
                  </a:cubicBezTo>
                  <a:cubicBezTo>
                    <a:pt x="4164" y="6667"/>
                    <a:pt x="4316" y="6850"/>
                    <a:pt x="4377" y="7062"/>
                  </a:cubicBezTo>
                  <a:cubicBezTo>
                    <a:pt x="4408" y="7245"/>
                    <a:pt x="4377" y="7458"/>
                    <a:pt x="4347" y="7670"/>
                  </a:cubicBezTo>
                  <a:cubicBezTo>
                    <a:pt x="4164" y="8309"/>
                    <a:pt x="3800" y="8917"/>
                    <a:pt x="3283" y="9373"/>
                  </a:cubicBezTo>
                  <a:cubicBezTo>
                    <a:pt x="3131" y="9494"/>
                    <a:pt x="2949" y="9616"/>
                    <a:pt x="2736" y="9616"/>
                  </a:cubicBezTo>
                  <a:cubicBezTo>
                    <a:pt x="2553" y="9616"/>
                    <a:pt x="2371" y="9494"/>
                    <a:pt x="2249" y="9342"/>
                  </a:cubicBezTo>
                  <a:cubicBezTo>
                    <a:pt x="2158" y="9160"/>
                    <a:pt x="2128" y="8947"/>
                    <a:pt x="2128" y="8765"/>
                  </a:cubicBezTo>
                  <a:cubicBezTo>
                    <a:pt x="2157" y="8103"/>
                    <a:pt x="3003" y="6623"/>
                    <a:pt x="3842" y="6623"/>
                  </a:cubicBezTo>
                  <a:close/>
                  <a:moveTo>
                    <a:pt x="15956" y="10492"/>
                  </a:moveTo>
                  <a:cubicBezTo>
                    <a:pt x="16091" y="10492"/>
                    <a:pt x="16225" y="10502"/>
                    <a:pt x="16353" y="10528"/>
                  </a:cubicBezTo>
                  <a:cubicBezTo>
                    <a:pt x="16627" y="10619"/>
                    <a:pt x="16931" y="10801"/>
                    <a:pt x="16961" y="11075"/>
                  </a:cubicBezTo>
                  <a:cubicBezTo>
                    <a:pt x="16991" y="11379"/>
                    <a:pt x="16748" y="11622"/>
                    <a:pt x="16505" y="11743"/>
                  </a:cubicBezTo>
                  <a:cubicBezTo>
                    <a:pt x="16135" y="11968"/>
                    <a:pt x="15723" y="12040"/>
                    <a:pt x="15296" y="12040"/>
                  </a:cubicBezTo>
                  <a:cubicBezTo>
                    <a:pt x="14915" y="12040"/>
                    <a:pt x="14521" y="11983"/>
                    <a:pt x="14134" y="11926"/>
                  </a:cubicBezTo>
                  <a:lnTo>
                    <a:pt x="14073" y="11835"/>
                  </a:lnTo>
                  <a:cubicBezTo>
                    <a:pt x="14013" y="11804"/>
                    <a:pt x="13982" y="11774"/>
                    <a:pt x="13921" y="11713"/>
                  </a:cubicBezTo>
                  <a:cubicBezTo>
                    <a:pt x="13800" y="11561"/>
                    <a:pt x="13861" y="11318"/>
                    <a:pt x="13952" y="11166"/>
                  </a:cubicBezTo>
                  <a:cubicBezTo>
                    <a:pt x="14256" y="10710"/>
                    <a:pt x="14864" y="10588"/>
                    <a:pt x="15411" y="10528"/>
                  </a:cubicBezTo>
                  <a:cubicBezTo>
                    <a:pt x="15586" y="10510"/>
                    <a:pt x="15772" y="10492"/>
                    <a:pt x="15956" y="10492"/>
                  </a:cubicBezTo>
                  <a:close/>
                  <a:moveTo>
                    <a:pt x="6861" y="12935"/>
                  </a:moveTo>
                  <a:cubicBezTo>
                    <a:pt x="6997" y="12935"/>
                    <a:pt x="7133" y="12953"/>
                    <a:pt x="7265" y="12990"/>
                  </a:cubicBezTo>
                  <a:cubicBezTo>
                    <a:pt x="7326" y="13020"/>
                    <a:pt x="7417" y="13050"/>
                    <a:pt x="7447" y="13081"/>
                  </a:cubicBezTo>
                  <a:cubicBezTo>
                    <a:pt x="7599" y="13263"/>
                    <a:pt x="7447" y="13506"/>
                    <a:pt x="7295" y="13658"/>
                  </a:cubicBezTo>
                  <a:cubicBezTo>
                    <a:pt x="6930" y="13962"/>
                    <a:pt x="6505" y="14175"/>
                    <a:pt x="6049" y="14266"/>
                  </a:cubicBezTo>
                  <a:lnTo>
                    <a:pt x="5927" y="14236"/>
                  </a:lnTo>
                  <a:cubicBezTo>
                    <a:pt x="5877" y="14248"/>
                    <a:pt x="5821" y="14256"/>
                    <a:pt x="5763" y="14256"/>
                  </a:cubicBezTo>
                  <a:cubicBezTo>
                    <a:pt x="5680" y="14256"/>
                    <a:pt x="5591" y="14241"/>
                    <a:pt x="5502" y="14205"/>
                  </a:cubicBezTo>
                  <a:cubicBezTo>
                    <a:pt x="5411" y="14205"/>
                    <a:pt x="5350" y="14175"/>
                    <a:pt x="5319" y="14084"/>
                  </a:cubicBezTo>
                  <a:cubicBezTo>
                    <a:pt x="5319" y="14053"/>
                    <a:pt x="5319" y="13993"/>
                    <a:pt x="5350" y="13962"/>
                  </a:cubicBezTo>
                  <a:cubicBezTo>
                    <a:pt x="5576" y="13334"/>
                    <a:pt x="6217" y="12935"/>
                    <a:pt x="6861" y="12935"/>
                  </a:cubicBezTo>
                  <a:close/>
                  <a:moveTo>
                    <a:pt x="10408" y="1"/>
                  </a:moveTo>
                  <a:cubicBezTo>
                    <a:pt x="7319" y="1"/>
                    <a:pt x="6930" y="5269"/>
                    <a:pt x="6930" y="5269"/>
                  </a:cubicBezTo>
                  <a:cubicBezTo>
                    <a:pt x="6930" y="5269"/>
                    <a:pt x="6062" y="5034"/>
                    <a:pt x="4979" y="5034"/>
                  </a:cubicBezTo>
                  <a:cubicBezTo>
                    <a:pt x="3451" y="5034"/>
                    <a:pt x="1494" y="5502"/>
                    <a:pt x="942" y="7762"/>
                  </a:cubicBezTo>
                  <a:cubicBezTo>
                    <a:pt x="0" y="11652"/>
                    <a:pt x="3982" y="18066"/>
                    <a:pt x="9575" y="19555"/>
                  </a:cubicBezTo>
                  <a:cubicBezTo>
                    <a:pt x="11763" y="20133"/>
                    <a:pt x="13739" y="21014"/>
                    <a:pt x="14864" y="21409"/>
                  </a:cubicBezTo>
                  <a:cubicBezTo>
                    <a:pt x="15078" y="21482"/>
                    <a:pt x="15293" y="21517"/>
                    <a:pt x="15503" y="21517"/>
                  </a:cubicBezTo>
                  <a:cubicBezTo>
                    <a:pt x="16423" y="21517"/>
                    <a:pt x="17232" y="20849"/>
                    <a:pt x="17356" y="19859"/>
                  </a:cubicBezTo>
                  <a:cubicBezTo>
                    <a:pt x="17538" y="18278"/>
                    <a:pt x="18359" y="16364"/>
                    <a:pt x="18663" y="13932"/>
                  </a:cubicBezTo>
                  <a:cubicBezTo>
                    <a:pt x="19210" y="9494"/>
                    <a:pt x="17386" y="3354"/>
                    <a:pt x="12432" y="619"/>
                  </a:cubicBezTo>
                  <a:cubicBezTo>
                    <a:pt x="11653" y="184"/>
                    <a:pt x="10983" y="1"/>
                    <a:pt x="1040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20"/>
            <p:cNvSpPr/>
            <p:nvPr/>
          </p:nvSpPr>
          <p:spPr>
            <a:xfrm>
              <a:off x="10691200" y="1773125"/>
              <a:ext cx="217350" cy="355650"/>
            </a:xfrm>
            <a:custGeom>
              <a:avLst/>
              <a:gdLst/>
              <a:ahLst/>
              <a:cxnLst/>
              <a:rect l="l" t="t" r="r" b="b"/>
              <a:pathLst>
                <a:path w="8694" h="14226" fill="none" extrusionOk="0">
                  <a:moveTo>
                    <a:pt x="8693" y="14225"/>
                  </a:moveTo>
                  <a:cubicBezTo>
                    <a:pt x="8177" y="14164"/>
                    <a:pt x="7751" y="13800"/>
                    <a:pt x="7478" y="13344"/>
                  </a:cubicBezTo>
                  <a:cubicBezTo>
                    <a:pt x="7204" y="12918"/>
                    <a:pt x="7052" y="12401"/>
                    <a:pt x="6900" y="11915"/>
                  </a:cubicBezTo>
                  <a:cubicBezTo>
                    <a:pt x="6323" y="10183"/>
                    <a:pt x="5380" y="8572"/>
                    <a:pt x="4195" y="7173"/>
                  </a:cubicBezTo>
                  <a:cubicBezTo>
                    <a:pt x="3709" y="6596"/>
                    <a:pt x="3161" y="6079"/>
                    <a:pt x="2736" y="5441"/>
                  </a:cubicBezTo>
                  <a:cubicBezTo>
                    <a:pt x="2402" y="4985"/>
                    <a:pt x="2158" y="4468"/>
                    <a:pt x="1915" y="3982"/>
                  </a:cubicBezTo>
                  <a:cubicBezTo>
                    <a:pt x="1824" y="3769"/>
                    <a:pt x="1733" y="3556"/>
                    <a:pt x="1611" y="3374"/>
                  </a:cubicBezTo>
                  <a:cubicBezTo>
                    <a:pt x="1064" y="2249"/>
                    <a:pt x="517" y="1125"/>
                    <a:pt x="0"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7" name="Google Shape;1757;p20"/>
            <p:cNvSpPr/>
            <p:nvPr/>
          </p:nvSpPr>
          <p:spPr>
            <a:xfrm>
              <a:off x="10741350" y="1862775"/>
              <a:ext cx="201400" cy="23575"/>
            </a:xfrm>
            <a:custGeom>
              <a:avLst/>
              <a:gdLst/>
              <a:ahLst/>
              <a:cxnLst/>
              <a:rect l="l" t="t" r="r" b="b"/>
              <a:pathLst>
                <a:path w="8056" h="943" fill="none" extrusionOk="0">
                  <a:moveTo>
                    <a:pt x="0" y="578"/>
                  </a:moveTo>
                  <a:cubicBezTo>
                    <a:pt x="335" y="183"/>
                    <a:pt x="882" y="1"/>
                    <a:pt x="1399" y="122"/>
                  </a:cubicBezTo>
                  <a:cubicBezTo>
                    <a:pt x="1703" y="183"/>
                    <a:pt x="1946" y="365"/>
                    <a:pt x="2219" y="487"/>
                  </a:cubicBezTo>
                  <a:cubicBezTo>
                    <a:pt x="2736" y="761"/>
                    <a:pt x="3314" y="913"/>
                    <a:pt x="3861" y="943"/>
                  </a:cubicBezTo>
                  <a:cubicBezTo>
                    <a:pt x="4073" y="943"/>
                    <a:pt x="4317" y="943"/>
                    <a:pt x="4529" y="882"/>
                  </a:cubicBezTo>
                  <a:cubicBezTo>
                    <a:pt x="4712" y="821"/>
                    <a:pt x="4864" y="669"/>
                    <a:pt x="5046" y="609"/>
                  </a:cubicBezTo>
                  <a:cubicBezTo>
                    <a:pt x="5411" y="426"/>
                    <a:pt x="5806" y="396"/>
                    <a:pt x="6201" y="365"/>
                  </a:cubicBezTo>
                  <a:cubicBezTo>
                    <a:pt x="6839" y="335"/>
                    <a:pt x="7447" y="305"/>
                    <a:pt x="8055" y="27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8" name="Google Shape;1758;p20"/>
            <p:cNvSpPr/>
            <p:nvPr/>
          </p:nvSpPr>
          <p:spPr>
            <a:xfrm>
              <a:off x="10716275" y="1726750"/>
              <a:ext cx="179350" cy="100350"/>
            </a:xfrm>
            <a:custGeom>
              <a:avLst/>
              <a:gdLst/>
              <a:ahLst/>
              <a:cxnLst/>
              <a:rect l="l" t="t" r="r" b="b"/>
              <a:pathLst>
                <a:path w="7174" h="4014" fill="none" extrusionOk="0">
                  <a:moveTo>
                    <a:pt x="0" y="4013"/>
                  </a:moveTo>
                  <a:cubicBezTo>
                    <a:pt x="365" y="3861"/>
                    <a:pt x="517" y="3466"/>
                    <a:pt x="760" y="3192"/>
                  </a:cubicBezTo>
                  <a:cubicBezTo>
                    <a:pt x="1155" y="2767"/>
                    <a:pt x="1733" y="2615"/>
                    <a:pt x="2310" y="2524"/>
                  </a:cubicBezTo>
                  <a:cubicBezTo>
                    <a:pt x="2858" y="2463"/>
                    <a:pt x="3435" y="2463"/>
                    <a:pt x="3982" y="2281"/>
                  </a:cubicBezTo>
                  <a:cubicBezTo>
                    <a:pt x="5198" y="1855"/>
                    <a:pt x="5958" y="518"/>
                    <a:pt x="7174"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20"/>
            <p:cNvSpPr/>
            <p:nvPr/>
          </p:nvSpPr>
          <p:spPr>
            <a:xfrm>
              <a:off x="10820375" y="1952450"/>
              <a:ext cx="136050" cy="22825"/>
            </a:xfrm>
            <a:custGeom>
              <a:avLst/>
              <a:gdLst/>
              <a:ahLst/>
              <a:cxnLst/>
              <a:rect l="l" t="t" r="r" b="b"/>
              <a:pathLst>
                <a:path w="5442" h="913" fill="none" extrusionOk="0">
                  <a:moveTo>
                    <a:pt x="1" y="912"/>
                  </a:moveTo>
                  <a:cubicBezTo>
                    <a:pt x="274" y="547"/>
                    <a:pt x="760" y="456"/>
                    <a:pt x="1186" y="487"/>
                  </a:cubicBezTo>
                  <a:cubicBezTo>
                    <a:pt x="1642" y="517"/>
                    <a:pt x="2037" y="669"/>
                    <a:pt x="2493" y="730"/>
                  </a:cubicBezTo>
                  <a:cubicBezTo>
                    <a:pt x="2797" y="760"/>
                    <a:pt x="3101" y="760"/>
                    <a:pt x="3405" y="699"/>
                  </a:cubicBezTo>
                  <a:cubicBezTo>
                    <a:pt x="4104" y="547"/>
                    <a:pt x="4742" y="92"/>
                    <a:pt x="544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20"/>
            <p:cNvSpPr/>
            <p:nvPr/>
          </p:nvSpPr>
          <p:spPr>
            <a:xfrm>
              <a:off x="10855325" y="2037550"/>
              <a:ext cx="75250" cy="18275"/>
            </a:xfrm>
            <a:custGeom>
              <a:avLst/>
              <a:gdLst/>
              <a:ahLst/>
              <a:cxnLst/>
              <a:rect l="l" t="t" r="r" b="b"/>
              <a:pathLst>
                <a:path w="3010" h="731" fill="none" extrusionOk="0">
                  <a:moveTo>
                    <a:pt x="1" y="396"/>
                  </a:moveTo>
                  <a:cubicBezTo>
                    <a:pt x="366" y="183"/>
                    <a:pt x="791" y="1"/>
                    <a:pt x="1186" y="92"/>
                  </a:cubicBezTo>
                  <a:cubicBezTo>
                    <a:pt x="1521" y="153"/>
                    <a:pt x="1794" y="426"/>
                    <a:pt x="2098" y="578"/>
                  </a:cubicBezTo>
                  <a:cubicBezTo>
                    <a:pt x="2402" y="730"/>
                    <a:pt x="2858" y="730"/>
                    <a:pt x="3010" y="426"/>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20"/>
            <p:cNvSpPr/>
            <p:nvPr/>
          </p:nvSpPr>
          <p:spPr>
            <a:xfrm>
              <a:off x="10571125" y="1824025"/>
              <a:ext cx="140600" cy="82100"/>
            </a:xfrm>
            <a:custGeom>
              <a:avLst/>
              <a:gdLst/>
              <a:ahLst/>
              <a:cxnLst/>
              <a:rect l="l" t="t" r="r" b="b"/>
              <a:pathLst>
                <a:path w="5624" h="3284" fill="none" extrusionOk="0">
                  <a:moveTo>
                    <a:pt x="5624" y="1"/>
                  </a:moveTo>
                  <a:cubicBezTo>
                    <a:pt x="5381" y="213"/>
                    <a:pt x="5168" y="426"/>
                    <a:pt x="4925" y="639"/>
                  </a:cubicBezTo>
                  <a:cubicBezTo>
                    <a:pt x="4408" y="1125"/>
                    <a:pt x="3770" y="1642"/>
                    <a:pt x="3040" y="1672"/>
                  </a:cubicBezTo>
                  <a:cubicBezTo>
                    <a:pt x="2554" y="1672"/>
                    <a:pt x="2068" y="1460"/>
                    <a:pt x="1581" y="1551"/>
                  </a:cubicBezTo>
                  <a:cubicBezTo>
                    <a:pt x="1186" y="1611"/>
                    <a:pt x="821" y="1885"/>
                    <a:pt x="578" y="2189"/>
                  </a:cubicBezTo>
                  <a:cubicBezTo>
                    <a:pt x="335" y="2523"/>
                    <a:pt x="153" y="2888"/>
                    <a:pt x="1" y="3283"/>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2" name="Google Shape;1762;p20"/>
            <p:cNvSpPr/>
            <p:nvPr/>
          </p:nvSpPr>
          <p:spPr>
            <a:xfrm>
              <a:off x="10676000" y="1884825"/>
              <a:ext cx="71450" cy="166425"/>
            </a:xfrm>
            <a:custGeom>
              <a:avLst/>
              <a:gdLst/>
              <a:ahLst/>
              <a:cxnLst/>
              <a:rect l="l" t="t" r="r" b="b"/>
              <a:pathLst>
                <a:path w="2858" h="6657" fill="none" extrusionOk="0">
                  <a:moveTo>
                    <a:pt x="2706" y="0"/>
                  </a:moveTo>
                  <a:cubicBezTo>
                    <a:pt x="2858" y="335"/>
                    <a:pt x="2675" y="699"/>
                    <a:pt x="2554" y="1034"/>
                  </a:cubicBezTo>
                  <a:cubicBezTo>
                    <a:pt x="2341" y="1672"/>
                    <a:pt x="2371" y="2401"/>
                    <a:pt x="2007" y="3009"/>
                  </a:cubicBezTo>
                  <a:cubicBezTo>
                    <a:pt x="1855" y="3313"/>
                    <a:pt x="1611" y="3556"/>
                    <a:pt x="1399" y="3830"/>
                  </a:cubicBezTo>
                  <a:cubicBezTo>
                    <a:pt x="973" y="4347"/>
                    <a:pt x="730" y="4955"/>
                    <a:pt x="456" y="5563"/>
                  </a:cubicBezTo>
                  <a:cubicBezTo>
                    <a:pt x="304" y="5927"/>
                    <a:pt x="152" y="6292"/>
                    <a:pt x="0" y="665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3" name="Google Shape;1763;p20"/>
            <p:cNvSpPr/>
            <p:nvPr/>
          </p:nvSpPr>
          <p:spPr>
            <a:xfrm>
              <a:off x="10791500" y="1993475"/>
              <a:ext cx="37250" cy="107175"/>
            </a:xfrm>
            <a:custGeom>
              <a:avLst/>
              <a:gdLst/>
              <a:ahLst/>
              <a:cxnLst/>
              <a:rect l="l" t="t" r="r" b="b"/>
              <a:pathLst>
                <a:path w="1490" h="4287" fill="none" extrusionOk="0">
                  <a:moveTo>
                    <a:pt x="1490" y="1"/>
                  </a:moveTo>
                  <a:cubicBezTo>
                    <a:pt x="1277" y="761"/>
                    <a:pt x="1034" y="1490"/>
                    <a:pt x="760" y="2189"/>
                  </a:cubicBezTo>
                  <a:cubicBezTo>
                    <a:pt x="517" y="2888"/>
                    <a:pt x="244" y="3587"/>
                    <a:pt x="1" y="428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20"/>
            <p:cNvSpPr/>
            <p:nvPr/>
          </p:nvSpPr>
          <p:spPr>
            <a:xfrm>
              <a:off x="10840900" y="2074800"/>
              <a:ext cx="19025" cy="53975"/>
            </a:xfrm>
            <a:custGeom>
              <a:avLst/>
              <a:gdLst/>
              <a:ahLst/>
              <a:cxnLst/>
              <a:rect l="l" t="t" r="r" b="b"/>
              <a:pathLst>
                <a:path w="761" h="2159" fill="none" extrusionOk="0">
                  <a:moveTo>
                    <a:pt x="760" y="0"/>
                  </a:moveTo>
                  <a:cubicBezTo>
                    <a:pt x="365" y="669"/>
                    <a:pt x="122" y="1368"/>
                    <a:pt x="0" y="2128"/>
                  </a:cubicBezTo>
                  <a:cubicBezTo>
                    <a:pt x="61" y="2158"/>
                    <a:pt x="152" y="2128"/>
                    <a:pt x="183" y="203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20"/>
            <p:cNvSpPr/>
            <p:nvPr/>
          </p:nvSpPr>
          <p:spPr>
            <a:xfrm>
              <a:off x="10876000" y="1588350"/>
              <a:ext cx="503125" cy="479600"/>
            </a:xfrm>
            <a:custGeom>
              <a:avLst/>
              <a:gdLst/>
              <a:ahLst/>
              <a:cxnLst/>
              <a:rect l="l" t="t" r="r" b="b"/>
              <a:pathLst>
                <a:path w="20125" h="19184" extrusionOk="0">
                  <a:moveTo>
                    <a:pt x="8918" y="1373"/>
                  </a:moveTo>
                  <a:cubicBezTo>
                    <a:pt x="9719" y="1373"/>
                    <a:pt x="11097" y="1798"/>
                    <a:pt x="11150" y="2589"/>
                  </a:cubicBezTo>
                  <a:cubicBezTo>
                    <a:pt x="11180" y="2771"/>
                    <a:pt x="11058" y="2984"/>
                    <a:pt x="10876" y="3075"/>
                  </a:cubicBezTo>
                  <a:cubicBezTo>
                    <a:pt x="10694" y="3196"/>
                    <a:pt x="10481" y="3227"/>
                    <a:pt x="10268" y="3227"/>
                  </a:cubicBezTo>
                  <a:cubicBezTo>
                    <a:pt x="10220" y="3229"/>
                    <a:pt x="10172" y="3230"/>
                    <a:pt x="10124" y="3230"/>
                  </a:cubicBezTo>
                  <a:cubicBezTo>
                    <a:pt x="9504" y="3230"/>
                    <a:pt x="8889" y="3049"/>
                    <a:pt x="8353" y="2710"/>
                  </a:cubicBezTo>
                  <a:cubicBezTo>
                    <a:pt x="8171" y="2589"/>
                    <a:pt x="8019" y="2437"/>
                    <a:pt x="7958" y="2224"/>
                  </a:cubicBezTo>
                  <a:cubicBezTo>
                    <a:pt x="7897" y="2041"/>
                    <a:pt x="7958" y="1829"/>
                    <a:pt x="8110" y="1677"/>
                  </a:cubicBezTo>
                  <a:cubicBezTo>
                    <a:pt x="8232" y="1555"/>
                    <a:pt x="8414" y="1464"/>
                    <a:pt x="8596" y="1403"/>
                  </a:cubicBezTo>
                  <a:cubicBezTo>
                    <a:pt x="8685" y="1383"/>
                    <a:pt x="8795" y="1373"/>
                    <a:pt x="8918" y="1373"/>
                  </a:cubicBezTo>
                  <a:close/>
                  <a:moveTo>
                    <a:pt x="4523" y="5962"/>
                  </a:moveTo>
                  <a:cubicBezTo>
                    <a:pt x="5314" y="6023"/>
                    <a:pt x="5982" y="6753"/>
                    <a:pt x="5982" y="7513"/>
                  </a:cubicBezTo>
                  <a:cubicBezTo>
                    <a:pt x="5982" y="7604"/>
                    <a:pt x="5982" y="7665"/>
                    <a:pt x="5952" y="7756"/>
                  </a:cubicBezTo>
                  <a:cubicBezTo>
                    <a:pt x="5901" y="7833"/>
                    <a:pt x="5822" y="7861"/>
                    <a:pt x="5735" y="7861"/>
                  </a:cubicBezTo>
                  <a:cubicBezTo>
                    <a:pt x="5615" y="7861"/>
                    <a:pt x="5480" y="7808"/>
                    <a:pt x="5374" y="7756"/>
                  </a:cubicBezTo>
                  <a:cubicBezTo>
                    <a:pt x="4979" y="7482"/>
                    <a:pt x="4645" y="7117"/>
                    <a:pt x="4432" y="6722"/>
                  </a:cubicBezTo>
                  <a:lnTo>
                    <a:pt x="4432" y="6601"/>
                  </a:lnTo>
                  <a:cubicBezTo>
                    <a:pt x="4371" y="6479"/>
                    <a:pt x="4311" y="6327"/>
                    <a:pt x="4311" y="6175"/>
                  </a:cubicBezTo>
                  <a:cubicBezTo>
                    <a:pt x="4311" y="6114"/>
                    <a:pt x="4341" y="6023"/>
                    <a:pt x="4402" y="5993"/>
                  </a:cubicBezTo>
                  <a:cubicBezTo>
                    <a:pt x="4432" y="5962"/>
                    <a:pt x="4493" y="5962"/>
                    <a:pt x="4523" y="5962"/>
                  </a:cubicBezTo>
                  <a:close/>
                  <a:moveTo>
                    <a:pt x="12220" y="10568"/>
                  </a:moveTo>
                  <a:cubicBezTo>
                    <a:pt x="12391" y="10568"/>
                    <a:pt x="12571" y="10616"/>
                    <a:pt x="12730" y="10704"/>
                  </a:cubicBezTo>
                  <a:cubicBezTo>
                    <a:pt x="13369" y="11038"/>
                    <a:pt x="13612" y="11646"/>
                    <a:pt x="13916" y="12254"/>
                  </a:cubicBezTo>
                  <a:cubicBezTo>
                    <a:pt x="14007" y="12406"/>
                    <a:pt x="14128" y="12558"/>
                    <a:pt x="14220" y="12710"/>
                  </a:cubicBezTo>
                  <a:cubicBezTo>
                    <a:pt x="14402" y="12984"/>
                    <a:pt x="14463" y="13318"/>
                    <a:pt x="14402" y="13622"/>
                  </a:cubicBezTo>
                  <a:cubicBezTo>
                    <a:pt x="14341" y="13956"/>
                    <a:pt x="14098" y="14230"/>
                    <a:pt x="13794" y="14321"/>
                  </a:cubicBezTo>
                  <a:cubicBezTo>
                    <a:pt x="13712" y="14351"/>
                    <a:pt x="13626" y="14364"/>
                    <a:pt x="13539" y="14364"/>
                  </a:cubicBezTo>
                  <a:cubicBezTo>
                    <a:pt x="13273" y="14364"/>
                    <a:pt x="12997" y="14239"/>
                    <a:pt x="12791" y="14078"/>
                  </a:cubicBezTo>
                  <a:cubicBezTo>
                    <a:pt x="12517" y="13835"/>
                    <a:pt x="12335" y="13531"/>
                    <a:pt x="12153" y="13197"/>
                  </a:cubicBezTo>
                  <a:lnTo>
                    <a:pt x="11879" y="12741"/>
                  </a:lnTo>
                  <a:cubicBezTo>
                    <a:pt x="11666" y="12406"/>
                    <a:pt x="11454" y="12042"/>
                    <a:pt x="11423" y="11677"/>
                  </a:cubicBezTo>
                  <a:cubicBezTo>
                    <a:pt x="11362" y="11282"/>
                    <a:pt x="11514" y="10826"/>
                    <a:pt x="11879" y="10643"/>
                  </a:cubicBezTo>
                  <a:cubicBezTo>
                    <a:pt x="11981" y="10593"/>
                    <a:pt x="12098" y="10568"/>
                    <a:pt x="12220" y="10568"/>
                  </a:cubicBezTo>
                  <a:close/>
                  <a:moveTo>
                    <a:pt x="9444" y="13410"/>
                  </a:moveTo>
                  <a:cubicBezTo>
                    <a:pt x="9508" y="13410"/>
                    <a:pt x="9572" y="13420"/>
                    <a:pt x="9630" y="13440"/>
                  </a:cubicBezTo>
                  <a:cubicBezTo>
                    <a:pt x="10147" y="13592"/>
                    <a:pt x="10420" y="14169"/>
                    <a:pt x="10633" y="14656"/>
                  </a:cubicBezTo>
                  <a:cubicBezTo>
                    <a:pt x="10755" y="14960"/>
                    <a:pt x="10876" y="15233"/>
                    <a:pt x="10907" y="15567"/>
                  </a:cubicBezTo>
                  <a:cubicBezTo>
                    <a:pt x="10937" y="15841"/>
                    <a:pt x="10815" y="16175"/>
                    <a:pt x="10542" y="16297"/>
                  </a:cubicBezTo>
                  <a:cubicBezTo>
                    <a:pt x="10486" y="16318"/>
                    <a:pt x="10427" y="16328"/>
                    <a:pt x="10367" y="16328"/>
                  </a:cubicBezTo>
                  <a:cubicBezTo>
                    <a:pt x="10164" y="16328"/>
                    <a:pt x="9946" y="16218"/>
                    <a:pt x="9782" y="16054"/>
                  </a:cubicBezTo>
                  <a:cubicBezTo>
                    <a:pt x="9204" y="15507"/>
                    <a:pt x="9052" y="14625"/>
                    <a:pt x="8961" y="13835"/>
                  </a:cubicBezTo>
                  <a:lnTo>
                    <a:pt x="9022" y="13744"/>
                  </a:lnTo>
                  <a:cubicBezTo>
                    <a:pt x="9052" y="13683"/>
                    <a:pt x="9052" y="13622"/>
                    <a:pt x="9083" y="13561"/>
                  </a:cubicBezTo>
                  <a:cubicBezTo>
                    <a:pt x="9166" y="13457"/>
                    <a:pt x="9306" y="13410"/>
                    <a:pt x="9444" y="13410"/>
                  </a:cubicBezTo>
                  <a:close/>
                  <a:moveTo>
                    <a:pt x="9437" y="0"/>
                  </a:moveTo>
                  <a:cubicBezTo>
                    <a:pt x="9371" y="0"/>
                    <a:pt x="9303" y="2"/>
                    <a:pt x="9235" y="5"/>
                  </a:cubicBezTo>
                  <a:cubicBezTo>
                    <a:pt x="5253" y="187"/>
                    <a:pt x="177" y="5810"/>
                    <a:pt x="359" y="11586"/>
                  </a:cubicBezTo>
                  <a:cubicBezTo>
                    <a:pt x="420" y="13865"/>
                    <a:pt x="116" y="16023"/>
                    <a:pt x="55" y="17209"/>
                  </a:cubicBezTo>
                  <a:cubicBezTo>
                    <a:pt x="0" y="18284"/>
                    <a:pt x="870" y="19183"/>
                    <a:pt x="1916" y="19183"/>
                  </a:cubicBezTo>
                  <a:cubicBezTo>
                    <a:pt x="2024" y="19183"/>
                    <a:pt x="2133" y="19174"/>
                    <a:pt x="2244" y="19154"/>
                  </a:cubicBezTo>
                  <a:cubicBezTo>
                    <a:pt x="3824" y="18881"/>
                    <a:pt x="5891" y="19124"/>
                    <a:pt x="8292" y="18729"/>
                  </a:cubicBezTo>
                  <a:cubicBezTo>
                    <a:pt x="12730" y="17999"/>
                    <a:pt x="18080" y="14504"/>
                    <a:pt x="19326" y="9002"/>
                  </a:cubicBezTo>
                  <a:cubicBezTo>
                    <a:pt x="20125" y="5457"/>
                    <a:pt x="17428" y="4820"/>
                    <a:pt x="15388" y="4820"/>
                  </a:cubicBezTo>
                  <a:cubicBezTo>
                    <a:pt x="14245" y="4820"/>
                    <a:pt x="13308" y="5020"/>
                    <a:pt x="13308" y="5020"/>
                  </a:cubicBezTo>
                  <a:cubicBezTo>
                    <a:pt x="13308" y="5020"/>
                    <a:pt x="13220" y="0"/>
                    <a:pt x="94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6" name="Google Shape;1766;p20"/>
            <p:cNvSpPr/>
            <p:nvPr/>
          </p:nvSpPr>
          <p:spPr>
            <a:xfrm>
              <a:off x="10911575" y="1730550"/>
              <a:ext cx="282700" cy="308550"/>
            </a:xfrm>
            <a:custGeom>
              <a:avLst/>
              <a:gdLst/>
              <a:ahLst/>
              <a:cxnLst/>
              <a:rect l="l" t="t" r="r" b="b"/>
              <a:pathLst>
                <a:path w="11308" h="12342" fill="none" extrusionOk="0">
                  <a:moveTo>
                    <a:pt x="91" y="12341"/>
                  </a:moveTo>
                  <a:cubicBezTo>
                    <a:pt x="0" y="11825"/>
                    <a:pt x="243" y="11308"/>
                    <a:pt x="578" y="10943"/>
                  </a:cubicBezTo>
                  <a:cubicBezTo>
                    <a:pt x="912" y="10548"/>
                    <a:pt x="1368" y="10275"/>
                    <a:pt x="1793" y="9971"/>
                  </a:cubicBezTo>
                  <a:cubicBezTo>
                    <a:pt x="3283" y="8937"/>
                    <a:pt x="4590" y="7569"/>
                    <a:pt x="5593" y="6019"/>
                  </a:cubicBezTo>
                  <a:cubicBezTo>
                    <a:pt x="5988" y="5411"/>
                    <a:pt x="6353" y="4743"/>
                    <a:pt x="6839" y="4165"/>
                  </a:cubicBezTo>
                  <a:cubicBezTo>
                    <a:pt x="7173" y="3709"/>
                    <a:pt x="7599" y="3344"/>
                    <a:pt x="8025" y="2949"/>
                  </a:cubicBezTo>
                  <a:cubicBezTo>
                    <a:pt x="8176" y="2797"/>
                    <a:pt x="8359" y="2645"/>
                    <a:pt x="8511" y="2493"/>
                  </a:cubicBezTo>
                  <a:cubicBezTo>
                    <a:pt x="9423" y="1673"/>
                    <a:pt x="10365" y="822"/>
                    <a:pt x="11307"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7" name="Google Shape;1767;p20"/>
            <p:cNvSpPr/>
            <p:nvPr/>
          </p:nvSpPr>
          <p:spPr>
            <a:xfrm>
              <a:off x="11108375" y="1807300"/>
              <a:ext cx="63850" cy="192275"/>
            </a:xfrm>
            <a:custGeom>
              <a:avLst/>
              <a:gdLst/>
              <a:ahLst/>
              <a:cxnLst/>
              <a:rect l="l" t="t" r="r" b="b"/>
              <a:pathLst>
                <a:path w="2554" h="7691" fill="none" extrusionOk="0">
                  <a:moveTo>
                    <a:pt x="1" y="1"/>
                  </a:moveTo>
                  <a:cubicBezTo>
                    <a:pt x="456" y="214"/>
                    <a:pt x="791" y="730"/>
                    <a:pt x="821" y="1247"/>
                  </a:cubicBezTo>
                  <a:cubicBezTo>
                    <a:pt x="821" y="1551"/>
                    <a:pt x="730" y="1855"/>
                    <a:pt x="700" y="2129"/>
                  </a:cubicBezTo>
                  <a:cubicBezTo>
                    <a:pt x="578" y="2706"/>
                    <a:pt x="608" y="3284"/>
                    <a:pt x="730" y="3831"/>
                  </a:cubicBezTo>
                  <a:cubicBezTo>
                    <a:pt x="760" y="4043"/>
                    <a:pt x="852" y="4256"/>
                    <a:pt x="973" y="4439"/>
                  </a:cubicBezTo>
                  <a:cubicBezTo>
                    <a:pt x="1095" y="4621"/>
                    <a:pt x="1247" y="4743"/>
                    <a:pt x="1399" y="4895"/>
                  </a:cubicBezTo>
                  <a:cubicBezTo>
                    <a:pt x="1672" y="5168"/>
                    <a:pt x="1794" y="5563"/>
                    <a:pt x="1915" y="5928"/>
                  </a:cubicBezTo>
                  <a:cubicBezTo>
                    <a:pt x="2128" y="6505"/>
                    <a:pt x="2341" y="7083"/>
                    <a:pt x="2554" y="769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8" name="Google Shape;1768;p20"/>
            <p:cNvSpPr/>
            <p:nvPr/>
          </p:nvSpPr>
          <p:spPr>
            <a:xfrm>
              <a:off x="11148650" y="1769325"/>
              <a:ext cx="146675" cy="144400"/>
            </a:xfrm>
            <a:custGeom>
              <a:avLst/>
              <a:gdLst/>
              <a:ahLst/>
              <a:cxnLst/>
              <a:rect l="l" t="t" r="r" b="b"/>
              <a:pathLst>
                <a:path w="5867" h="5776" fill="none" extrusionOk="0">
                  <a:moveTo>
                    <a:pt x="1" y="0"/>
                  </a:moveTo>
                  <a:cubicBezTo>
                    <a:pt x="244" y="304"/>
                    <a:pt x="669" y="365"/>
                    <a:pt x="1034" y="517"/>
                  </a:cubicBezTo>
                  <a:cubicBezTo>
                    <a:pt x="1551" y="760"/>
                    <a:pt x="1855" y="1277"/>
                    <a:pt x="2098" y="1793"/>
                  </a:cubicBezTo>
                  <a:cubicBezTo>
                    <a:pt x="2311" y="2341"/>
                    <a:pt x="2463" y="2888"/>
                    <a:pt x="2797" y="3344"/>
                  </a:cubicBezTo>
                  <a:cubicBezTo>
                    <a:pt x="3557" y="4407"/>
                    <a:pt x="5046" y="4742"/>
                    <a:pt x="5867" y="577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20"/>
            <p:cNvSpPr/>
            <p:nvPr/>
          </p:nvSpPr>
          <p:spPr>
            <a:xfrm>
              <a:off x="11036175" y="1911425"/>
              <a:ext cx="60825" cy="123875"/>
            </a:xfrm>
            <a:custGeom>
              <a:avLst/>
              <a:gdLst/>
              <a:ahLst/>
              <a:cxnLst/>
              <a:rect l="l" t="t" r="r" b="b"/>
              <a:pathLst>
                <a:path w="2433" h="4955" fill="none" extrusionOk="0">
                  <a:moveTo>
                    <a:pt x="1" y="0"/>
                  </a:moveTo>
                  <a:cubicBezTo>
                    <a:pt x="426" y="152"/>
                    <a:pt x="639" y="578"/>
                    <a:pt x="730" y="1033"/>
                  </a:cubicBezTo>
                  <a:cubicBezTo>
                    <a:pt x="822" y="1459"/>
                    <a:pt x="822" y="1885"/>
                    <a:pt x="882" y="2340"/>
                  </a:cubicBezTo>
                  <a:cubicBezTo>
                    <a:pt x="913" y="2644"/>
                    <a:pt x="1004" y="2948"/>
                    <a:pt x="1156" y="3222"/>
                  </a:cubicBezTo>
                  <a:cubicBezTo>
                    <a:pt x="1490" y="3860"/>
                    <a:pt x="2129" y="4316"/>
                    <a:pt x="2433" y="4954"/>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20"/>
            <p:cNvSpPr/>
            <p:nvPr/>
          </p:nvSpPr>
          <p:spPr>
            <a:xfrm>
              <a:off x="10976925" y="1965375"/>
              <a:ext cx="19775" cy="72200"/>
            </a:xfrm>
            <a:custGeom>
              <a:avLst/>
              <a:gdLst/>
              <a:ahLst/>
              <a:cxnLst/>
              <a:rect l="l" t="t" r="r" b="b"/>
              <a:pathLst>
                <a:path w="791" h="2888" fill="none" extrusionOk="0">
                  <a:moveTo>
                    <a:pt x="0" y="0"/>
                  </a:moveTo>
                  <a:cubicBezTo>
                    <a:pt x="304" y="304"/>
                    <a:pt x="608" y="638"/>
                    <a:pt x="638" y="1064"/>
                  </a:cubicBezTo>
                  <a:cubicBezTo>
                    <a:pt x="638" y="1398"/>
                    <a:pt x="486" y="1733"/>
                    <a:pt x="395" y="2067"/>
                  </a:cubicBezTo>
                  <a:cubicBezTo>
                    <a:pt x="334" y="2401"/>
                    <a:pt x="456" y="2827"/>
                    <a:pt x="790" y="2888"/>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20"/>
            <p:cNvSpPr/>
            <p:nvPr/>
          </p:nvSpPr>
          <p:spPr>
            <a:xfrm>
              <a:off x="11032375" y="1652300"/>
              <a:ext cx="118575" cy="112475"/>
            </a:xfrm>
            <a:custGeom>
              <a:avLst/>
              <a:gdLst/>
              <a:ahLst/>
              <a:cxnLst/>
              <a:rect l="l" t="t" r="r" b="b"/>
              <a:pathLst>
                <a:path w="4743" h="4499" fill="none" extrusionOk="0">
                  <a:moveTo>
                    <a:pt x="4743" y="4499"/>
                  </a:moveTo>
                  <a:cubicBezTo>
                    <a:pt x="4469" y="4316"/>
                    <a:pt x="4196" y="4164"/>
                    <a:pt x="3922" y="4012"/>
                  </a:cubicBezTo>
                  <a:cubicBezTo>
                    <a:pt x="3314" y="3617"/>
                    <a:pt x="2645" y="3192"/>
                    <a:pt x="2402" y="2493"/>
                  </a:cubicBezTo>
                  <a:cubicBezTo>
                    <a:pt x="2250" y="2006"/>
                    <a:pt x="2311" y="1490"/>
                    <a:pt x="2129" y="1064"/>
                  </a:cubicBezTo>
                  <a:cubicBezTo>
                    <a:pt x="1946" y="669"/>
                    <a:pt x="1582" y="426"/>
                    <a:pt x="1186" y="274"/>
                  </a:cubicBezTo>
                  <a:cubicBezTo>
                    <a:pt x="822" y="122"/>
                    <a:pt x="396" y="61"/>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20"/>
            <p:cNvSpPr/>
            <p:nvPr/>
          </p:nvSpPr>
          <p:spPr>
            <a:xfrm>
              <a:off x="10922200" y="1794400"/>
              <a:ext cx="179350" cy="26600"/>
            </a:xfrm>
            <a:custGeom>
              <a:avLst/>
              <a:gdLst/>
              <a:ahLst/>
              <a:cxnLst/>
              <a:rect l="l" t="t" r="r" b="b"/>
              <a:pathLst>
                <a:path w="7174" h="1064" fill="none" extrusionOk="0">
                  <a:moveTo>
                    <a:pt x="7174" y="730"/>
                  </a:moveTo>
                  <a:cubicBezTo>
                    <a:pt x="6900" y="942"/>
                    <a:pt x="6505" y="882"/>
                    <a:pt x="6141" y="882"/>
                  </a:cubicBezTo>
                  <a:cubicBezTo>
                    <a:pt x="5441" y="851"/>
                    <a:pt x="4742" y="1064"/>
                    <a:pt x="4074" y="912"/>
                  </a:cubicBezTo>
                  <a:cubicBezTo>
                    <a:pt x="3739" y="821"/>
                    <a:pt x="3466" y="638"/>
                    <a:pt x="3131" y="517"/>
                  </a:cubicBezTo>
                  <a:cubicBezTo>
                    <a:pt x="2523" y="274"/>
                    <a:pt x="1855" y="213"/>
                    <a:pt x="1186" y="122"/>
                  </a:cubicBezTo>
                  <a:cubicBezTo>
                    <a:pt x="791" y="91"/>
                    <a:pt x="396" y="30"/>
                    <a:pt x="1" y="0"/>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20"/>
            <p:cNvSpPr/>
            <p:nvPr/>
          </p:nvSpPr>
          <p:spPr>
            <a:xfrm>
              <a:off x="10907775" y="1919000"/>
              <a:ext cx="113250" cy="6125"/>
            </a:xfrm>
            <a:custGeom>
              <a:avLst/>
              <a:gdLst/>
              <a:ahLst/>
              <a:cxnLst/>
              <a:rect l="l" t="t" r="r" b="b"/>
              <a:pathLst>
                <a:path w="4530" h="245" fill="none" extrusionOk="0">
                  <a:moveTo>
                    <a:pt x="4529" y="214"/>
                  </a:moveTo>
                  <a:cubicBezTo>
                    <a:pt x="3739" y="244"/>
                    <a:pt x="2979" y="183"/>
                    <a:pt x="2219" y="153"/>
                  </a:cubicBezTo>
                  <a:cubicBezTo>
                    <a:pt x="1459" y="92"/>
                    <a:pt x="730" y="62"/>
                    <a:pt x="0" y="1"/>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20"/>
            <p:cNvSpPr/>
            <p:nvPr/>
          </p:nvSpPr>
          <p:spPr>
            <a:xfrm>
              <a:off x="10894850" y="1971450"/>
              <a:ext cx="57000" cy="6100"/>
            </a:xfrm>
            <a:custGeom>
              <a:avLst/>
              <a:gdLst/>
              <a:ahLst/>
              <a:cxnLst/>
              <a:rect l="l" t="t" r="r" b="b"/>
              <a:pathLst>
                <a:path w="2280" h="244" fill="none" extrusionOk="0">
                  <a:moveTo>
                    <a:pt x="2280" y="243"/>
                  </a:moveTo>
                  <a:cubicBezTo>
                    <a:pt x="1551" y="61"/>
                    <a:pt x="760" y="0"/>
                    <a:pt x="31" y="91"/>
                  </a:cubicBezTo>
                  <a:cubicBezTo>
                    <a:pt x="0" y="183"/>
                    <a:pt x="92" y="243"/>
                    <a:pt x="152" y="243"/>
                  </a:cubicBezTo>
                </a:path>
              </a:pathLst>
            </a:custGeom>
            <a:noFill/>
            <a:ln w="9875" cap="rnd"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20"/>
            <p:cNvSpPr/>
            <p:nvPr/>
          </p:nvSpPr>
          <p:spPr>
            <a:xfrm>
              <a:off x="10248175" y="1575450"/>
              <a:ext cx="588950" cy="452350"/>
            </a:xfrm>
            <a:custGeom>
              <a:avLst/>
              <a:gdLst/>
              <a:ahLst/>
              <a:cxnLst/>
              <a:rect l="l" t="t" r="r" b="b"/>
              <a:pathLst>
                <a:path w="23558" h="18094" extrusionOk="0">
                  <a:moveTo>
                    <a:pt x="12402" y="1281"/>
                  </a:moveTo>
                  <a:cubicBezTo>
                    <a:pt x="13101" y="1281"/>
                    <a:pt x="14743" y="2162"/>
                    <a:pt x="14621" y="3044"/>
                  </a:cubicBezTo>
                  <a:cubicBezTo>
                    <a:pt x="14591" y="3256"/>
                    <a:pt x="14408" y="3408"/>
                    <a:pt x="14226" y="3469"/>
                  </a:cubicBezTo>
                  <a:cubicBezTo>
                    <a:pt x="14136" y="3495"/>
                    <a:pt x="14046" y="3504"/>
                    <a:pt x="13958" y="3504"/>
                  </a:cubicBezTo>
                  <a:cubicBezTo>
                    <a:pt x="13839" y="3504"/>
                    <a:pt x="13723" y="3487"/>
                    <a:pt x="13618" y="3469"/>
                  </a:cubicBezTo>
                  <a:cubicBezTo>
                    <a:pt x="12949" y="3317"/>
                    <a:pt x="12341" y="2983"/>
                    <a:pt x="11885" y="2497"/>
                  </a:cubicBezTo>
                  <a:cubicBezTo>
                    <a:pt x="11733" y="2345"/>
                    <a:pt x="11581" y="2162"/>
                    <a:pt x="11581" y="1949"/>
                  </a:cubicBezTo>
                  <a:cubicBezTo>
                    <a:pt x="11581" y="1737"/>
                    <a:pt x="11703" y="1554"/>
                    <a:pt x="11855" y="1433"/>
                  </a:cubicBezTo>
                  <a:cubicBezTo>
                    <a:pt x="12007" y="1342"/>
                    <a:pt x="12220" y="1281"/>
                    <a:pt x="12402" y="1281"/>
                  </a:cubicBezTo>
                  <a:close/>
                  <a:moveTo>
                    <a:pt x="7311" y="4723"/>
                  </a:moveTo>
                  <a:cubicBezTo>
                    <a:pt x="7334" y="4723"/>
                    <a:pt x="7356" y="4731"/>
                    <a:pt x="7387" y="4746"/>
                  </a:cubicBezTo>
                  <a:cubicBezTo>
                    <a:pt x="8116" y="4989"/>
                    <a:pt x="8603" y="5840"/>
                    <a:pt x="8420" y="6600"/>
                  </a:cubicBezTo>
                  <a:cubicBezTo>
                    <a:pt x="8420" y="6691"/>
                    <a:pt x="8390" y="6752"/>
                    <a:pt x="8329" y="6813"/>
                  </a:cubicBezTo>
                  <a:cubicBezTo>
                    <a:pt x="8281" y="6861"/>
                    <a:pt x="8221" y="6882"/>
                    <a:pt x="8156" y="6882"/>
                  </a:cubicBezTo>
                  <a:cubicBezTo>
                    <a:pt x="8016" y="6882"/>
                    <a:pt x="7855" y="6785"/>
                    <a:pt x="7752" y="6661"/>
                  </a:cubicBezTo>
                  <a:cubicBezTo>
                    <a:pt x="7417" y="6326"/>
                    <a:pt x="7204" y="5901"/>
                    <a:pt x="7113" y="5445"/>
                  </a:cubicBezTo>
                  <a:lnTo>
                    <a:pt x="7113" y="5354"/>
                  </a:lnTo>
                  <a:cubicBezTo>
                    <a:pt x="7083" y="5202"/>
                    <a:pt x="7083" y="5050"/>
                    <a:pt x="7113" y="4898"/>
                  </a:cubicBezTo>
                  <a:cubicBezTo>
                    <a:pt x="7144" y="4837"/>
                    <a:pt x="7174" y="4746"/>
                    <a:pt x="7235" y="4746"/>
                  </a:cubicBezTo>
                  <a:cubicBezTo>
                    <a:pt x="7265" y="4731"/>
                    <a:pt x="7288" y="4723"/>
                    <a:pt x="7311" y="4723"/>
                  </a:cubicBezTo>
                  <a:close/>
                  <a:moveTo>
                    <a:pt x="13533" y="11022"/>
                  </a:moveTo>
                  <a:cubicBezTo>
                    <a:pt x="13782" y="11022"/>
                    <a:pt x="14020" y="11136"/>
                    <a:pt x="14195" y="11311"/>
                  </a:cubicBezTo>
                  <a:cubicBezTo>
                    <a:pt x="14743" y="11798"/>
                    <a:pt x="14834" y="12436"/>
                    <a:pt x="14986" y="13074"/>
                  </a:cubicBezTo>
                  <a:cubicBezTo>
                    <a:pt x="15016" y="13257"/>
                    <a:pt x="15107" y="13439"/>
                    <a:pt x="15168" y="13591"/>
                  </a:cubicBezTo>
                  <a:cubicBezTo>
                    <a:pt x="15290" y="13895"/>
                    <a:pt x="15290" y="14260"/>
                    <a:pt x="15138" y="14533"/>
                  </a:cubicBezTo>
                  <a:cubicBezTo>
                    <a:pt x="14986" y="14837"/>
                    <a:pt x="14712" y="15050"/>
                    <a:pt x="14378" y="15080"/>
                  </a:cubicBezTo>
                  <a:cubicBezTo>
                    <a:pt x="14357" y="15082"/>
                    <a:pt x="14336" y="15083"/>
                    <a:pt x="14316" y="15083"/>
                  </a:cubicBezTo>
                  <a:cubicBezTo>
                    <a:pt x="13975" y="15083"/>
                    <a:pt x="13667" y="14852"/>
                    <a:pt x="13466" y="14594"/>
                  </a:cubicBezTo>
                  <a:cubicBezTo>
                    <a:pt x="13253" y="14290"/>
                    <a:pt x="13132" y="13956"/>
                    <a:pt x="13040" y="13591"/>
                  </a:cubicBezTo>
                  <a:cubicBezTo>
                    <a:pt x="12980" y="13439"/>
                    <a:pt x="12949" y="13257"/>
                    <a:pt x="12888" y="13074"/>
                  </a:cubicBezTo>
                  <a:cubicBezTo>
                    <a:pt x="12767" y="12710"/>
                    <a:pt x="12645" y="12314"/>
                    <a:pt x="12706" y="11919"/>
                  </a:cubicBezTo>
                  <a:cubicBezTo>
                    <a:pt x="12736" y="11524"/>
                    <a:pt x="13010" y="11129"/>
                    <a:pt x="13375" y="11038"/>
                  </a:cubicBezTo>
                  <a:cubicBezTo>
                    <a:pt x="13428" y="11027"/>
                    <a:pt x="13481" y="11022"/>
                    <a:pt x="13533" y="11022"/>
                  </a:cubicBezTo>
                  <a:close/>
                  <a:moveTo>
                    <a:pt x="10216" y="13134"/>
                  </a:moveTo>
                  <a:cubicBezTo>
                    <a:pt x="10325" y="13134"/>
                    <a:pt x="10446" y="13175"/>
                    <a:pt x="10548" y="13226"/>
                  </a:cubicBezTo>
                  <a:cubicBezTo>
                    <a:pt x="11004" y="13500"/>
                    <a:pt x="11156" y="14108"/>
                    <a:pt x="11247" y="14655"/>
                  </a:cubicBezTo>
                  <a:cubicBezTo>
                    <a:pt x="11277" y="14959"/>
                    <a:pt x="11338" y="15263"/>
                    <a:pt x="11277" y="15567"/>
                  </a:cubicBezTo>
                  <a:cubicBezTo>
                    <a:pt x="11217" y="15871"/>
                    <a:pt x="11034" y="16175"/>
                    <a:pt x="10761" y="16205"/>
                  </a:cubicBezTo>
                  <a:cubicBezTo>
                    <a:pt x="10729" y="16212"/>
                    <a:pt x="10697" y="16216"/>
                    <a:pt x="10665" y="16216"/>
                  </a:cubicBezTo>
                  <a:cubicBezTo>
                    <a:pt x="10425" y="16216"/>
                    <a:pt x="10196" y="16025"/>
                    <a:pt x="10062" y="15810"/>
                  </a:cubicBezTo>
                  <a:cubicBezTo>
                    <a:pt x="9636" y="15141"/>
                    <a:pt x="9697" y="14260"/>
                    <a:pt x="9788" y="13439"/>
                  </a:cubicBezTo>
                  <a:lnTo>
                    <a:pt x="9879" y="13378"/>
                  </a:lnTo>
                  <a:cubicBezTo>
                    <a:pt x="9910" y="13317"/>
                    <a:pt x="9940" y="13257"/>
                    <a:pt x="10001" y="13226"/>
                  </a:cubicBezTo>
                  <a:cubicBezTo>
                    <a:pt x="10054" y="13159"/>
                    <a:pt x="10131" y="13134"/>
                    <a:pt x="10216" y="13134"/>
                  </a:cubicBezTo>
                  <a:close/>
                  <a:moveTo>
                    <a:pt x="12360" y="1"/>
                  </a:moveTo>
                  <a:cubicBezTo>
                    <a:pt x="8476" y="1"/>
                    <a:pt x="3094" y="4016"/>
                    <a:pt x="1976" y="9214"/>
                  </a:cubicBezTo>
                  <a:cubicBezTo>
                    <a:pt x="1490" y="11433"/>
                    <a:pt x="700" y="13469"/>
                    <a:pt x="365" y="14594"/>
                  </a:cubicBezTo>
                  <a:cubicBezTo>
                    <a:pt x="1" y="15749"/>
                    <a:pt x="791" y="16935"/>
                    <a:pt x="2007" y="17026"/>
                  </a:cubicBezTo>
                  <a:cubicBezTo>
                    <a:pt x="3587" y="17117"/>
                    <a:pt x="5533" y="17877"/>
                    <a:pt x="7995" y="18059"/>
                  </a:cubicBezTo>
                  <a:cubicBezTo>
                    <a:pt x="8300" y="18082"/>
                    <a:pt x="8612" y="18093"/>
                    <a:pt x="8930" y="18093"/>
                  </a:cubicBezTo>
                  <a:cubicBezTo>
                    <a:pt x="13272" y="18093"/>
                    <a:pt x="18684" y="15950"/>
                    <a:pt x="21034" y="11220"/>
                  </a:cubicBezTo>
                  <a:cubicBezTo>
                    <a:pt x="23557" y="6174"/>
                    <a:pt x="16141" y="5931"/>
                    <a:pt x="16141" y="5931"/>
                  </a:cubicBezTo>
                  <a:cubicBezTo>
                    <a:pt x="16141" y="5931"/>
                    <a:pt x="17265" y="855"/>
                    <a:pt x="13344" y="95"/>
                  </a:cubicBezTo>
                  <a:cubicBezTo>
                    <a:pt x="13030" y="32"/>
                    <a:pt x="12701" y="1"/>
                    <a:pt x="123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20"/>
            <p:cNvSpPr/>
            <p:nvPr/>
          </p:nvSpPr>
          <p:spPr>
            <a:xfrm>
              <a:off x="10286925" y="1735875"/>
              <a:ext cx="345775" cy="233325"/>
            </a:xfrm>
            <a:custGeom>
              <a:avLst/>
              <a:gdLst/>
              <a:ahLst/>
              <a:cxnLst/>
              <a:rect l="l" t="t" r="r" b="b"/>
              <a:pathLst>
                <a:path w="13831" h="9333" fill="none" extrusionOk="0">
                  <a:moveTo>
                    <a:pt x="1" y="9332"/>
                  </a:moveTo>
                  <a:cubicBezTo>
                    <a:pt x="31" y="8815"/>
                    <a:pt x="396" y="8359"/>
                    <a:pt x="821" y="8086"/>
                  </a:cubicBezTo>
                  <a:cubicBezTo>
                    <a:pt x="1247" y="7782"/>
                    <a:pt x="1764" y="7630"/>
                    <a:pt x="2220" y="7448"/>
                  </a:cubicBezTo>
                  <a:cubicBezTo>
                    <a:pt x="3952" y="6779"/>
                    <a:pt x="5533" y="5776"/>
                    <a:pt x="6870" y="4499"/>
                  </a:cubicBezTo>
                  <a:cubicBezTo>
                    <a:pt x="7417" y="3982"/>
                    <a:pt x="7904" y="3435"/>
                    <a:pt x="8512" y="2979"/>
                  </a:cubicBezTo>
                  <a:cubicBezTo>
                    <a:pt x="8968" y="2645"/>
                    <a:pt x="9454" y="2371"/>
                    <a:pt x="9940" y="2098"/>
                  </a:cubicBezTo>
                  <a:cubicBezTo>
                    <a:pt x="10153" y="2007"/>
                    <a:pt x="10335" y="1885"/>
                    <a:pt x="10548" y="1794"/>
                  </a:cubicBezTo>
                  <a:cubicBezTo>
                    <a:pt x="11642" y="1186"/>
                    <a:pt x="12737" y="578"/>
                    <a:pt x="1383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20"/>
            <p:cNvSpPr/>
            <p:nvPr/>
          </p:nvSpPr>
          <p:spPr>
            <a:xfrm>
              <a:off x="10526300" y="1790600"/>
              <a:ext cx="21300" cy="201375"/>
            </a:xfrm>
            <a:custGeom>
              <a:avLst/>
              <a:gdLst/>
              <a:ahLst/>
              <a:cxnLst/>
              <a:rect l="l" t="t" r="r" b="b"/>
              <a:pathLst>
                <a:path w="852" h="8055" fill="none" extrusionOk="0">
                  <a:moveTo>
                    <a:pt x="183" y="0"/>
                  </a:moveTo>
                  <a:cubicBezTo>
                    <a:pt x="608" y="334"/>
                    <a:pt x="821" y="882"/>
                    <a:pt x="700" y="1398"/>
                  </a:cubicBezTo>
                  <a:cubicBezTo>
                    <a:pt x="639" y="1702"/>
                    <a:pt x="487" y="1945"/>
                    <a:pt x="365" y="2249"/>
                  </a:cubicBezTo>
                  <a:cubicBezTo>
                    <a:pt x="122" y="2766"/>
                    <a:pt x="0" y="3313"/>
                    <a:pt x="0" y="3891"/>
                  </a:cubicBezTo>
                  <a:cubicBezTo>
                    <a:pt x="0" y="4104"/>
                    <a:pt x="0" y="4347"/>
                    <a:pt x="92" y="4529"/>
                  </a:cubicBezTo>
                  <a:cubicBezTo>
                    <a:pt x="183" y="4711"/>
                    <a:pt x="304" y="4894"/>
                    <a:pt x="396" y="5076"/>
                  </a:cubicBezTo>
                  <a:cubicBezTo>
                    <a:pt x="578" y="5411"/>
                    <a:pt x="639" y="5806"/>
                    <a:pt x="669" y="6201"/>
                  </a:cubicBezTo>
                  <a:cubicBezTo>
                    <a:pt x="730" y="6839"/>
                    <a:pt x="791" y="7447"/>
                    <a:pt x="852" y="8055"/>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20"/>
            <p:cNvSpPr/>
            <p:nvPr/>
          </p:nvSpPr>
          <p:spPr>
            <a:xfrm>
              <a:off x="10580250" y="1763225"/>
              <a:ext cx="107925" cy="174800"/>
            </a:xfrm>
            <a:custGeom>
              <a:avLst/>
              <a:gdLst/>
              <a:ahLst/>
              <a:cxnLst/>
              <a:rect l="l" t="t" r="r" b="b"/>
              <a:pathLst>
                <a:path w="4317" h="6992" fill="none" extrusionOk="0">
                  <a:moveTo>
                    <a:pt x="1" y="1"/>
                  </a:moveTo>
                  <a:cubicBezTo>
                    <a:pt x="153" y="366"/>
                    <a:pt x="548" y="518"/>
                    <a:pt x="852" y="761"/>
                  </a:cubicBezTo>
                  <a:cubicBezTo>
                    <a:pt x="1277" y="1095"/>
                    <a:pt x="1490" y="1703"/>
                    <a:pt x="1581" y="2250"/>
                  </a:cubicBezTo>
                  <a:cubicBezTo>
                    <a:pt x="1672" y="2797"/>
                    <a:pt x="1703" y="3375"/>
                    <a:pt x="1915" y="3922"/>
                  </a:cubicBezTo>
                  <a:cubicBezTo>
                    <a:pt x="2402" y="5138"/>
                    <a:pt x="3739" y="5806"/>
                    <a:pt x="4317" y="699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20"/>
            <p:cNvSpPr/>
            <p:nvPr/>
          </p:nvSpPr>
          <p:spPr>
            <a:xfrm>
              <a:off x="10436625" y="1874175"/>
              <a:ext cx="28900" cy="135300"/>
            </a:xfrm>
            <a:custGeom>
              <a:avLst/>
              <a:gdLst/>
              <a:ahLst/>
              <a:cxnLst/>
              <a:rect l="l" t="t" r="r" b="b"/>
              <a:pathLst>
                <a:path w="1156" h="5412" fill="none" extrusionOk="0">
                  <a:moveTo>
                    <a:pt x="1" y="1"/>
                  </a:moveTo>
                  <a:cubicBezTo>
                    <a:pt x="365" y="244"/>
                    <a:pt x="487" y="730"/>
                    <a:pt x="487" y="1186"/>
                  </a:cubicBezTo>
                  <a:cubicBezTo>
                    <a:pt x="457" y="1612"/>
                    <a:pt x="335" y="2037"/>
                    <a:pt x="274" y="2493"/>
                  </a:cubicBezTo>
                  <a:cubicBezTo>
                    <a:pt x="274" y="2797"/>
                    <a:pt x="274" y="3101"/>
                    <a:pt x="365" y="3405"/>
                  </a:cubicBezTo>
                  <a:cubicBezTo>
                    <a:pt x="548" y="4104"/>
                    <a:pt x="1034" y="4682"/>
                    <a:pt x="1156" y="5411"/>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0" name="Google Shape;1780;p20"/>
            <p:cNvSpPr/>
            <p:nvPr/>
          </p:nvSpPr>
          <p:spPr>
            <a:xfrm>
              <a:off x="10494375" y="1621900"/>
              <a:ext cx="88950" cy="136800"/>
            </a:xfrm>
            <a:custGeom>
              <a:avLst/>
              <a:gdLst/>
              <a:ahLst/>
              <a:cxnLst/>
              <a:rect l="l" t="t" r="r" b="b"/>
              <a:pathLst>
                <a:path w="3558" h="5472" fill="none" extrusionOk="0">
                  <a:moveTo>
                    <a:pt x="3557" y="5472"/>
                  </a:moveTo>
                  <a:cubicBezTo>
                    <a:pt x="3314" y="5259"/>
                    <a:pt x="3101" y="5046"/>
                    <a:pt x="2858" y="4833"/>
                  </a:cubicBezTo>
                  <a:cubicBezTo>
                    <a:pt x="2341" y="4316"/>
                    <a:pt x="1825" y="3709"/>
                    <a:pt x="1764" y="2979"/>
                  </a:cubicBezTo>
                  <a:cubicBezTo>
                    <a:pt x="1733" y="2493"/>
                    <a:pt x="1916" y="2006"/>
                    <a:pt x="1825" y="1520"/>
                  </a:cubicBezTo>
                  <a:cubicBezTo>
                    <a:pt x="1733" y="1125"/>
                    <a:pt x="1460" y="791"/>
                    <a:pt x="1125" y="547"/>
                  </a:cubicBezTo>
                  <a:cubicBezTo>
                    <a:pt x="791" y="304"/>
                    <a:pt x="396" y="15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20"/>
            <p:cNvSpPr/>
            <p:nvPr/>
          </p:nvSpPr>
          <p:spPr>
            <a:xfrm>
              <a:off x="10353800" y="1733600"/>
              <a:ext cx="169475" cy="63850"/>
            </a:xfrm>
            <a:custGeom>
              <a:avLst/>
              <a:gdLst/>
              <a:ahLst/>
              <a:cxnLst/>
              <a:rect l="l" t="t" r="r" b="b"/>
              <a:pathLst>
                <a:path w="6779" h="2554" fill="none" extrusionOk="0">
                  <a:moveTo>
                    <a:pt x="6779" y="2402"/>
                  </a:moveTo>
                  <a:cubicBezTo>
                    <a:pt x="6475" y="2554"/>
                    <a:pt x="6110" y="2402"/>
                    <a:pt x="5745" y="2311"/>
                  </a:cubicBezTo>
                  <a:cubicBezTo>
                    <a:pt x="5107" y="2098"/>
                    <a:pt x="4378" y="2159"/>
                    <a:pt x="3739" y="1855"/>
                  </a:cubicBezTo>
                  <a:cubicBezTo>
                    <a:pt x="3435" y="1703"/>
                    <a:pt x="3192" y="1459"/>
                    <a:pt x="2919" y="1247"/>
                  </a:cubicBezTo>
                  <a:cubicBezTo>
                    <a:pt x="2371" y="882"/>
                    <a:pt x="1733" y="639"/>
                    <a:pt x="1125" y="396"/>
                  </a:cubicBezTo>
                  <a:cubicBezTo>
                    <a:pt x="761" y="274"/>
                    <a:pt x="365" y="122"/>
                    <a:pt x="1"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2" name="Google Shape;1782;p20"/>
            <p:cNvSpPr/>
            <p:nvPr/>
          </p:nvSpPr>
          <p:spPr>
            <a:xfrm>
              <a:off x="11103825" y="1683125"/>
              <a:ext cx="473425" cy="504700"/>
            </a:xfrm>
            <a:custGeom>
              <a:avLst/>
              <a:gdLst/>
              <a:ahLst/>
              <a:cxnLst/>
              <a:rect l="l" t="t" r="r" b="b"/>
              <a:pathLst>
                <a:path w="18937" h="20188" extrusionOk="0">
                  <a:moveTo>
                    <a:pt x="13815" y="5524"/>
                  </a:moveTo>
                  <a:cubicBezTo>
                    <a:pt x="13932" y="5524"/>
                    <a:pt x="14051" y="5542"/>
                    <a:pt x="14165" y="5576"/>
                  </a:cubicBezTo>
                  <a:cubicBezTo>
                    <a:pt x="14499" y="5667"/>
                    <a:pt x="14742" y="5910"/>
                    <a:pt x="14833" y="6244"/>
                  </a:cubicBezTo>
                  <a:cubicBezTo>
                    <a:pt x="14894" y="6579"/>
                    <a:pt x="14742" y="6944"/>
                    <a:pt x="14469" y="7217"/>
                  </a:cubicBezTo>
                  <a:cubicBezTo>
                    <a:pt x="14225" y="7460"/>
                    <a:pt x="13891" y="7612"/>
                    <a:pt x="13557" y="7795"/>
                  </a:cubicBezTo>
                  <a:cubicBezTo>
                    <a:pt x="13405" y="7855"/>
                    <a:pt x="13253" y="7947"/>
                    <a:pt x="13070" y="8007"/>
                  </a:cubicBezTo>
                  <a:cubicBezTo>
                    <a:pt x="12736" y="8190"/>
                    <a:pt x="12341" y="8372"/>
                    <a:pt x="11946" y="8372"/>
                  </a:cubicBezTo>
                  <a:cubicBezTo>
                    <a:pt x="11923" y="8374"/>
                    <a:pt x="11899" y="8375"/>
                    <a:pt x="11875" y="8375"/>
                  </a:cubicBezTo>
                  <a:cubicBezTo>
                    <a:pt x="11525" y="8375"/>
                    <a:pt x="11117" y="8167"/>
                    <a:pt x="11003" y="7825"/>
                  </a:cubicBezTo>
                  <a:cubicBezTo>
                    <a:pt x="10882" y="7551"/>
                    <a:pt x="10943" y="7247"/>
                    <a:pt x="11125" y="6974"/>
                  </a:cubicBezTo>
                  <a:cubicBezTo>
                    <a:pt x="11520" y="6366"/>
                    <a:pt x="12128" y="6184"/>
                    <a:pt x="12766" y="5940"/>
                  </a:cubicBezTo>
                  <a:cubicBezTo>
                    <a:pt x="12918" y="5880"/>
                    <a:pt x="13070" y="5758"/>
                    <a:pt x="13253" y="5667"/>
                  </a:cubicBezTo>
                  <a:cubicBezTo>
                    <a:pt x="13424" y="5572"/>
                    <a:pt x="13618" y="5524"/>
                    <a:pt x="13815" y="5524"/>
                  </a:cubicBezTo>
                  <a:close/>
                  <a:moveTo>
                    <a:pt x="15806" y="9223"/>
                  </a:moveTo>
                  <a:cubicBezTo>
                    <a:pt x="16079" y="9223"/>
                    <a:pt x="16414" y="9345"/>
                    <a:pt x="16505" y="9618"/>
                  </a:cubicBezTo>
                  <a:cubicBezTo>
                    <a:pt x="16596" y="9892"/>
                    <a:pt x="16414" y="10196"/>
                    <a:pt x="16201" y="10378"/>
                  </a:cubicBezTo>
                  <a:cubicBezTo>
                    <a:pt x="15593" y="10925"/>
                    <a:pt x="14712" y="10986"/>
                    <a:pt x="13921" y="11017"/>
                  </a:cubicBezTo>
                  <a:lnTo>
                    <a:pt x="13800" y="10925"/>
                  </a:lnTo>
                  <a:cubicBezTo>
                    <a:pt x="13769" y="10925"/>
                    <a:pt x="13709" y="10895"/>
                    <a:pt x="13678" y="10865"/>
                  </a:cubicBezTo>
                  <a:cubicBezTo>
                    <a:pt x="13496" y="10743"/>
                    <a:pt x="13496" y="10500"/>
                    <a:pt x="13587" y="10287"/>
                  </a:cubicBezTo>
                  <a:cubicBezTo>
                    <a:pt x="13800" y="9801"/>
                    <a:pt x="14377" y="9558"/>
                    <a:pt x="14894" y="9406"/>
                  </a:cubicBezTo>
                  <a:cubicBezTo>
                    <a:pt x="15168" y="9314"/>
                    <a:pt x="15472" y="9223"/>
                    <a:pt x="15806" y="9223"/>
                  </a:cubicBezTo>
                  <a:close/>
                  <a:moveTo>
                    <a:pt x="2888" y="7855"/>
                  </a:moveTo>
                  <a:cubicBezTo>
                    <a:pt x="3101" y="7855"/>
                    <a:pt x="3283" y="8007"/>
                    <a:pt x="3374" y="8190"/>
                  </a:cubicBezTo>
                  <a:cubicBezTo>
                    <a:pt x="3465" y="8372"/>
                    <a:pt x="3465" y="8585"/>
                    <a:pt x="3465" y="8767"/>
                  </a:cubicBezTo>
                  <a:cubicBezTo>
                    <a:pt x="3404" y="9466"/>
                    <a:pt x="3161" y="10105"/>
                    <a:pt x="2766" y="10652"/>
                  </a:cubicBezTo>
                  <a:cubicBezTo>
                    <a:pt x="2645" y="10804"/>
                    <a:pt x="2493" y="10986"/>
                    <a:pt x="2280" y="11017"/>
                  </a:cubicBezTo>
                  <a:cubicBezTo>
                    <a:pt x="2252" y="11021"/>
                    <a:pt x="2224" y="11022"/>
                    <a:pt x="2197" y="11022"/>
                  </a:cubicBezTo>
                  <a:cubicBezTo>
                    <a:pt x="2020" y="11022"/>
                    <a:pt x="1865" y="10940"/>
                    <a:pt x="1733" y="10834"/>
                  </a:cubicBezTo>
                  <a:cubicBezTo>
                    <a:pt x="1611" y="10682"/>
                    <a:pt x="1520" y="10500"/>
                    <a:pt x="1490" y="10287"/>
                  </a:cubicBezTo>
                  <a:cubicBezTo>
                    <a:pt x="1398" y="9618"/>
                    <a:pt x="1976" y="7855"/>
                    <a:pt x="2888" y="7855"/>
                  </a:cubicBezTo>
                  <a:close/>
                  <a:moveTo>
                    <a:pt x="7250" y="13414"/>
                  </a:moveTo>
                  <a:cubicBezTo>
                    <a:pt x="7286" y="13414"/>
                    <a:pt x="7321" y="13415"/>
                    <a:pt x="7356" y="13418"/>
                  </a:cubicBezTo>
                  <a:cubicBezTo>
                    <a:pt x="7447" y="13418"/>
                    <a:pt x="7508" y="13448"/>
                    <a:pt x="7569" y="13479"/>
                  </a:cubicBezTo>
                  <a:cubicBezTo>
                    <a:pt x="7751" y="13631"/>
                    <a:pt x="7660" y="13904"/>
                    <a:pt x="7538" y="14056"/>
                  </a:cubicBezTo>
                  <a:cubicBezTo>
                    <a:pt x="7265" y="14451"/>
                    <a:pt x="6870" y="14725"/>
                    <a:pt x="6414" y="14907"/>
                  </a:cubicBezTo>
                  <a:lnTo>
                    <a:pt x="6322" y="14907"/>
                  </a:lnTo>
                  <a:cubicBezTo>
                    <a:pt x="6233" y="14952"/>
                    <a:pt x="6128" y="14980"/>
                    <a:pt x="6019" y="14980"/>
                  </a:cubicBezTo>
                  <a:cubicBezTo>
                    <a:pt x="5978" y="14980"/>
                    <a:pt x="5938" y="14976"/>
                    <a:pt x="5897" y="14968"/>
                  </a:cubicBezTo>
                  <a:cubicBezTo>
                    <a:pt x="5806" y="14968"/>
                    <a:pt x="5715" y="14938"/>
                    <a:pt x="5684" y="14877"/>
                  </a:cubicBezTo>
                  <a:cubicBezTo>
                    <a:pt x="5684" y="14846"/>
                    <a:pt x="5684" y="14786"/>
                    <a:pt x="5684" y="14755"/>
                  </a:cubicBezTo>
                  <a:cubicBezTo>
                    <a:pt x="5800" y="14001"/>
                    <a:pt x="6524" y="13414"/>
                    <a:pt x="7250" y="13414"/>
                  </a:cubicBezTo>
                  <a:close/>
                  <a:moveTo>
                    <a:pt x="8513" y="1"/>
                  </a:moveTo>
                  <a:cubicBezTo>
                    <a:pt x="4769" y="1"/>
                    <a:pt x="5502" y="5910"/>
                    <a:pt x="5502" y="5910"/>
                  </a:cubicBezTo>
                  <a:cubicBezTo>
                    <a:pt x="5502" y="5910"/>
                    <a:pt x="5394" y="5903"/>
                    <a:pt x="5210" y="5903"/>
                  </a:cubicBezTo>
                  <a:cubicBezTo>
                    <a:pt x="4111" y="5903"/>
                    <a:pt x="282" y="6148"/>
                    <a:pt x="152" y="9558"/>
                  </a:cubicBezTo>
                  <a:cubicBezTo>
                    <a:pt x="0" y="13539"/>
                    <a:pt x="5167" y="19071"/>
                    <a:pt x="10943" y="19406"/>
                  </a:cubicBezTo>
                  <a:cubicBezTo>
                    <a:pt x="13222" y="19527"/>
                    <a:pt x="15320" y="20014"/>
                    <a:pt x="16505" y="20166"/>
                  </a:cubicBezTo>
                  <a:cubicBezTo>
                    <a:pt x="16599" y="20180"/>
                    <a:pt x="16693" y="20187"/>
                    <a:pt x="16785" y="20187"/>
                  </a:cubicBezTo>
                  <a:cubicBezTo>
                    <a:pt x="17848" y="20187"/>
                    <a:pt x="18717" y="19251"/>
                    <a:pt x="18633" y="18159"/>
                  </a:cubicBezTo>
                  <a:cubicBezTo>
                    <a:pt x="18511" y="16579"/>
                    <a:pt x="18937" y="14542"/>
                    <a:pt x="18724" y="12080"/>
                  </a:cubicBezTo>
                  <a:cubicBezTo>
                    <a:pt x="18390" y="7612"/>
                    <a:pt x="15380" y="1989"/>
                    <a:pt x="10000" y="257"/>
                  </a:cubicBezTo>
                  <a:cubicBezTo>
                    <a:pt x="9439" y="80"/>
                    <a:pt x="8946" y="1"/>
                    <a:pt x="8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3" name="Google Shape;1783;p20"/>
            <p:cNvSpPr/>
            <p:nvPr/>
          </p:nvSpPr>
          <p:spPr>
            <a:xfrm>
              <a:off x="11256550" y="1847575"/>
              <a:ext cx="283475" cy="306275"/>
            </a:xfrm>
            <a:custGeom>
              <a:avLst/>
              <a:gdLst/>
              <a:ahLst/>
              <a:cxnLst/>
              <a:rect l="l" t="t" r="r" b="b"/>
              <a:pathLst>
                <a:path w="11339" h="12251" fill="none" extrusionOk="0">
                  <a:moveTo>
                    <a:pt x="11338" y="12220"/>
                  </a:moveTo>
                  <a:cubicBezTo>
                    <a:pt x="10822" y="12250"/>
                    <a:pt x="10335" y="11977"/>
                    <a:pt x="9970" y="11612"/>
                  </a:cubicBezTo>
                  <a:cubicBezTo>
                    <a:pt x="9636" y="11217"/>
                    <a:pt x="9393" y="10761"/>
                    <a:pt x="9119" y="10305"/>
                  </a:cubicBezTo>
                  <a:cubicBezTo>
                    <a:pt x="8208" y="8724"/>
                    <a:pt x="6992" y="7326"/>
                    <a:pt x="5533" y="6201"/>
                  </a:cubicBezTo>
                  <a:cubicBezTo>
                    <a:pt x="4925" y="5746"/>
                    <a:pt x="4317" y="5320"/>
                    <a:pt x="3770" y="4803"/>
                  </a:cubicBezTo>
                  <a:cubicBezTo>
                    <a:pt x="3375" y="4408"/>
                    <a:pt x="3010" y="3952"/>
                    <a:pt x="2676" y="3496"/>
                  </a:cubicBezTo>
                  <a:cubicBezTo>
                    <a:pt x="2524" y="3344"/>
                    <a:pt x="2402" y="3162"/>
                    <a:pt x="2250" y="2980"/>
                  </a:cubicBezTo>
                  <a:cubicBezTo>
                    <a:pt x="1490" y="1976"/>
                    <a:pt x="730" y="1004"/>
                    <a:pt x="1" y="1"/>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20"/>
            <p:cNvSpPr/>
            <p:nvPr/>
          </p:nvSpPr>
          <p:spPr>
            <a:xfrm>
              <a:off x="11326475" y="1891650"/>
              <a:ext cx="196075" cy="47900"/>
            </a:xfrm>
            <a:custGeom>
              <a:avLst/>
              <a:gdLst/>
              <a:ahLst/>
              <a:cxnLst/>
              <a:rect l="l" t="t" r="r" b="b"/>
              <a:pathLst>
                <a:path w="7843" h="1916" fill="none" extrusionOk="0">
                  <a:moveTo>
                    <a:pt x="0" y="1916"/>
                  </a:moveTo>
                  <a:cubicBezTo>
                    <a:pt x="243" y="1460"/>
                    <a:pt x="760" y="1156"/>
                    <a:pt x="1277" y="1186"/>
                  </a:cubicBezTo>
                  <a:cubicBezTo>
                    <a:pt x="1581" y="1217"/>
                    <a:pt x="1885" y="1308"/>
                    <a:pt x="2158" y="1399"/>
                  </a:cubicBezTo>
                  <a:cubicBezTo>
                    <a:pt x="2705" y="1551"/>
                    <a:pt x="3313" y="1581"/>
                    <a:pt x="3860" y="1521"/>
                  </a:cubicBezTo>
                  <a:cubicBezTo>
                    <a:pt x="4073" y="1460"/>
                    <a:pt x="4286" y="1429"/>
                    <a:pt x="4499" y="1308"/>
                  </a:cubicBezTo>
                  <a:cubicBezTo>
                    <a:pt x="4651" y="1217"/>
                    <a:pt x="4803" y="1065"/>
                    <a:pt x="4955" y="943"/>
                  </a:cubicBezTo>
                  <a:cubicBezTo>
                    <a:pt x="5289" y="700"/>
                    <a:pt x="5684" y="578"/>
                    <a:pt x="6049" y="487"/>
                  </a:cubicBezTo>
                  <a:lnTo>
                    <a:pt x="7842" y="1"/>
                  </a:ln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5" name="Google Shape;1785;p20"/>
            <p:cNvSpPr/>
            <p:nvPr/>
          </p:nvSpPr>
          <p:spPr>
            <a:xfrm>
              <a:off x="11291500" y="1761725"/>
              <a:ext cx="155800" cy="133750"/>
            </a:xfrm>
            <a:custGeom>
              <a:avLst/>
              <a:gdLst/>
              <a:ahLst/>
              <a:cxnLst/>
              <a:rect l="l" t="t" r="r" b="b"/>
              <a:pathLst>
                <a:path w="6232" h="5350" fill="none" extrusionOk="0">
                  <a:moveTo>
                    <a:pt x="1" y="5350"/>
                  </a:moveTo>
                  <a:cubicBezTo>
                    <a:pt x="335" y="5137"/>
                    <a:pt x="426" y="4711"/>
                    <a:pt x="609" y="4377"/>
                  </a:cubicBezTo>
                  <a:cubicBezTo>
                    <a:pt x="913" y="3891"/>
                    <a:pt x="1430" y="3617"/>
                    <a:pt x="1977" y="3435"/>
                  </a:cubicBezTo>
                  <a:cubicBezTo>
                    <a:pt x="2524" y="3252"/>
                    <a:pt x="3071" y="3131"/>
                    <a:pt x="3557" y="2857"/>
                  </a:cubicBezTo>
                  <a:cubicBezTo>
                    <a:pt x="4712" y="2189"/>
                    <a:pt x="5168" y="730"/>
                    <a:pt x="6232"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6" name="Google Shape;1786;p20"/>
            <p:cNvSpPr/>
            <p:nvPr/>
          </p:nvSpPr>
          <p:spPr>
            <a:xfrm>
              <a:off x="11422975" y="1969925"/>
              <a:ext cx="129200" cy="50175"/>
            </a:xfrm>
            <a:custGeom>
              <a:avLst/>
              <a:gdLst/>
              <a:ahLst/>
              <a:cxnLst/>
              <a:rect l="l" t="t" r="r" b="b"/>
              <a:pathLst>
                <a:path w="5168" h="2007" fill="none" extrusionOk="0">
                  <a:moveTo>
                    <a:pt x="0" y="2007"/>
                  </a:moveTo>
                  <a:cubicBezTo>
                    <a:pt x="213" y="1611"/>
                    <a:pt x="669" y="1399"/>
                    <a:pt x="1095" y="1338"/>
                  </a:cubicBezTo>
                  <a:cubicBezTo>
                    <a:pt x="1551" y="1307"/>
                    <a:pt x="1976" y="1368"/>
                    <a:pt x="2432" y="1338"/>
                  </a:cubicBezTo>
                  <a:cubicBezTo>
                    <a:pt x="2736" y="1307"/>
                    <a:pt x="3040" y="1247"/>
                    <a:pt x="3313" y="1125"/>
                  </a:cubicBezTo>
                  <a:cubicBezTo>
                    <a:pt x="3982" y="821"/>
                    <a:pt x="4499" y="244"/>
                    <a:pt x="516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20"/>
            <p:cNvSpPr/>
            <p:nvPr/>
          </p:nvSpPr>
          <p:spPr>
            <a:xfrm>
              <a:off x="11472375" y="2069475"/>
              <a:ext cx="73725" cy="14450"/>
            </a:xfrm>
            <a:custGeom>
              <a:avLst/>
              <a:gdLst/>
              <a:ahLst/>
              <a:cxnLst/>
              <a:rect l="l" t="t" r="r" b="b"/>
              <a:pathLst>
                <a:path w="2949" h="578" fill="none" extrusionOk="0">
                  <a:moveTo>
                    <a:pt x="0" y="578"/>
                  </a:moveTo>
                  <a:cubicBezTo>
                    <a:pt x="304" y="304"/>
                    <a:pt x="669" y="31"/>
                    <a:pt x="1094" y="31"/>
                  </a:cubicBezTo>
                  <a:cubicBezTo>
                    <a:pt x="1429" y="31"/>
                    <a:pt x="1733" y="243"/>
                    <a:pt x="2067" y="335"/>
                  </a:cubicBezTo>
                  <a:cubicBezTo>
                    <a:pt x="2401" y="426"/>
                    <a:pt x="2857" y="335"/>
                    <a:pt x="2948" y="0"/>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8" name="Google Shape;1788;p20"/>
            <p:cNvSpPr/>
            <p:nvPr/>
          </p:nvSpPr>
          <p:spPr>
            <a:xfrm>
              <a:off x="11165375" y="1893175"/>
              <a:ext cx="121600" cy="108700"/>
            </a:xfrm>
            <a:custGeom>
              <a:avLst/>
              <a:gdLst/>
              <a:ahLst/>
              <a:cxnLst/>
              <a:rect l="l" t="t" r="r" b="b"/>
              <a:pathLst>
                <a:path w="4864" h="4348" fill="none" extrusionOk="0">
                  <a:moveTo>
                    <a:pt x="4864" y="1"/>
                  </a:moveTo>
                  <a:cubicBezTo>
                    <a:pt x="4681" y="244"/>
                    <a:pt x="4499" y="517"/>
                    <a:pt x="4316" y="760"/>
                  </a:cubicBezTo>
                  <a:cubicBezTo>
                    <a:pt x="3891" y="1368"/>
                    <a:pt x="3374" y="1976"/>
                    <a:pt x="2675" y="2159"/>
                  </a:cubicBezTo>
                  <a:cubicBezTo>
                    <a:pt x="2189" y="2250"/>
                    <a:pt x="1672" y="2159"/>
                    <a:pt x="1216" y="2311"/>
                  </a:cubicBezTo>
                  <a:cubicBezTo>
                    <a:pt x="821" y="2463"/>
                    <a:pt x="547" y="2797"/>
                    <a:pt x="365" y="3162"/>
                  </a:cubicBezTo>
                  <a:cubicBezTo>
                    <a:pt x="152" y="3526"/>
                    <a:pt x="91" y="3922"/>
                    <a:pt x="0" y="4347"/>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9" name="Google Shape;1789;p20"/>
            <p:cNvSpPr/>
            <p:nvPr/>
          </p:nvSpPr>
          <p:spPr>
            <a:xfrm>
              <a:off x="11296825" y="1946375"/>
              <a:ext cx="38775" cy="177075"/>
            </a:xfrm>
            <a:custGeom>
              <a:avLst/>
              <a:gdLst/>
              <a:ahLst/>
              <a:cxnLst/>
              <a:rect l="l" t="t" r="r" b="b"/>
              <a:pathLst>
                <a:path w="1551" h="7083" fill="none" extrusionOk="0">
                  <a:moveTo>
                    <a:pt x="1338" y="0"/>
                  </a:moveTo>
                  <a:cubicBezTo>
                    <a:pt x="1551" y="304"/>
                    <a:pt x="1460" y="699"/>
                    <a:pt x="1399" y="1034"/>
                  </a:cubicBezTo>
                  <a:cubicBezTo>
                    <a:pt x="1308" y="1733"/>
                    <a:pt x="1460" y="2432"/>
                    <a:pt x="1247" y="3101"/>
                  </a:cubicBezTo>
                  <a:cubicBezTo>
                    <a:pt x="1156" y="3405"/>
                    <a:pt x="943" y="3708"/>
                    <a:pt x="791" y="4012"/>
                  </a:cubicBezTo>
                  <a:cubicBezTo>
                    <a:pt x="517" y="4590"/>
                    <a:pt x="365" y="5259"/>
                    <a:pt x="244" y="5897"/>
                  </a:cubicBezTo>
                  <a:cubicBezTo>
                    <a:pt x="153" y="6292"/>
                    <a:pt x="92" y="6687"/>
                    <a:pt x="1" y="7082"/>
                  </a:cubicBezTo>
                </a:path>
              </a:pathLst>
            </a:custGeom>
            <a:noFill/>
            <a:ln w="9875" cap="rnd" cmpd="sng">
              <a:solidFill>
                <a:srgbClr val="667C6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20"/>
            <p:cNvSpPr/>
            <p:nvPr/>
          </p:nvSpPr>
          <p:spPr>
            <a:xfrm>
              <a:off x="11419925" y="2036800"/>
              <a:ext cx="15225" cy="112475"/>
            </a:xfrm>
            <a:custGeom>
              <a:avLst/>
              <a:gdLst/>
              <a:ahLst/>
              <a:cxnLst/>
              <a:rect l="l" t="t" r="r" b="b"/>
              <a:pathLst>
                <a:path w="609" h="4499" fill="none" extrusionOk="0">
                  <a:moveTo>
                    <a:pt x="609" y="0"/>
                  </a:moveTo>
                  <a:cubicBezTo>
                    <a:pt x="578" y="760"/>
                    <a:pt x="457" y="1520"/>
                    <a:pt x="335" y="2280"/>
                  </a:cubicBezTo>
                  <a:cubicBezTo>
                    <a:pt x="214" y="3009"/>
                    <a:pt x="122" y="3739"/>
                    <a:pt x="1" y="4499"/>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1" name="Google Shape;1791;p20"/>
            <p:cNvSpPr/>
            <p:nvPr/>
          </p:nvSpPr>
          <p:spPr>
            <a:xfrm>
              <a:off x="11472375" y="2109750"/>
              <a:ext cx="9900" cy="56250"/>
            </a:xfrm>
            <a:custGeom>
              <a:avLst/>
              <a:gdLst/>
              <a:ahLst/>
              <a:cxnLst/>
              <a:rect l="l" t="t" r="r" b="b"/>
              <a:pathLst>
                <a:path w="396" h="2250" fill="none" extrusionOk="0">
                  <a:moveTo>
                    <a:pt x="395" y="0"/>
                  </a:moveTo>
                  <a:cubicBezTo>
                    <a:pt x="122" y="730"/>
                    <a:pt x="0" y="1490"/>
                    <a:pt x="30" y="2250"/>
                  </a:cubicBezTo>
                  <a:cubicBezTo>
                    <a:pt x="122" y="2250"/>
                    <a:pt x="213" y="2189"/>
                    <a:pt x="213" y="2098"/>
                  </a:cubicBezTo>
                </a:path>
              </a:pathLst>
            </a:custGeom>
            <a:noFill/>
            <a:ln w="9875"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2" name="Google Shape;1792;p20"/>
            <p:cNvSpPr/>
            <p:nvPr/>
          </p:nvSpPr>
          <p:spPr>
            <a:xfrm>
              <a:off x="10426750" y="1983600"/>
              <a:ext cx="900500" cy="144400"/>
            </a:xfrm>
            <a:custGeom>
              <a:avLst/>
              <a:gdLst/>
              <a:ahLst/>
              <a:cxnLst/>
              <a:rect l="l" t="t" r="r" b="b"/>
              <a:pathLst>
                <a:path w="36020" h="5776" extrusionOk="0">
                  <a:moveTo>
                    <a:pt x="18846" y="1"/>
                  </a:moveTo>
                  <a:cubicBezTo>
                    <a:pt x="7508" y="1"/>
                    <a:pt x="1" y="1064"/>
                    <a:pt x="1" y="1064"/>
                  </a:cubicBezTo>
                  <a:lnTo>
                    <a:pt x="3344" y="5776"/>
                  </a:lnTo>
                  <a:lnTo>
                    <a:pt x="32129" y="5137"/>
                  </a:lnTo>
                  <a:lnTo>
                    <a:pt x="36020" y="1186"/>
                  </a:lnTo>
                  <a:cubicBezTo>
                    <a:pt x="36020" y="1186"/>
                    <a:pt x="30214" y="1"/>
                    <a:pt x="188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3" name="Google Shape;1793;p20"/>
            <p:cNvSpPr/>
            <p:nvPr/>
          </p:nvSpPr>
          <p:spPr>
            <a:xfrm>
              <a:off x="10381925" y="2010200"/>
              <a:ext cx="981050" cy="620800"/>
            </a:xfrm>
            <a:custGeom>
              <a:avLst/>
              <a:gdLst/>
              <a:ahLst/>
              <a:cxnLst/>
              <a:rect l="l" t="t" r="r" b="b"/>
              <a:pathLst>
                <a:path w="39242" h="24832" extrusionOk="0">
                  <a:moveTo>
                    <a:pt x="1794" y="0"/>
                  </a:moveTo>
                  <a:cubicBezTo>
                    <a:pt x="1794" y="1"/>
                    <a:pt x="0" y="20457"/>
                    <a:pt x="12493" y="23587"/>
                  </a:cubicBezTo>
                  <a:cubicBezTo>
                    <a:pt x="16208" y="24516"/>
                    <a:pt x="19214" y="24831"/>
                    <a:pt x="21638" y="24831"/>
                  </a:cubicBezTo>
                  <a:cubicBezTo>
                    <a:pt x="25483" y="24831"/>
                    <a:pt x="27867" y="24040"/>
                    <a:pt x="29302" y="23648"/>
                  </a:cubicBezTo>
                  <a:cubicBezTo>
                    <a:pt x="30062" y="23466"/>
                    <a:pt x="32068" y="22676"/>
                    <a:pt x="32676" y="22159"/>
                  </a:cubicBezTo>
                  <a:cubicBezTo>
                    <a:pt x="34895" y="20274"/>
                    <a:pt x="39241" y="14621"/>
                    <a:pt x="37813" y="122"/>
                  </a:cubicBezTo>
                  <a:lnTo>
                    <a:pt x="37813" y="122"/>
                  </a:lnTo>
                  <a:cubicBezTo>
                    <a:pt x="37812" y="122"/>
                    <a:pt x="30752" y="1748"/>
                    <a:pt x="20268" y="1748"/>
                  </a:cubicBezTo>
                  <a:cubicBezTo>
                    <a:pt x="14856" y="1748"/>
                    <a:pt x="8531" y="1315"/>
                    <a:pt x="17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20"/>
            <p:cNvSpPr/>
            <p:nvPr/>
          </p:nvSpPr>
          <p:spPr>
            <a:xfrm>
              <a:off x="10433600" y="1298950"/>
              <a:ext cx="913400" cy="711275"/>
            </a:xfrm>
            <a:custGeom>
              <a:avLst/>
              <a:gdLst/>
              <a:ahLst/>
              <a:cxnLst/>
              <a:rect l="l" t="t" r="r" b="b"/>
              <a:pathLst>
                <a:path w="36536" h="28451" extrusionOk="0">
                  <a:moveTo>
                    <a:pt x="18754" y="0"/>
                  </a:moveTo>
                  <a:cubicBezTo>
                    <a:pt x="18694" y="0"/>
                    <a:pt x="18633" y="31"/>
                    <a:pt x="18602" y="91"/>
                  </a:cubicBezTo>
                  <a:lnTo>
                    <a:pt x="61" y="27417"/>
                  </a:lnTo>
                  <a:cubicBezTo>
                    <a:pt x="0" y="27478"/>
                    <a:pt x="31" y="27599"/>
                    <a:pt x="122" y="27660"/>
                  </a:cubicBezTo>
                  <a:cubicBezTo>
                    <a:pt x="157" y="27683"/>
                    <a:pt x="196" y="27693"/>
                    <a:pt x="234" y="27693"/>
                  </a:cubicBezTo>
                  <a:cubicBezTo>
                    <a:pt x="297" y="27693"/>
                    <a:pt x="358" y="27667"/>
                    <a:pt x="395" y="27630"/>
                  </a:cubicBezTo>
                  <a:lnTo>
                    <a:pt x="18754" y="547"/>
                  </a:lnTo>
                  <a:lnTo>
                    <a:pt x="36171" y="28359"/>
                  </a:lnTo>
                  <a:cubicBezTo>
                    <a:pt x="36201" y="28420"/>
                    <a:pt x="36262" y="28450"/>
                    <a:pt x="36323" y="28450"/>
                  </a:cubicBezTo>
                  <a:cubicBezTo>
                    <a:pt x="36353" y="28450"/>
                    <a:pt x="36384" y="28450"/>
                    <a:pt x="36414" y="28420"/>
                  </a:cubicBezTo>
                  <a:cubicBezTo>
                    <a:pt x="36505" y="28390"/>
                    <a:pt x="36536" y="28268"/>
                    <a:pt x="36475" y="28177"/>
                  </a:cubicBezTo>
                  <a:lnTo>
                    <a:pt x="18906" y="91"/>
                  </a:lnTo>
                  <a:cubicBezTo>
                    <a:pt x="18876" y="31"/>
                    <a:pt x="18815" y="0"/>
                    <a:pt x="1875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20"/>
            <p:cNvSpPr/>
            <p:nvPr/>
          </p:nvSpPr>
          <p:spPr>
            <a:xfrm>
              <a:off x="10755775" y="1298950"/>
              <a:ext cx="311600" cy="1337425"/>
            </a:xfrm>
            <a:custGeom>
              <a:avLst/>
              <a:gdLst/>
              <a:ahLst/>
              <a:cxnLst/>
              <a:rect l="l" t="t" r="r" b="b"/>
              <a:pathLst>
                <a:path w="12464" h="53497" extrusionOk="0">
                  <a:moveTo>
                    <a:pt x="5867" y="1155"/>
                  </a:moveTo>
                  <a:lnTo>
                    <a:pt x="12068" y="29484"/>
                  </a:lnTo>
                  <a:lnTo>
                    <a:pt x="5958" y="52554"/>
                  </a:lnTo>
                  <a:lnTo>
                    <a:pt x="366" y="29788"/>
                  </a:lnTo>
                  <a:lnTo>
                    <a:pt x="5867" y="1155"/>
                  </a:lnTo>
                  <a:close/>
                  <a:moveTo>
                    <a:pt x="5867" y="0"/>
                  </a:moveTo>
                  <a:cubicBezTo>
                    <a:pt x="5776" y="0"/>
                    <a:pt x="5685" y="91"/>
                    <a:pt x="5685" y="152"/>
                  </a:cubicBezTo>
                  <a:lnTo>
                    <a:pt x="1" y="29757"/>
                  </a:lnTo>
                  <a:cubicBezTo>
                    <a:pt x="1" y="29788"/>
                    <a:pt x="1" y="29818"/>
                    <a:pt x="1" y="29849"/>
                  </a:cubicBezTo>
                  <a:lnTo>
                    <a:pt x="5746" y="53344"/>
                  </a:lnTo>
                  <a:cubicBezTo>
                    <a:pt x="5776" y="53436"/>
                    <a:pt x="5837" y="53496"/>
                    <a:pt x="5928" y="53496"/>
                  </a:cubicBezTo>
                  <a:cubicBezTo>
                    <a:pt x="6019" y="53496"/>
                    <a:pt x="6110" y="53436"/>
                    <a:pt x="6110" y="53375"/>
                  </a:cubicBezTo>
                  <a:lnTo>
                    <a:pt x="12433" y="29514"/>
                  </a:lnTo>
                  <a:cubicBezTo>
                    <a:pt x="12463" y="29484"/>
                    <a:pt x="12463" y="29453"/>
                    <a:pt x="12433" y="29423"/>
                  </a:cubicBezTo>
                  <a:lnTo>
                    <a:pt x="6050" y="152"/>
                  </a:lnTo>
                  <a:cubicBezTo>
                    <a:pt x="6019" y="61"/>
                    <a:pt x="5958" y="0"/>
                    <a:pt x="5867"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20"/>
            <p:cNvSpPr/>
            <p:nvPr/>
          </p:nvSpPr>
          <p:spPr>
            <a:xfrm>
              <a:off x="10431300" y="1984925"/>
              <a:ext cx="334400" cy="591425"/>
            </a:xfrm>
            <a:custGeom>
              <a:avLst/>
              <a:gdLst/>
              <a:ahLst/>
              <a:cxnLst/>
              <a:rect l="l" t="t" r="r" b="b"/>
              <a:pathLst>
                <a:path w="13376" h="23657" extrusionOk="0">
                  <a:moveTo>
                    <a:pt x="204" y="0"/>
                  </a:moveTo>
                  <a:cubicBezTo>
                    <a:pt x="186" y="0"/>
                    <a:pt x="169" y="3"/>
                    <a:pt x="153" y="8"/>
                  </a:cubicBezTo>
                  <a:cubicBezTo>
                    <a:pt x="31" y="39"/>
                    <a:pt x="1" y="160"/>
                    <a:pt x="31" y="252"/>
                  </a:cubicBezTo>
                  <a:lnTo>
                    <a:pt x="7114" y="23535"/>
                  </a:lnTo>
                  <a:cubicBezTo>
                    <a:pt x="7114" y="23595"/>
                    <a:pt x="7205" y="23656"/>
                    <a:pt x="7266" y="23656"/>
                  </a:cubicBezTo>
                  <a:lnTo>
                    <a:pt x="7296" y="23656"/>
                  </a:lnTo>
                  <a:cubicBezTo>
                    <a:pt x="7357" y="23656"/>
                    <a:pt x="7448" y="23595"/>
                    <a:pt x="7478" y="23535"/>
                  </a:cubicBezTo>
                  <a:lnTo>
                    <a:pt x="13345" y="2410"/>
                  </a:lnTo>
                  <a:cubicBezTo>
                    <a:pt x="13375" y="2318"/>
                    <a:pt x="13314" y="2197"/>
                    <a:pt x="13223" y="2166"/>
                  </a:cubicBezTo>
                  <a:cubicBezTo>
                    <a:pt x="13202" y="2161"/>
                    <a:pt x="13182" y="2159"/>
                    <a:pt x="13163" y="2159"/>
                  </a:cubicBezTo>
                  <a:cubicBezTo>
                    <a:pt x="13072" y="2159"/>
                    <a:pt x="13005" y="2218"/>
                    <a:pt x="12980" y="2318"/>
                  </a:cubicBezTo>
                  <a:lnTo>
                    <a:pt x="7266" y="22805"/>
                  </a:lnTo>
                  <a:lnTo>
                    <a:pt x="396" y="130"/>
                  </a:lnTo>
                  <a:cubicBezTo>
                    <a:pt x="371" y="55"/>
                    <a:pt x="284" y="0"/>
                    <a:pt x="20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20"/>
            <p:cNvSpPr/>
            <p:nvPr/>
          </p:nvSpPr>
          <p:spPr>
            <a:xfrm>
              <a:off x="11056700" y="1966875"/>
              <a:ext cx="269800" cy="606425"/>
            </a:xfrm>
            <a:custGeom>
              <a:avLst/>
              <a:gdLst/>
              <a:ahLst/>
              <a:cxnLst/>
              <a:rect l="l" t="t" r="r" b="b"/>
              <a:pathLst>
                <a:path w="10792" h="24257" extrusionOk="0">
                  <a:moveTo>
                    <a:pt x="10609" y="1"/>
                  </a:moveTo>
                  <a:cubicBezTo>
                    <a:pt x="10518" y="1"/>
                    <a:pt x="10426" y="62"/>
                    <a:pt x="10396" y="153"/>
                  </a:cubicBezTo>
                  <a:lnTo>
                    <a:pt x="5533" y="23223"/>
                  </a:lnTo>
                  <a:lnTo>
                    <a:pt x="396" y="2706"/>
                  </a:lnTo>
                  <a:cubicBezTo>
                    <a:pt x="396" y="2631"/>
                    <a:pt x="313" y="2577"/>
                    <a:pt x="233" y="2577"/>
                  </a:cubicBezTo>
                  <a:cubicBezTo>
                    <a:pt x="216" y="2577"/>
                    <a:pt x="199" y="2579"/>
                    <a:pt x="183" y="2585"/>
                  </a:cubicBezTo>
                  <a:cubicBezTo>
                    <a:pt x="61" y="2615"/>
                    <a:pt x="1" y="2706"/>
                    <a:pt x="31" y="2797"/>
                  </a:cubicBezTo>
                  <a:lnTo>
                    <a:pt x="5350" y="24135"/>
                  </a:lnTo>
                  <a:cubicBezTo>
                    <a:pt x="5381" y="24196"/>
                    <a:pt x="5441" y="24257"/>
                    <a:pt x="5533" y="24257"/>
                  </a:cubicBezTo>
                  <a:cubicBezTo>
                    <a:pt x="5624" y="24257"/>
                    <a:pt x="5715" y="24196"/>
                    <a:pt x="5715" y="24105"/>
                  </a:cubicBezTo>
                  <a:lnTo>
                    <a:pt x="10761" y="244"/>
                  </a:lnTo>
                  <a:cubicBezTo>
                    <a:pt x="10791" y="122"/>
                    <a:pt x="10730" y="31"/>
                    <a:pt x="106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20"/>
            <p:cNvSpPr/>
            <p:nvPr/>
          </p:nvSpPr>
          <p:spPr>
            <a:xfrm>
              <a:off x="10419150" y="1717425"/>
              <a:ext cx="476050" cy="463050"/>
            </a:xfrm>
            <a:custGeom>
              <a:avLst/>
              <a:gdLst/>
              <a:ahLst/>
              <a:cxnLst/>
              <a:rect l="l" t="t" r="r" b="b"/>
              <a:pathLst>
                <a:path w="19042" h="18522" extrusionOk="0">
                  <a:moveTo>
                    <a:pt x="4134" y="5815"/>
                  </a:moveTo>
                  <a:cubicBezTo>
                    <a:pt x="4894" y="5845"/>
                    <a:pt x="5563" y="6544"/>
                    <a:pt x="5563" y="7274"/>
                  </a:cubicBezTo>
                  <a:cubicBezTo>
                    <a:pt x="5593" y="7365"/>
                    <a:pt x="5563" y="7426"/>
                    <a:pt x="5533" y="7486"/>
                  </a:cubicBezTo>
                  <a:cubicBezTo>
                    <a:pt x="5490" y="7573"/>
                    <a:pt x="5406" y="7605"/>
                    <a:pt x="5310" y="7605"/>
                  </a:cubicBezTo>
                  <a:cubicBezTo>
                    <a:pt x="5203" y="7605"/>
                    <a:pt x="5082" y="7565"/>
                    <a:pt x="4986" y="7517"/>
                  </a:cubicBezTo>
                  <a:cubicBezTo>
                    <a:pt x="4590" y="7274"/>
                    <a:pt x="4286" y="6939"/>
                    <a:pt x="4074" y="6544"/>
                  </a:cubicBezTo>
                  <a:lnTo>
                    <a:pt x="4074" y="6453"/>
                  </a:lnTo>
                  <a:cubicBezTo>
                    <a:pt x="3982" y="6301"/>
                    <a:pt x="3952" y="6179"/>
                    <a:pt x="3952" y="6027"/>
                  </a:cubicBezTo>
                  <a:cubicBezTo>
                    <a:pt x="3952" y="5967"/>
                    <a:pt x="3952" y="5875"/>
                    <a:pt x="4013" y="5845"/>
                  </a:cubicBezTo>
                  <a:cubicBezTo>
                    <a:pt x="4043" y="5815"/>
                    <a:pt x="4104" y="5815"/>
                    <a:pt x="4134" y="5815"/>
                  </a:cubicBezTo>
                  <a:close/>
                  <a:moveTo>
                    <a:pt x="14401" y="7291"/>
                  </a:moveTo>
                  <a:cubicBezTo>
                    <a:pt x="14903" y="7291"/>
                    <a:pt x="15350" y="7505"/>
                    <a:pt x="15837" y="7699"/>
                  </a:cubicBezTo>
                  <a:cubicBezTo>
                    <a:pt x="15989" y="7790"/>
                    <a:pt x="16171" y="7790"/>
                    <a:pt x="16323" y="7851"/>
                  </a:cubicBezTo>
                  <a:cubicBezTo>
                    <a:pt x="16627" y="7942"/>
                    <a:pt x="16901" y="8125"/>
                    <a:pt x="17053" y="8398"/>
                  </a:cubicBezTo>
                  <a:cubicBezTo>
                    <a:pt x="17205" y="8672"/>
                    <a:pt x="17205" y="9037"/>
                    <a:pt x="17053" y="9310"/>
                  </a:cubicBezTo>
                  <a:cubicBezTo>
                    <a:pt x="16870" y="9584"/>
                    <a:pt x="16506" y="9736"/>
                    <a:pt x="16141" y="9736"/>
                  </a:cubicBezTo>
                  <a:cubicBezTo>
                    <a:pt x="15806" y="9736"/>
                    <a:pt x="15472" y="9614"/>
                    <a:pt x="15138" y="9523"/>
                  </a:cubicBezTo>
                  <a:cubicBezTo>
                    <a:pt x="14986" y="9462"/>
                    <a:pt x="14803" y="9401"/>
                    <a:pt x="14651" y="9341"/>
                  </a:cubicBezTo>
                  <a:cubicBezTo>
                    <a:pt x="14287" y="9219"/>
                    <a:pt x="13922" y="9097"/>
                    <a:pt x="13648" y="8854"/>
                  </a:cubicBezTo>
                  <a:cubicBezTo>
                    <a:pt x="13375" y="8581"/>
                    <a:pt x="13192" y="8186"/>
                    <a:pt x="13344" y="7821"/>
                  </a:cubicBezTo>
                  <a:cubicBezTo>
                    <a:pt x="13466" y="7547"/>
                    <a:pt x="13739" y="7395"/>
                    <a:pt x="14013" y="7334"/>
                  </a:cubicBezTo>
                  <a:cubicBezTo>
                    <a:pt x="14147" y="7304"/>
                    <a:pt x="14276" y="7291"/>
                    <a:pt x="14401" y="7291"/>
                  </a:cubicBezTo>
                  <a:close/>
                  <a:moveTo>
                    <a:pt x="2170" y="9611"/>
                  </a:moveTo>
                  <a:cubicBezTo>
                    <a:pt x="2939" y="9611"/>
                    <a:pt x="4209" y="9983"/>
                    <a:pt x="4286" y="10708"/>
                  </a:cubicBezTo>
                  <a:cubicBezTo>
                    <a:pt x="4317" y="10921"/>
                    <a:pt x="4195" y="11104"/>
                    <a:pt x="4013" y="11195"/>
                  </a:cubicBezTo>
                  <a:cubicBezTo>
                    <a:pt x="3861" y="11316"/>
                    <a:pt x="3648" y="11347"/>
                    <a:pt x="3466" y="11347"/>
                  </a:cubicBezTo>
                  <a:cubicBezTo>
                    <a:pt x="3413" y="11349"/>
                    <a:pt x="3359" y="11350"/>
                    <a:pt x="3306" y="11350"/>
                  </a:cubicBezTo>
                  <a:cubicBezTo>
                    <a:pt x="2717" y="11350"/>
                    <a:pt x="2113" y="11197"/>
                    <a:pt x="1612" y="10891"/>
                  </a:cubicBezTo>
                  <a:cubicBezTo>
                    <a:pt x="1429" y="10800"/>
                    <a:pt x="1277" y="10648"/>
                    <a:pt x="1216" y="10465"/>
                  </a:cubicBezTo>
                  <a:cubicBezTo>
                    <a:pt x="1156" y="10283"/>
                    <a:pt x="1216" y="10070"/>
                    <a:pt x="1338" y="9918"/>
                  </a:cubicBezTo>
                  <a:cubicBezTo>
                    <a:pt x="1460" y="9797"/>
                    <a:pt x="1642" y="9705"/>
                    <a:pt x="1824" y="9645"/>
                  </a:cubicBezTo>
                  <a:cubicBezTo>
                    <a:pt x="1919" y="9622"/>
                    <a:pt x="2037" y="9611"/>
                    <a:pt x="2170" y="9611"/>
                  </a:cubicBezTo>
                  <a:close/>
                  <a:moveTo>
                    <a:pt x="11770" y="10893"/>
                  </a:moveTo>
                  <a:cubicBezTo>
                    <a:pt x="11830" y="10893"/>
                    <a:pt x="11891" y="10903"/>
                    <a:pt x="11946" y="10921"/>
                  </a:cubicBezTo>
                  <a:cubicBezTo>
                    <a:pt x="12432" y="11073"/>
                    <a:pt x="12736" y="11590"/>
                    <a:pt x="12949" y="12076"/>
                  </a:cubicBezTo>
                  <a:cubicBezTo>
                    <a:pt x="13040" y="12350"/>
                    <a:pt x="13162" y="12623"/>
                    <a:pt x="13192" y="12927"/>
                  </a:cubicBezTo>
                  <a:cubicBezTo>
                    <a:pt x="13223" y="13201"/>
                    <a:pt x="13132" y="13505"/>
                    <a:pt x="12888" y="13626"/>
                  </a:cubicBezTo>
                  <a:cubicBezTo>
                    <a:pt x="12828" y="13657"/>
                    <a:pt x="12763" y="13670"/>
                    <a:pt x="12697" y="13670"/>
                  </a:cubicBezTo>
                  <a:cubicBezTo>
                    <a:pt x="12501" y="13670"/>
                    <a:pt x="12296" y="13550"/>
                    <a:pt x="12159" y="13414"/>
                  </a:cubicBezTo>
                  <a:cubicBezTo>
                    <a:pt x="11581" y="12897"/>
                    <a:pt x="11429" y="12076"/>
                    <a:pt x="11308" y="11316"/>
                  </a:cubicBezTo>
                  <a:lnTo>
                    <a:pt x="11369" y="11225"/>
                  </a:lnTo>
                  <a:cubicBezTo>
                    <a:pt x="11399" y="11164"/>
                    <a:pt x="11399" y="11104"/>
                    <a:pt x="11429" y="11073"/>
                  </a:cubicBezTo>
                  <a:cubicBezTo>
                    <a:pt x="11493" y="10946"/>
                    <a:pt x="11630" y="10893"/>
                    <a:pt x="11770" y="10893"/>
                  </a:cubicBezTo>
                  <a:close/>
                  <a:moveTo>
                    <a:pt x="8778" y="0"/>
                  </a:moveTo>
                  <a:cubicBezTo>
                    <a:pt x="8691" y="0"/>
                    <a:pt x="8602" y="3"/>
                    <a:pt x="8511" y="9"/>
                  </a:cubicBezTo>
                  <a:cubicBezTo>
                    <a:pt x="4712" y="283"/>
                    <a:pt x="1" y="5754"/>
                    <a:pt x="274" y="11286"/>
                  </a:cubicBezTo>
                  <a:cubicBezTo>
                    <a:pt x="365" y="13474"/>
                    <a:pt x="153" y="15541"/>
                    <a:pt x="92" y="16666"/>
                  </a:cubicBezTo>
                  <a:cubicBezTo>
                    <a:pt x="65" y="17704"/>
                    <a:pt x="897" y="18521"/>
                    <a:pt x="1882" y="18521"/>
                  </a:cubicBezTo>
                  <a:cubicBezTo>
                    <a:pt x="1993" y="18521"/>
                    <a:pt x="2106" y="18511"/>
                    <a:pt x="2220" y="18490"/>
                  </a:cubicBezTo>
                  <a:cubicBezTo>
                    <a:pt x="3739" y="18186"/>
                    <a:pt x="5715" y="18398"/>
                    <a:pt x="8025" y="17973"/>
                  </a:cubicBezTo>
                  <a:cubicBezTo>
                    <a:pt x="12250" y="17152"/>
                    <a:pt x="17296" y="13718"/>
                    <a:pt x="18360" y="8429"/>
                  </a:cubicBezTo>
                  <a:cubicBezTo>
                    <a:pt x="19041" y="5116"/>
                    <a:pt x="16610" y="4491"/>
                    <a:pt x="14679" y="4491"/>
                  </a:cubicBezTo>
                  <a:cubicBezTo>
                    <a:pt x="13510" y="4491"/>
                    <a:pt x="12524" y="4720"/>
                    <a:pt x="12524" y="4720"/>
                  </a:cubicBezTo>
                  <a:cubicBezTo>
                    <a:pt x="12524" y="4720"/>
                    <a:pt x="12321" y="0"/>
                    <a:pt x="87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20"/>
            <p:cNvSpPr/>
            <p:nvPr/>
          </p:nvSpPr>
          <p:spPr>
            <a:xfrm>
              <a:off x="10454100" y="1852150"/>
              <a:ext cx="264475" cy="300925"/>
            </a:xfrm>
            <a:custGeom>
              <a:avLst/>
              <a:gdLst/>
              <a:ahLst/>
              <a:cxnLst/>
              <a:rect l="l" t="t" r="r" b="b"/>
              <a:pathLst>
                <a:path w="10579" h="12037" fill="none" extrusionOk="0">
                  <a:moveTo>
                    <a:pt x="92" y="12037"/>
                  </a:moveTo>
                  <a:cubicBezTo>
                    <a:pt x="1" y="11550"/>
                    <a:pt x="214" y="11064"/>
                    <a:pt x="548" y="10669"/>
                  </a:cubicBezTo>
                  <a:cubicBezTo>
                    <a:pt x="882" y="10304"/>
                    <a:pt x="1277" y="10031"/>
                    <a:pt x="1703" y="9727"/>
                  </a:cubicBezTo>
                  <a:cubicBezTo>
                    <a:pt x="3101" y="8693"/>
                    <a:pt x="4317" y="7386"/>
                    <a:pt x="5229" y="5897"/>
                  </a:cubicBezTo>
                  <a:cubicBezTo>
                    <a:pt x="5624" y="5289"/>
                    <a:pt x="5958" y="4620"/>
                    <a:pt x="6384" y="4073"/>
                  </a:cubicBezTo>
                  <a:cubicBezTo>
                    <a:pt x="6718" y="3648"/>
                    <a:pt x="7113" y="3252"/>
                    <a:pt x="7509" y="2888"/>
                  </a:cubicBezTo>
                  <a:cubicBezTo>
                    <a:pt x="7661" y="2736"/>
                    <a:pt x="7813" y="2584"/>
                    <a:pt x="7965" y="2462"/>
                  </a:cubicBezTo>
                  <a:cubicBezTo>
                    <a:pt x="8816" y="1611"/>
                    <a:pt x="9697" y="790"/>
                    <a:pt x="1057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20"/>
            <p:cNvSpPr/>
            <p:nvPr/>
          </p:nvSpPr>
          <p:spPr>
            <a:xfrm>
              <a:off x="10638000" y="1927375"/>
              <a:ext cx="65375" cy="182400"/>
            </a:xfrm>
            <a:custGeom>
              <a:avLst/>
              <a:gdLst/>
              <a:ahLst/>
              <a:cxnLst/>
              <a:rect l="l" t="t" r="r" b="b"/>
              <a:pathLst>
                <a:path w="2615" h="7296" fill="none" extrusionOk="0">
                  <a:moveTo>
                    <a:pt x="1" y="0"/>
                  </a:moveTo>
                  <a:cubicBezTo>
                    <a:pt x="457" y="213"/>
                    <a:pt x="791" y="669"/>
                    <a:pt x="821" y="1155"/>
                  </a:cubicBezTo>
                  <a:cubicBezTo>
                    <a:pt x="821" y="1459"/>
                    <a:pt x="760" y="1733"/>
                    <a:pt x="700" y="2037"/>
                  </a:cubicBezTo>
                  <a:cubicBezTo>
                    <a:pt x="609" y="2584"/>
                    <a:pt x="639" y="3131"/>
                    <a:pt x="791" y="3648"/>
                  </a:cubicBezTo>
                  <a:cubicBezTo>
                    <a:pt x="821" y="3861"/>
                    <a:pt x="912" y="4073"/>
                    <a:pt x="1034" y="4225"/>
                  </a:cubicBezTo>
                  <a:cubicBezTo>
                    <a:pt x="1156" y="4377"/>
                    <a:pt x="1308" y="4499"/>
                    <a:pt x="1429" y="4651"/>
                  </a:cubicBezTo>
                  <a:cubicBezTo>
                    <a:pt x="1703" y="4924"/>
                    <a:pt x="1855" y="5289"/>
                    <a:pt x="1976" y="5624"/>
                  </a:cubicBezTo>
                  <a:cubicBezTo>
                    <a:pt x="2189" y="6171"/>
                    <a:pt x="2402" y="6748"/>
                    <a:pt x="2615" y="7295"/>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1" name="Google Shape;1801;p20"/>
            <p:cNvSpPr/>
            <p:nvPr/>
          </p:nvSpPr>
          <p:spPr>
            <a:xfrm>
              <a:off x="10676000" y="1890125"/>
              <a:ext cx="143650" cy="134525"/>
            </a:xfrm>
            <a:custGeom>
              <a:avLst/>
              <a:gdLst/>
              <a:ahLst/>
              <a:cxnLst/>
              <a:rect l="l" t="t" r="r" b="b"/>
              <a:pathLst>
                <a:path w="5746" h="5381" fill="none" extrusionOk="0">
                  <a:moveTo>
                    <a:pt x="0" y="1"/>
                  </a:moveTo>
                  <a:cubicBezTo>
                    <a:pt x="244" y="305"/>
                    <a:pt x="669" y="335"/>
                    <a:pt x="1003" y="487"/>
                  </a:cubicBezTo>
                  <a:cubicBezTo>
                    <a:pt x="1490" y="700"/>
                    <a:pt x="1794" y="1186"/>
                    <a:pt x="2037" y="1673"/>
                  </a:cubicBezTo>
                  <a:cubicBezTo>
                    <a:pt x="2250" y="2189"/>
                    <a:pt x="2432" y="2706"/>
                    <a:pt x="2736" y="3132"/>
                  </a:cubicBezTo>
                  <a:cubicBezTo>
                    <a:pt x="3496" y="4135"/>
                    <a:pt x="4924" y="4439"/>
                    <a:pt x="5745" y="538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2" name="Google Shape;1802;p20"/>
            <p:cNvSpPr/>
            <p:nvPr/>
          </p:nvSpPr>
          <p:spPr>
            <a:xfrm>
              <a:off x="10571125" y="2028425"/>
              <a:ext cx="60825" cy="117825"/>
            </a:xfrm>
            <a:custGeom>
              <a:avLst/>
              <a:gdLst/>
              <a:ahLst/>
              <a:cxnLst/>
              <a:rect l="l" t="t" r="r" b="b"/>
              <a:pathLst>
                <a:path w="2433" h="4713" fill="none" extrusionOk="0">
                  <a:moveTo>
                    <a:pt x="1" y="1"/>
                  </a:moveTo>
                  <a:cubicBezTo>
                    <a:pt x="396" y="123"/>
                    <a:pt x="639" y="548"/>
                    <a:pt x="730" y="974"/>
                  </a:cubicBezTo>
                  <a:cubicBezTo>
                    <a:pt x="821" y="1369"/>
                    <a:pt x="821" y="1794"/>
                    <a:pt x="882" y="2220"/>
                  </a:cubicBezTo>
                  <a:cubicBezTo>
                    <a:pt x="943" y="2493"/>
                    <a:pt x="1034" y="2797"/>
                    <a:pt x="1186" y="3040"/>
                  </a:cubicBezTo>
                  <a:cubicBezTo>
                    <a:pt x="1521" y="3648"/>
                    <a:pt x="2128" y="4074"/>
                    <a:pt x="2432" y="4712"/>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3" name="Google Shape;1803;p20"/>
            <p:cNvSpPr/>
            <p:nvPr/>
          </p:nvSpPr>
          <p:spPr>
            <a:xfrm>
              <a:off x="10515650" y="2081625"/>
              <a:ext cx="20550" cy="68425"/>
            </a:xfrm>
            <a:custGeom>
              <a:avLst/>
              <a:gdLst/>
              <a:ahLst/>
              <a:cxnLst/>
              <a:rect l="l" t="t" r="r" b="b"/>
              <a:pathLst>
                <a:path w="822" h="2737" fill="none" extrusionOk="0">
                  <a:moveTo>
                    <a:pt x="1" y="1"/>
                  </a:moveTo>
                  <a:cubicBezTo>
                    <a:pt x="305" y="274"/>
                    <a:pt x="609" y="578"/>
                    <a:pt x="639" y="973"/>
                  </a:cubicBezTo>
                  <a:cubicBezTo>
                    <a:pt x="639" y="1308"/>
                    <a:pt x="487" y="1612"/>
                    <a:pt x="426" y="1946"/>
                  </a:cubicBezTo>
                  <a:cubicBezTo>
                    <a:pt x="396" y="2280"/>
                    <a:pt x="518" y="2675"/>
                    <a:pt x="822" y="2736"/>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4" name="Google Shape;1804;p20"/>
            <p:cNvSpPr/>
            <p:nvPr/>
          </p:nvSpPr>
          <p:spPr>
            <a:xfrm>
              <a:off x="10562025" y="1780700"/>
              <a:ext cx="116275" cy="104900"/>
            </a:xfrm>
            <a:custGeom>
              <a:avLst/>
              <a:gdLst/>
              <a:ahLst/>
              <a:cxnLst/>
              <a:rect l="l" t="t" r="r" b="b"/>
              <a:pathLst>
                <a:path w="4651" h="4196" fill="none" extrusionOk="0">
                  <a:moveTo>
                    <a:pt x="4651" y="4196"/>
                  </a:moveTo>
                  <a:cubicBezTo>
                    <a:pt x="4377" y="4044"/>
                    <a:pt x="4103" y="3892"/>
                    <a:pt x="3860" y="3740"/>
                  </a:cubicBezTo>
                  <a:cubicBezTo>
                    <a:pt x="3252" y="3405"/>
                    <a:pt x="2584" y="2980"/>
                    <a:pt x="2371" y="2311"/>
                  </a:cubicBezTo>
                  <a:cubicBezTo>
                    <a:pt x="2219" y="1886"/>
                    <a:pt x="2249" y="1369"/>
                    <a:pt x="2067" y="974"/>
                  </a:cubicBezTo>
                  <a:cubicBezTo>
                    <a:pt x="1885" y="609"/>
                    <a:pt x="1520" y="366"/>
                    <a:pt x="1155" y="214"/>
                  </a:cubicBezTo>
                  <a:cubicBezTo>
                    <a:pt x="790" y="92"/>
                    <a:pt x="395" y="31"/>
                    <a:pt x="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5" name="Google Shape;1805;p20"/>
            <p:cNvSpPr/>
            <p:nvPr/>
          </p:nvSpPr>
          <p:spPr>
            <a:xfrm>
              <a:off x="10460200" y="1919000"/>
              <a:ext cx="171750" cy="22825"/>
            </a:xfrm>
            <a:custGeom>
              <a:avLst/>
              <a:gdLst/>
              <a:ahLst/>
              <a:cxnLst/>
              <a:rect l="l" t="t" r="r" b="b"/>
              <a:pathLst>
                <a:path w="6870" h="913" fill="none" extrusionOk="0">
                  <a:moveTo>
                    <a:pt x="6869" y="548"/>
                  </a:moveTo>
                  <a:cubicBezTo>
                    <a:pt x="6596" y="761"/>
                    <a:pt x="6201" y="700"/>
                    <a:pt x="5866" y="700"/>
                  </a:cubicBezTo>
                  <a:cubicBezTo>
                    <a:pt x="5228" y="670"/>
                    <a:pt x="4559" y="913"/>
                    <a:pt x="3921" y="761"/>
                  </a:cubicBezTo>
                  <a:cubicBezTo>
                    <a:pt x="3587" y="700"/>
                    <a:pt x="3313" y="548"/>
                    <a:pt x="2979" y="427"/>
                  </a:cubicBezTo>
                  <a:cubicBezTo>
                    <a:pt x="2401" y="214"/>
                    <a:pt x="1763" y="153"/>
                    <a:pt x="1125" y="92"/>
                  </a:cubicBezTo>
                  <a:lnTo>
                    <a:pt x="0" y="1"/>
                  </a:ln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6" name="Google Shape;1806;p20"/>
            <p:cNvSpPr/>
            <p:nvPr/>
          </p:nvSpPr>
          <p:spPr>
            <a:xfrm>
              <a:off x="10448025" y="2038325"/>
              <a:ext cx="108700" cy="3825"/>
            </a:xfrm>
            <a:custGeom>
              <a:avLst/>
              <a:gdLst/>
              <a:ahLst/>
              <a:cxnLst/>
              <a:rect l="l" t="t" r="r" b="b"/>
              <a:pathLst>
                <a:path w="4348" h="153" fill="none" extrusionOk="0">
                  <a:moveTo>
                    <a:pt x="4347" y="122"/>
                  </a:moveTo>
                  <a:cubicBezTo>
                    <a:pt x="3618" y="152"/>
                    <a:pt x="2888" y="122"/>
                    <a:pt x="2128" y="91"/>
                  </a:cubicBezTo>
                  <a:cubicBezTo>
                    <a:pt x="1429" y="61"/>
                    <a:pt x="730" y="30"/>
                    <a:pt x="1"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7" name="Google Shape;1807;p20"/>
            <p:cNvSpPr/>
            <p:nvPr/>
          </p:nvSpPr>
          <p:spPr>
            <a:xfrm>
              <a:off x="10437400" y="2088475"/>
              <a:ext cx="53975" cy="6100"/>
            </a:xfrm>
            <a:custGeom>
              <a:avLst/>
              <a:gdLst/>
              <a:ahLst/>
              <a:cxnLst/>
              <a:rect l="l" t="t" r="r" b="b"/>
              <a:pathLst>
                <a:path w="2159" h="244" fill="none" extrusionOk="0">
                  <a:moveTo>
                    <a:pt x="2158" y="213"/>
                  </a:moveTo>
                  <a:cubicBezTo>
                    <a:pt x="1459" y="31"/>
                    <a:pt x="730" y="0"/>
                    <a:pt x="31" y="91"/>
                  </a:cubicBezTo>
                  <a:cubicBezTo>
                    <a:pt x="0" y="183"/>
                    <a:pt x="61" y="243"/>
                    <a:pt x="152" y="24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8" name="Google Shape;1808;p20"/>
            <p:cNvSpPr/>
            <p:nvPr/>
          </p:nvSpPr>
          <p:spPr>
            <a:xfrm>
              <a:off x="10912325" y="1723100"/>
              <a:ext cx="473425" cy="497225"/>
            </a:xfrm>
            <a:custGeom>
              <a:avLst/>
              <a:gdLst/>
              <a:ahLst/>
              <a:cxnLst/>
              <a:rect l="l" t="t" r="r" b="b"/>
              <a:pathLst>
                <a:path w="18937" h="19889" extrusionOk="0">
                  <a:moveTo>
                    <a:pt x="13596" y="5333"/>
                  </a:moveTo>
                  <a:cubicBezTo>
                    <a:pt x="13697" y="5333"/>
                    <a:pt x="13797" y="5347"/>
                    <a:pt x="13891" y="5375"/>
                  </a:cubicBezTo>
                  <a:cubicBezTo>
                    <a:pt x="14195" y="5466"/>
                    <a:pt x="14469" y="5709"/>
                    <a:pt x="14560" y="6013"/>
                  </a:cubicBezTo>
                  <a:cubicBezTo>
                    <a:pt x="14651" y="6378"/>
                    <a:pt x="14499" y="6743"/>
                    <a:pt x="14226" y="7016"/>
                  </a:cubicBezTo>
                  <a:cubicBezTo>
                    <a:pt x="13982" y="7259"/>
                    <a:pt x="13679" y="7442"/>
                    <a:pt x="13344" y="7624"/>
                  </a:cubicBezTo>
                  <a:cubicBezTo>
                    <a:pt x="13192" y="7685"/>
                    <a:pt x="13040" y="7776"/>
                    <a:pt x="12858" y="7867"/>
                  </a:cubicBezTo>
                  <a:cubicBezTo>
                    <a:pt x="12523" y="8050"/>
                    <a:pt x="12159" y="8232"/>
                    <a:pt x="11764" y="8263"/>
                  </a:cubicBezTo>
                  <a:cubicBezTo>
                    <a:pt x="11735" y="8265"/>
                    <a:pt x="11707" y="8266"/>
                    <a:pt x="11678" y="8266"/>
                  </a:cubicBezTo>
                  <a:cubicBezTo>
                    <a:pt x="11309" y="8266"/>
                    <a:pt x="10932" y="8084"/>
                    <a:pt x="10791" y="7746"/>
                  </a:cubicBezTo>
                  <a:cubicBezTo>
                    <a:pt x="10669" y="7472"/>
                    <a:pt x="10730" y="7168"/>
                    <a:pt x="10882" y="6895"/>
                  </a:cubicBezTo>
                  <a:cubicBezTo>
                    <a:pt x="11247" y="6287"/>
                    <a:pt x="11855" y="6074"/>
                    <a:pt x="12463" y="5800"/>
                  </a:cubicBezTo>
                  <a:cubicBezTo>
                    <a:pt x="12645" y="5740"/>
                    <a:pt x="12797" y="5618"/>
                    <a:pt x="12949" y="5527"/>
                  </a:cubicBezTo>
                  <a:cubicBezTo>
                    <a:pt x="13138" y="5401"/>
                    <a:pt x="13370" y="5333"/>
                    <a:pt x="13596" y="5333"/>
                  </a:cubicBezTo>
                  <a:close/>
                  <a:moveTo>
                    <a:pt x="15624" y="8962"/>
                  </a:moveTo>
                  <a:cubicBezTo>
                    <a:pt x="15928" y="8962"/>
                    <a:pt x="16232" y="9083"/>
                    <a:pt x="16353" y="9357"/>
                  </a:cubicBezTo>
                  <a:cubicBezTo>
                    <a:pt x="16445" y="9630"/>
                    <a:pt x="16293" y="9904"/>
                    <a:pt x="16080" y="10117"/>
                  </a:cubicBezTo>
                  <a:cubicBezTo>
                    <a:pt x="15502" y="10664"/>
                    <a:pt x="14621" y="10755"/>
                    <a:pt x="13800" y="10816"/>
                  </a:cubicBezTo>
                  <a:lnTo>
                    <a:pt x="13709" y="10755"/>
                  </a:lnTo>
                  <a:cubicBezTo>
                    <a:pt x="13648" y="10725"/>
                    <a:pt x="13618" y="10725"/>
                    <a:pt x="13557" y="10694"/>
                  </a:cubicBezTo>
                  <a:cubicBezTo>
                    <a:pt x="13405" y="10573"/>
                    <a:pt x="13375" y="10329"/>
                    <a:pt x="13466" y="10117"/>
                  </a:cubicBezTo>
                  <a:cubicBezTo>
                    <a:pt x="13648" y="9630"/>
                    <a:pt x="14226" y="9357"/>
                    <a:pt x="14712" y="9174"/>
                  </a:cubicBezTo>
                  <a:cubicBezTo>
                    <a:pt x="15016" y="9083"/>
                    <a:pt x="15320" y="8962"/>
                    <a:pt x="15624" y="8962"/>
                  </a:cubicBezTo>
                  <a:close/>
                  <a:moveTo>
                    <a:pt x="2675" y="8050"/>
                  </a:moveTo>
                  <a:cubicBezTo>
                    <a:pt x="2888" y="8050"/>
                    <a:pt x="3070" y="8202"/>
                    <a:pt x="3162" y="8354"/>
                  </a:cubicBezTo>
                  <a:cubicBezTo>
                    <a:pt x="3253" y="8536"/>
                    <a:pt x="3283" y="8749"/>
                    <a:pt x="3283" y="8962"/>
                  </a:cubicBezTo>
                  <a:cubicBezTo>
                    <a:pt x="3283" y="9630"/>
                    <a:pt x="3040" y="10299"/>
                    <a:pt x="2675" y="10846"/>
                  </a:cubicBezTo>
                  <a:cubicBezTo>
                    <a:pt x="2523" y="11029"/>
                    <a:pt x="2371" y="11211"/>
                    <a:pt x="2189" y="11241"/>
                  </a:cubicBezTo>
                  <a:cubicBezTo>
                    <a:pt x="2153" y="11246"/>
                    <a:pt x="2119" y="11249"/>
                    <a:pt x="2085" y="11249"/>
                  </a:cubicBezTo>
                  <a:cubicBezTo>
                    <a:pt x="1916" y="11249"/>
                    <a:pt x="1768" y="11186"/>
                    <a:pt x="1642" y="11059"/>
                  </a:cubicBezTo>
                  <a:cubicBezTo>
                    <a:pt x="1490" y="10937"/>
                    <a:pt x="1429" y="10755"/>
                    <a:pt x="1368" y="10542"/>
                  </a:cubicBezTo>
                  <a:cubicBezTo>
                    <a:pt x="1247" y="9873"/>
                    <a:pt x="1794" y="8080"/>
                    <a:pt x="2675" y="8050"/>
                  </a:cubicBezTo>
                  <a:close/>
                  <a:moveTo>
                    <a:pt x="7302" y="13459"/>
                  </a:moveTo>
                  <a:cubicBezTo>
                    <a:pt x="7320" y="13459"/>
                    <a:pt x="7338" y="13459"/>
                    <a:pt x="7356" y="13460"/>
                  </a:cubicBezTo>
                  <a:cubicBezTo>
                    <a:pt x="7417" y="13460"/>
                    <a:pt x="7508" y="13491"/>
                    <a:pt x="7569" y="13521"/>
                  </a:cubicBezTo>
                  <a:cubicBezTo>
                    <a:pt x="7751" y="13643"/>
                    <a:pt x="7660" y="13916"/>
                    <a:pt x="7539" y="14098"/>
                  </a:cubicBezTo>
                  <a:cubicBezTo>
                    <a:pt x="7265" y="14494"/>
                    <a:pt x="6900" y="14798"/>
                    <a:pt x="6475" y="14980"/>
                  </a:cubicBezTo>
                  <a:lnTo>
                    <a:pt x="6353" y="14980"/>
                  </a:lnTo>
                  <a:cubicBezTo>
                    <a:pt x="6232" y="15041"/>
                    <a:pt x="6080" y="15071"/>
                    <a:pt x="5928" y="15071"/>
                  </a:cubicBezTo>
                  <a:cubicBezTo>
                    <a:pt x="5867" y="15071"/>
                    <a:pt x="5776" y="15041"/>
                    <a:pt x="5745" y="14980"/>
                  </a:cubicBezTo>
                  <a:cubicBezTo>
                    <a:pt x="5715" y="14950"/>
                    <a:pt x="5715" y="14889"/>
                    <a:pt x="5715" y="14828"/>
                  </a:cubicBezTo>
                  <a:cubicBezTo>
                    <a:pt x="5804" y="14085"/>
                    <a:pt x="6531" y="13459"/>
                    <a:pt x="7302" y="13459"/>
                  </a:cubicBezTo>
                  <a:close/>
                  <a:moveTo>
                    <a:pt x="8153" y="1"/>
                  </a:moveTo>
                  <a:cubicBezTo>
                    <a:pt x="4280" y="1"/>
                    <a:pt x="5229" y="6044"/>
                    <a:pt x="5229" y="6044"/>
                  </a:cubicBezTo>
                  <a:cubicBezTo>
                    <a:pt x="5229" y="6044"/>
                    <a:pt x="5192" y="6042"/>
                    <a:pt x="5125" y="6042"/>
                  </a:cubicBezTo>
                  <a:cubicBezTo>
                    <a:pt x="4393" y="6042"/>
                    <a:pt x="28" y="6195"/>
                    <a:pt x="0" y="9843"/>
                  </a:cubicBezTo>
                  <a:cubicBezTo>
                    <a:pt x="0" y="13825"/>
                    <a:pt x="5350" y="19175"/>
                    <a:pt x="11125" y="19296"/>
                  </a:cubicBezTo>
                  <a:cubicBezTo>
                    <a:pt x="13405" y="19357"/>
                    <a:pt x="15533" y="19752"/>
                    <a:pt x="16718" y="19874"/>
                  </a:cubicBezTo>
                  <a:cubicBezTo>
                    <a:pt x="16796" y="19884"/>
                    <a:pt x="16874" y="19889"/>
                    <a:pt x="16951" y="19889"/>
                  </a:cubicBezTo>
                  <a:cubicBezTo>
                    <a:pt x="18035" y="19889"/>
                    <a:pt x="18927" y="18914"/>
                    <a:pt x="18785" y="17807"/>
                  </a:cubicBezTo>
                  <a:cubicBezTo>
                    <a:pt x="18603" y="16226"/>
                    <a:pt x="18937" y="14159"/>
                    <a:pt x="18663" y="11728"/>
                  </a:cubicBezTo>
                  <a:cubicBezTo>
                    <a:pt x="18177" y="7259"/>
                    <a:pt x="14955" y="1758"/>
                    <a:pt x="9514" y="208"/>
                  </a:cubicBezTo>
                  <a:cubicBezTo>
                    <a:pt x="9005" y="65"/>
                    <a:pt x="8553" y="1"/>
                    <a:pt x="8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9" name="Google Shape;1809;p20"/>
            <p:cNvSpPr/>
            <p:nvPr/>
          </p:nvSpPr>
          <p:spPr>
            <a:xfrm>
              <a:off x="11058975" y="1889375"/>
              <a:ext cx="294100" cy="297150"/>
            </a:xfrm>
            <a:custGeom>
              <a:avLst/>
              <a:gdLst/>
              <a:ahLst/>
              <a:cxnLst/>
              <a:rect l="l" t="t" r="r" b="b"/>
              <a:pathLst>
                <a:path w="11764" h="11886" fill="none" extrusionOk="0">
                  <a:moveTo>
                    <a:pt x="11764" y="11824"/>
                  </a:moveTo>
                  <a:cubicBezTo>
                    <a:pt x="11247" y="11885"/>
                    <a:pt x="10731" y="11642"/>
                    <a:pt x="10366" y="11277"/>
                  </a:cubicBezTo>
                  <a:cubicBezTo>
                    <a:pt x="10001" y="10913"/>
                    <a:pt x="9758" y="10426"/>
                    <a:pt x="9484" y="10001"/>
                  </a:cubicBezTo>
                  <a:cubicBezTo>
                    <a:pt x="8512" y="8451"/>
                    <a:pt x="7235" y="7083"/>
                    <a:pt x="5746" y="6019"/>
                  </a:cubicBezTo>
                  <a:cubicBezTo>
                    <a:pt x="5138" y="5563"/>
                    <a:pt x="4469" y="5168"/>
                    <a:pt x="3922" y="4681"/>
                  </a:cubicBezTo>
                  <a:cubicBezTo>
                    <a:pt x="3496" y="4286"/>
                    <a:pt x="3132" y="3861"/>
                    <a:pt x="2797" y="3435"/>
                  </a:cubicBezTo>
                  <a:cubicBezTo>
                    <a:pt x="2645" y="3253"/>
                    <a:pt x="2493" y="3070"/>
                    <a:pt x="2372" y="2919"/>
                  </a:cubicBezTo>
                  <a:cubicBezTo>
                    <a:pt x="1551" y="1946"/>
                    <a:pt x="761" y="973"/>
                    <a:pt x="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0" name="Google Shape;1810;p20"/>
            <p:cNvSpPr/>
            <p:nvPr/>
          </p:nvSpPr>
          <p:spPr>
            <a:xfrm>
              <a:off x="11131925" y="1925100"/>
              <a:ext cx="194575" cy="53975"/>
            </a:xfrm>
            <a:custGeom>
              <a:avLst/>
              <a:gdLst/>
              <a:ahLst/>
              <a:cxnLst/>
              <a:rect l="l" t="t" r="r" b="b"/>
              <a:pathLst>
                <a:path w="7783" h="2159" fill="none" extrusionOk="0">
                  <a:moveTo>
                    <a:pt x="1" y="2158"/>
                  </a:moveTo>
                  <a:cubicBezTo>
                    <a:pt x="214" y="1702"/>
                    <a:pt x="730" y="1398"/>
                    <a:pt x="1247" y="1398"/>
                  </a:cubicBezTo>
                  <a:cubicBezTo>
                    <a:pt x="1551" y="1398"/>
                    <a:pt x="1855" y="1520"/>
                    <a:pt x="2159" y="1581"/>
                  </a:cubicBezTo>
                  <a:cubicBezTo>
                    <a:pt x="2706" y="1702"/>
                    <a:pt x="3284" y="1733"/>
                    <a:pt x="3831" y="1611"/>
                  </a:cubicBezTo>
                  <a:cubicBezTo>
                    <a:pt x="4074" y="1581"/>
                    <a:pt x="4287" y="1520"/>
                    <a:pt x="4469" y="1398"/>
                  </a:cubicBezTo>
                  <a:cubicBezTo>
                    <a:pt x="4621" y="1307"/>
                    <a:pt x="4773" y="1125"/>
                    <a:pt x="4925" y="1003"/>
                  </a:cubicBezTo>
                  <a:cubicBezTo>
                    <a:pt x="5229" y="760"/>
                    <a:pt x="5624" y="638"/>
                    <a:pt x="5989" y="517"/>
                  </a:cubicBezTo>
                  <a:cubicBezTo>
                    <a:pt x="6597" y="334"/>
                    <a:pt x="7174" y="183"/>
                    <a:pt x="7782"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20"/>
            <p:cNvSpPr/>
            <p:nvPr/>
          </p:nvSpPr>
          <p:spPr>
            <a:xfrm>
              <a:off x="11095450" y="1797425"/>
              <a:ext cx="151250" cy="139100"/>
            </a:xfrm>
            <a:custGeom>
              <a:avLst/>
              <a:gdLst/>
              <a:ahLst/>
              <a:cxnLst/>
              <a:rect l="l" t="t" r="r" b="b"/>
              <a:pathLst>
                <a:path w="6050" h="5564" fill="none" extrusionOk="0">
                  <a:moveTo>
                    <a:pt x="1" y="5563"/>
                  </a:moveTo>
                  <a:cubicBezTo>
                    <a:pt x="335" y="5350"/>
                    <a:pt x="396" y="4894"/>
                    <a:pt x="578" y="4560"/>
                  </a:cubicBezTo>
                  <a:cubicBezTo>
                    <a:pt x="852" y="4074"/>
                    <a:pt x="1369" y="3770"/>
                    <a:pt x="1916" y="3587"/>
                  </a:cubicBezTo>
                  <a:cubicBezTo>
                    <a:pt x="2432" y="3375"/>
                    <a:pt x="3010" y="3253"/>
                    <a:pt x="3466" y="2949"/>
                  </a:cubicBezTo>
                  <a:cubicBezTo>
                    <a:pt x="4591" y="2250"/>
                    <a:pt x="4986" y="791"/>
                    <a:pt x="6050"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20"/>
            <p:cNvSpPr/>
            <p:nvPr/>
          </p:nvSpPr>
          <p:spPr>
            <a:xfrm>
              <a:off x="11231475" y="2001850"/>
              <a:ext cx="126925" cy="53975"/>
            </a:xfrm>
            <a:custGeom>
              <a:avLst/>
              <a:gdLst/>
              <a:ahLst/>
              <a:cxnLst/>
              <a:rect l="l" t="t" r="r" b="b"/>
              <a:pathLst>
                <a:path w="5077" h="2159" fill="none" extrusionOk="0">
                  <a:moveTo>
                    <a:pt x="1" y="2158"/>
                  </a:moveTo>
                  <a:cubicBezTo>
                    <a:pt x="183" y="1763"/>
                    <a:pt x="639" y="1550"/>
                    <a:pt x="1064" y="1489"/>
                  </a:cubicBezTo>
                  <a:cubicBezTo>
                    <a:pt x="1490" y="1429"/>
                    <a:pt x="1946" y="1459"/>
                    <a:pt x="2372" y="1429"/>
                  </a:cubicBezTo>
                  <a:cubicBezTo>
                    <a:pt x="2675" y="1398"/>
                    <a:pt x="2979" y="1307"/>
                    <a:pt x="3283" y="1186"/>
                  </a:cubicBezTo>
                  <a:cubicBezTo>
                    <a:pt x="3922" y="882"/>
                    <a:pt x="4408" y="274"/>
                    <a:pt x="5077"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20"/>
            <p:cNvSpPr/>
            <p:nvPr/>
          </p:nvSpPr>
          <p:spPr>
            <a:xfrm>
              <a:off x="11282400" y="2102150"/>
              <a:ext cx="73725" cy="15975"/>
            </a:xfrm>
            <a:custGeom>
              <a:avLst/>
              <a:gdLst/>
              <a:ahLst/>
              <a:cxnLst/>
              <a:rect l="l" t="t" r="r" b="b"/>
              <a:pathLst>
                <a:path w="2949" h="639" fill="none" extrusionOk="0">
                  <a:moveTo>
                    <a:pt x="0" y="639"/>
                  </a:moveTo>
                  <a:cubicBezTo>
                    <a:pt x="304" y="365"/>
                    <a:pt x="669" y="61"/>
                    <a:pt x="1094" y="61"/>
                  </a:cubicBezTo>
                  <a:cubicBezTo>
                    <a:pt x="1429" y="61"/>
                    <a:pt x="1733" y="243"/>
                    <a:pt x="2067" y="335"/>
                  </a:cubicBezTo>
                  <a:cubicBezTo>
                    <a:pt x="2401" y="426"/>
                    <a:pt x="2857" y="335"/>
                    <a:pt x="2949" y="0"/>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20"/>
            <p:cNvSpPr/>
            <p:nvPr/>
          </p:nvSpPr>
          <p:spPr>
            <a:xfrm>
              <a:off x="10973125" y="1934200"/>
              <a:ext cx="117800" cy="112500"/>
            </a:xfrm>
            <a:custGeom>
              <a:avLst/>
              <a:gdLst/>
              <a:ahLst/>
              <a:cxnLst/>
              <a:rect l="l" t="t" r="r" b="b"/>
              <a:pathLst>
                <a:path w="4712" h="4500" fill="none" extrusionOk="0">
                  <a:moveTo>
                    <a:pt x="0" y="4499"/>
                  </a:moveTo>
                  <a:cubicBezTo>
                    <a:pt x="61" y="4104"/>
                    <a:pt x="122" y="3709"/>
                    <a:pt x="304" y="3314"/>
                  </a:cubicBezTo>
                  <a:cubicBezTo>
                    <a:pt x="486" y="2949"/>
                    <a:pt x="760" y="2615"/>
                    <a:pt x="1155" y="2463"/>
                  </a:cubicBezTo>
                  <a:cubicBezTo>
                    <a:pt x="1581" y="2250"/>
                    <a:pt x="2128" y="2372"/>
                    <a:pt x="2584" y="2220"/>
                  </a:cubicBezTo>
                  <a:cubicBezTo>
                    <a:pt x="3283" y="2037"/>
                    <a:pt x="3769" y="1399"/>
                    <a:pt x="4164" y="791"/>
                  </a:cubicBezTo>
                  <a:cubicBezTo>
                    <a:pt x="4347" y="518"/>
                    <a:pt x="4529" y="274"/>
                    <a:pt x="4711" y="1"/>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20"/>
            <p:cNvSpPr/>
            <p:nvPr/>
          </p:nvSpPr>
          <p:spPr>
            <a:xfrm>
              <a:off x="11109125" y="1985875"/>
              <a:ext cx="32700" cy="177850"/>
            </a:xfrm>
            <a:custGeom>
              <a:avLst/>
              <a:gdLst/>
              <a:ahLst/>
              <a:cxnLst/>
              <a:rect l="l" t="t" r="r" b="b"/>
              <a:pathLst>
                <a:path w="1308" h="7114" fill="none" extrusionOk="0">
                  <a:moveTo>
                    <a:pt x="1095" y="1"/>
                  </a:moveTo>
                  <a:cubicBezTo>
                    <a:pt x="1308" y="305"/>
                    <a:pt x="1217" y="700"/>
                    <a:pt x="1156" y="1034"/>
                  </a:cubicBezTo>
                  <a:cubicBezTo>
                    <a:pt x="1095" y="1733"/>
                    <a:pt x="1308" y="2432"/>
                    <a:pt x="1095" y="3101"/>
                  </a:cubicBezTo>
                  <a:cubicBezTo>
                    <a:pt x="1004" y="3435"/>
                    <a:pt x="822" y="3709"/>
                    <a:pt x="670" y="4043"/>
                  </a:cubicBezTo>
                  <a:cubicBezTo>
                    <a:pt x="396" y="4621"/>
                    <a:pt x="305" y="5290"/>
                    <a:pt x="183" y="5958"/>
                  </a:cubicBezTo>
                  <a:cubicBezTo>
                    <a:pt x="123" y="6353"/>
                    <a:pt x="62" y="6749"/>
                    <a:pt x="1" y="7113"/>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20"/>
            <p:cNvSpPr/>
            <p:nvPr/>
          </p:nvSpPr>
          <p:spPr>
            <a:xfrm>
              <a:off x="11233000" y="2072500"/>
              <a:ext cx="10650" cy="112500"/>
            </a:xfrm>
            <a:custGeom>
              <a:avLst/>
              <a:gdLst/>
              <a:ahLst/>
              <a:cxnLst/>
              <a:rect l="l" t="t" r="r" b="b"/>
              <a:pathLst>
                <a:path w="426" h="4500" fill="none" extrusionOk="0">
                  <a:moveTo>
                    <a:pt x="426" y="1"/>
                  </a:moveTo>
                  <a:cubicBezTo>
                    <a:pt x="426" y="761"/>
                    <a:pt x="335" y="1521"/>
                    <a:pt x="244" y="2281"/>
                  </a:cubicBezTo>
                  <a:cubicBezTo>
                    <a:pt x="152" y="3040"/>
                    <a:pt x="61" y="3770"/>
                    <a:pt x="0" y="4499"/>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20"/>
            <p:cNvSpPr/>
            <p:nvPr/>
          </p:nvSpPr>
          <p:spPr>
            <a:xfrm>
              <a:off x="11285425" y="2143950"/>
              <a:ext cx="8400" cy="56250"/>
            </a:xfrm>
            <a:custGeom>
              <a:avLst/>
              <a:gdLst/>
              <a:ahLst/>
              <a:cxnLst/>
              <a:rect l="l" t="t" r="r" b="b"/>
              <a:pathLst>
                <a:path w="336" h="2250" fill="none" extrusionOk="0">
                  <a:moveTo>
                    <a:pt x="335" y="0"/>
                  </a:moveTo>
                  <a:cubicBezTo>
                    <a:pt x="92" y="730"/>
                    <a:pt x="1" y="1489"/>
                    <a:pt x="62" y="2249"/>
                  </a:cubicBezTo>
                  <a:cubicBezTo>
                    <a:pt x="122" y="2249"/>
                    <a:pt x="214" y="2189"/>
                    <a:pt x="214" y="2128"/>
                  </a:cubicBezTo>
                </a:path>
              </a:pathLst>
            </a:custGeom>
            <a:noFill/>
            <a:ln w="9875" cap="rnd"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20"/>
            <p:cNvSpPr/>
            <p:nvPr/>
          </p:nvSpPr>
          <p:spPr>
            <a:xfrm>
              <a:off x="10873575" y="1051225"/>
              <a:ext cx="54725" cy="265600"/>
            </a:xfrm>
            <a:custGeom>
              <a:avLst/>
              <a:gdLst/>
              <a:ahLst/>
              <a:cxnLst/>
              <a:rect l="l" t="t" r="r" b="b"/>
              <a:pathLst>
                <a:path w="2189" h="10624" extrusionOk="0">
                  <a:moveTo>
                    <a:pt x="417" y="10040"/>
                  </a:moveTo>
                  <a:lnTo>
                    <a:pt x="417" y="10040"/>
                  </a:lnTo>
                  <a:cubicBezTo>
                    <a:pt x="419" y="10040"/>
                    <a:pt x="426" y="10052"/>
                    <a:pt x="431" y="10065"/>
                  </a:cubicBezTo>
                  <a:lnTo>
                    <a:pt x="431" y="10065"/>
                  </a:lnTo>
                  <a:cubicBezTo>
                    <a:pt x="429" y="10064"/>
                    <a:pt x="427" y="10062"/>
                    <a:pt x="426" y="10061"/>
                  </a:cubicBezTo>
                  <a:cubicBezTo>
                    <a:pt x="418" y="10046"/>
                    <a:pt x="416" y="10040"/>
                    <a:pt x="417" y="10040"/>
                  </a:cubicBezTo>
                  <a:close/>
                  <a:moveTo>
                    <a:pt x="431" y="10066"/>
                  </a:moveTo>
                  <a:lnTo>
                    <a:pt x="431" y="10066"/>
                  </a:lnTo>
                  <a:cubicBezTo>
                    <a:pt x="436" y="10079"/>
                    <a:pt x="437" y="10092"/>
                    <a:pt x="426" y="10092"/>
                  </a:cubicBezTo>
                  <a:cubicBezTo>
                    <a:pt x="426" y="10083"/>
                    <a:pt x="428" y="10075"/>
                    <a:pt x="431" y="10066"/>
                  </a:cubicBezTo>
                  <a:close/>
                  <a:moveTo>
                    <a:pt x="888" y="9818"/>
                  </a:moveTo>
                  <a:lnTo>
                    <a:pt x="888" y="9818"/>
                  </a:lnTo>
                  <a:cubicBezTo>
                    <a:pt x="888" y="9828"/>
                    <a:pt x="888" y="9837"/>
                    <a:pt x="887" y="9847"/>
                  </a:cubicBezTo>
                  <a:lnTo>
                    <a:pt x="887" y="9847"/>
                  </a:lnTo>
                  <a:cubicBezTo>
                    <a:pt x="843" y="9868"/>
                    <a:pt x="800" y="9889"/>
                    <a:pt x="760" y="9909"/>
                  </a:cubicBezTo>
                  <a:cubicBezTo>
                    <a:pt x="730" y="9909"/>
                    <a:pt x="699" y="9940"/>
                    <a:pt x="669" y="10000"/>
                  </a:cubicBezTo>
                  <a:cubicBezTo>
                    <a:pt x="645" y="10074"/>
                    <a:pt x="659" y="10147"/>
                    <a:pt x="713" y="10204"/>
                  </a:cubicBezTo>
                  <a:lnTo>
                    <a:pt x="713" y="10204"/>
                  </a:lnTo>
                  <a:cubicBezTo>
                    <a:pt x="606" y="10171"/>
                    <a:pt x="512" y="10125"/>
                    <a:pt x="432" y="10065"/>
                  </a:cubicBezTo>
                  <a:lnTo>
                    <a:pt x="432" y="10065"/>
                  </a:lnTo>
                  <a:cubicBezTo>
                    <a:pt x="440" y="10042"/>
                    <a:pt x="456" y="10014"/>
                    <a:pt x="456" y="9970"/>
                  </a:cubicBezTo>
                  <a:cubicBezTo>
                    <a:pt x="474" y="9934"/>
                    <a:pt x="481" y="9877"/>
                    <a:pt x="478" y="9818"/>
                  </a:cubicBezTo>
                  <a:close/>
                  <a:moveTo>
                    <a:pt x="1459" y="10061"/>
                  </a:moveTo>
                  <a:cubicBezTo>
                    <a:pt x="1529" y="10061"/>
                    <a:pt x="1599" y="10074"/>
                    <a:pt x="1661" y="10097"/>
                  </a:cubicBezTo>
                  <a:lnTo>
                    <a:pt x="1661" y="10097"/>
                  </a:lnTo>
                  <a:cubicBezTo>
                    <a:pt x="1529" y="10169"/>
                    <a:pt x="1386" y="10220"/>
                    <a:pt x="1240" y="10244"/>
                  </a:cubicBezTo>
                  <a:lnTo>
                    <a:pt x="1240" y="10244"/>
                  </a:lnTo>
                  <a:cubicBezTo>
                    <a:pt x="1244" y="10226"/>
                    <a:pt x="1246" y="10205"/>
                    <a:pt x="1246" y="10183"/>
                  </a:cubicBezTo>
                  <a:cubicBezTo>
                    <a:pt x="1246" y="10160"/>
                    <a:pt x="1246" y="10137"/>
                    <a:pt x="1246" y="10114"/>
                  </a:cubicBezTo>
                  <a:lnTo>
                    <a:pt x="1246" y="10114"/>
                  </a:lnTo>
                  <a:cubicBezTo>
                    <a:pt x="1315" y="10091"/>
                    <a:pt x="1385" y="10074"/>
                    <a:pt x="1459" y="10061"/>
                  </a:cubicBezTo>
                  <a:close/>
                  <a:moveTo>
                    <a:pt x="1064" y="0"/>
                  </a:moveTo>
                  <a:cubicBezTo>
                    <a:pt x="973" y="0"/>
                    <a:pt x="882" y="91"/>
                    <a:pt x="882" y="183"/>
                  </a:cubicBezTo>
                  <a:cubicBezTo>
                    <a:pt x="912" y="1854"/>
                    <a:pt x="912" y="3526"/>
                    <a:pt x="912" y="5198"/>
                  </a:cubicBezTo>
                  <a:cubicBezTo>
                    <a:pt x="912" y="6620"/>
                    <a:pt x="912" y="8020"/>
                    <a:pt x="893" y="9436"/>
                  </a:cubicBezTo>
                  <a:lnTo>
                    <a:pt x="893" y="9436"/>
                  </a:lnTo>
                  <a:lnTo>
                    <a:pt x="213" y="9453"/>
                  </a:lnTo>
                  <a:cubicBezTo>
                    <a:pt x="152" y="9453"/>
                    <a:pt x="122" y="9453"/>
                    <a:pt x="91" y="9484"/>
                  </a:cubicBezTo>
                  <a:cubicBezTo>
                    <a:pt x="0" y="9544"/>
                    <a:pt x="0" y="9666"/>
                    <a:pt x="61" y="9757"/>
                  </a:cubicBezTo>
                  <a:lnTo>
                    <a:pt x="61" y="9788"/>
                  </a:lnTo>
                  <a:cubicBezTo>
                    <a:pt x="122" y="9818"/>
                    <a:pt x="122" y="9818"/>
                    <a:pt x="91" y="9879"/>
                  </a:cubicBezTo>
                  <a:cubicBezTo>
                    <a:pt x="91" y="9909"/>
                    <a:pt x="61" y="9940"/>
                    <a:pt x="61" y="10031"/>
                  </a:cubicBezTo>
                  <a:cubicBezTo>
                    <a:pt x="61" y="10092"/>
                    <a:pt x="61" y="10152"/>
                    <a:pt x="91" y="10213"/>
                  </a:cubicBezTo>
                  <a:cubicBezTo>
                    <a:pt x="91" y="10244"/>
                    <a:pt x="122" y="10274"/>
                    <a:pt x="122" y="10274"/>
                  </a:cubicBezTo>
                  <a:lnTo>
                    <a:pt x="183" y="10335"/>
                  </a:lnTo>
                  <a:cubicBezTo>
                    <a:pt x="365" y="10517"/>
                    <a:pt x="608" y="10578"/>
                    <a:pt x="821" y="10608"/>
                  </a:cubicBezTo>
                  <a:cubicBezTo>
                    <a:pt x="898" y="10619"/>
                    <a:pt x="975" y="10624"/>
                    <a:pt x="1052" y="10624"/>
                  </a:cubicBezTo>
                  <a:cubicBezTo>
                    <a:pt x="1428" y="10624"/>
                    <a:pt x="1794" y="10501"/>
                    <a:pt x="2098" y="10274"/>
                  </a:cubicBezTo>
                  <a:cubicBezTo>
                    <a:pt x="2158" y="10213"/>
                    <a:pt x="2189" y="10122"/>
                    <a:pt x="2158" y="10031"/>
                  </a:cubicBezTo>
                  <a:cubicBezTo>
                    <a:pt x="2067" y="9909"/>
                    <a:pt x="1946" y="9818"/>
                    <a:pt x="1824" y="9757"/>
                  </a:cubicBezTo>
                  <a:cubicBezTo>
                    <a:pt x="1745" y="9718"/>
                    <a:pt x="1654" y="9704"/>
                    <a:pt x="1567" y="9699"/>
                  </a:cubicBezTo>
                  <a:lnTo>
                    <a:pt x="1567" y="9699"/>
                  </a:lnTo>
                  <a:cubicBezTo>
                    <a:pt x="1576" y="9679"/>
                    <a:pt x="1581" y="9657"/>
                    <a:pt x="1581" y="9636"/>
                  </a:cubicBezTo>
                  <a:cubicBezTo>
                    <a:pt x="1581" y="9514"/>
                    <a:pt x="1490" y="9423"/>
                    <a:pt x="1398" y="9423"/>
                  </a:cubicBezTo>
                  <a:lnTo>
                    <a:pt x="1246" y="9427"/>
                  </a:lnTo>
                  <a:lnTo>
                    <a:pt x="1246" y="9427"/>
                  </a:lnTo>
                  <a:cubicBezTo>
                    <a:pt x="1246" y="8014"/>
                    <a:pt x="1242" y="6617"/>
                    <a:pt x="1216" y="5198"/>
                  </a:cubicBezTo>
                  <a:cubicBezTo>
                    <a:pt x="1246" y="3526"/>
                    <a:pt x="1246" y="1854"/>
                    <a:pt x="1246" y="183"/>
                  </a:cubicBezTo>
                  <a:cubicBezTo>
                    <a:pt x="1246" y="91"/>
                    <a:pt x="1155" y="0"/>
                    <a:pt x="106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19" name="Google Shape;1819;p20"/>
          <p:cNvSpPr txBox="1">
            <a:spLocks noGrp="1"/>
          </p:cNvSpPr>
          <p:nvPr>
            <p:ph type="title" idx="2"/>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grpSp>
        <p:nvGrpSpPr>
          <p:cNvPr id="1820" name="Google Shape;1820;p20"/>
          <p:cNvGrpSpPr/>
          <p:nvPr/>
        </p:nvGrpSpPr>
        <p:grpSpPr>
          <a:xfrm rot="-9295606" flipH="1">
            <a:off x="8493210" y="-186622"/>
            <a:ext cx="1098409" cy="2394569"/>
            <a:chOff x="3345650" y="2840950"/>
            <a:chExt cx="370900" cy="808575"/>
          </a:xfrm>
        </p:grpSpPr>
        <p:sp>
          <p:nvSpPr>
            <p:cNvPr id="1821" name="Google Shape;1821;p20"/>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20"/>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20"/>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20"/>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20"/>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20"/>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20"/>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20"/>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20"/>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20"/>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20"/>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20"/>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20"/>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20"/>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20"/>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20"/>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20"/>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20"/>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20"/>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20"/>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20"/>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20"/>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20"/>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20"/>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20"/>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20"/>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20"/>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20"/>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20"/>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20"/>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20"/>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20"/>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20"/>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20"/>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20"/>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20"/>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20"/>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20"/>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20"/>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20"/>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1" name="Google Shape;1861;p20"/>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2" name="Google Shape;1862;p20"/>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20"/>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20"/>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20"/>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6" name="Google Shape;1866;p20"/>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7" name="Google Shape;1867;p20"/>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20"/>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9" name="Google Shape;1869;p20"/>
          <p:cNvGrpSpPr/>
          <p:nvPr/>
        </p:nvGrpSpPr>
        <p:grpSpPr>
          <a:xfrm rot="-7362562">
            <a:off x="8389513" y="-1907869"/>
            <a:ext cx="1847564" cy="4032546"/>
            <a:chOff x="7386050" y="661025"/>
            <a:chExt cx="1576975" cy="3441950"/>
          </a:xfrm>
        </p:grpSpPr>
        <p:sp>
          <p:nvSpPr>
            <p:cNvPr id="1870" name="Google Shape;1870;p20"/>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1" name="Google Shape;1871;p20"/>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2" name="Google Shape;1872;p20"/>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20"/>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20"/>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20"/>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6" name="Google Shape;1876;p20"/>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7" name="Google Shape;1877;p20"/>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20"/>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20"/>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20"/>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881" name="Google Shape;1881;p20"/>
          <p:cNvPicPr preferRelativeResize="0"/>
          <p:nvPr/>
        </p:nvPicPr>
        <p:blipFill>
          <a:blip r:embed="rId2">
            <a:alphaModFix amt="51000"/>
          </a:blip>
          <a:stretch>
            <a:fillRect/>
          </a:stretch>
        </p:blipFill>
        <p:spPr>
          <a:xfrm>
            <a:off x="-1266788" y="-720250"/>
            <a:ext cx="2944863" cy="2634425"/>
          </a:xfrm>
          <a:prstGeom prst="rect">
            <a:avLst/>
          </a:prstGeom>
          <a:noFill/>
          <a:ln>
            <a:noFill/>
          </a:ln>
        </p:spPr>
      </p:pic>
      <p:pic>
        <p:nvPicPr>
          <p:cNvPr id="1882" name="Google Shape;1882;p20"/>
          <p:cNvPicPr preferRelativeResize="0"/>
          <p:nvPr/>
        </p:nvPicPr>
        <p:blipFill>
          <a:blip r:embed="rId2">
            <a:alphaModFix amt="51000"/>
          </a:blip>
          <a:stretch>
            <a:fillRect/>
          </a:stretch>
        </p:blipFill>
        <p:spPr>
          <a:xfrm>
            <a:off x="7613887" y="-459825"/>
            <a:ext cx="2944863" cy="2634425"/>
          </a:xfrm>
          <a:prstGeom prst="rect">
            <a:avLst/>
          </a:prstGeom>
          <a:noFill/>
          <a:ln>
            <a:noFill/>
          </a:ln>
        </p:spPr>
      </p:pic>
    </p:spTree>
    <p:extLst>
      <p:ext uri="{BB962C8B-B14F-4D97-AF65-F5344CB8AC3E}">
        <p14:creationId xmlns:p14="http://schemas.microsoft.com/office/powerpoint/2010/main" val="2228272107"/>
      </p:ext>
    </p:extLst>
  </p:cSld>
  <p:clrMapOvr>
    <a:masterClrMapping/>
  </p:clrMapOvr>
</p:sldLayout>
</file>

<file path=ppt/slideLayouts/slideLayout35.xml><?xml version="1.0" encoding="utf-8"?>
<p:sldLayout xmlns:a="http://schemas.openxmlformats.org/drawingml/2006/main" xmlns:r="http://schemas.openxmlformats.org/officeDocument/2006/relationships" xmlns:p="http://schemas.openxmlformats.org/presentationml/2006/main" matchingName="Title and text 4">
  <p:cSld name="Title and text 4">
    <p:spTree>
      <p:nvGrpSpPr>
        <p:cNvPr id="1" name="Shape 1883"/>
        <p:cNvGrpSpPr/>
        <p:nvPr/>
      </p:nvGrpSpPr>
      <p:grpSpPr>
        <a:xfrm>
          <a:off x="0" y="0"/>
          <a:ext cx="0" cy="0"/>
          <a:chOff x="0" y="0"/>
          <a:chExt cx="0" cy="0"/>
        </a:xfrm>
      </p:grpSpPr>
      <p:sp>
        <p:nvSpPr>
          <p:cNvPr id="1884" name="Google Shape;1884;p21"/>
          <p:cNvSpPr txBox="1">
            <a:spLocks noGrp="1"/>
          </p:cNvSpPr>
          <p:nvPr>
            <p:ph type="title"/>
          </p:nvPr>
        </p:nvSpPr>
        <p:spPr>
          <a:xfrm>
            <a:off x="726425" y="1207825"/>
            <a:ext cx="3393000" cy="1543500"/>
          </a:xfrm>
          <a:prstGeom prst="rect">
            <a:avLst/>
          </a:prstGeom>
        </p:spPr>
        <p:txBody>
          <a:bodyPr spcFirstLastPara="1" wrap="square" lIns="91425" tIns="91425" rIns="91425" bIns="91425" anchor="ctr" anchorCtr="0">
            <a:noAutofit/>
          </a:bodyPr>
          <a:lstStyle>
            <a:lvl1pPr lvl="0"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1885" name="Google Shape;1885;p21"/>
          <p:cNvSpPr txBox="1">
            <a:spLocks noGrp="1"/>
          </p:cNvSpPr>
          <p:nvPr>
            <p:ph type="subTitle" idx="1"/>
          </p:nvPr>
        </p:nvSpPr>
        <p:spPr>
          <a:xfrm>
            <a:off x="726425" y="2751298"/>
            <a:ext cx="3393000" cy="1172400"/>
          </a:xfrm>
          <a:prstGeom prst="rect">
            <a:avLst/>
          </a:prstGeom>
        </p:spPr>
        <p:txBody>
          <a:bodyPr spcFirstLastPara="1" wrap="square" lIns="91425" tIns="91425" rIns="91425" bIns="91425" anchor="t"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886" name="Google Shape;1886;p21"/>
          <p:cNvSpPr/>
          <p:nvPr/>
        </p:nvSpPr>
        <p:spPr>
          <a:xfrm rot="-8614070" flipH="1">
            <a:off x="-1284390" y="3553364"/>
            <a:ext cx="2540892" cy="221076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87" name="Google Shape;1887;p21"/>
          <p:cNvGrpSpPr/>
          <p:nvPr/>
        </p:nvGrpSpPr>
        <p:grpSpPr>
          <a:xfrm rot="7084717" flipH="1">
            <a:off x="3605703" y="-490771"/>
            <a:ext cx="992233" cy="1839015"/>
            <a:chOff x="3321775" y="2146200"/>
            <a:chExt cx="1129175" cy="2092825"/>
          </a:xfrm>
        </p:grpSpPr>
        <p:sp>
          <p:nvSpPr>
            <p:cNvPr id="1888" name="Google Shape;1888;p21"/>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9" name="Google Shape;1889;p21"/>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21"/>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1" name="Google Shape;1891;p21"/>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2" name="Google Shape;1892;p21"/>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21"/>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21"/>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21"/>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21"/>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21"/>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21"/>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21"/>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21"/>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21"/>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21"/>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21"/>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21"/>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21"/>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21"/>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21"/>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21"/>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21"/>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21"/>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21"/>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21"/>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21"/>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21"/>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21"/>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21"/>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21"/>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18" name="Google Shape;1918;p21"/>
          <p:cNvGrpSpPr/>
          <p:nvPr/>
        </p:nvGrpSpPr>
        <p:grpSpPr>
          <a:xfrm>
            <a:off x="3730435" y="3713466"/>
            <a:ext cx="2176120" cy="1473255"/>
            <a:chOff x="4159060" y="3694416"/>
            <a:chExt cx="2176120" cy="1473255"/>
          </a:xfrm>
        </p:grpSpPr>
        <p:grpSp>
          <p:nvGrpSpPr>
            <p:cNvPr id="1919" name="Google Shape;1919;p21"/>
            <p:cNvGrpSpPr/>
            <p:nvPr/>
          </p:nvGrpSpPr>
          <p:grpSpPr>
            <a:xfrm>
              <a:off x="4902504" y="4429988"/>
              <a:ext cx="1432676" cy="737683"/>
              <a:chOff x="4102175" y="4352175"/>
              <a:chExt cx="1709025" cy="879975"/>
            </a:xfrm>
          </p:grpSpPr>
          <p:sp>
            <p:nvSpPr>
              <p:cNvPr id="1920" name="Google Shape;1920;p21"/>
              <p:cNvSpPr/>
              <p:nvPr/>
            </p:nvSpPr>
            <p:spPr>
              <a:xfrm>
                <a:off x="4412200" y="4352175"/>
                <a:ext cx="1157350" cy="879975"/>
              </a:xfrm>
              <a:custGeom>
                <a:avLst/>
                <a:gdLst/>
                <a:ahLst/>
                <a:cxnLst/>
                <a:rect l="l" t="t" r="r" b="b"/>
                <a:pathLst>
                  <a:path w="46294" h="35199" extrusionOk="0">
                    <a:moveTo>
                      <a:pt x="44561" y="28907"/>
                    </a:moveTo>
                    <a:cubicBezTo>
                      <a:pt x="44773" y="26445"/>
                      <a:pt x="44226" y="22736"/>
                      <a:pt x="45138" y="21065"/>
                    </a:cubicBezTo>
                    <a:cubicBezTo>
                      <a:pt x="46050" y="19423"/>
                      <a:pt x="46293" y="17630"/>
                      <a:pt x="45047" y="16870"/>
                    </a:cubicBezTo>
                    <a:cubicBezTo>
                      <a:pt x="43831" y="16080"/>
                      <a:pt x="45229" y="13648"/>
                      <a:pt x="43406" y="12037"/>
                    </a:cubicBezTo>
                    <a:cubicBezTo>
                      <a:pt x="41582" y="10426"/>
                      <a:pt x="41947" y="9241"/>
                      <a:pt x="41217" y="8055"/>
                    </a:cubicBezTo>
                    <a:cubicBezTo>
                      <a:pt x="40457" y="6870"/>
                      <a:pt x="37995" y="5867"/>
                      <a:pt x="37995" y="5867"/>
                    </a:cubicBezTo>
                    <a:cubicBezTo>
                      <a:pt x="37995" y="5867"/>
                      <a:pt x="41065" y="9423"/>
                      <a:pt x="39819" y="11277"/>
                    </a:cubicBezTo>
                    <a:cubicBezTo>
                      <a:pt x="38603" y="13101"/>
                      <a:pt x="35564" y="14560"/>
                      <a:pt x="36445" y="16718"/>
                    </a:cubicBezTo>
                    <a:cubicBezTo>
                      <a:pt x="37296" y="18876"/>
                      <a:pt x="38117" y="20062"/>
                      <a:pt x="36475" y="22554"/>
                    </a:cubicBezTo>
                    <a:cubicBezTo>
                      <a:pt x="34834" y="25016"/>
                      <a:pt x="34652" y="26384"/>
                      <a:pt x="35381" y="27965"/>
                    </a:cubicBezTo>
                    <a:cubicBezTo>
                      <a:pt x="36111" y="29515"/>
                      <a:pt x="34469" y="33375"/>
                      <a:pt x="32706" y="33922"/>
                    </a:cubicBezTo>
                    <a:cubicBezTo>
                      <a:pt x="30974" y="34469"/>
                      <a:pt x="33922" y="31703"/>
                      <a:pt x="32615" y="28420"/>
                    </a:cubicBezTo>
                    <a:cubicBezTo>
                      <a:pt x="31339" y="25107"/>
                      <a:pt x="31795" y="22828"/>
                      <a:pt x="32068" y="19970"/>
                    </a:cubicBezTo>
                    <a:cubicBezTo>
                      <a:pt x="32342" y="17144"/>
                      <a:pt x="31156" y="12007"/>
                      <a:pt x="26749" y="9423"/>
                    </a:cubicBezTo>
                    <a:cubicBezTo>
                      <a:pt x="22341" y="6870"/>
                      <a:pt x="19879" y="1"/>
                      <a:pt x="19879" y="1"/>
                    </a:cubicBezTo>
                    <a:cubicBezTo>
                      <a:pt x="19879" y="1"/>
                      <a:pt x="17873" y="3739"/>
                      <a:pt x="18785" y="8055"/>
                    </a:cubicBezTo>
                    <a:cubicBezTo>
                      <a:pt x="19697" y="12372"/>
                      <a:pt x="17053" y="16049"/>
                      <a:pt x="18968" y="18694"/>
                    </a:cubicBezTo>
                    <a:cubicBezTo>
                      <a:pt x="20882" y="21369"/>
                      <a:pt x="24925" y="25563"/>
                      <a:pt x="25290" y="28147"/>
                    </a:cubicBezTo>
                    <a:cubicBezTo>
                      <a:pt x="25655" y="30700"/>
                      <a:pt x="27570" y="30062"/>
                      <a:pt x="26931" y="32645"/>
                    </a:cubicBezTo>
                    <a:cubicBezTo>
                      <a:pt x="26323" y="35199"/>
                      <a:pt x="24104" y="34469"/>
                      <a:pt x="23557" y="32250"/>
                    </a:cubicBezTo>
                    <a:cubicBezTo>
                      <a:pt x="23010" y="30031"/>
                      <a:pt x="20518" y="24469"/>
                      <a:pt x="16870" y="22888"/>
                    </a:cubicBezTo>
                    <a:cubicBezTo>
                      <a:pt x="13192" y="21338"/>
                      <a:pt x="11095" y="22433"/>
                      <a:pt x="10062" y="19150"/>
                    </a:cubicBezTo>
                    <a:cubicBezTo>
                      <a:pt x="9059" y="15837"/>
                      <a:pt x="6353" y="16961"/>
                      <a:pt x="5989" y="15442"/>
                    </a:cubicBezTo>
                    <a:cubicBezTo>
                      <a:pt x="5563" y="13891"/>
                      <a:pt x="4226" y="12767"/>
                      <a:pt x="2615" y="12584"/>
                    </a:cubicBezTo>
                    <a:cubicBezTo>
                      <a:pt x="1703" y="12493"/>
                      <a:pt x="760" y="12736"/>
                      <a:pt x="1" y="13314"/>
                    </a:cubicBezTo>
                    <a:cubicBezTo>
                      <a:pt x="1" y="13314"/>
                      <a:pt x="2767" y="12767"/>
                      <a:pt x="3496" y="15381"/>
                    </a:cubicBezTo>
                    <a:cubicBezTo>
                      <a:pt x="4226" y="17995"/>
                      <a:pt x="2888" y="21034"/>
                      <a:pt x="4773" y="22858"/>
                    </a:cubicBezTo>
                    <a:cubicBezTo>
                      <a:pt x="6657" y="24682"/>
                      <a:pt x="5381" y="26718"/>
                      <a:pt x="8846" y="29089"/>
                    </a:cubicBezTo>
                    <a:cubicBezTo>
                      <a:pt x="12341" y="31460"/>
                      <a:pt x="13071" y="31369"/>
                      <a:pt x="14621" y="33132"/>
                    </a:cubicBezTo>
                    <a:cubicBezTo>
                      <a:pt x="15350" y="33952"/>
                      <a:pt x="16293" y="34317"/>
                      <a:pt x="17083" y="34712"/>
                    </a:cubicBezTo>
                    <a:lnTo>
                      <a:pt x="39485" y="34712"/>
                    </a:lnTo>
                    <a:cubicBezTo>
                      <a:pt x="39758" y="34074"/>
                      <a:pt x="40184" y="33557"/>
                      <a:pt x="40731" y="33162"/>
                    </a:cubicBezTo>
                    <a:cubicBezTo>
                      <a:pt x="42615" y="31886"/>
                      <a:pt x="44318" y="31399"/>
                      <a:pt x="44561" y="28907"/>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21"/>
              <p:cNvSpPr/>
              <p:nvPr/>
            </p:nvSpPr>
            <p:spPr>
              <a:xfrm>
                <a:off x="4102175" y="4979075"/>
                <a:ext cx="622375" cy="240925"/>
              </a:xfrm>
              <a:custGeom>
                <a:avLst/>
                <a:gdLst/>
                <a:ahLst/>
                <a:cxnLst/>
                <a:rect l="l" t="t" r="r" b="b"/>
                <a:pathLst>
                  <a:path w="24895" h="9637" extrusionOk="0">
                    <a:moveTo>
                      <a:pt x="11824" y="1916"/>
                    </a:moveTo>
                    <a:cubicBezTo>
                      <a:pt x="8146" y="2098"/>
                      <a:pt x="3952" y="2372"/>
                      <a:pt x="2736" y="1186"/>
                    </a:cubicBezTo>
                    <a:cubicBezTo>
                      <a:pt x="1550" y="1"/>
                      <a:pt x="0" y="791"/>
                      <a:pt x="0" y="791"/>
                    </a:cubicBezTo>
                    <a:cubicBezTo>
                      <a:pt x="0" y="791"/>
                      <a:pt x="2462" y="1521"/>
                      <a:pt x="3101" y="3466"/>
                    </a:cubicBezTo>
                    <a:cubicBezTo>
                      <a:pt x="3739" y="5655"/>
                      <a:pt x="4681" y="7752"/>
                      <a:pt x="5958" y="9636"/>
                    </a:cubicBezTo>
                    <a:lnTo>
                      <a:pt x="24894" y="9636"/>
                    </a:lnTo>
                    <a:cubicBezTo>
                      <a:pt x="22736" y="7448"/>
                      <a:pt x="21338" y="7114"/>
                      <a:pt x="18602" y="6050"/>
                    </a:cubicBezTo>
                    <a:cubicBezTo>
                      <a:pt x="15563" y="4864"/>
                      <a:pt x="15472" y="1734"/>
                      <a:pt x="11824" y="1916"/>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21"/>
              <p:cNvSpPr/>
              <p:nvPr/>
            </p:nvSpPr>
            <p:spPr>
              <a:xfrm>
                <a:off x="5469225" y="4964650"/>
                <a:ext cx="341975" cy="255350"/>
              </a:xfrm>
              <a:custGeom>
                <a:avLst/>
                <a:gdLst/>
                <a:ahLst/>
                <a:cxnLst/>
                <a:rect l="l" t="t" r="r" b="b"/>
                <a:pathLst>
                  <a:path w="13679" h="10214" extrusionOk="0">
                    <a:moveTo>
                      <a:pt x="12401" y="0"/>
                    </a:moveTo>
                    <a:cubicBezTo>
                      <a:pt x="12401" y="0"/>
                      <a:pt x="12128" y="3010"/>
                      <a:pt x="9818" y="3374"/>
                    </a:cubicBezTo>
                    <a:cubicBezTo>
                      <a:pt x="7538" y="3709"/>
                      <a:pt x="4559" y="3769"/>
                      <a:pt x="4134" y="6019"/>
                    </a:cubicBezTo>
                    <a:cubicBezTo>
                      <a:pt x="3708" y="8268"/>
                      <a:pt x="3860" y="9058"/>
                      <a:pt x="2614" y="9332"/>
                    </a:cubicBezTo>
                    <a:cubicBezTo>
                      <a:pt x="1702" y="9514"/>
                      <a:pt x="669" y="9605"/>
                      <a:pt x="0" y="10213"/>
                    </a:cubicBezTo>
                    <a:lnTo>
                      <a:pt x="10578" y="10213"/>
                    </a:lnTo>
                    <a:cubicBezTo>
                      <a:pt x="10882" y="8238"/>
                      <a:pt x="12249" y="7873"/>
                      <a:pt x="12949" y="6535"/>
                    </a:cubicBezTo>
                    <a:cubicBezTo>
                      <a:pt x="13678" y="5107"/>
                      <a:pt x="12401" y="0"/>
                      <a:pt x="124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21"/>
              <p:cNvSpPr/>
              <p:nvPr/>
            </p:nvSpPr>
            <p:spPr>
              <a:xfrm>
                <a:off x="4102175" y="4352175"/>
                <a:ext cx="1686225" cy="867825"/>
              </a:xfrm>
              <a:custGeom>
                <a:avLst/>
                <a:gdLst/>
                <a:ahLst/>
                <a:cxnLst/>
                <a:rect l="l" t="t" r="r" b="b"/>
                <a:pathLst>
                  <a:path w="67449" h="34713" extrusionOk="0">
                    <a:moveTo>
                      <a:pt x="1186" y="25624"/>
                    </a:moveTo>
                    <a:cubicBezTo>
                      <a:pt x="760" y="25624"/>
                      <a:pt x="365" y="25715"/>
                      <a:pt x="0" y="25898"/>
                    </a:cubicBezTo>
                    <a:cubicBezTo>
                      <a:pt x="0" y="25898"/>
                      <a:pt x="152" y="25928"/>
                      <a:pt x="426" y="26050"/>
                    </a:cubicBezTo>
                    <a:cubicBezTo>
                      <a:pt x="471" y="26043"/>
                      <a:pt x="518" y="26040"/>
                      <a:pt x="566" y="26040"/>
                    </a:cubicBezTo>
                    <a:cubicBezTo>
                      <a:pt x="2167" y="26040"/>
                      <a:pt x="5290" y="29364"/>
                      <a:pt x="5319" y="29393"/>
                    </a:cubicBezTo>
                    <a:lnTo>
                      <a:pt x="5350" y="29424"/>
                    </a:lnTo>
                    <a:lnTo>
                      <a:pt x="5441" y="29454"/>
                    </a:lnTo>
                    <a:cubicBezTo>
                      <a:pt x="5441" y="29454"/>
                      <a:pt x="10882" y="31247"/>
                      <a:pt x="12493" y="33405"/>
                    </a:cubicBezTo>
                    <a:cubicBezTo>
                      <a:pt x="12858" y="33922"/>
                      <a:pt x="13313" y="34348"/>
                      <a:pt x="13800" y="34712"/>
                    </a:cubicBezTo>
                    <a:lnTo>
                      <a:pt x="14924" y="34712"/>
                    </a:lnTo>
                    <a:cubicBezTo>
                      <a:pt x="14165" y="34348"/>
                      <a:pt x="13465" y="33770"/>
                      <a:pt x="12949" y="33071"/>
                    </a:cubicBezTo>
                    <a:cubicBezTo>
                      <a:pt x="11338" y="30913"/>
                      <a:pt x="6322" y="29150"/>
                      <a:pt x="5684" y="28937"/>
                    </a:cubicBezTo>
                    <a:cubicBezTo>
                      <a:pt x="5289" y="28572"/>
                      <a:pt x="2979" y="26171"/>
                      <a:pt x="1186" y="25624"/>
                    </a:cubicBezTo>
                    <a:close/>
                    <a:moveTo>
                      <a:pt x="13982" y="12615"/>
                    </a:moveTo>
                    <a:cubicBezTo>
                      <a:pt x="13405" y="12736"/>
                      <a:pt x="12858" y="12980"/>
                      <a:pt x="12402" y="13314"/>
                    </a:cubicBezTo>
                    <a:cubicBezTo>
                      <a:pt x="12638" y="13292"/>
                      <a:pt x="12874" y="13271"/>
                      <a:pt x="13100" y="13271"/>
                    </a:cubicBezTo>
                    <a:cubicBezTo>
                      <a:pt x="13194" y="13271"/>
                      <a:pt x="13285" y="13275"/>
                      <a:pt x="13374" y="13283"/>
                    </a:cubicBezTo>
                    <a:cubicBezTo>
                      <a:pt x="13648" y="13223"/>
                      <a:pt x="13921" y="13192"/>
                      <a:pt x="14195" y="13192"/>
                    </a:cubicBezTo>
                    <a:cubicBezTo>
                      <a:pt x="14742" y="13192"/>
                      <a:pt x="15259" y="13375"/>
                      <a:pt x="15715" y="13709"/>
                    </a:cubicBezTo>
                    <a:cubicBezTo>
                      <a:pt x="16079" y="14043"/>
                      <a:pt x="16383" y="14439"/>
                      <a:pt x="16596" y="14894"/>
                    </a:cubicBezTo>
                    <a:cubicBezTo>
                      <a:pt x="16779" y="15350"/>
                      <a:pt x="16900" y="15837"/>
                      <a:pt x="16900" y="16353"/>
                    </a:cubicBezTo>
                    <a:cubicBezTo>
                      <a:pt x="16900" y="17296"/>
                      <a:pt x="17721" y="18116"/>
                      <a:pt x="18481" y="18876"/>
                    </a:cubicBezTo>
                    <a:cubicBezTo>
                      <a:pt x="19028" y="19393"/>
                      <a:pt x="19545" y="19940"/>
                      <a:pt x="19666" y="20396"/>
                    </a:cubicBezTo>
                    <a:cubicBezTo>
                      <a:pt x="19849" y="21095"/>
                      <a:pt x="20791" y="22220"/>
                      <a:pt x="22159" y="23314"/>
                    </a:cubicBezTo>
                    <a:cubicBezTo>
                      <a:pt x="23496" y="24347"/>
                      <a:pt x="24955" y="25229"/>
                      <a:pt x="26536" y="25867"/>
                    </a:cubicBezTo>
                    <a:cubicBezTo>
                      <a:pt x="28268" y="26597"/>
                      <a:pt x="29727" y="28147"/>
                      <a:pt x="31034" y="30031"/>
                    </a:cubicBezTo>
                    <a:cubicBezTo>
                      <a:pt x="32037" y="31521"/>
                      <a:pt x="32949" y="33071"/>
                      <a:pt x="33739" y="34682"/>
                    </a:cubicBezTo>
                    <a:lnTo>
                      <a:pt x="34378" y="34712"/>
                    </a:lnTo>
                    <a:cubicBezTo>
                      <a:pt x="33527" y="32980"/>
                      <a:pt x="32554" y="31308"/>
                      <a:pt x="31490" y="29697"/>
                    </a:cubicBezTo>
                    <a:cubicBezTo>
                      <a:pt x="30122" y="27752"/>
                      <a:pt x="28572" y="26141"/>
                      <a:pt x="26748" y="25381"/>
                    </a:cubicBezTo>
                    <a:cubicBezTo>
                      <a:pt x="25229" y="24743"/>
                      <a:pt x="23800" y="23892"/>
                      <a:pt x="22523" y="22888"/>
                    </a:cubicBezTo>
                    <a:cubicBezTo>
                      <a:pt x="21216" y="21855"/>
                      <a:pt x="20365" y="20852"/>
                      <a:pt x="20213" y="20244"/>
                    </a:cubicBezTo>
                    <a:cubicBezTo>
                      <a:pt x="20031" y="19636"/>
                      <a:pt x="19453" y="19059"/>
                      <a:pt x="18876" y="18481"/>
                    </a:cubicBezTo>
                    <a:cubicBezTo>
                      <a:pt x="18207" y="17782"/>
                      <a:pt x="17478" y="17083"/>
                      <a:pt x="17478" y="16353"/>
                    </a:cubicBezTo>
                    <a:cubicBezTo>
                      <a:pt x="17478" y="15776"/>
                      <a:pt x="17326" y="15198"/>
                      <a:pt x="17113" y="14682"/>
                    </a:cubicBezTo>
                    <a:cubicBezTo>
                      <a:pt x="16870" y="14135"/>
                      <a:pt x="16505" y="13648"/>
                      <a:pt x="16049" y="13283"/>
                    </a:cubicBezTo>
                    <a:cubicBezTo>
                      <a:pt x="15532" y="12828"/>
                      <a:pt x="14864" y="12615"/>
                      <a:pt x="14195" y="12615"/>
                    </a:cubicBezTo>
                    <a:close/>
                    <a:moveTo>
                      <a:pt x="32280" y="1"/>
                    </a:moveTo>
                    <a:cubicBezTo>
                      <a:pt x="32280" y="1"/>
                      <a:pt x="32128" y="305"/>
                      <a:pt x="31916" y="852"/>
                    </a:cubicBezTo>
                    <a:cubicBezTo>
                      <a:pt x="31672" y="4590"/>
                      <a:pt x="33557" y="7964"/>
                      <a:pt x="35198" y="10882"/>
                    </a:cubicBezTo>
                    <a:cubicBezTo>
                      <a:pt x="36353" y="12949"/>
                      <a:pt x="37356" y="14742"/>
                      <a:pt x="37356" y="16201"/>
                    </a:cubicBezTo>
                    <a:cubicBezTo>
                      <a:pt x="37417" y="18177"/>
                      <a:pt x="37812" y="20153"/>
                      <a:pt x="38572" y="21977"/>
                    </a:cubicBezTo>
                    <a:cubicBezTo>
                      <a:pt x="39332" y="23922"/>
                      <a:pt x="40274" y="25806"/>
                      <a:pt x="41369" y="27600"/>
                    </a:cubicBezTo>
                    <a:cubicBezTo>
                      <a:pt x="42220" y="29028"/>
                      <a:pt x="42706" y="31855"/>
                      <a:pt x="42980" y="34712"/>
                    </a:cubicBezTo>
                    <a:lnTo>
                      <a:pt x="43557" y="34712"/>
                    </a:lnTo>
                    <a:cubicBezTo>
                      <a:pt x="43253" y="31764"/>
                      <a:pt x="42767" y="28816"/>
                      <a:pt x="41855" y="27296"/>
                    </a:cubicBezTo>
                    <a:cubicBezTo>
                      <a:pt x="40791" y="25533"/>
                      <a:pt x="39879" y="23679"/>
                      <a:pt x="39089" y="21794"/>
                    </a:cubicBezTo>
                    <a:cubicBezTo>
                      <a:pt x="38360" y="20001"/>
                      <a:pt x="37964" y="18116"/>
                      <a:pt x="37934" y="16201"/>
                    </a:cubicBezTo>
                    <a:cubicBezTo>
                      <a:pt x="37934" y="14590"/>
                      <a:pt x="36901" y="12736"/>
                      <a:pt x="35715" y="10609"/>
                    </a:cubicBezTo>
                    <a:cubicBezTo>
                      <a:pt x="34043" y="7660"/>
                      <a:pt x="32128" y="4256"/>
                      <a:pt x="32493" y="548"/>
                    </a:cubicBezTo>
                    <a:cubicBezTo>
                      <a:pt x="32372" y="183"/>
                      <a:pt x="32280" y="1"/>
                      <a:pt x="32280" y="1"/>
                    </a:cubicBezTo>
                    <a:close/>
                    <a:moveTo>
                      <a:pt x="50366" y="5867"/>
                    </a:moveTo>
                    <a:lnTo>
                      <a:pt x="50366" y="5867"/>
                    </a:lnTo>
                    <a:cubicBezTo>
                      <a:pt x="50366" y="5867"/>
                      <a:pt x="50639" y="6201"/>
                      <a:pt x="51004" y="6688"/>
                    </a:cubicBezTo>
                    <a:cubicBezTo>
                      <a:pt x="52098" y="7751"/>
                      <a:pt x="52858" y="9119"/>
                      <a:pt x="53223" y="10578"/>
                    </a:cubicBezTo>
                    <a:cubicBezTo>
                      <a:pt x="53588" y="12098"/>
                      <a:pt x="53588" y="13466"/>
                      <a:pt x="53375" y="13861"/>
                    </a:cubicBezTo>
                    <a:lnTo>
                      <a:pt x="53375" y="13891"/>
                    </a:lnTo>
                    <a:cubicBezTo>
                      <a:pt x="52858" y="14651"/>
                      <a:pt x="52646" y="15594"/>
                      <a:pt x="52828" y="16505"/>
                    </a:cubicBezTo>
                    <a:cubicBezTo>
                      <a:pt x="53010" y="17539"/>
                      <a:pt x="53497" y="18451"/>
                      <a:pt x="54226" y="19211"/>
                    </a:cubicBezTo>
                    <a:cubicBezTo>
                      <a:pt x="55260" y="20335"/>
                      <a:pt x="54226" y="22341"/>
                      <a:pt x="53314" y="24104"/>
                    </a:cubicBezTo>
                    <a:cubicBezTo>
                      <a:pt x="52585" y="25472"/>
                      <a:pt x="51946" y="26749"/>
                      <a:pt x="52250" y="27630"/>
                    </a:cubicBezTo>
                    <a:cubicBezTo>
                      <a:pt x="52767" y="28998"/>
                      <a:pt x="51642" y="30335"/>
                      <a:pt x="49971" y="32372"/>
                    </a:cubicBezTo>
                    <a:cubicBezTo>
                      <a:pt x="49606" y="32797"/>
                      <a:pt x="49211" y="33253"/>
                      <a:pt x="48816" y="33740"/>
                    </a:cubicBezTo>
                    <a:cubicBezTo>
                      <a:pt x="48572" y="34044"/>
                      <a:pt x="48329" y="34348"/>
                      <a:pt x="48086" y="34712"/>
                    </a:cubicBezTo>
                    <a:lnTo>
                      <a:pt x="48816" y="34712"/>
                    </a:lnTo>
                    <a:cubicBezTo>
                      <a:pt x="48998" y="34500"/>
                      <a:pt x="49150" y="34287"/>
                      <a:pt x="49302" y="34104"/>
                    </a:cubicBezTo>
                    <a:cubicBezTo>
                      <a:pt x="49667" y="33618"/>
                      <a:pt x="50062" y="33162"/>
                      <a:pt x="50427" y="32706"/>
                    </a:cubicBezTo>
                    <a:cubicBezTo>
                      <a:pt x="52250" y="30548"/>
                      <a:pt x="53436" y="29089"/>
                      <a:pt x="52828" y="27448"/>
                    </a:cubicBezTo>
                    <a:cubicBezTo>
                      <a:pt x="52615" y="26810"/>
                      <a:pt x="53223" y="25624"/>
                      <a:pt x="53861" y="24347"/>
                    </a:cubicBezTo>
                    <a:cubicBezTo>
                      <a:pt x="54864" y="22433"/>
                      <a:pt x="55989" y="20274"/>
                      <a:pt x="54682" y="18815"/>
                    </a:cubicBezTo>
                    <a:cubicBezTo>
                      <a:pt x="54044" y="18147"/>
                      <a:pt x="53618" y="17326"/>
                      <a:pt x="53436" y="16414"/>
                    </a:cubicBezTo>
                    <a:cubicBezTo>
                      <a:pt x="53284" y="15654"/>
                      <a:pt x="53436" y="14864"/>
                      <a:pt x="53861" y="14195"/>
                    </a:cubicBezTo>
                    <a:lnTo>
                      <a:pt x="53861" y="14165"/>
                    </a:lnTo>
                    <a:cubicBezTo>
                      <a:pt x="54135" y="13679"/>
                      <a:pt x="54196" y="12128"/>
                      <a:pt x="53770" y="10457"/>
                    </a:cubicBezTo>
                    <a:cubicBezTo>
                      <a:pt x="53405" y="8937"/>
                      <a:pt x="52646" y="7569"/>
                      <a:pt x="51582" y="6444"/>
                    </a:cubicBezTo>
                    <a:cubicBezTo>
                      <a:pt x="51187" y="6232"/>
                      <a:pt x="50761" y="6049"/>
                      <a:pt x="50366" y="5867"/>
                    </a:cubicBezTo>
                    <a:close/>
                    <a:moveTo>
                      <a:pt x="67083" y="24499"/>
                    </a:moveTo>
                    <a:cubicBezTo>
                      <a:pt x="67053" y="24834"/>
                      <a:pt x="66992" y="25138"/>
                      <a:pt x="66901" y="25442"/>
                    </a:cubicBezTo>
                    <a:cubicBezTo>
                      <a:pt x="66901" y="27600"/>
                      <a:pt x="65624" y="28785"/>
                      <a:pt x="64652" y="29727"/>
                    </a:cubicBezTo>
                    <a:cubicBezTo>
                      <a:pt x="64044" y="30275"/>
                      <a:pt x="63558" y="30731"/>
                      <a:pt x="63466" y="31308"/>
                    </a:cubicBezTo>
                    <a:cubicBezTo>
                      <a:pt x="63345" y="31946"/>
                      <a:pt x="62980" y="32554"/>
                      <a:pt x="62494" y="33010"/>
                    </a:cubicBezTo>
                    <a:cubicBezTo>
                      <a:pt x="61825" y="33618"/>
                      <a:pt x="61065" y="34135"/>
                      <a:pt x="60214" y="34469"/>
                    </a:cubicBezTo>
                    <a:lnTo>
                      <a:pt x="59819" y="34652"/>
                    </a:lnTo>
                    <a:lnTo>
                      <a:pt x="59697" y="34712"/>
                    </a:lnTo>
                    <a:lnTo>
                      <a:pt x="61035" y="34712"/>
                    </a:lnTo>
                    <a:cubicBezTo>
                      <a:pt x="61703" y="34378"/>
                      <a:pt x="62342" y="33952"/>
                      <a:pt x="62889" y="33436"/>
                    </a:cubicBezTo>
                    <a:cubicBezTo>
                      <a:pt x="63466" y="32889"/>
                      <a:pt x="63862" y="32190"/>
                      <a:pt x="64014" y="31399"/>
                    </a:cubicBezTo>
                    <a:cubicBezTo>
                      <a:pt x="64105" y="31004"/>
                      <a:pt x="64530" y="30639"/>
                      <a:pt x="65047" y="30123"/>
                    </a:cubicBezTo>
                    <a:cubicBezTo>
                      <a:pt x="66020" y="29241"/>
                      <a:pt x="67235" y="28056"/>
                      <a:pt x="67448" y="26080"/>
                    </a:cubicBezTo>
                    <a:cubicBezTo>
                      <a:pt x="67266" y="25168"/>
                      <a:pt x="67083" y="24499"/>
                      <a:pt x="67083" y="24499"/>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4" name="Google Shape;1924;p21"/>
            <p:cNvGrpSpPr/>
            <p:nvPr/>
          </p:nvGrpSpPr>
          <p:grpSpPr>
            <a:xfrm>
              <a:off x="4387657" y="3694416"/>
              <a:ext cx="1252400" cy="1473059"/>
              <a:chOff x="2634050" y="3784550"/>
              <a:chExt cx="1220425" cy="1435450"/>
            </a:xfrm>
          </p:grpSpPr>
          <p:sp>
            <p:nvSpPr>
              <p:cNvPr id="1925" name="Google Shape;1925;p21"/>
              <p:cNvSpPr/>
              <p:nvPr/>
            </p:nvSpPr>
            <p:spPr>
              <a:xfrm>
                <a:off x="3062625" y="4406125"/>
                <a:ext cx="486375" cy="813875"/>
              </a:xfrm>
              <a:custGeom>
                <a:avLst/>
                <a:gdLst/>
                <a:ahLst/>
                <a:cxnLst/>
                <a:rect l="l" t="t" r="r" b="b"/>
                <a:pathLst>
                  <a:path w="19455" h="32555" extrusionOk="0">
                    <a:moveTo>
                      <a:pt x="18390" y="32554"/>
                    </a:moveTo>
                    <a:cubicBezTo>
                      <a:pt x="15229" y="29059"/>
                      <a:pt x="12463" y="25259"/>
                      <a:pt x="10092" y="21186"/>
                    </a:cubicBezTo>
                    <a:cubicBezTo>
                      <a:pt x="1" y="3648"/>
                      <a:pt x="457" y="1095"/>
                      <a:pt x="457" y="1095"/>
                    </a:cubicBezTo>
                    <a:cubicBezTo>
                      <a:pt x="457" y="1095"/>
                      <a:pt x="578" y="1"/>
                      <a:pt x="1399" y="2554"/>
                    </a:cubicBezTo>
                    <a:cubicBezTo>
                      <a:pt x="2189" y="5107"/>
                      <a:pt x="6141" y="12706"/>
                      <a:pt x="11582" y="21855"/>
                    </a:cubicBezTo>
                    <a:cubicBezTo>
                      <a:pt x="13861" y="25655"/>
                      <a:pt x="16506" y="29241"/>
                      <a:pt x="19454" y="32554"/>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21"/>
              <p:cNvSpPr/>
              <p:nvPr/>
            </p:nvSpPr>
            <p:spPr>
              <a:xfrm>
                <a:off x="2820975" y="3784550"/>
                <a:ext cx="262200" cy="674025"/>
              </a:xfrm>
              <a:custGeom>
                <a:avLst/>
                <a:gdLst/>
                <a:ahLst/>
                <a:cxnLst/>
                <a:rect l="l" t="t" r="r" b="b"/>
                <a:pathLst>
                  <a:path w="10488" h="26961" extrusionOk="0">
                    <a:moveTo>
                      <a:pt x="10488" y="26961"/>
                    </a:moveTo>
                    <a:cubicBezTo>
                      <a:pt x="10488" y="19271"/>
                      <a:pt x="1" y="0"/>
                      <a:pt x="1" y="0"/>
                    </a:cubicBezTo>
                    <a:cubicBezTo>
                      <a:pt x="1" y="0"/>
                      <a:pt x="2524" y="10699"/>
                      <a:pt x="4834" y="17630"/>
                    </a:cubicBezTo>
                    <a:cubicBezTo>
                      <a:pt x="7174" y="24590"/>
                      <a:pt x="10488" y="26961"/>
                      <a:pt x="10488" y="2696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21"/>
              <p:cNvSpPr/>
              <p:nvPr/>
            </p:nvSpPr>
            <p:spPr>
              <a:xfrm>
                <a:off x="3105950" y="4119650"/>
                <a:ext cx="137550" cy="398200"/>
              </a:xfrm>
              <a:custGeom>
                <a:avLst/>
                <a:gdLst/>
                <a:ahLst/>
                <a:cxnLst/>
                <a:rect l="l" t="t" r="r" b="b"/>
                <a:pathLst>
                  <a:path w="5502" h="15928" extrusionOk="0">
                    <a:moveTo>
                      <a:pt x="4590" y="1"/>
                    </a:moveTo>
                    <a:cubicBezTo>
                      <a:pt x="4590" y="1"/>
                      <a:pt x="2493" y="5593"/>
                      <a:pt x="1277" y="9514"/>
                    </a:cubicBezTo>
                    <a:cubicBezTo>
                      <a:pt x="61" y="13405"/>
                      <a:pt x="0" y="15928"/>
                      <a:pt x="0" y="15928"/>
                    </a:cubicBezTo>
                    <a:cubicBezTo>
                      <a:pt x="5502" y="13314"/>
                      <a:pt x="4590" y="1"/>
                      <a:pt x="459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21"/>
              <p:cNvSpPr/>
              <p:nvPr/>
            </p:nvSpPr>
            <p:spPr>
              <a:xfrm>
                <a:off x="3220700" y="4311150"/>
                <a:ext cx="286500" cy="433150"/>
              </a:xfrm>
              <a:custGeom>
                <a:avLst/>
                <a:gdLst/>
                <a:ahLst/>
                <a:cxnLst/>
                <a:rect l="l" t="t" r="r" b="b"/>
                <a:pathLst>
                  <a:path w="11460" h="17326" extrusionOk="0">
                    <a:moveTo>
                      <a:pt x="0" y="17326"/>
                    </a:moveTo>
                    <a:cubicBezTo>
                      <a:pt x="4408" y="14985"/>
                      <a:pt x="11459" y="0"/>
                      <a:pt x="11459" y="0"/>
                    </a:cubicBezTo>
                    <a:cubicBezTo>
                      <a:pt x="11459" y="0"/>
                      <a:pt x="6018" y="5563"/>
                      <a:pt x="3131" y="9879"/>
                    </a:cubicBezTo>
                    <a:cubicBezTo>
                      <a:pt x="243" y="14225"/>
                      <a:pt x="0" y="17326"/>
                      <a:pt x="0" y="1732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21"/>
              <p:cNvSpPr/>
              <p:nvPr/>
            </p:nvSpPr>
            <p:spPr>
              <a:xfrm>
                <a:off x="3163700" y="4172850"/>
                <a:ext cx="215825" cy="463550"/>
              </a:xfrm>
              <a:custGeom>
                <a:avLst/>
                <a:gdLst/>
                <a:ahLst/>
                <a:cxnLst/>
                <a:rect l="l" t="t" r="r" b="b"/>
                <a:pathLst>
                  <a:path w="8633" h="18542" extrusionOk="0">
                    <a:moveTo>
                      <a:pt x="122" y="18542"/>
                    </a:moveTo>
                    <a:cubicBezTo>
                      <a:pt x="3952" y="17326"/>
                      <a:pt x="8633" y="0"/>
                      <a:pt x="8633" y="0"/>
                    </a:cubicBezTo>
                    <a:cubicBezTo>
                      <a:pt x="8633" y="0"/>
                      <a:pt x="3435" y="8420"/>
                      <a:pt x="1733" y="12645"/>
                    </a:cubicBezTo>
                    <a:cubicBezTo>
                      <a:pt x="0" y="16839"/>
                      <a:pt x="122" y="18542"/>
                      <a:pt x="122" y="1854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21"/>
              <p:cNvSpPr/>
              <p:nvPr/>
            </p:nvSpPr>
            <p:spPr>
              <a:xfrm>
                <a:off x="3286050" y="4423600"/>
                <a:ext cx="285725" cy="440775"/>
              </a:xfrm>
              <a:custGeom>
                <a:avLst/>
                <a:gdLst/>
                <a:ahLst/>
                <a:cxnLst/>
                <a:rect l="l" t="t" r="r" b="b"/>
                <a:pathLst>
                  <a:path w="11429" h="17631" extrusionOk="0">
                    <a:moveTo>
                      <a:pt x="0" y="17569"/>
                    </a:moveTo>
                    <a:cubicBezTo>
                      <a:pt x="1459" y="17630"/>
                      <a:pt x="3040" y="15776"/>
                      <a:pt x="5167" y="11065"/>
                    </a:cubicBezTo>
                    <a:cubicBezTo>
                      <a:pt x="7265" y="6323"/>
                      <a:pt x="11429" y="1"/>
                      <a:pt x="11429" y="1"/>
                    </a:cubicBezTo>
                    <a:cubicBezTo>
                      <a:pt x="11429" y="1"/>
                      <a:pt x="5563" y="6171"/>
                      <a:pt x="3040" y="10761"/>
                    </a:cubicBezTo>
                    <a:cubicBezTo>
                      <a:pt x="517" y="15381"/>
                      <a:pt x="0" y="17569"/>
                      <a:pt x="0" y="1756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21"/>
              <p:cNvSpPr/>
              <p:nvPr/>
            </p:nvSpPr>
            <p:spPr>
              <a:xfrm>
                <a:off x="3479825" y="4874225"/>
                <a:ext cx="312325" cy="279650"/>
              </a:xfrm>
              <a:custGeom>
                <a:avLst/>
                <a:gdLst/>
                <a:ahLst/>
                <a:cxnLst/>
                <a:rect l="l" t="t" r="r" b="b"/>
                <a:pathLst>
                  <a:path w="12493" h="11186" extrusionOk="0">
                    <a:moveTo>
                      <a:pt x="4651" y="6079"/>
                    </a:moveTo>
                    <a:cubicBezTo>
                      <a:pt x="669" y="8906"/>
                      <a:pt x="0" y="11186"/>
                      <a:pt x="0" y="11186"/>
                    </a:cubicBezTo>
                    <a:cubicBezTo>
                      <a:pt x="4681" y="10213"/>
                      <a:pt x="12493" y="0"/>
                      <a:pt x="12493" y="0"/>
                    </a:cubicBezTo>
                    <a:cubicBezTo>
                      <a:pt x="12493" y="0"/>
                      <a:pt x="8663" y="3222"/>
                      <a:pt x="4651" y="607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21"/>
              <p:cNvSpPr/>
              <p:nvPr/>
            </p:nvSpPr>
            <p:spPr>
              <a:xfrm>
                <a:off x="3496525" y="5004175"/>
                <a:ext cx="345025" cy="203675"/>
              </a:xfrm>
              <a:custGeom>
                <a:avLst/>
                <a:gdLst/>
                <a:ahLst/>
                <a:cxnLst/>
                <a:rect l="l" t="t" r="r" b="b"/>
                <a:pathLst>
                  <a:path w="13801" h="8147" extrusionOk="0">
                    <a:moveTo>
                      <a:pt x="13800" y="0"/>
                    </a:moveTo>
                    <a:cubicBezTo>
                      <a:pt x="13800" y="0"/>
                      <a:pt x="9819" y="3678"/>
                      <a:pt x="6384" y="3951"/>
                    </a:cubicBezTo>
                    <a:cubicBezTo>
                      <a:pt x="2919" y="4255"/>
                      <a:pt x="1" y="6748"/>
                      <a:pt x="1" y="6748"/>
                    </a:cubicBezTo>
                    <a:cubicBezTo>
                      <a:pt x="7843" y="8146"/>
                      <a:pt x="13800" y="0"/>
                      <a:pt x="138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21"/>
              <p:cNvSpPr/>
              <p:nvPr/>
            </p:nvSpPr>
            <p:spPr>
              <a:xfrm>
                <a:off x="3386350" y="4582425"/>
                <a:ext cx="323725" cy="457475"/>
              </a:xfrm>
              <a:custGeom>
                <a:avLst/>
                <a:gdLst/>
                <a:ahLst/>
                <a:cxnLst/>
                <a:rect l="l" t="t" r="r" b="b"/>
                <a:pathLst>
                  <a:path w="12949" h="18299" extrusionOk="0">
                    <a:moveTo>
                      <a:pt x="0" y="18086"/>
                    </a:moveTo>
                    <a:cubicBezTo>
                      <a:pt x="1703" y="18299"/>
                      <a:pt x="5380" y="15137"/>
                      <a:pt x="6931" y="10700"/>
                    </a:cubicBezTo>
                    <a:cubicBezTo>
                      <a:pt x="8481" y="6232"/>
                      <a:pt x="12949" y="0"/>
                      <a:pt x="12949" y="0"/>
                    </a:cubicBezTo>
                    <a:cubicBezTo>
                      <a:pt x="12949" y="0"/>
                      <a:pt x="6809" y="6201"/>
                      <a:pt x="5016" y="10396"/>
                    </a:cubicBezTo>
                    <a:cubicBezTo>
                      <a:pt x="3253" y="14560"/>
                      <a:pt x="0" y="18086"/>
                      <a:pt x="0" y="18086"/>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21"/>
              <p:cNvSpPr/>
              <p:nvPr/>
            </p:nvSpPr>
            <p:spPr>
              <a:xfrm>
                <a:off x="3333925" y="4476800"/>
                <a:ext cx="335875" cy="484825"/>
              </a:xfrm>
              <a:custGeom>
                <a:avLst/>
                <a:gdLst/>
                <a:ahLst/>
                <a:cxnLst/>
                <a:rect l="l" t="t" r="r" b="b"/>
                <a:pathLst>
                  <a:path w="13435" h="19393" extrusionOk="0">
                    <a:moveTo>
                      <a:pt x="0" y="19180"/>
                    </a:moveTo>
                    <a:cubicBezTo>
                      <a:pt x="1368" y="19393"/>
                      <a:pt x="4407" y="15320"/>
                      <a:pt x="6414" y="10639"/>
                    </a:cubicBezTo>
                    <a:cubicBezTo>
                      <a:pt x="8389" y="5988"/>
                      <a:pt x="13435" y="0"/>
                      <a:pt x="13435" y="0"/>
                    </a:cubicBezTo>
                    <a:cubicBezTo>
                      <a:pt x="10912" y="2098"/>
                      <a:pt x="8632" y="4469"/>
                      <a:pt x="6657" y="7052"/>
                    </a:cubicBezTo>
                    <a:cubicBezTo>
                      <a:pt x="3496" y="11277"/>
                      <a:pt x="0" y="19180"/>
                      <a:pt x="0" y="1918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21"/>
              <p:cNvSpPr/>
              <p:nvPr/>
            </p:nvSpPr>
            <p:spPr>
              <a:xfrm>
                <a:off x="3437250" y="4744275"/>
                <a:ext cx="358700" cy="360975"/>
              </a:xfrm>
              <a:custGeom>
                <a:avLst/>
                <a:gdLst/>
                <a:ahLst/>
                <a:cxnLst/>
                <a:rect l="l" t="t" r="r" b="b"/>
                <a:pathLst>
                  <a:path w="14348" h="14439" extrusionOk="0">
                    <a:moveTo>
                      <a:pt x="1" y="14439"/>
                    </a:moveTo>
                    <a:cubicBezTo>
                      <a:pt x="4044" y="13952"/>
                      <a:pt x="14348" y="1"/>
                      <a:pt x="14348" y="1"/>
                    </a:cubicBezTo>
                    <a:cubicBezTo>
                      <a:pt x="14348" y="1"/>
                      <a:pt x="11187" y="2250"/>
                      <a:pt x="6293" y="6475"/>
                    </a:cubicBezTo>
                    <a:cubicBezTo>
                      <a:pt x="1430" y="10700"/>
                      <a:pt x="1" y="14439"/>
                      <a:pt x="1" y="144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21"/>
              <p:cNvSpPr/>
              <p:nvPr/>
            </p:nvSpPr>
            <p:spPr>
              <a:xfrm>
                <a:off x="3336200" y="5146250"/>
                <a:ext cx="136050" cy="73750"/>
              </a:xfrm>
              <a:custGeom>
                <a:avLst/>
                <a:gdLst/>
                <a:ahLst/>
                <a:cxnLst/>
                <a:rect l="l" t="t" r="r" b="b"/>
                <a:pathLst>
                  <a:path w="5442" h="2950" extrusionOk="0">
                    <a:moveTo>
                      <a:pt x="0" y="2949"/>
                    </a:moveTo>
                    <a:lnTo>
                      <a:pt x="3405" y="2949"/>
                    </a:lnTo>
                    <a:cubicBezTo>
                      <a:pt x="4195" y="2068"/>
                      <a:pt x="4894" y="1095"/>
                      <a:pt x="5441" y="1"/>
                    </a:cubicBezTo>
                    <a:cubicBezTo>
                      <a:pt x="4195" y="305"/>
                      <a:pt x="2189" y="1460"/>
                      <a:pt x="0" y="294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21"/>
              <p:cNvSpPr/>
              <p:nvPr/>
            </p:nvSpPr>
            <p:spPr>
              <a:xfrm>
                <a:off x="2926600" y="4998075"/>
                <a:ext cx="449125" cy="125425"/>
              </a:xfrm>
              <a:custGeom>
                <a:avLst/>
                <a:gdLst/>
                <a:ahLst/>
                <a:cxnLst/>
                <a:rect l="l" t="t" r="r" b="b"/>
                <a:pathLst>
                  <a:path w="17965" h="5017" extrusionOk="0">
                    <a:moveTo>
                      <a:pt x="17965" y="1065"/>
                    </a:moveTo>
                    <a:cubicBezTo>
                      <a:pt x="16962" y="1"/>
                      <a:pt x="14773" y="62"/>
                      <a:pt x="10913" y="1247"/>
                    </a:cubicBezTo>
                    <a:cubicBezTo>
                      <a:pt x="7053" y="2432"/>
                      <a:pt x="1" y="4864"/>
                      <a:pt x="1" y="4864"/>
                    </a:cubicBezTo>
                    <a:cubicBezTo>
                      <a:pt x="1" y="4864"/>
                      <a:pt x="2524" y="5016"/>
                      <a:pt x="6658" y="4165"/>
                    </a:cubicBezTo>
                    <a:cubicBezTo>
                      <a:pt x="10761" y="3284"/>
                      <a:pt x="17965" y="1065"/>
                      <a:pt x="17965" y="106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21"/>
              <p:cNvSpPr/>
              <p:nvPr/>
            </p:nvSpPr>
            <p:spPr>
              <a:xfrm>
                <a:off x="3048950" y="5061925"/>
                <a:ext cx="376925" cy="158075"/>
              </a:xfrm>
              <a:custGeom>
                <a:avLst/>
                <a:gdLst/>
                <a:ahLst/>
                <a:cxnLst/>
                <a:rect l="l" t="t" r="r" b="b"/>
                <a:pathLst>
                  <a:path w="15077" h="6323" extrusionOk="0">
                    <a:moveTo>
                      <a:pt x="1" y="6322"/>
                    </a:moveTo>
                    <a:lnTo>
                      <a:pt x="3922" y="6322"/>
                    </a:lnTo>
                    <a:cubicBezTo>
                      <a:pt x="8876" y="4407"/>
                      <a:pt x="15077" y="1246"/>
                      <a:pt x="15077" y="1246"/>
                    </a:cubicBezTo>
                    <a:cubicBezTo>
                      <a:pt x="12007" y="0"/>
                      <a:pt x="4773" y="3617"/>
                      <a:pt x="1" y="632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21"/>
              <p:cNvSpPr/>
              <p:nvPr/>
            </p:nvSpPr>
            <p:spPr>
              <a:xfrm>
                <a:off x="3447150" y="5180450"/>
                <a:ext cx="49400" cy="39550"/>
              </a:xfrm>
              <a:custGeom>
                <a:avLst/>
                <a:gdLst/>
                <a:ahLst/>
                <a:cxnLst/>
                <a:rect l="l" t="t" r="r" b="b"/>
                <a:pathLst>
                  <a:path w="1976" h="1582" extrusionOk="0">
                    <a:moveTo>
                      <a:pt x="0" y="1581"/>
                    </a:moveTo>
                    <a:lnTo>
                      <a:pt x="1702" y="1581"/>
                    </a:lnTo>
                    <a:cubicBezTo>
                      <a:pt x="1824" y="1065"/>
                      <a:pt x="1915" y="518"/>
                      <a:pt x="1976" y="1"/>
                    </a:cubicBezTo>
                    <a:cubicBezTo>
                      <a:pt x="1216" y="396"/>
                      <a:pt x="547" y="943"/>
                      <a:pt x="0" y="15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21"/>
              <p:cNvSpPr/>
              <p:nvPr/>
            </p:nvSpPr>
            <p:spPr>
              <a:xfrm>
                <a:off x="3542875" y="5156900"/>
                <a:ext cx="311600" cy="63100"/>
              </a:xfrm>
              <a:custGeom>
                <a:avLst/>
                <a:gdLst/>
                <a:ahLst/>
                <a:cxnLst/>
                <a:rect l="l" t="t" r="r" b="b"/>
                <a:pathLst>
                  <a:path w="12464" h="2524" extrusionOk="0">
                    <a:moveTo>
                      <a:pt x="4743" y="1125"/>
                    </a:moveTo>
                    <a:cubicBezTo>
                      <a:pt x="3071" y="1186"/>
                      <a:pt x="1460" y="1672"/>
                      <a:pt x="1" y="2523"/>
                    </a:cubicBezTo>
                    <a:lnTo>
                      <a:pt x="6506" y="2523"/>
                    </a:lnTo>
                    <a:cubicBezTo>
                      <a:pt x="8573" y="1855"/>
                      <a:pt x="10548" y="1004"/>
                      <a:pt x="12463" y="1"/>
                    </a:cubicBezTo>
                    <a:cubicBezTo>
                      <a:pt x="12463" y="1"/>
                      <a:pt x="7782" y="943"/>
                      <a:pt x="4743" y="11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21"/>
              <p:cNvSpPr/>
              <p:nvPr/>
            </p:nvSpPr>
            <p:spPr>
              <a:xfrm>
                <a:off x="2653050" y="4300500"/>
                <a:ext cx="450650" cy="218125"/>
              </a:xfrm>
              <a:custGeom>
                <a:avLst/>
                <a:gdLst/>
                <a:ahLst/>
                <a:cxnLst/>
                <a:rect l="l" t="t" r="r" b="b"/>
                <a:pathLst>
                  <a:path w="18026" h="8725" extrusionOk="0">
                    <a:moveTo>
                      <a:pt x="7296" y="5563"/>
                    </a:moveTo>
                    <a:cubicBezTo>
                      <a:pt x="10578" y="7478"/>
                      <a:pt x="14256" y="8572"/>
                      <a:pt x="18025" y="8724"/>
                    </a:cubicBezTo>
                    <a:cubicBezTo>
                      <a:pt x="17387" y="7508"/>
                      <a:pt x="14499" y="6505"/>
                      <a:pt x="9575" y="4803"/>
                    </a:cubicBezTo>
                    <a:cubicBezTo>
                      <a:pt x="4651" y="3131"/>
                      <a:pt x="1" y="1"/>
                      <a:pt x="1" y="1"/>
                    </a:cubicBezTo>
                    <a:cubicBezTo>
                      <a:pt x="1" y="1"/>
                      <a:pt x="1794" y="2341"/>
                      <a:pt x="7296" y="556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21"/>
              <p:cNvSpPr/>
              <p:nvPr/>
            </p:nvSpPr>
            <p:spPr>
              <a:xfrm>
                <a:off x="2634050" y="4445650"/>
                <a:ext cx="520550" cy="173275"/>
              </a:xfrm>
              <a:custGeom>
                <a:avLst/>
                <a:gdLst/>
                <a:ahLst/>
                <a:cxnLst/>
                <a:rect l="l" t="t" r="r" b="b"/>
                <a:pathLst>
                  <a:path w="20822" h="6931" extrusionOk="0">
                    <a:moveTo>
                      <a:pt x="20822" y="6930"/>
                    </a:moveTo>
                    <a:cubicBezTo>
                      <a:pt x="20062" y="5684"/>
                      <a:pt x="16171" y="4225"/>
                      <a:pt x="11703" y="3526"/>
                    </a:cubicBezTo>
                    <a:cubicBezTo>
                      <a:pt x="7204" y="2827"/>
                      <a:pt x="1" y="0"/>
                      <a:pt x="1" y="0"/>
                    </a:cubicBezTo>
                    <a:cubicBezTo>
                      <a:pt x="2827" y="1824"/>
                      <a:pt x="5776" y="3435"/>
                      <a:pt x="8846" y="4772"/>
                    </a:cubicBezTo>
                    <a:cubicBezTo>
                      <a:pt x="13709" y="6839"/>
                      <a:pt x="20822" y="6930"/>
                      <a:pt x="20822" y="693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21"/>
              <p:cNvSpPr/>
              <p:nvPr/>
            </p:nvSpPr>
            <p:spPr>
              <a:xfrm>
                <a:off x="2694075" y="4609775"/>
                <a:ext cx="522075" cy="122375"/>
              </a:xfrm>
              <a:custGeom>
                <a:avLst/>
                <a:gdLst/>
                <a:ahLst/>
                <a:cxnLst/>
                <a:rect l="l" t="t" r="r" b="b"/>
                <a:pathLst>
                  <a:path w="20883" h="4895" extrusionOk="0">
                    <a:moveTo>
                      <a:pt x="20883" y="4894"/>
                    </a:moveTo>
                    <a:cubicBezTo>
                      <a:pt x="18998" y="2706"/>
                      <a:pt x="15655" y="1764"/>
                      <a:pt x="11582" y="1551"/>
                    </a:cubicBezTo>
                    <a:cubicBezTo>
                      <a:pt x="7478" y="1369"/>
                      <a:pt x="1" y="1"/>
                      <a:pt x="1" y="1"/>
                    </a:cubicBezTo>
                    <a:cubicBezTo>
                      <a:pt x="2919" y="1460"/>
                      <a:pt x="6019" y="2584"/>
                      <a:pt x="9211" y="3344"/>
                    </a:cubicBezTo>
                    <a:cubicBezTo>
                      <a:pt x="13041" y="4195"/>
                      <a:pt x="16962" y="4712"/>
                      <a:pt x="20883" y="489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21"/>
              <p:cNvSpPr/>
              <p:nvPr/>
            </p:nvSpPr>
            <p:spPr>
              <a:xfrm>
                <a:off x="2727525" y="4765550"/>
                <a:ext cx="554750" cy="122375"/>
              </a:xfrm>
              <a:custGeom>
                <a:avLst/>
                <a:gdLst/>
                <a:ahLst/>
                <a:cxnLst/>
                <a:rect l="l" t="t" r="r" b="b"/>
                <a:pathLst>
                  <a:path w="22190" h="4895" extrusionOk="0">
                    <a:moveTo>
                      <a:pt x="22189" y="3648"/>
                    </a:moveTo>
                    <a:cubicBezTo>
                      <a:pt x="20700" y="1308"/>
                      <a:pt x="15259" y="2159"/>
                      <a:pt x="11064" y="2584"/>
                    </a:cubicBezTo>
                    <a:cubicBezTo>
                      <a:pt x="6900" y="2980"/>
                      <a:pt x="0" y="1"/>
                      <a:pt x="0" y="1"/>
                    </a:cubicBezTo>
                    <a:cubicBezTo>
                      <a:pt x="0" y="1"/>
                      <a:pt x="4256" y="3223"/>
                      <a:pt x="9514" y="4074"/>
                    </a:cubicBezTo>
                    <a:cubicBezTo>
                      <a:pt x="14803" y="4894"/>
                      <a:pt x="22189" y="3648"/>
                      <a:pt x="22189" y="36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21"/>
              <p:cNvSpPr/>
              <p:nvPr/>
            </p:nvSpPr>
            <p:spPr>
              <a:xfrm>
                <a:off x="2794400" y="4888650"/>
                <a:ext cx="533450" cy="95025"/>
              </a:xfrm>
              <a:custGeom>
                <a:avLst/>
                <a:gdLst/>
                <a:ahLst/>
                <a:cxnLst/>
                <a:rect l="l" t="t" r="r" b="b"/>
                <a:pathLst>
                  <a:path w="21338" h="3801" extrusionOk="0">
                    <a:moveTo>
                      <a:pt x="21338" y="2250"/>
                    </a:moveTo>
                    <a:cubicBezTo>
                      <a:pt x="20244" y="1338"/>
                      <a:pt x="18845" y="852"/>
                      <a:pt x="17386" y="852"/>
                    </a:cubicBezTo>
                    <a:cubicBezTo>
                      <a:pt x="14864" y="822"/>
                      <a:pt x="12554" y="1369"/>
                      <a:pt x="8055" y="518"/>
                    </a:cubicBezTo>
                    <a:cubicBezTo>
                      <a:pt x="5380" y="1"/>
                      <a:pt x="2614" y="122"/>
                      <a:pt x="0" y="913"/>
                    </a:cubicBezTo>
                    <a:cubicBezTo>
                      <a:pt x="1094" y="943"/>
                      <a:pt x="2189" y="1034"/>
                      <a:pt x="3252" y="1217"/>
                    </a:cubicBezTo>
                    <a:cubicBezTo>
                      <a:pt x="5076" y="1490"/>
                      <a:pt x="6687" y="2341"/>
                      <a:pt x="11915" y="3253"/>
                    </a:cubicBezTo>
                    <a:cubicBezTo>
                      <a:pt x="15107" y="3800"/>
                      <a:pt x="18359" y="3436"/>
                      <a:pt x="21338" y="225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6" name="Google Shape;1946;p21"/>
            <p:cNvGrpSpPr/>
            <p:nvPr/>
          </p:nvGrpSpPr>
          <p:grpSpPr>
            <a:xfrm>
              <a:off x="4159060" y="4439610"/>
              <a:ext cx="701773" cy="702653"/>
              <a:chOff x="5856000" y="4600650"/>
              <a:chExt cx="618575" cy="619350"/>
            </a:xfrm>
          </p:grpSpPr>
          <p:sp>
            <p:nvSpPr>
              <p:cNvPr id="1947" name="Google Shape;1947;p21"/>
              <p:cNvSpPr/>
              <p:nvPr/>
            </p:nvSpPr>
            <p:spPr>
              <a:xfrm>
                <a:off x="5909200" y="5028475"/>
                <a:ext cx="438475" cy="120100"/>
              </a:xfrm>
              <a:custGeom>
                <a:avLst/>
                <a:gdLst/>
                <a:ahLst/>
                <a:cxnLst/>
                <a:rect l="l" t="t" r="r" b="b"/>
                <a:pathLst>
                  <a:path w="17539" h="4804" extrusionOk="0">
                    <a:moveTo>
                      <a:pt x="3617" y="4469"/>
                    </a:moveTo>
                    <a:cubicBezTo>
                      <a:pt x="5380" y="4803"/>
                      <a:pt x="8085" y="4317"/>
                      <a:pt x="11915" y="2827"/>
                    </a:cubicBezTo>
                    <a:cubicBezTo>
                      <a:pt x="15745" y="1338"/>
                      <a:pt x="17538" y="3952"/>
                      <a:pt x="17538" y="3952"/>
                    </a:cubicBezTo>
                    <a:cubicBezTo>
                      <a:pt x="17447" y="3648"/>
                      <a:pt x="17356" y="3344"/>
                      <a:pt x="17234" y="3040"/>
                    </a:cubicBezTo>
                    <a:cubicBezTo>
                      <a:pt x="16201" y="1"/>
                      <a:pt x="13678" y="1855"/>
                      <a:pt x="7174" y="1642"/>
                    </a:cubicBezTo>
                    <a:cubicBezTo>
                      <a:pt x="7022" y="1642"/>
                      <a:pt x="6870" y="1642"/>
                      <a:pt x="6718" y="1612"/>
                    </a:cubicBezTo>
                    <a:lnTo>
                      <a:pt x="5228" y="2615"/>
                    </a:lnTo>
                    <a:cubicBezTo>
                      <a:pt x="3040" y="4104"/>
                      <a:pt x="0" y="1672"/>
                      <a:pt x="0" y="1672"/>
                    </a:cubicBezTo>
                    <a:cubicBezTo>
                      <a:pt x="0" y="1672"/>
                      <a:pt x="1915" y="4165"/>
                      <a:pt x="3617" y="4469"/>
                    </a:cubicBezTo>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21"/>
              <p:cNvSpPr/>
              <p:nvPr/>
            </p:nvSpPr>
            <p:spPr>
              <a:xfrm>
                <a:off x="6325600" y="4613575"/>
                <a:ext cx="148975" cy="421775"/>
              </a:xfrm>
              <a:custGeom>
                <a:avLst/>
                <a:gdLst/>
                <a:ahLst/>
                <a:cxnLst/>
                <a:rect l="l" t="t" r="r" b="b"/>
                <a:pathLst>
                  <a:path w="5959" h="16871" extrusionOk="0">
                    <a:moveTo>
                      <a:pt x="791" y="15685"/>
                    </a:moveTo>
                    <a:cubicBezTo>
                      <a:pt x="791" y="15685"/>
                      <a:pt x="3041" y="14408"/>
                      <a:pt x="4500" y="8177"/>
                    </a:cubicBezTo>
                    <a:cubicBezTo>
                      <a:pt x="5959" y="1916"/>
                      <a:pt x="5533" y="1"/>
                      <a:pt x="5533" y="1"/>
                    </a:cubicBezTo>
                    <a:cubicBezTo>
                      <a:pt x="4135" y="2432"/>
                      <a:pt x="2858" y="4925"/>
                      <a:pt x="1734" y="7508"/>
                    </a:cubicBezTo>
                    <a:cubicBezTo>
                      <a:pt x="700" y="9879"/>
                      <a:pt x="92" y="12402"/>
                      <a:pt x="1" y="15016"/>
                    </a:cubicBezTo>
                    <a:cubicBezTo>
                      <a:pt x="1" y="15016"/>
                      <a:pt x="92" y="16870"/>
                      <a:pt x="791" y="15685"/>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21"/>
              <p:cNvSpPr/>
              <p:nvPr/>
            </p:nvSpPr>
            <p:spPr>
              <a:xfrm>
                <a:off x="6343100" y="4672850"/>
                <a:ext cx="120075" cy="335900"/>
              </a:xfrm>
              <a:custGeom>
                <a:avLst/>
                <a:gdLst/>
                <a:ahLst/>
                <a:cxnLst/>
                <a:rect l="l" t="t" r="r" b="b"/>
                <a:pathLst>
                  <a:path w="4803" h="13436" extrusionOk="0">
                    <a:moveTo>
                      <a:pt x="4803" y="1"/>
                    </a:moveTo>
                    <a:cubicBezTo>
                      <a:pt x="3252" y="3131"/>
                      <a:pt x="334" y="9514"/>
                      <a:pt x="0" y="13435"/>
                    </a:cubicBezTo>
                    <a:lnTo>
                      <a:pt x="91" y="13314"/>
                    </a:lnTo>
                    <a:cubicBezTo>
                      <a:pt x="91" y="13314"/>
                      <a:pt x="2341" y="12037"/>
                      <a:pt x="3800" y="5806"/>
                    </a:cubicBezTo>
                    <a:cubicBezTo>
                      <a:pt x="4255" y="3891"/>
                      <a:pt x="4590" y="1946"/>
                      <a:pt x="48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21"/>
              <p:cNvSpPr/>
              <p:nvPr/>
            </p:nvSpPr>
            <p:spPr>
              <a:xfrm>
                <a:off x="6235175" y="4600650"/>
                <a:ext cx="131500" cy="431650"/>
              </a:xfrm>
              <a:custGeom>
                <a:avLst/>
                <a:gdLst/>
                <a:ahLst/>
                <a:cxnLst/>
                <a:rect l="l" t="t" r="r" b="b"/>
                <a:pathLst>
                  <a:path w="5260" h="17266" extrusionOk="0">
                    <a:moveTo>
                      <a:pt x="4013" y="15898"/>
                    </a:moveTo>
                    <a:cubicBezTo>
                      <a:pt x="4013" y="15898"/>
                      <a:pt x="5259" y="13649"/>
                      <a:pt x="3314" y="7539"/>
                    </a:cubicBezTo>
                    <a:cubicBezTo>
                      <a:pt x="1338" y="1430"/>
                      <a:pt x="1" y="1"/>
                      <a:pt x="1" y="1"/>
                    </a:cubicBezTo>
                    <a:cubicBezTo>
                      <a:pt x="62" y="2797"/>
                      <a:pt x="244" y="5594"/>
                      <a:pt x="578" y="8360"/>
                    </a:cubicBezTo>
                    <a:cubicBezTo>
                      <a:pt x="913" y="10943"/>
                      <a:pt x="1703" y="13436"/>
                      <a:pt x="2980" y="15685"/>
                    </a:cubicBezTo>
                    <a:cubicBezTo>
                      <a:pt x="2980" y="15685"/>
                      <a:pt x="3983" y="17266"/>
                      <a:pt x="4013" y="15867"/>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21"/>
              <p:cNvSpPr/>
              <p:nvPr/>
            </p:nvSpPr>
            <p:spPr>
              <a:xfrm>
                <a:off x="6264825" y="4651575"/>
                <a:ext cx="101850" cy="349575"/>
              </a:xfrm>
              <a:custGeom>
                <a:avLst/>
                <a:gdLst/>
                <a:ahLst/>
                <a:cxnLst/>
                <a:rect l="l" t="t" r="r" b="b"/>
                <a:pathLst>
                  <a:path w="4074" h="13983" extrusionOk="0">
                    <a:moveTo>
                      <a:pt x="31" y="0"/>
                    </a:moveTo>
                    <a:cubicBezTo>
                      <a:pt x="304" y="3466"/>
                      <a:pt x="1064" y="10457"/>
                      <a:pt x="2797" y="13982"/>
                    </a:cubicBezTo>
                    <a:lnTo>
                      <a:pt x="2797" y="13861"/>
                    </a:lnTo>
                    <a:cubicBezTo>
                      <a:pt x="2797" y="13800"/>
                      <a:pt x="4073" y="11612"/>
                      <a:pt x="2098" y="5502"/>
                    </a:cubicBezTo>
                    <a:cubicBezTo>
                      <a:pt x="1520" y="3618"/>
                      <a:pt x="821" y="179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21"/>
              <p:cNvSpPr/>
              <p:nvPr/>
            </p:nvSpPr>
            <p:spPr>
              <a:xfrm>
                <a:off x="6029250" y="4702475"/>
                <a:ext cx="308550" cy="318425"/>
              </a:xfrm>
              <a:custGeom>
                <a:avLst/>
                <a:gdLst/>
                <a:ahLst/>
                <a:cxnLst/>
                <a:rect l="l" t="t" r="r" b="b"/>
                <a:pathLst>
                  <a:path w="12342" h="12737" extrusionOk="0">
                    <a:moveTo>
                      <a:pt x="11642" y="11551"/>
                    </a:moveTo>
                    <a:cubicBezTo>
                      <a:pt x="11642" y="11551"/>
                      <a:pt x="11551" y="8968"/>
                      <a:pt x="6718" y="4743"/>
                    </a:cubicBezTo>
                    <a:cubicBezTo>
                      <a:pt x="1885" y="518"/>
                      <a:pt x="1" y="1"/>
                      <a:pt x="1" y="1"/>
                    </a:cubicBezTo>
                    <a:cubicBezTo>
                      <a:pt x="1490" y="2372"/>
                      <a:pt x="3101" y="4651"/>
                      <a:pt x="4834" y="6870"/>
                    </a:cubicBezTo>
                    <a:cubicBezTo>
                      <a:pt x="6445" y="8907"/>
                      <a:pt x="8420" y="10639"/>
                      <a:pt x="10639" y="11916"/>
                    </a:cubicBezTo>
                    <a:cubicBezTo>
                      <a:pt x="10639" y="11916"/>
                      <a:pt x="12341" y="12737"/>
                      <a:pt x="11642" y="11551"/>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21"/>
              <p:cNvSpPr/>
              <p:nvPr/>
            </p:nvSpPr>
            <p:spPr>
              <a:xfrm>
                <a:off x="6081675" y="4730600"/>
                <a:ext cx="240150" cy="263700"/>
              </a:xfrm>
              <a:custGeom>
                <a:avLst/>
                <a:gdLst/>
                <a:ahLst/>
                <a:cxnLst/>
                <a:rect l="l" t="t" r="r" b="b"/>
                <a:pathLst>
                  <a:path w="9606" h="10548" extrusionOk="0">
                    <a:moveTo>
                      <a:pt x="1" y="1"/>
                    </a:moveTo>
                    <a:cubicBezTo>
                      <a:pt x="2037" y="2858"/>
                      <a:pt x="6262" y="8420"/>
                      <a:pt x="9606" y="10548"/>
                    </a:cubicBezTo>
                    <a:cubicBezTo>
                      <a:pt x="9576" y="10517"/>
                      <a:pt x="9576" y="10457"/>
                      <a:pt x="9545" y="10426"/>
                    </a:cubicBezTo>
                    <a:cubicBezTo>
                      <a:pt x="9545" y="10426"/>
                      <a:pt x="9454" y="7843"/>
                      <a:pt x="4621" y="3618"/>
                    </a:cubicBezTo>
                    <a:cubicBezTo>
                      <a:pt x="3162" y="2311"/>
                      <a:pt x="1612" y="1095"/>
                      <a:pt x="1" y="1"/>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21"/>
              <p:cNvSpPr/>
              <p:nvPr/>
            </p:nvSpPr>
            <p:spPr>
              <a:xfrm>
                <a:off x="5911475" y="4850675"/>
                <a:ext cx="417200" cy="160350"/>
              </a:xfrm>
              <a:custGeom>
                <a:avLst/>
                <a:gdLst/>
                <a:ahLst/>
                <a:cxnLst/>
                <a:rect l="l" t="t" r="r" b="b"/>
                <a:pathLst>
                  <a:path w="16688" h="6414" extrusionOk="0">
                    <a:moveTo>
                      <a:pt x="15533" y="5623"/>
                    </a:moveTo>
                    <a:cubicBezTo>
                      <a:pt x="15533" y="5623"/>
                      <a:pt x="14317" y="3344"/>
                      <a:pt x="8116" y="1672"/>
                    </a:cubicBezTo>
                    <a:cubicBezTo>
                      <a:pt x="1915" y="0"/>
                      <a:pt x="0" y="365"/>
                      <a:pt x="0" y="365"/>
                    </a:cubicBezTo>
                    <a:cubicBezTo>
                      <a:pt x="2402" y="1824"/>
                      <a:pt x="4833" y="3192"/>
                      <a:pt x="7356" y="4407"/>
                    </a:cubicBezTo>
                    <a:cubicBezTo>
                      <a:pt x="9697" y="5532"/>
                      <a:pt x="12219" y="6231"/>
                      <a:pt x="14803" y="6414"/>
                    </a:cubicBezTo>
                    <a:cubicBezTo>
                      <a:pt x="14803" y="6414"/>
                      <a:pt x="16688" y="6414"/>
                      <a:pt x="15533" y="5654"/>
                    </a:cubicBezTo>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21"/>
              <p:cNvSpPr/>
              <p:nvPr/>
            </p:nvSpPr>
            <p:spPr>
              <a:xfrm>
                <a:off x="5970750" y="4862075"/>
                <a:ext cx="332100" cy="131475"/>
              </a:xfrm>
              <a:custGeom>
                <a:avLst/>
                <a:gdLst/>
                <a:ahLst/>
                <a:cxnLst/>
                <a:rect l="l" t="t" r="r" b="b"/>
                <a:pathLst>
                  <a:path w="13284" h="5259" extrusionOk="0">
                    <a:moveTo>
                      <a:pt x="0" y="0"/>
                    </a:moveTo>
                    <a:cubicBezTo>
                      <a:pt x="3070" y="1672"/>
                      <a:pt x="9332" y="4803"/>
                      <a:pt x="13283" y="5258"/>
                    </a:cubicBezTo>
                    <a:cubicBezTo>
                      <a:pt x="13222" y="5228"/>
                      <a:pt x="13192" y="5198"/>
                      <a:pt x="13162" y="5167"/>
                    </a:cubicBezTo>
                    <a:cubicBezTo>
                      <a:pt x="13162" y="5167"/>
                      <a:pt x="11946" y="2888"/>
                      <a:pt x="5745" y="1216"/>
                    </a:cubicBezTo>
                    <a:cubicBezTo>
                      <a:pt x="3860" y="699"/>
                      <a:pt x="1946" y="274"/>
                      <a:pt x="0" y="0"/>
                    </a:cubicBezTo>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21"/>
              <p:cNvSpPr/>
              <p:nvPr/>
            </p:nvSpPr>
            <p:spPr>
              <a:xfrm>
                <a:off x="5856000" y="4907650"/>
                <a:ext cx="586650" cy="312350"/>
              </a:xfrm>
              <a:custGeom>
                <a:avLst/>
                <a:gdLst/>
                <a:ahLst/>
                <a:cxnLst/>
                <a:rect l="l" t="t" r="r" b="b"/>
                <a:pathLst>
                  <a:path w="23466" h="12494" extrusionOk="0">
                    <a:moveTo>
                      <a:pt x="21764" y="6323"/>
                    </a:moveTo>
                    <a:cubicBezTo>
                      <a:pt x="20852" y="3770"/>
                      <a:pt x="19666" y="2372"/>
                      <a:pt x="15563" y="3192"/>
                    </a:cubicBezTo>
                    <a:cubicBezTo>
                      <a:pt x="11490" y="4013"/>
                      <a:pt x="7599" y="3891"/>
                      <a:pt x="5198" y="3192"/>
                    </a:cubicBezTo>
                    <a:cubicBezTo>
                      <a:pt x="2797" y="2493"/>
                      <a:pt x="0" y="1"/>
                      <a:pt x="0" y="1"/>
                    </a:cubicBezTo>
                    <a:cubicBezTo>
                      <a:pt x="0" y="1"/>
                      <a:pt x="2827" y="6262"/>
                      <a:pt x="9302" y="6475"/>
                    </a:cubicBezTo>
                    <a:cubicBezTo>
                      <a:pt x="15806" y="6688"/>
                      <a:pt x="18329" y="4834"/>
                      <a:pt x="19362" y="7873"/>
                    </a:cubicBezTo>
                    <a:cubicBezTo>
                      <a:pt x="20305" y="10548"/>
                      <a:pt x="19910" y="11399"/>
                      <a:pt x="20791" y="12493"/>
                    </a:cubicBezTo>
                    <a:lnTo>
                      <a:pt x="23466" y="12493"/>
                    </a:lnTo>
                    <a:cubicBezTo>
                      <a:pt x="22919" y="10305"/>
                      <a:pt x="22250" y="7660"/>
                      <a:pt x="21764" y="632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pic>
        <p:nvPicPr>
          <p:cNvPr id="1957" name="Google Shape;1957;p21"/>
          <p:cNvPicPr preferRelativeResize="0"/>
          <p:nvPr/>
        </p:nvPicPr>
        <p:blipFill>
          <a:blip r:embed="rId2">
            <a:alphaModFix amt="50000"/>
          </a:blip>
          <a:stretch>
            <a:fillRect/>
          </a:stretch>
        </p:blipFill>
        <p:spPr>
          <a:xfrm>
            <a:off x="-2494150" y="3306005"/>
            <a:ext cx="3742525" cy="3347995"/>
          </a:xfrm>
          <a:prstGeom prst="rect">
            <a:avLst/>
          </a:prstGeom>
          <a:noFill/>
          <a:ln>
            <a:noFill/>
          </a:ln>
        </p:spPr>
      </p:pic>
      <p:pic>
        <p:nvPicPr>
          <p:cNvPr id="1958" name="Google Shape;1958;p21"/>
          <p:cNvPicPr preferRelativeResize="0"/>
          <p:nvPr/>
        </p:nvPicPr>
        <p:blipFill>
          <a:blip r:embed="rId2">
            <a:alphaModFix amt="50000"/>
          </a:blip>
          <a:stretch>
            <a:fillRect/>
          </a:stretch>
        </p:blipFill>
        <p:spPr>
          <a:xfrm>
            <a:off x="3534825" y="3713475"/>
            <a:ext cx="2958175" cy="2646325"/>
          </a:xfrm>
          <a:prstGeom prst="rect">
            <a:avLst/>
          </a:prstGeom>
          <a:noFill/>
          <a:ln>
            <a:noFill/>
          </a:ln>
        </p:spPr>
      </p:pic>
      <p:pic>
        <p:nvPicPr>
          <p:cNvPr id="1959" name="Google Shape;1959;p21"/>
          <p:cNvPicPr preferRelativeResize="0"/>
          <p:nvPr/>
        </p:nvPicPr>
        <p:blipFill>
          <a:blip r:embed="rId2">
            <a:alphaModFix amt="50000"/>
          </a:blip>
          <a:stretch>
            <a:fillRect/>
          </a:stretch>
        </p:blipFill>
        <p:spPr>
          <a:xfrm>
            <a:off x="2727500" y="-1547225"/>
            <a:ext cx="2958175" cy="2646325"/>
          </a:xfrm>
          <a:prstGeom prst="rect">
            <a:avLst/>
          </a:prstGeom>
          <a:noFill/>
          <a:ln>
            <a:noFill/>
          </a:ln>
        </p:spPr>
      </p:pic>
    </p:spTree>
    <p:extLst>
      <p:ext uri="{BB962C8B-B14F-4D97-AF65-F5344CB8AC3E}">
        <p14:creationId xmlns:p14="http://schemas.microsoft.com/office/powerpoint/2010/main" val="2440326704"/>
      </p:ext>
    </p:extLst>
  </p:cSld>
  <p:clrMapOvr>
    <a:masterClrMapping/>
  </p:clrMapOvr>
</p:sldLayout>
</file>

<file path=ppt/slideLayouts/slideLayout36.xml><?xml version="1.0" encoding="utf-8"?>
<p:sldLayout xmlns:a="http://schemas.openxmlformats.org/drawingml/2006/main" xmlns:r="http://schemas.openxmlformats.org/officeDocument/2006/relationships" xmlns:p="http://schemas.openxmlformats.org/presentationml/2006/main" matchingName="Title and text 5">
  <p:cSld name="Title and text 5">
    <p:spTree>
      <p:nvGrpSpPr>
        <p:cNvPr id="1" name="Shape 1960"/>
        <p:cNvGrpSpPr/>
        <p:nvPr/>
      </p:nvGrpSpPr>
      <p:grpSpPr>
        <a:xfrm>
          <a:off x="0" y="0"/>
          <a:ext cx="0" cy="0"/>
          <a:chOff x="0" y="0"/>
          <a:chExt cx="0" cy="0"/>
        </a:xfrm>
      </p:grpSpPr>
      <p:sp>
        <p:nvSpPr>
          <p:cNvPr id="1961" name="Google Shape;1961;p22"/>
          <p:cNvSpPr txBox="1">
            <a:spLocks noGrp="1"/>
          </p:cNvSpPr>
          <p:nvPr>
            <p:ph type="subTitle" idx="1"/>
          </p:nvPr>
        </p:nvSpPr>
        <p:spPr>
          <a:xfrm>
            <a:off x="720000" y="1300488"/>
            <a:ext cx="4434000" cy="25425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62" name="Google Shape;1962;p22"/>
          <p:cNvSpPr txBox="1">
            <a:spLocks noGrp="1"/>
          </p:cNvSpPr>
          <p:nvPr>
            <p:ph type="title"/>
          </p:nvPr>
        </p:nvSpPr>
        <p:spPr>
          <a:xfrm>
            <a:off x="720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1963" name="Google Shape;1963;p22"/>
          <p:cNvSpPr/>
          <p:nvPr/>
        </p:nvSpPr>
        <p:spPr>
          <a:xfrm rot="-8362606">
            <a:off x="6230616" y="-109618"/>
            <a:ext cx="4386705" cy="626198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22"/>
          <p:cNvGrpSpPr/>
          <p:nvPr/>
        </p:nvGrpSpPr>
        <p:grpSpPr>
          <a:xfrm rot="-2700000" flipH="1">
            <a:off x="6741754" y="1083441"/>
            <a:ext cx="1406305" cy="1866438"/>
            <a:chOff x="3151425" y="238225"/>
            <a:chExt cx="598500" cy="794325"/>
          </a:xfrm>
        </p:grpSpPr>
        <p:sp>
          <p:nvSpPr>
            <p:cNvPr id="1965" name="Google Shape;1965;p22"/>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22"/>
          <p:cNvGrpSpPr/>
          <p:nvPr/>
        </p:nvGrpSpPr>
        <p:grpSpPr>
          <a:xfrm rot="819268">
            <a:off x="8152200" y="2128751"/>
            <a:ext cx="1496321" cy="2048105"/>
            <a:chOff x="-940075" y="1241575"/>
            <a:chExt cx="1027729" cy="1406714"/>
          </a:xfrm>
        </p:grpSpPr>
        <p:sp>
          <p:nvSpPr>
            <p:cNvPr id="1988" name="Google Shape;1988;p2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22"/>
          <p:cNvGrpSpPr/>
          <p:nvPr/>
        </p:nvGrpSpPr>
        <p:grpSpPr>
          <a:xfrm rot="-7390954">
            <a:off x="8054809" y="3747677"/>
            <a:ext cx="1238083" cy="1406846"/>
            <a:chOff x="-1010725" y="1320475"/>
            <a:chExt cx="1514897" cy="1721394"/>
          </a:xfrm>
        </p:grpSpPr>
        <p:sp>
          <p:nvSpPr>
            <p:cNvPr id="2000" name="Google Shape;2000;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22"/>
          <p:cNvGrpSpPr/>
          <p:nvPr/>
        </p:nvGrpSpPr>
        <p:grpSpPr>
          <a:xfrm rot="-7390987">
            <a:off x="7382217" y="4159624"/>
            <a:ext cx="1514851" cy="1721341"/>
            <a:chOff x="-1010725" y="1320475"/>
            <a:chExt cx="1514897" cy="1721394"/>
          </a:xfrm>
        </p:grpSpPr>
        <p:sp>
          <p:nvSpPr>
            <p:cNvPr id="2004" name="Google Shape;2004;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22"/>
          <p:cNvGrpSpPr/>
          <p:nvPr/>
        </p:nvGrpSpPr>
        <p:grpSpPr>
          <a:xfrm rot="-1800044">
            <a:off x="7033588" y="2473891"/>
            <a:ext cx="1281002" cy="2044410"/>
            <a:chOff x="6582775" y="1593150"/>
            <a:chExt cx="339850" cy="542375"/>
          </a:xfrm>
        </p:grpSpPr>
        <p:sp>
          <p:nvSpPr>
            <p:cNvPr id="2008" name="Google Shape;2008;p22"/>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2"/>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2"/>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2"/>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2"/>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2"/>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2"/>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2"/>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2"/>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2"/>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2"/>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2"/>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2"/>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2"/>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2"/>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2"/>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2"/>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22"/>
          <p:cNvGrpSpPr/>
          <p:nvPr/>
        </p:nvGrpSpPr>
        <p:grpSpPr>
          <a:xfrm>
            <a:off x="8009821" y="2031804"/>
            <a:ext cx="1092568" cy="3073695"/>
            <a:chOff x="4639475" y="1989050"/>
            <a:chExt cx="1236356" cy="3478211"/>
          </a:xfrm>
        </p:grpSpPr>
        <p:sp>
          <p:nvSpPr>
            <p:cNvPr id="2026" name="Google Shape;2026;p22"/>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2"/>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2"/>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2"/>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2"/>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2"/>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2"/>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2"/>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22"/>
          <p:cNvGrpSpPr/>
          <p:nvPr/>
        </p:nvGrpSpPr>
        <p:grpSpPr>
          <a:xfrm rot="9476714">
            <a:off x="7184473" y="3390439"/>
            <a:ext cx="3431796" cy="3259706"/>
            <a:chOff x="-1088989" y="-1308882"/>
            <a:chExt cx="2960971" cy="2812491"/>
          </a:xfrm>
        </p:grpSpPr>
        <p:sp>
          <p:nvSpPr>
            <p:cNvPr id="2035" name="Google Shape;2035;p22"/>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2"/>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2"/>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2"/>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2"/>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2"/>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2"/>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43" name="Google Shape;2043;p22"/>
          <p:cNvPicPr preferRelativeResize="0"/>
          <p:nvPr/>
        </p:nvPicPr>
        <p:blipFill>
          <a:blip r:embed="rId2">
            <a:alphaModFix amt="50000"/>
          </a:blip>
          <a:stretch>
            <a:fillRect/>
          </a:stretch>
        </p:blipFill>
        <p:spPr>
          <a:xfrm>
            <a:off x="6126600" y="2501355"/>
            <a:ext cx="3742525" cy="3347995"/>
          </a:xfrm>
          <a:prstGeom prst="rect">
            <a:avLst/>
          </a:prstGeom>
          <a:noFill/>
          <a:ln>
            <a:noFill/>
          </a:ln>
        </p:spPr>
      </p:pic>
      <p:pic>
        <p:nvPicPr>
          <p:cNvPr id="2044" name="Google Shape;2044;p22"/>
          <p:cNvPicPr preferRelativeResize="0"/>
          <p:nvPr/>
        </p:nvPicPr>
        <p:blipFill>
          <a:blip r:embed="rId2">
            <a:alphaModFix amt="50000"/>
          </a:blip>
          <a:stretch>
            <a:fillRect/>
          </a:stretch>
        </p:blipFill>
        <p:spPr>
          <a:xfrm>
            <a:off x="6442150" y="-847645"/>
            <a:ext cx="3742525" cy="3347995"/>
          </a:xfrm>
          <a:prstGeom prst="rect">
            <a:avLst/>
          </a:prstGeom>
          <a:noFill/>
          <a:ln>
            <a:noFill/>
          </a:ln>
        </p:spPr>
      </p:pic>
    </p:spTree>
    <p:extLst>
      <p:ext uri="{BB962C8B-B14F-4D97-AF65-F5344CB8AC3E}">
        <p14:creationId xmlns:p14="http://schemas.microsoft.com/office/powerpoint/2010/main" val="3458369637"/>
      </p:ext>
    </p:extLst>
  </p:cSld>
  <p:clrMapOvr>
    <a:masterClrMapping/>
  </p:clrMapOvr>
</p:sldLayout>
</file>

<file path=ppt/slideLayouts/slideLayout37.xml><?xml version="1.0" encoding="utf-8"?>
<p:sldLayout xmlns:a="http://schemas.openxmlformats.org/drawingml/2006/main" xmlns:r="http://schemas.openxmlformats.org/officeDocument/2006/relationships" xmlns:p="http://schemas.openxmlformats.org/presentationml/2006/main" matchingName="Title and text 6">
  <p:cSld name="Title and text 6">
    <p:spTree>
      <p:nvGrpSpPr>
        <p:cNvPr id="1" name="Shape 2045"/>
        <p:cNvGrpSpPr/>
        <p:nvPr/>
      </p:nvGrpSpPr>
      <p:grpSpPr>
        <a:xfrm>
          <a:off x="0" y="0"/>
          <a:ext cx="0" cy="0"/>
          <a:chOff x="0" y="0"/>
          <a:chExt cx="0" cy="0"/>
        </a:xfrm>
      </p:grpSpPr>
      <p:sp>
        <p:nvSpPr>
          <p:cNvPr id="2046" name="Google Shape;2046;p23"/>
          <p:cNvSpPr/>
          <p:nvPr/>
        </p:nvSpPr>
        <p:spPr>
          <a:xfrm rot="9481516">
            <a:off x="7430853" y="-642474"/>
            <a:ext cx="2440830" cy="3484238"/>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7" name="Google Shape;2047;p23"/>
          <p:cNvSpPr/>
          <p:nvPr/>
        </p:nvSpPr>
        <p:spPr>
          <a:xfrm rot="4556917">
            <a:off x="-565602" y="-1126752"/>
            <a:ext cx="2440791" cy="348426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48" name="Google Shape;2048;p23"/>
          <p:cNvGrpSpPr/>
          <p:nvPr/>
        </p:nvGrpSpPr>
        <p:grpSpPr>
          <a:xfrm rot="8336640">
            <a:off x="-393104" y="-248271"/>
            <a:ext cx="1238126" cy="1406896"/>
            <a:chOff x="-1010725" y="1320475"/>
            <a:chExt cx="1514897" cy="1721394"/>
          </a:xfrm>
        </p:grpSpPr>
        <p:sp>
          <p:nvSpPr>
            <p:cNvPr id="2049" name="Google Shape;2049;p23"/>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23"/>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051;p23"/>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2" name="Google Shape;2052;p23"/>
          <p:cNvGrpSpPr/>
          <p:nvPr/>
        </p:nvGrpSpPr>
        <p:grpSpPr>
          <a:xfrm rot="-9172580">
            <a:off x="7245699" y="-818509"/>
            <a:ext cx="1514855" cy="1721346"/>
            <a:chOff x="-1010725" y="1320475"/>
            <a:chExt cx="1514897" cy="1721394"/>
          </a:xfrm>
        </p:grpSpPr>
        <p:sp>
          <p:nvSpPr>
            <p:cNvPr id="2053" name="Google Shape;2053;p23"/>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23"/>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5" name="Google Shape;2055;p23"/>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6" name="Google Shape;2056;p23"/>
          <p:cNvGrpSpPr/>
          <p:nvPr/>
        </p:nvGrpSpPr>
        <p:grpSpPr>
          <a:xfrm rot="9344792">
            <a:off x="-119788" y="-1452781"/>
            <a:ext cx="1092565" cy="3073687"/>
            <a:chOff x="4639475" y="1989050"/>
            <a:chExt cx="1236356" cy="3478211"/>
          </a:xfrm>
        </p:grpSpPr>
        <p:sp>
          <p:nvSpPr>
            <p:cNvPr id="2057" name="Google Shape;2057;p23"/>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23"/>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059;p23"/>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060;p23"/>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061;p23"/>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062;p23"/>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3" name="Google Shape;2063;p23"/>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4" name="Google Shape;2064;p23"/>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65" name="Google Shape;2065;p23"/>
          <p:cNvGrpSpPr/>
          <p:nvPr/>
        </p:nvGrpSpPr>
        <p:grpSpPr>
          <a:xfrm rot="1800035">
            <a:off x="6825381" y="-1510098"/>
            <a:ext cx="3431705" cy="3259620"/>
            <a:chOff x="-1088989" y="-1308882"/>
            <a:chExt cx="2960971" cy="2812491"/>
          </a:xfrm>
        </p:grpSpPr>
        <p:sp>
          <p:nvSpPr>
            <p:cNvPr id="2066" name="Google Shape;2066;p23"/>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7" name="Google Shape;2067;p23"/>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8" name="Google Shape;2068;p23"/>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9" name="Google Shape;2069;p23"/>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0" name="Google Shape;2070;p23"/>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1" name="Google Shape;2071;p23"/>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2" name="Google Shape;2072;p23"/>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3" name="Google Shape;2073;p23"/>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074" name="Google Shape;2074;p23"/>
          <p:cNvSpPr txBox="1">
            <a:spLocks noGrp="1"/>
          </p:cNvSpPr>
          <p:nvPr>
            <p:ph type="subTitle" idx="1"/>
          </p:nvPr>
        </p:nvSpPr>
        <p:spPr>
          <a:xfrm>
            <a:off x="2122300" y="1112700"/>
            <a:ext cx="4899300" cy="810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075" name="Google Shape;2075;p23"/>
          <p:cNvSpPr txBox="1">
            <a:spLocks noGrp="1"/>
          </p:cNvSpPr>
          <p:nvPr>
            <p:ph type="title"/>
          </p:nvPr>
        </p:nvSpPr>
        <p:spPr>
          <a:xfrm>
            <a:off x="2355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pic>
        <p:nvPicPr>
          <p:cNvPr id="2076" name="Google Shape;2076;p23"/>
          <p:cNvPicPr preferRelativeResize="0"/>
          <p:nvPr/>
        </p:nvPicPr>
        <p:blipFill>
          <a:blip r:embed="rId2">
            <a:alphaModFix amt="50000"/>
          </a:blip>
          <a:stretch>
            <a:fillRect/>
          </a:stretch>
        </p:blipFill>
        <p:spPr>
          <a:xfrm>
            <a:off x="6946837" y="-481870"/>
            <a:ext cx="3742525" cy="3347995"/>
          </a:xfrm>
          <a:prstGeom prst="rect">
            <a:avLst/>
          </a:prstGeom>
          <a:noFill/>
          <a:ln>
            <a:noFill/>
          </a:ln>
        </p:spPr>
      </p:pic>
      <p:pic>
        <p:nvPicPr>
          <p:cNvPr id="2077" name="Google Shape;2077;p23"/>
          <p:cNvPicPr preferRelativeResize="0"/>
          <p:nvPr/>
        </p:nvPicPr>
        <p:blipFill>
          <a:blip r:embed="rId2">
            <a:alphaModFix amt="50000"/>
          </a:blip>
          <a:stretch>
            <a:fillRect/>
          </a:stretch>
        </p:blipFill>
        <p:spPr>
          <a:xfrm>
            <a:off x="-1249663" y="-1218820"/>
            <a:ext cx="3742525" cy="3347995"/>
          </a:xfrm>
          <a:prstGeom prst="rect">
            <a:avLst/>
          </a:prstGeom>
          <a:noFill/>
          <a:ln>
            <a:noFill/>
          </a:ln>
        </p:spPr>
      </p:pic>
    </p:spTree>
    <p:extLst>
      <p:ext uri="{BB962C8B-B14F-4D97-AF65-F5344CB8AC3E}">
        <p14:creationId xmlns:p14="http://schemas.microsoft.com/office/powerpoint/2010/main" val="2037198729"/>
      </p:ext>
    </p:extLst>
  </p:cSld>
  <p:clrMapOvr>
    <a:masterClrMapping/>
  </p:clrMapOvr>
</p:sldLayout>
</file>

<file path=ppt/slideLayouts/slideLayout38.xml><?xml version="1.0" encoding="utf-8"?>
<p:sldLayout xmlns:a="http://schemas.openxmlformats.org/drawingml/2006/main" xmlns:r="http://schemas.openxmlformats.org/officeDocument/2006/relationships" xmlns:p="http://schemas.openxmlformats.org/presentationml/2006/main" matchingName="Title and text 7">
  <p:cSld name="Title and text 7">
    <p:spTree>
      <p:nvGrpSpPr>
        <p:cNvPr id="1" name="Shape 2078"/>
        <p:cNvGrpSpPr/>
        <p:nvPr/>
      </p:nvGrpSpPr>
      <p:grpSpPr>
        <a:xfrm>
          <a:off x="0" y="0"/>
          <a:ext cx="0" cy="0"/>
          <a:chOff x="0" y="0"/>
          <a:chExt cx="0" cy="0"/>
        </a:xfrm>
      </p:grpSpPr>
      <p:sp>
        <p:nvSpPr>
          <p:cNvPr id="2079" name="Google Shape;2079;p24"/>
          <p:cNvSpPr/>
          <p:nvPr/>
        </p:nvSpPr>
        <p:spPr>
          <a:xfrm rot="8940093" flipH="1">
            <a:off x="-1352277" y="-379771"/>
            <a:ext cx="4386717" cy="626196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080" name="Google Shape;2080;p24"/>
          <p:cNvGrpSpPr/>
          <p:nvPr/>
        </p:nvGrpSpPr>
        <p:grpSpPr>
          <a:xfrm rot="4455470" flipH="1">
            <a:off x="1596022" y="3529917"/>
            <a:ext cx="1157927" cy="1624174"/>
            <a:chOff x="8255350" y="3499200"/>
            <a:chExt cx="701868" cy="984479"/>
          </a:xfrm>
        </p:grpSpPr>
        <p:sp>
          <p:nvSpPr>
            <p:cNvPr id="2081" name="Google Shape;2081;p24"/>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082;p24"/>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083;p24"/>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084;p24"/>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085;p24"/>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086;p24"/>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087;p24"/>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088;p24"/>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089;p24"/>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090;p24"/>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24"/>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24"/>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093;p24"/>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094;p24"/>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24"/>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24"/>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097;p24"/>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098;p24"/>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24"/>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24"/>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24"/>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102;p24"/>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103;p24"/>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24"/>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05" name="Google Shape;2105;p24"/>
          <p:cNvGrpSpPr/>
          <p:nvPr/>
        </p:nvGrpSpPr>
        <p:grpSpPr>
          <a:xfrm rot="1676287" flipH="1">
            <a:off x="-37633" y="361659"/>
            <a:ext cx="1611181" cy="2205321"/>
            <a:chOff x="-940075" y="1241575"/>
            <a:chExt cx="1027729" cy="1406714"/>
          </a:xfrm>
        </p:grpSpPr>
        <p:sp>
          <p:nvSpPr>
            <p:cNvPr id="2106" name="Google Shape;2106;p24"/>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107;p24"/>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108;p24"/>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109;p24"/>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24"/>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24"/>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112;p24"/>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113;p24"/>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24"/>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24"/>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116;p24"/>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7" name="Google Shape;2117;p24"/>
          <p:cNvGrpSpPr/>
          <p:nvPr/>
        </p:nvGrpSpPr>
        <p:grpSpPr>
          <a:xfrm rot="8100000" flipH="1">
            <a:off x="-14422" y="4182110"/>
            <a:ext cx="1448683" cy="1646153"/>
            <a:chOff x="-1010725" y="1320475"/>
            <a:chExt cx="1514897" cy="1721394"/>
          </a:xfrm>
        </p:grpSpPr>
        <p:sp>
          <p:nvSpPr>
            <p:cNvPr id="2118" name="Google Shape;2118;p24"/>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24"/>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24"/>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1" name="Google Shape;2121;p24"/>
          <p:cNvGrpSpPr/>
          <p:nvPr/>
        </p:nvGrpSpPr>
        <p:grpSpPr>
          <a:xfrm rot="2540803" flipH="1">
            <a:off x="839558" y="1993471"/>
            <a:ext cx="1379297" cy="2201291"/>
            <a:chOff x="6582775" y="1593150"/>
            <a:chExt cx="339850" cy="542375"/>
          </a:xfrm>
        </p:grpSpPr>
        <p:sp>
          <p:nvSpPr>
            <p:cNvPr id="2122" name="Google Shape;2122;p24"/>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24"/>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24"/>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125;p24"/>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126;p24"/>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7" name="Google Shape;2127;p24"/>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8" name="Google Shape;2128;p24"/>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129;p24"/>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130;p24"/>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1" name="Google Shape;2131;p24"/>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24"/>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24"/>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134;p24"/>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5" name="Google Shape;2135;p24"/>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24"/>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24"/>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8" name="Google Shape;2138;p24"/>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9" name="Google Shape;2139;p24"/>
          <p:cNvGrpSpPr/>
          <p:nvPr/>
        </p:nvGrpSpPr>
        <p:grpSpPr>
          <a:xfrm rot="-597401" flipH="1">
            <a:off x="-544814" y="1015660"/>
            <a:ext cx="1535939" cy="4321020"/>
            <a:chOff x="4639475" y="1989050"/>
            <a:chExt cx="1236356" cy="3478211"/>
          </a:xfrm>
        </p:grpSpPr>
        <p:sp>
          <p:nvSpPr>
            <p:cNvPr id="2140" name="Google Shape;2140;p24"/>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24"/>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24"/>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3" name="Google Shape;2143;p24"/>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4" name="Google Shape;2144;p24"/>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5" name="Google Shape;2145;p24"/>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24"/>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24"/>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24"/>
          <p:cNvGrpSpPr/>
          <p:nvPr/>
        </p:nvGrpSpPr>
        <p:grpSpPr>
          <a:xfrm rot="-9476671" flipH="1">
            <a:off x="-1592452" y="3099883"/>
            <a:ext cx="3695061" cy="3510031"/>
            <a:chOff x="-1088989" y="-1308882"/>
            <a:chExt cx="2960971" cy="2812491"/>
          </a:xfrm>
        </p:grpSpPr>
        <p:sp>
          <p:nvSpPr>
            <p:cNvPr id="2149" name="Google Shape;2149;p24"/>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24"/>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24"/>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2" name="Google Shape;2152;p24"/>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3" name="Google Shape;2153;p24"/>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24"/>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24"/>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24"/>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7" name="Google Shape;2157;p24"/>
          <p:cNvGrpSpPr/>
          <p:nvPr/>
        </p:nvGrpSpPr>
        <p:grpSpPr>
          <a:xfrm rot="1583745" flipH="1">
            <a:off x="1784127" y="1655506"/>
            <a:ext cx="334814" cy="297711"/>
            <a:chOff x="8754261" y="3542174"/>
            <a:chExt cx="202956" cy="180465"/>
          </a:xfrm>
        </p:grpSpPr>
        <p:sp>
          <p:nvSpPr>
            <p:cNvPr id="2158" name="Google Shape;2158;p24"/>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24"/>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0" name="Google Shape;2160;p24"/>
          <p:cNvSpPr txBox="1">
            <a:spLocks noGrp="1"/>
          </p:cNvSpPr>
          <p:nvPr>
            <p:ph type="subTitle" idx="1"/>
          </p:nvPr>
        </p:nvSpPr>
        <p:spPr>
          <a:xfrm>
            <a:off x="3360075" y="1209350"/>
            <a:ext cx="5064300" cy="23172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1" name="Google Shape;2161;p24"/>
          <p:cNvSpPr txBox="1">
            <a:spLocks noGrp="1"/>
          </p:cNvSpPr>
          <p:nvPr>
            <p:ph type="title"/>
          </p:nvPr>
        </p:nvSpPr>
        <p:spPr>
          <a:xfrm>
            <a:off x="3359600" y="540000"/>
            <a:ext cx="50643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pic>
        <p:nvPicPr>
          <p:cNvPr id="2162" name="Google Shape;2162;p24"/>
          <p:cNvPicPr preferRelativeResize="0"/>
          <p:nvPr/>
        </p:nvPicPr>
        <p:blipFill>
          <a:blip r:embed="rId2">
            <a:alphaModFix amt="50000"/>
          </a:blip>
          <a:stretch>
            <a:fillRect/>
          </a:stretch>
        </p:blipFill>
        <p:spPr>
          <a:xfrm>
            <a:off x="-1249663" y="-1218820"/>
            <a:ext cx="3742525" cy="3347995"/>
          </a:xfrm>
          <a:prstGeom prst="rect">
            <a:avLst/>
          </a:prstGeom>
          <a:noFill/>
          <a:ln>
            <a:noFill/>
          </a:ln>
        </p:spPr>
      </p:pic>
      <p:pic>
        <p:nvPicPr>
          <p:cNvPr id="2163" name="Google Shape;2163;p24"/>
          <p:cNvPicPr preferRelativeResize="0"/>
          <p:nvPr/>
        </p:nvPicPr>
        <p:blipFill>
          <a:blip r:embed="rId2">
            <a:alphaModFix amt="50000"/>
          </a:blip>
          <a:stretch>
            <a:fillRect/>
          </a:stretch>
        </p:blipFill>
        <p:spPr>
          <a:xfrm>
            <a:off x="-750475" y="2113405"/>
            <a:ext cx="3742525" cy="3347995"/>
          </a:xfrm>
          <a:prstGeom prst="rect">
            <a:avLst/>
          </a:prstGeom>
          <a:noFill/>
          <a:ln>
            <a:noFill/>
          </a:ln>
        </p:spPr>
      </p:pic>
    </p:spTree>
    <p:extLst>
      <p:ext uri="{BB962C8B-B14F-4D97-AF65-F5344CB8AC3E}">
        <p14:creationId xmlns:p14="http://schemas.microsoft.com/office/powerpoint/2010/main" val="3192826781"/>
      </p:ext>
    </p:extLst>
  </p:cSld>
  <p:clrMapOvr>
    <a:masterClrMapping/>
  </p:clrMapOvr>
</p:sldLayout>
</file>

<file path=ppt/slideLayouts/slideLayout39.xml><?xml version="1.0" encoding="utf-8"?>
<p:sldLayout xmlns:a="http://schemas.openxmlformats.org/drawingml/2006/main" xmlns:r="http://schemas.openxmlformats.org/officeDocument/2006/relationships" xmlns:p="http://schemas.openxmlformats.org/presentationml/2006/main" matchingName="Title and text 8">
  <p:cSld name="Title and text 8">
    <p:spTree>
      <p:nvGrpSpPr>
        <p:cNvPr id="1" name="Shape 2164"/>
        <p:cNvGrpSpPr/>
        <p:nvPr/>
      </p:nvGrpSpPr>
      <p:grpSpPr>
        <a:xfrm>
          <a:off x="0" y="0"/>
          <a:ext cx="0" cy="0"/>
          <a:chOff x="0" y="0"/>
          <a:chExt cx="0" cy="0"/>
        </a:xfrm>
      </p:grpSpPr>
      <p:sp>
        <p:nvSpPr>
          <p:cNvPr id="2165" name="Google Shape;2165;p25"/>
          <p:cNvSpPr txBox="1">
            <a:spLocks noGrp="1"/>
          </p:cNvSpPr>
          <p:nvPr>
            <p:ph type="subTitle" idx="1"/>
          </p:nvPr>
        </p:nvSpPr>
        <p:spPr>
          <a:xfrm>
            <a:off x="720000" y="1420425"/>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6" name="Google Shape;2166;p25"/>
          <p:cNvSpPr txBox="1">
            <a:spLocks noGrp="1"/>
          </p:cNvSpPr>
          <p:nvPr>
            <p:ph type="title"/>
          </p:nvPr>
        </p:nvSpPr>
        <p:spPr>
          <a:xfrm>
            <a:off x="2131713" y="540000"/>
            <a:ext cx="48801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167" name="Google Shape;2167;p25"/>
          <p:cNvSpPr txBox="1">
            <a:spLocks noGrp="1"/>
          </p:cNvSpPr>
          <p:nvPr>
            <p:ph type="subTitle" idx="2"/>
          </p:nvPr>
        </p:nvSpPr>
        <p:spPr>
          <a:xfrm>
            <a:off x="720000" y="2008450"/>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000">
                <a:solidFill>
                  <a:schemeClr val="dk1"/>
                </a:solidFill>
                <a:latin typeface="Denk One"/>
                <a:ea typeface="Denk One"/>
                <a:cs typeface="Denk One"/>
                <a:sym typeface="Denk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168" name="Google Shape;2168;p25"/>
          <p:cNvSpPr txBox="1">
            <a:spLocks noGrp="1"/>
          </p:cNvSpPr>
          <p:nvPr>
            <p:ph type="subTitle" idx="3"/>
          </p:nvPr>
        </p:nvSpPr>
        <p:spPr>
          <a:xfrm>
            <a:off x="720000" y="2576900"/>
            <a:ext cx="4261500" cy="774900"/>
          </a:xfrm>
          <a:prstGeom prst="rect">
            <a:avLst/>
          </a:prstGeom>
        </p:spPr>
        <p:txBody>
          <a:bodyPr spcFirstLastPara="1" wrap="square" lIns="91425" tIns="91425" rIns="91425" bIns="91425" anchor="t" anchorCtr="0">
            <a:noAutofit/>
          </a:bodyPr>
          <a:lstStyle>
            <a:lvl1pPr marR="50800" lvl="0" rtl="0">
              <a:spcBef>
                <a:spcPts val="0"/>
              </a:spcBef>
              <a:spcAft>
                <a:spcPts val="0"/>
              </a:spcAft>
              <a:buClr>
                <a:schemeClr val="accent1"/>
              </a:buClr>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sp>
        <p:nvSpPr>
          <p:cNvPr id="2169" name="Google Shape;2169;p25"/>
          <p:cNvSpPr/>
          <p:nvPr/>
        </p:nvSpPr>
        <p:spPr>
          <a:xfrm rot="1474216" flipH="1">
            <a:off x="5934159" y="-253539"/>
            <a:ext cx="4386743" cy="6261998"/>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0" name="Google Shape;2170;p25"/>
          <p:cNvGrpSpPr/>
          <p:nvPr/>
        </p:nvGrpSpPr>
        <p:grpSpPr>
          <a:xfrm rot="-2700000">
            <a:off x="5356104" y="3742530"/>
            <a:ext cx="1167812" cy="1863739"/>
            <a:chOff x="6582775" y="1593150"/>
            <a:chExt cx="339850" cy="542375"/>
          </a:xfrm>
        </p:grpSpPr>
        <p:sp>
          <p:nvSpPr>
            <p:cNvPr id="2171" name="Google Shape;2171;p25"/>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2" name="Google Shape;2172;p25"/>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3" name="Google Shape;2173;p25"/>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4" name="Google Shape;2174;p25"/>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25"/>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25"/>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7" name="Google Shape;2177;p25"/>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8" name="Google Shape;2178;p25"/>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9" name="Google Shape;2179;p25"/>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0" name="Google Shape;2180;p25"/>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25"/>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25"/>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3" name="Google Shape;2183;p25"/>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4" name="Google Shape;2184;p25"/>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25"/>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6" name="Google Shape;2186;p25"/>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7" name="Google Shape;2187;p25"/>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88" name="Google Shape;2188;p25"/>
          <p:cNvGrpSpPr/>
          <p:nvPr/>
        </p:nvGrpSpPr>
        <p:grpSpPr>
          <a:xfrm rot="-5184850">
            <a:off x="7656021" y="2784126"/>
            <a:ext cx="1535965" cy="4321094"/>
            <a:chOff x="4639475" y="1989050"/>
            <a:chExt cx="1236356" cy="3478211"/>
          </a:xfrm>
        </p:grpSpPr>
        <p:sp>
          <p:nvSpPr>
            <p:cNvPr id="2189" name="Google Shape;2189;p25"/>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0" name="Google Shape;2190;p25"/>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25"/>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25"/>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25"/>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25"/>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25"/>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25"/>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97" name="Google Shape;2197;p25"/>
          <p:cNvGrpSpPr/>
          <p:nvPr/>
        </p:nvGrpSpPr>
        <p:grpSpPr>
          <a:xfrm rot="9476671">
            <a:off x="6486128" y="1172933"/>
            <a:ext cx="3695061" cy="3510031"/>
            <a:chOff x="-1088989" y="-1308882"/>
            <a:chExt cx="2960971" cy="2812491"/>
          </a:xfrm>
        </p:grpSpPr>
        <p:sp>
          <p:nvSpPr>
            <p:cNvPr id="2198" name="Google Shape;2198;p25"/>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25"/>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25"/>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25"/>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25"/>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25"/>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25"/>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25"/>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06" name="Google Shape;2206;p25"/>
          <p:cNvGrpSpPr/>
          <p:nvPr/>
        </p:nvGrpSpPr>
        <p:grpSpPr>
          <a:xfrm rot="-9899976">
            <a:off x="8386721" y="-910636"/>
            <a:ext cx="1538935" cy="2748876"/>
            <a:chOff x="4594400" y="3206375"/>
            <a:chExt cx="328725" cy="587175"/>
          </a:xfrm>
        </p:grpSpPr>
        <p:sp>
          <p:nvSpPr>
            <p:cNvPr id="2207" name="Google Shape;2207;p25"/>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25"/>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25"/>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25"/>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11" name="Google Shape;2211;p25"/>
          <p:cNvGrpSpPr/>
          <p:nvPr/>
        </p:nvGrpSpPr>
        <p:grpSpPr>
          <a:xfrm>
            <a:off x="369883" y="3670853"/>
            <a:ext cx="1074657" cy="1675644"/>
            <a:chOff x="376338" y="3647600"/>
            <a:chExt cx="992113" cy="1546796"/>
          </a:xfrm>
        </p:grpSpPr>
        <p:sp>
          <p:nvSpPr>
            <p:cNvPr id="2212" name="Google Shape;2212;p25"/>
            <p:cNvSpPr/>
            <p:nvPr/>
          </p:nvSpPr>
          <p:spPr>
            <a:xfrm>
              <a:off x="782823" y="4159970"/>
              <a:ext cx="262536" cy="373413"/>
            </a:xfrm>
            <a:custGeom>
              <a:avLst/>
              <a:gdLst/>
              <a:ahLst/>
              <a:cxnLst/>
              <a:rect l="l" t="t" r="r" b="b"/>
              <a:pathLst>
                <a:path w="5311" h="7554" extrusionOk="0">
                  <a:moveTo>
                    <a:pt x="5018" y="0"/>
                  </a:moveTo>
                  <a:cubicBezTo>
                    <a:pt x="4304" y="0"/>
                    <a:pt x="3764" y="691"/>
                    <a:pt x="3330" y="1170"/>
                  </a:cubicBezTo>
                  <a:cubicBezTo>
                    <a:pt x="2811" y="1744"/>
                    <a:pt x="2335" y="2362"/>
                    <a:pt x="1913" y="3010"/>
                  </a:cubicBezTo>
                  <a:cubicBezTo>
                    <a:pt x="1065" y="4303"/>
                    <a:pt x="427" y="5725"/>
                    <a:pt x="15" y="7215"/>
                  </a:cubicBezTo>
                  <a:cubicBezTo>
                    <a:pt x="0" y="7256"/>
                    <a:pt x="5" y="7298"/>
                    <a:pt x="15" y="7330"/>
                  </a:cubicBezTo>
                  <a:cubicBezTo>
                    <a:pt x="2" y="7451"/>
                    <a:pt x="117" y="7553"/>
                    <a:pt x="222" y="7553"/>
                  </a:cubicBezTo>
                  <a:cubicBezTo>
                    <a:pt x="277" y="7553"/>
                    <a:pt x="328" y="7526"/>
                    <a:pt x="358" y="7458"/>
                  </a:cubicBezTo>
                  <a:cubicBezTo>
                    <a:pt x="932" y="6114"/>
                    <a:pt x="1638" y="4830"/>
                    <a:pt x="2468" y="3628"/>
                  </a:cubicBezTo>
                  <a:cubicBezTo>
                    <a:pt x="2885" y="3023"/>
                    <a:pt x="3334" y="2441"/>
                    <a:pt x="3812" y="1886"/>
                  </a:cubicBezTo>
                  <a:cubicBezTo>
                    <a:pt x="4274" y="1350"/>
                    <a:pt x="4834" y="868"/>
                    <a:pt x="5228" y="277"/>
                  </a:cubicBezTo>
                  <a:cubicBezTo>
                    <a:pt x="5311" y="157"/>
                    <a:pt x="5201" y="6"/>
                    <a:pt x="5068" y="2"/>
                  </a:cubicBezTo>
                  <a:cubicBezTo>
                    <a:pt x="5051" y="1"/>
                    <a:pt x="5035" y="0"/>
                    <a:pt x="5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25"/>
            <p:cNvSpPr/>
            <p:nvPr/>
          </p:nvSpPr>
          <p:spPr>
            <a:xfrm>
              <a:off x="633635" y="4308071"/>
              <a:ext cx="136088" cy="436291"/>
            </a:xfrm>
            <a:custGeom>
              <a:avLst/>
              <a:gdLst/>
              <a:ahLst/>
              <a:cxnLst/>
              <a:rect l="l" t="t" r="r" b="b"/>
              <a:pathLst>
                <a:path w="2753" h="8826" extrusionOk="0">
                  <a:moveTo>
                    <a:pt x="341" y="1"/>
                  </a:moveTo>
                  <a:cubicBezTo>
                    <a:pt x="301" y="1"/>
                    <a:pt x="261" y="9"/>
                    <a:pt x="221" y="27"/>
                  </a:cubicBezTo>
                  <a:cubicBezTo>
                    <a:pt x="34" y="109"/>
                    <a:pt x="1" y="316"/>
                    <a:pt x="70" y="490"/>
                  </a:cubicBezTo>
                  <a:cubicBezTo>
                    <a:pt x="171" y="742"/>
                    <a:pt x="354" y="981"/>
                    <a:pt x="487" y="1224"/>
                  </a:cubicBezTo>
                  <a:cubicBezTo>
                    <a:pt x="776" y="1743"/>
                    <a:pt x="1065" y="2261"/>
                    <a:pt x="1266" y="2825"/>
                  </a:cubicBezTo>
                  <a:cubicBezTo>
                    <a:pt x="1464" y="3379"/>
                    <a:pt x="1615" y="3944"/>
                    <a:pt x="1762" y="4512"/>
                  </a:cubicBezTo>
                  <a:cubicBezTo>
                    <a:pt x="1863" y="4893"/>
                    <a:pt x="1950" y="5273"/>
                    <a:pt x="2023" y="5654"/>
                  </a:cubicBezTo>
                  <a:cubicBezTo>
                    <a:pt x="2023" y="5673"/>
                    <a:pt x="2028" y="5695"/>
                    <a:pt x="2028" y="5714"/>
                  </a:cubicBezTo>
                  <a:cubicBezTo>
                    <a:pt x="2106" y="6351"/>
                    <a:pt x="2202" y="6994"/>
                    <a:pt x="2252" y="7635"/>
                  </a:cubicBezTo>
                  <a:cubicBezTo>
                    <a:pt x="2252" y="7644"/>
                    <a:pt x="2252" y="7649"/>
                    <a:pt x="2257" y="7654"/>
                  </a:cubicBezTo>
                  <a:cubicBezTo>
                    <a:pt x="2267" y="7915"/>
                    <a:pt x="2262" y="8171"/>
                    <a:pt x="2252" y="8433"/>
                  </a:cubicBezTo>
                  <a:cubicBezTo>
                    <a:pt x="2235" y="8470"/>
                    <a:pt x="2229" y="8512"/>
                    <a:pt x="2235" y="8557"/>
                  </a:cubicBezTo>
                  <a:cubicBezTo>
                    <a:pt x="2239" y="8598"/>
                    <a:pt x="2248" y="8635"/>
                    <a:pt x="2252" y="8677"/>
                  </a:cubicBezTo>
                  <a:cubicBezTo>
                    <a:pt x="2268" y="8781"/>
                    <a:pt x="2339" y="8825"/>
                    <a:pt x="2418" y="8825"/>
                  </a:cubicBezTo>
                  <a:cubicBezTo>
                    <a:pt x="2526" y="8825"/>
                    <a:pt x="2647" y="8743"/>
                    <a:pt x="2661" y="8622"/>
                  </a:cubicBezTo>
                  <a:cubicBezTo>
                    <a:pt x="2752" y="7792"/>
                    <a:pt x="2684" y="6952"/>
                    <a:pt x="2551" y="6122"/>
                  </a:cubicBezTo>
                  <a:cubicBezTo>
                    <a:pt x="2542" y="6040"/>
                    <a:pt x="2532" y="5961"/>
                    <a:pt x="2523" y="5879"/>
                  </a:cubicBezTo>
                  <a:cubicBezTo>
                    <a:pt x="2455" y="5329"/>
                    <a:pt x="2349" y="4792"/>
                    <a:pt x="2229" y="4251"/>
                  </a:cubicBezTo>
                  <a:cubicBezTo>
                    <a:pt x="1977" y="3132"/>
                    <a:pt x="1647" y="2027"/>
                    <a:pt x="1152" y="990"/>
                  </a:cubicBezTo>
                  <a:cubicBezTo>
                    <a:pt x="1031" y="741"/>
                    <a:pt x="716" y="1"/>
                    <a:pt x="3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25"/>
            <p:cNvSpPr/>
            <p:nvPr/>
          </p:nvSpPr>
          <p:spPr>
            <a:xfrm>
              <a:off x="705510" y="4046918"/>
              <a:ext cx="88435" cy="384387"/>
            </a:xfrm>
            <a:custGeom>
              <a:avLst/>
              <a:gdLst/>
              <a:ahLst/>
              <a:cxnLst/>
              <a:rect l="l" t="t" r="r" b="b"/>
              <a:pathLst>
                <a:path w="1789" h="7776" extrusionOk="0">
                  <a:moveTo>
                    <a:pt x="1193" y="1"/>
                  </a:moveTo>
                  <a:cubicBezTo>
                    <a:pt x="1154" y="1"/>
                    <a:pt x="1112" y="9"/>
                    <a:pt x="1065" y="27"/>
                  </a:cubicBezTo>
                  <a:cubicBezTo>
                    <a:pt x="904" y="92"/>
                    <a:pt x="845" y="225"/>
                    <a:pt x="836" y="380"/>
                  </a:cubicBezTo>
                  <a:cubicBezTo>
                    <a:pt x="758" y="329"/>
                    <a:pt x="671" y="293"/>
                    <a:pt x="574" y="270"/>
                  </a:cubicBezTo>
                  <a:cubicBezTo>
                    <a:pt x="524" y="257"/>
                    <a:pt x="477" y="252"/>
                    <a:pt x="434" y="252"/>
                  </a:cubicBezTo>
                  <a:cubicBezTo>
                    <a:pt x="116" y="252"/>
                    <a:pt x="0" y="572"/>
                    <a:pt x="170" y="871"/>
                  </a:cubicBezTo>
                  <a:cubicBezTo>
                    <a:pt x="216" y="953"/>
                    <a:pt x="276" y="1017"/>
                    <a:pt x="345" y="1082"/>
                  </a:cubicBezTo>
                  <a:cubicBezTo>
                    <a:pt x="616" y="1499"/>
                    <a:pt x="703" y="1990"/>
                    <a:pt x="798" y="2471"/>
                  </a:cubicBezTo>
                  <a:cubicBezTo>
                    <a:pt x="913" y="3036"/>
                    <a:pt x="995" y="3604"/>
                    <a:pt x="1037" y="4177"/>
                  </a:cubicBezTo>
                  <a:cubicBezTo>
                    <a:pt x="1115" y="5315"/>
                    <a:pt x="1078" y="6452"/>
                    <a:pt x="1019" y="7589"/>
                  </a:cubicBezTo>
                  <a:cubicBezTo>
                    <a:pt x="1011" y="7707"/>
                    <a:pt x="1115" y="7775"/>
                    <a:pt x="1216" y="7775"/>
                  </a:cubicBezTo>
                  <a:cubicBezTo>
                    <a:pt x="1295" y="7775"/>
                    <a:pt x="1372" y="7733"/>
                    <a:pt x="1391" y="7640"/>
                  </a:cubicBezTo>
                  <a:cubicBezTo>
                    <a:pt x="1579" y="6719"/>
                    <a:pt x="1716" y="5805"/>
                    <a:pt x="1753" y="4861"/>
                  </a:cubicBezTo>
                  <a:cubicBezTo>
                    <a:pt x="1789" y="3925"/>
                    <a:pt x="1776" y="2990"/>
                    <a:pt x="1753" y="2054"/>
                  </a:cubicBezTo>
                  <a:cubicBezTo>
                    <a:pt x="1738" y="1618"/>
                    <a:pt x="1716" y="1178"/>
                    <a:pt x="1628" y="748"/>
                  </a:cubicBezTo>
                  <a:cubicBezTo>
                    <a:pt x="1579" y="511"/>
                    <a:pt x="1502" y="1"/>
                    <a:pt x="1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25"/>
            <p:cNvSpPr/>
            <p:nvPr/>
          </p:nvSpPr>
          <p:spPr>
            <a:xfrm>
              <a:off x="901808" y="4192547"/>
              <a:ext cx="157195" cy="128475"/>
            </a:xfrm>
            <a:custGeom>
              <a:avLst/>
              <a:gdLst/>
              <a:ahLst/>
              <a:cxnLst/>
              <a:rect l="l" t="t" r="r" b="b"/>
              <a:pathLst>
                <a:path w="3180" h="2599" extrusionOk="0">
                  <a:moveTo>
                    <a:pt x="2702" y="0"/>
                  </a:moveTo>
                  <a:cubicBezTo>
                    <a:pt x="2229" y="0"/>
                    <a:pt x="1604" y="552"/>
                    <a:pt x="1418" y="846"/>
                  </a:cubicBezTo>
                  <a:cubicBezTo>
                    <a:pt x="1414" y="850"/>
                    <a:pt x="1414" y="856"/>
                    <a:pt x="1409" y="860"/>
                  </a:cubicBezTo>
                  <a:cubicBezTo>
                    <a:pt x="1336" y="911"/>
                    <a:pt x="1262" y="960"/>
                    <a:pt x="1189" y="1011"/>
                  </a:cubicBezTo>
                  <a:cubicBezTo>
                    <a:pt x="703" y="1369"/>
                    <a:pt x="387" y="1813"/>
                    <a:pt x="84" y="2327"/>
                  </a:cubicBezTo>
                  <a:cubicBezTo>
                    <a:pt x="1" y="2467"/>
                    <a:pt x="126" y="2598"/>
                    <a:pt x="251" y="2598"/>
                  </a:cubicBezTo>
                  <a:cubicBezTo>
                    <a:pt x="307" y="2598"/>
                    <a:pt x="362" y="2573"/>
                    <a:pt x="400" y="2511"/>
                  </a:cubicBezTo>
                  <a:cubicBezTo>
                    <a:pt x="690" y="2048"/>
                    <a:pt x="1162" y="1608"/>
                    <a:pt x="1606" y="1301"/>
                  </a:cubicBezTo>
                  <a:cubicBezTo>
                    <a:pt x="1831" y="1140"/>
                    <a:pt x="2074" y="1011"/>
                    <a:pt x="2326" y="897"/>
                  </a:cubicBezTo>
                  <a:cubicBezTo>
                    <a:pt x="2593" y="778"/>
                    <a:pt x="2853" y="700"/>
                    <a:pt x="3078" y="507"/>
                  </a:cubicBezTo>
                  <a:cubicBezTo>
                    <a:pt x="3179" y="416"/>
                    <a:pt x="3147" y="273"/>
                    <a:pt x="3078" y="181"/>
                  </a:cubicBezTo>
                  <a:cubicBezTo>
                    <a:pt x="2979" y="53"/>
                    <a:pt x="2847" y="0"/>
                    <a:pt x="2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25"/>
            <p:cNvSpPr/>
            <p:nvPr/>
          </p:nvSpPr>
          <p:spPr>
            <a:xfrm>
              <a:off x="642088" y="3962931"/>
              <a:ext cx="324327" cy="785186"/>
            </a:xfrm>
            <a:custGeom>
              <a:avLst/>
              <a:gdLst/>
              <a:ahLst/>
              <a:cxnLst/>
              <a:rect l="l" t="t" r="r" b="b"/>
              <a:pathLst>
                <a:path w="6561" h="15884" extrusionOk="0">
                  <a:moveTo>
                    <a:pt x="5272" y="1"/>
                  </a:moveTo>
                  <a:cubicBezTo>
                    <a:pt x="5215" y="1"/>
                    <a:pt x="5160" y="20"/>
                    <a:pt x="5118" y="66"/>
                  </a:cubicBezTo>
                  <a:cubicBezTo>
                    <a:pt x="4558" y="699"/>
                    <a:pt x="4301" y="1533"/>
                    <a:pt x="4039" y="2322"/>
                  </a:cubicBezTo>
                  <a:cubicBezTo>
                    <a:pt x="3747" y="3198"/>
                    <a:pt x="3495" y="4083"/>
                    <a:pt x="3283" y="4978"/>
                  </a:cubicBezTo>
                  <a:cubicBezTo>
                    <a:pt x="3059" y="5946"/>
                    <a:pt x="2879" y="6932"/>
                    <a:pt x="2761" y="7922"/>
                  </a:cubicBezTo>
                  <a:cubicBezTo>
                    <a:pt x="2659" y="7366"/>
                    <a:pt x="2522" y="6812"/>
                    <a:pt x="2361" y="6271"/>
                  </a:cubicBezTo>
                  <a:cubicBezTo>
                    <a:pt x="2183" y="5666"/>
                    <a:pt x="1976" y="5046"/>
                    <a:pt x="1651" y="4500"/>
                  </a:cubicBezTo>
                  <a:cubicBezTo>
                    <a:pt x="1518" y="4280"/>
                    <a:pt x="1362" y="4074"/>
                    <a:pt x="1183" y="3891"/>
                  </a:cubicBezTo>
                  <a:cubicBezTo>
                    <a:pt x="999" y="3707"/>
                    <a:pt x="729" y="3446"/>
                    <a:pt x="454" y="3437"/>
                  </a:cubicBezTo>
                  <a:cubicBezTo>
                    <a:pt x="448" y="3437"/>
                    <a:pt x="442" y="3437"/>
                    <a:pt x="436" y="3437"/>
                  </a:cubicBezTo>
                  <a:cubicBezTo>
                    <a:pt x="207" y="3437"/>
                    <a:pt x="49" y="3625"/>
                    <a:pt x="28" y="3844"/>
                  </a:cubicBezTo>
                  <a:cubicBezTo>
                    <a:pt x="0" y="4143"/>
                    <a:pt x="165" y="4418"/>
                    <a:pt x="284" y="4680"/>
                  </a:cubicBezTo>
                  <a:cubicBezTo>
                    <a:pt x="568" y="5303"/>
                    <a:pt x="853" y="5931"/>
                    <a:pt x="1110" y="6574"/>
                  </a:cubicBezTo>
                  <a:cubicBezTo>
                    <a:pt x="1632" y="7872"/>
                    <a:pt x="2049" y="9224"/>
                    <a:pt x="2155" y="10623"/>
                  </a:cubicBezTo>
                  <a:cubicBezTo>
                    <a:pt x="2219" y="11444"/>
                    <a:pt x="2191" y="12274"/>
                    <a:pt x="2160" y="13095"/>
                  </a:cubicBezTo>
                  <a:cubicBezTo>
                    <a:pt x="2123" y="13953"/>
                    <a:pt x="2100" y="14806"/>
                    <a:pt x="2081" y="15659"/>
                  </a:cubicBezTo>
                  <a:cubicBezTo>
                    <a:pt x="2081" y="15806"/>
                    <a:pt x="2189" y="15879"/>
                    <a:pt x="2301" y="15879"/>
                  </a:cubicBezTo>
                  <a:cubicBezTo>
                    <a:pt x="2308" y="15879"/>
                    <a:pt x="2314" y="15879"/>
                    <a:pt x="2320" y="15879"/>
                  </a:cubicBezTo>
                  <a:cubicBezTo>
                    <a:pt x="2335" y="15882"/>
                    <a:pt x="2350" y="15884"/>
                    <a:pt x="2366" y="15884"/>
                  </a:cubicBezTo>
                  <a:cubicBezTo>
                    <a:pt x="2453" y="15884"/>
                    <a:pt x="2536" y="15827"/>
                    <a:pt x="2536" y="15714"/>
                  </a:cubicBezTo>
                  <a:cubicBezTo>
                    <a:pt x="2536" y="15686"/>
                    <a:pt x="2536" y="15654"/>
                    <a:pt x="2540" y="15627"/>
                  </a:cubicBezTo>
                  <a:cubicBezTo>
                    <a:pt x="2581" y="14933"/>
                    <a:pt x="3444" y="13769"/>
                    <a:pt x="3036" y="13085"/>
                  </a:cubicBezTo>
                  <a:cubicBezTo>
                    <a:pt x="3330" y="10192"/>
                    <a:pt x="3770" y="7817"/>
                    <a:pt x="5159" y="5258"/>
                  </a:cubicBezTo>
                  <a:cubicBezTo>
                    <a:pt x="5641" y="4377"/>
                    <a:pt x="6319" y="3514"/>
                    <a:pt x="6530" y="2524"/>
                  </a:cubicBezTo>
                  <a:cubicBezTo>
                    <a:pt x="6561" y="2392"/>
                    <a:pt x="6474" y="2230"/>
                    <a:pt x="6328" y="2230"/>
                  </a:cubicBezTo>
                  <a:cubicBezTo>
                    <a:pt x="6322" y="2230"/>
                    <a:pt x="6316" y="2230"/>
                    <a:pt x="6310" y="2231"/>
                  </a:cubicBezTo>
                  <a:cubicBezTo>
                    <a:pt x="5709" y="2282"/>
                    <a:pt x="5311" y="2722"/>
                    <a:pt x="5008" y="3207"/>
                  </a:cubicBezTo>
                  <a:cubicBezTo>
                    <a:pt x="4636" y="3808"/>
                    <a:pt x="4320" y="4445"/>
                    <a:pt x="4026" y="5088"/>
                  </a:cubicBezTo>
                  <a:cubicBezTo>
                    <a:pt x="3929" y="5303"/>
                    <a:pt x="3834" y="5523"/>
                    <a:pt x="3747" y="5743"/>
                  </a:cubicBezTo>
                  <a:cubicBezTo>
                    <a:pt x="4187" y="3882"/>
                    <a:pt x="4778" y="2061"/>
                    <a:pt x="5512" y="295"/>
                  </a:cubicBezTo>
                  <a:cubicBezTo>
                    <a:pt x="5575" y="136"/>
                    <a:pt x="5420" y="1"/>
                    <a:pt x="52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25"/>
            <p:cNvSpPr/>
            <p:nvPr/>
          </p:nvSpPr>
          <p:spPr>
            <a:xfrm>
              <a:off x="921630" y="4146574"/>
              <a:ext cx="96344" cy="128574"/>
            </a:xfrm>
            <a:custGeom>
              <a:avLst/>
              <a:gdLst/>
              <a:ahLst/>
              <a:cxnLst/>
              <a:rect l="l" t="t" r="r" b="b"/>
              <a:pathLst>
                <a:path w="1949" h="2601" extrusionOk="0">
                  <a:moveTo>
                    <a:pt x="1368" y="0"/>
                  </a:moveTo>
                  <a:cubicBezTo>
                    <a:pt x="1176" y="0"/>
                    <a:pt x="1074" y="171"/>
                    <a:pt x="1017" y="336"/>
                  </a:cubicBezTo>
                  <a:cubicBezTo>
                    <a:pt x="935" y="565"/>
                    <a:pt x="856" y="795"/>
                    <a:pt x="778" y="1020"/>
                  </a:cubicBezTo>
                  <a:cubicBezTo>
                    <a:pt x="691" y="1263"/>
                    <a:pt x="596" y="1511"/>
                    <a:pt x="481" y="1740"/>
                  </a:cubicBezTo>
                  <a:cubicBezTo>
                    <a:pt x="448" y="1799"/>
                    <a:pt x="416" y="1859"/>
                    <a:pt x="384" y="1914"/>
                  </a:cubicBezTo>
                  <a:cubicBezTo>
                    <a:pt x="357" y="1946"/>
                    <a:pt x="325" y="1983"/>
                    <a:pt x="297" y="2015"/>
                  </a:cubicBezTo>
                  <a:cubicBezTo>
                    <a:pt x="270" y="2047"/>
                    <a:pt x="256" y="2079"/>
                    <a:pt x="251" y="2116"/>
                  </a:cubicBezTo>
                  <a:cubicBezTo>
                    <a:pt x="192" y="2199"/>
                    <a:pt x="132" y="2286"/>
                    <a:pt x="77" y="2373"/>
                  </a:cubicBezTo>
                  <a:cubicBezTo>
                    <a:pt x="1" y="2486"/>
                    <a:pt x="105" y="2601"/>
                    <a:pt x="216" y="2601"/>
                  </a:cubicBezTo>
                  <a:cubicBezTo>
                    <a:pt x="252" y="2601"/>
                    <a:pt x="289" y="2589"/>
                    <a:pt x="320" y="2561"/>
                  </a:cubicBezTo>
                  <a:cubicBezTo>
                    <a:pt x="412" y="2478"/>
                    <a:pt x="494" y="2377"/>
                    <a:pt x="572" y="2276"/>
                  </a:cubicBezTo>
                  <a:cubicBezTo>
                    <a:pt x="911" y="1909"/>
                    <a:pt x="1283" y="1575"/>
                    <a:pt x="1508" y="1120"/>
                  </a:cubicBezTo>
                  <a:cubicBezTo>
                    <a:pt x="1646" y="850"/>
                    <a:pt x="1948" y="43"/>
                    <a:pt x="1398" y="2"/>
                  </a:cubicBezTo>
                  <a:cubicBezTo>
                    <a:pt x="1388" y="1"/>
                    <a:pt x="1378" y="0"/>
                    <a:pt x="13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25"/>
            <p:cNvSpPr/>
            <p:nvPr/>
          </p:nvSpPr>
          <p:spPr>
            <a:xfrm>
              <a:off x="629631" y="4291758"/>
              <a:ext cx="69601" cy="116166"/>
            </a:xfrm>
            <a:custGeom>
              <a:avLst/>
              <a:gdLst/>
              <a:ahLst/>
              <a:cxnLst/>
              <a:rect l="l" t="t" r="r" b="b"/>
              <a:pathLst>
                <a:path w="1408" h="2350" extrusionOk="0">
                  <a:moveTo>
                    <a:pt x="624" y="0"/>
                  </a:moveTo>
                  <a:cubicBezTo>
                    <a:pt x="578" y="0"/>
                    <a:pt x="534" y="17"/>
                    <a:pt x="500" y="54"/>
                  </a:cubicBezTo>
                  <a:cubicBezTo>
                    <a:pt x="288" y="284"/>
                    <a:pt x="412" y="655"/>
                    <a:pt x="500" y="935"/>
                  </a:cubicBezTo>
                  <a:cubicBezTo>
                    <a:pt x="472" y="929"/>
                    <a:pt x="444" y="926"/>
                    <a:pt x="416" y="926"/>
                  </a:cubicBezTo>
                  <a:cubicBezTo>
                    <a:pt x="192" y="926"/>
                    <a:pt x="1" y="1119"/>
                    <a:pt x="50" y="1385"/>
                  </a:cubicBezTo>
                  <a:cubicBezTo>
                    <a:pt x="69" y="1497"/>
                    <a:pt x="156" y="1544"/>
                    <a:pt x="249" y="1544"/>
                  </a:cubicBezTo>
                  <a:cubicBezTo>
                    <a:pt x="313" y="1544"/>
                    <a:pt x="378" y="1522"/>
                    <a:pt x="426" y="1485"/>
                  </a:cubicBezTo>
                  <a:cubicBezTo>
                    <a:pt x="433" y="1480"/>
                    <a:pt x="441" y="1478"/>
                    <a:pt x="450" y="1478"/>
                  </a:cubicBezTo>
                  <a:cubicBezTo>
                    <a:pt x="482" y="1478"/>
                    <a:pt x="525" y="1506"/>
                    <a:pt x="568" y="1545"/>
                  </a:cubicBezTo>
                  <a:cubicBezTo>
                    <a:pt x="733" y="1788"/>
                    <a:pt x="976" y="2206"/>
                    <a:pt x="999" y="2251"/>
                  </a:cubicBezTo>
                  <a:cubicBezTo>
                    <a:pt x="1039" y="2321"/>
                    <a:pt x="1097" y="2350"/>
                    <a:pt x="1154" y="2350"/>
                  </a:cubicBezTo>
                  <a:cubicBezTo>
                    <a:pt x="1280" y="2350"/>
                    <a:pt x="1405" y="2208"/>
                    <a:pt x="1338" y="2054"/>
                  </a:cubicBezTo>
                  <a:cubicBezTo>
                    <a:pt x="1320" y="2018"/>
                    <a:pt x="1307" y="1976"/>
                    <a:pt x="1292" y="1939"/>
                  </a:cubicBezTo>
                  <a:cubicBezTo>
                    <a:pt x="1357" y="1916"/>
                    <a:pt x="1408" y="1853"/>
                    <a:pt x="1380" y="1774"/>
                  </a:cubicBezTo>
                  <a:cubicBezTo>
                    <a:pt x="1192" y="1228"/>
                    <a:pt x="976" y="692"/>
                    <a:pt x="816" y="137"/>
                  </a:cubicBezTo>
                  <a:cubicBezTo>
                    <a:pt x="789" y="54"/>
                    <a:pt x="706" y="0"/>
                    <a:pt x="6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25"/>
            <p:cNvSpPr/>
            <p:nvPr/>
          </p:nvSpPr>
          <p:spPr>
            <a:xfrm>
              <a:off x="768339" y="4379748"/>
              <a:ext cx="453444" cy="814648"/>
            </a:xfrm>
            <a:custGeom>
              <a:avLst/>
              <a:gdLst/>
              <a:ahLst/>
              <a:cxnLst/>
              <a:rect l="l" t="t" r="r" b="b"/>
              <a:pathLst>
                <a:path w="9173" h="16480" extrusionOk="0">
                  <a:moveTo>
                    <a:pt x="325" y="16444"/>
                  </a:moveTo>
                  <a:lnTo>
                    <a:pt x="344" y="16472"/>
                  </a:lnTo>
                  <a:cubicBezTo>
                    <a:pt x="343" y="16465"/>
                    <a:pt x="343" y="16458"/>
                    <a:pt x="342" y="16451"/>
                  </a:cubicBezTo>
                  <a:lnTo>
                    <a:pt x="342" y="16451"/>
                  </a:lnTo>
                  <a:cubicBezTo>
                    <a:pt x="337" y="16449"/>
                    <a:pt x="331" y="16447"/>
                    <a:pt x="325" y="16444"/>
                  </a:cubicBezTo>
                  <a:close/>
                  <a:moveTo>
                    <a:pt x="8636" y="0"/>
                  </a:moveTo>
                  <a:cubicBezTo>
                    <a:pt x="8598" y="0"/>
                    <a:pt x="8561" y="3"/>
                    <a:pt x="8525" y="8"/>
                  </a:cubicBezTo>
                  <a:cubicBezTo>
                    <a:pt x="7897" y="81"/>
                    <a:pt x="7333" y="403"/>
                    <a:pt x="6810" y="756"/>
                  </a:cubicBezTo>
                  <a:cubicBezTo>
                    <a:pt x="4343" y="2416"/>
                    <a:pt x="2504" y="4929"/>
                    <a:pt x="1449" y="7703"/>
                  </a:cubicBezTo>
                  <a:cubicBezTo>
                    <a:pt x="393" y="10471"/>
                    <a:pt x="89" y="13499"/>
                    <a:pt x="342" y="16451"/>
                  </a:cubicBezTo>
                  <a:lnTo>
                    <a:pt x="342" y="16451"/>
                  </a:lnTo>
                  <a:cubicBezTo>
                    <a:pt x="397" y="16470"/>
                    <a:pt x="443" y="16480"/>
                    <a:pt x="481" y="16480"/>
                  </a:cubicBezTo>
                  <a:cubicBezTo>
                    <a:pt x="1050" y="16480"/>
                    <a:pt x="0" y="14307"/>
                    <a:pt x="2353" y="8689"/>
                  </a:cubicBezTo>
                  <a:cubicBezTo>
                    <a:pt x="3398" y="6199"/>
                    <a:pt x="5439" y="4245"/>
                    <a:pt x="7420" y="2407"/>
                  </a:cubicBezTo>
                  <a:cubicBezTo>
                    <a:pt x="8012" y="1851"/>
                    <a:pt x="8635" y="1306"/>
                    <a:pt x="9071" y="623"/>
                  </a:cubicBezTo>
                  <a:cubicBezTo>
                    <a:pt x="9122" y="540"/>
                    <a:pt x="9172" y="448"/>
                    <a:pt x="9172" y="352"/>
                  </a:cubicBezTo>
                  <a:cubicBezTo>
                    <a:pt x="9172" y="109"/>
                    <a:pt x="8890" y="0"/>
                    <a:pt x="863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25"/>
            <p:cNvSpPr/>
            <p:nvPr/>
          </p:nvSpPr>
          <p:spPr>
            <a:xfrm>
              <a:off x="657709" y="4440501"/>
              <a:ext cx="467088" cy="624580"/>
            </a:xfrm>
            <a:custGeom>
              <a:avLst/>
              <a:gdLst/>
              <a:ahLst/>
              <a:cxnLst/>
              <a:rect l="l" t="t" r="r" b="b"/>
              <a:pathLst>
                <a:path w="9449" h="12635" extrusionOk="0">
                  <a:moveTo>
                    <a:pt x="9261" y="1"/>
                  </a:moveTo>
                  <a:cubicBezTo>
                    <a:pt x="9238" y="1"/>
                    <a:pt x="9214" y="8"/>
                    <a:pt x="9190" y="27"/>
                  </a:cubicBezTo>
                  <a:cubicBezTo>
                    <a:pt x="7736" y="1127"/>
                    <a:pt x="6526" y="2452"/>
                    <a:pt x="5508" y="3961"/>
                  </a:cubicBezTo>
                  <a:cubicBezTo>
                    <a:pt x="4489" y="5465"/>
                    <a:pt x="3536" y="7103"/>
                    <a:pt x="2917" y="8822"/>
                  </a:cubicBezTo>
                  <a:cubicBezTo>
                    <a:pt x="2573" y="6731"/>
                    <a:pt x="2770" y="5856"/>
                    <a:pt x="3829" y="3539"/>
                  </a:cubicBezTo>
                  <a:cubicBezTo>
                    <a:pt x="3994" y="3177"/>
                    <a:pt x="4178" y="2823"/>
                    <a:pt x="4379" y="2480"/>
                  </a:cubicBezTo>
                  <a:cubicBezTo>
                    <a:pt x="4595" y="2108"/>
                    <a:pt x="4834" y="1750"/>
                    <a:pt x="5012" y="1361"/>
                  </a:cubicBezTo>
                  <a:cubicBezTo>
                    <a:pt x="5083" y="1208"/>
                    <a:pt x="4981" y="1055"/>
                    <a:pt x="4837" y="1055"/>
                  </a:cubicBezTo>
                  <a:cubicBezTo>
                    <a:pt x="4804" y="1055"/>
                    <a:pt x="4769" y="1063"/>
                    <a:pt x="4733" y="1081"/>
                  </a:cubicBezTo>
                  <a:cubicBezTo>
                    <a:pt x="3692" y="1576"/>
                    <a:pt x="2958" y="2503"/>
                    <a:pt x="2518" y="3549"/>
                  </a:cubicBezTo>
                  <a:cubicBezTo>
                    <a:pt x="2229" y="4237"/>
                    <a:pt x="2087" y="4952"/>
                    <a:pt x="2009" y="5676"/>
                  </a:cubicBezTo>
                  <a:cubicBezTo>
                    <a:pt x="1922" y="5213"/>
                    <a:pt x="1812" y="4755"/>
                    <a:pt x="1665" y="4296"/>
                  </a:cubicBezTo>
                  <a:cubicBezTo>
                    <a:pt x="1505" y="3782"/>
                    <a:pt x="1316" y="3278"/>
                    <a:pt x="1092" y="2783"/>
                  </a:cubicBezTo>
                  <a:cubicBezTo>
                    <a:pt x="927" y="2421"/>
                    <a:pt x="734" y="1792"/>
                    <a:pt x="248" y="1778"/>
                  </a:cubicBezTo>
                  <a:cubicBezTo>
                    <a:pt x="101" y="1778"/>
                    <a:pt x="0" y="1925"/>
                    <a:pt x="36" y="2063"/>
                  </a:cubicBezTo>
                  <a:cubicBezTo>
                    <a:pt x="468" y="3782"/>
                    <a:pt x="1115" y="5447"/>
                    <a:pt x="1528" y="7181"/>
                  </a:cubicBezTo>
                  <a:cubicBezTo>
                    <a:pt x="1935" y="8904"/>
                    <a:pt x="2091" y="10665"/>
                    <a:pt x="2279" y="12426"/>
                  </a:cubicBezTo>
                  <a:cubicBezTo>
                    <a:pt x="2293" y="12564"/>
                    <a:pt x="2408" y="12635"/>
                    <a:pt x="2516" y="12635"/>
                  </a:cubicBezTo>
                  <a:cubicBezTo>
                    <a:pt x="2621" y="12635"/>
                    <a:pt x="2720" y="12567"/>
                    <a:pt x="2711" y="12426"/>
                  </a:cubicBezTo>
                  <a:cubicBezTo>
                    <a:pt x="2705" y="12354"/>
                    <a:pt x="3124" y="9928"/>
                    <a:pt x="3096" y="9785"/>
                  </a:cubicBezTo>
                  <a:cubicBezTo>
                    <a:pt x="3086" y="9744"/>
                    <a:pt x="3077" y="9708"/>
                    <a:pt x="3073" y="9666"/>
                  </a:cubicBezTo>
                  <a:cubicBezTo>
                    <a:pt x="3338" y="8671"/>
                    <a:pt x="3738" y="7704"/>
                    <a:pt x="4219" y="6777"/>
                  </a:cubicBezTo>
                  <a:cubicBezTo>
                    <a:pt x="5035" y="5190"/>
                    <a:pt x="5967" y="3654"/>
                    <a:pt x="7141" y="2301"/>
                  </a:cubicBezTo>
                  <a:cubicBezTo>
                    <a:pt x="7791" y="1549"/>
                    <a:pt x="8517" y="838"/>
                    <a:pt x="9328" y="264"/>
                  </a:cubicBezTo>
                  <a:cubicBezTo>
                    <a:pt x="9449" y="182"/>
                    <a:pt x="9370" y="1"/>
                    <a:pt x="926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25"/>
            <p:cNvSpPr/>
            <p:nvPr/>
          </p:nvSpPr>
          <p:spPr>
            <a:xfrm>
              <a:off x="489044" y="4584054"/>
              <a:ext cx="304059" cy="609404"/>
            </a:xfrm>
            <a:custGeom>
              <a:avLst/>
              <a:gdLst/>
              <a:ahLst/>
              <a:cxnLst/>
              <a:rect l="l" t="t" r="r" b="b"/>
              <a:pathLst>
                <a:path w="6151" h="12328" extrusionOk="0">
                  <a:moveTo>
                    <a:pt x="674" y="0"/>
                  </a:moveTo>
                  <a:cubicBezTo>
                    <a:pt x="556" y="0"/>
                    <a:pt x="445" y="30"/>
                    <a:pt x="358" y="108"/>
                  </a:cubicBezTo>
                  <a:cubicBezTo>
                    <a:pt x="0" y="429"/>
                    <a:pt x="578" y="768"/>
                    <a:pt x="794" y="937"/>
                  </a:cubicBezTo>
                  <a:cubicBezTo>
                    <a:pt x="1143" y="1213"/>
                    <a:pt x="1490" y="1493"/>
                    <a:pt x="1825" y="1790"/>
                  </a:cubicBezTo>
                  <a:cubicBezTo>
                    <a:pt x="2481" y="2378"/>
                    <a:pt x="3118" y="3015"/>
                    <a:pt x="3596" y="3763"/>
                  </a:cubicBezTo>
                  <a:cubicBezTo>
                    <a:pt x="4054" y="4474"/>
                    <a:pt x="4403" y="5249"/>
                    <a:pt x="4646" y="6055"/>
                  </a:cubicBezTo>
                  <a:cubicBezTo>
                    <a:pt x="4930" y="6991"/>
                    <a:pt x="5118" y="7954"/>
                    <a:pt x="5306" y="8913"/>
                  </a:cubicBezTo>
                  <a:cubicBezTo>
                    <a:pt x="5512" y="9977"/>
                    <a:pt x="5810" y="11073"/>
                    <a:pt x="5778" y="12164"/>
                  </a:cubicBezTo>
                  <a:cubicBezTo>
                    <a:pt x="5776" y="12273"/>
                    <a:pt x="5858" y="12327"/>
                    <a:pt x="5942" y="12327"/>
                  </a:cubicBezTo>
                  <a:cubicBezTo>
                    <a:pt x="6028" y="12327"/>
                    <a:pt x="6116" y="12272"/>
                    <a:pt x="6123" y="12164"/>
                  </a:cubicBezTo>
                  <a:cubicBezTo>
                    <a:pt x="6150" y="11554"/>
                    <a:pt x="6100" y="10944"/>
                    <a:pt x="6017" y="10339"/>
                  </a:cubicBezTo>
                  <a:cubicBezTo>
                    <a:pt x="6072" y="10307"/>
                    <a:pt x="6109" y="10248"/>
                    <a:pt x="6090" y="10165"/>
                  </a:cubicBezTo>
                  <a:cubicBezTo>
                    <a:pt x="5903" y="9207"/>
                    <a:pt x="5673" y="8257"/>
                    <a:pt x="5480" y="7294"/>
                  </a:cubicBezTo>
                  <a:cubicBezTo>
                    <a:pt x="5297" y="6400"/>
                    <a:pt x="5160" y="5496"/>
                    <a:pt x="4870" y="4630"/>
                  </a:cubicBezTo>
                  <a:cubicBezTo>
                    <a:pt x="4398" y="3189"/>
                    <a:pt x="3536" y="1864"/>
                    <a:pt x="2366" y="897"/>
                  </a:cubicBezTo>
                  <a:cubicBezTo>
                    <a:pt x="2068" y="654"/>
                    <a:pt x="1757" y="429"/>
                    <a:pt x="1418" y="245"/>
                  </a:cubicBezTo>
                  <a:cubicBezTo>
                    <a:pt x="1235" y="145"/>
                    <a:pt x="935" y="0"/>
                    <a:pt x="67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25"/>
            <p:cNvSpPr/>
            <p:nvPr/>
          </p:nvSpPr>
          <p:spPr>
            <a:xfrm>
              <a:off x="979120" y="3810481"/>
              <a:ext cx="389330" cy="412316"/>
            </a:xfrm>
            <a:custGeom>
              <a:avLst/>
              <a:gdLst/>
              <a:ahLst/>
              <a:cxnLst/>
              <a:rect l="l" t="t" r="r" b="b"/>
              <a:pathLst>
                <a:path w="7876" h="8341" extrusionOk="0">
                  <a:moveTo>
                    <a:pt x="1087" y="1"/>
                  </a:moveTo>
                  <a:cubicBezTo>
                    <a:pt x="1019" y="1"/>
                    <a:pt x="952" y="33"/>
                    <a:pt x="914" y="110"/>
                  </a:cubicBezTo>
                  <a:cubicBezTo>
                    <a:pt x="785" y="362"/>
                    <a:pt x="633" y="595"/>
                    <a:pt x="523" y="862"/>
                  </a:cubicBezTo>
                  <a:cubicBezTo>
                    <a:pt x="413" y="1128"/>
                    <a:pt x="322" y="1398"/>
                    <a:pt x="254" y="1678"/>
                  </a:cubicBezTo>
                  <a:cubicBezTo>
                    <a:pt x="111" y="2238"/>
                    <a:pt x="42" y="2815"/>
                    <a:pt x="19" y="3393"/>
                  </a:cubicBezTo>
                  <a:cubicBezTo>
                    <a:pt x="1" y="3980"/>
                    <a:pt x="38" y="4562"/>
                    <a:pt x="111" y="5145"/>
                  </a:cubicBezTo>
                  <a:cubicBezTo>
                    <a:pt x="189" y="5764"/>
                    <a:pt x="286" y="6401"/>
                    <a:pt x="161" y="7021"/>
                  </a:cubicBezTo>
                  <a:cubicBezTo>
                    <a:pt x="148" y="7085"/>
                    <a:pt x="161" y="7144"/>
                    <a:pt x="193" y="7186"/>
                  </a:cubicBezTo>
                  <a:cubicBezTo>
                    <a:pt x="193" y="7282"/>
                    <a:pt x="193" y="7379"/>
                    <a:pt x="203" y="7479"/>
                  </a:cubicBezTo>
                  <a:cubicBezTo>
                    <a:pt x="221" y="7736"/>
                    <a:pt x="212" y="8139"/>
                    <a:pt x="468" y="8291"/>
                  </a:cubicBezTo>
                  <a:cubicBezTo>
                    <a:pt x="528" y="8327"/>
                    <a:pt x="585" y="8340"/>
                    <a:pt x="642" y="8340"/>
                  </a:cubicBezTo>
                  <a:cubicBezTo>
                    <a:pt x="731" y="8340"/>
                    <a:pt x="819" y="8308"/>
                    <a:pt x="914" y="8277"/>
                  </a:cubicBezTo>
                  <a:cubicBezTo>
                    <a:pt x="1059" y="8232"/>
                    <a:pt x="1206" y="8215"/>
                    <a:pt x="1354" y="8215"/>
                  </a:cubicBezTo>
                  <a:cubicBezTo>
                    <a:pt x="1387" y="8215"/>
                    <a:pt x="1421" y="8216"/>
                    <a:pt x="1454" y="8217"/>
                  </a:cubicBezTo>
                  <a:cubicBezTo>
                    <a:pt x="1822" y="8227"/>
                    <a:pt x="2180" y="8300"/>
                    <a:pt x="2542" y="8319"/>
                  </a:cubicBezTo>
                  <a:cubicBezTo>
                    <a:pt x="2645" y="8324"/>
                    <a:pt x="2748" y="8327"/>
                    <a:pt x="2851" y="8327"/>
                  </a:cubicBezTo>
                  <a:cubicBezTo>
                    <a:pt x="4098" y="8327"/>
                    <a:pt x="5344" y="7918"/>
                    <a:pt x="6339" y="7167"/>
                  </a:cubicBezTo>
                  <a:cubicBezTo>
                    <a:pt x="6921" y="6727"/>
                    <a:pt x="7417" y="6191"/>
                    <a:pt x="7806" y="5576"/>
                  </a:cubicBezTo>
                  <a:cubicBezTo>
                    <a:pt x="7876" y="5466"/>
                    <a:pt x="7838" y="5278"/>
                    <a:pt x="7715" y="5222"/>
                  </a:cubicBezTo>
                  <a:cubicBezTo>
                    <a:pt x="7040" y="4920"/>
                    <a:pt x="6325" y="4742"/>
                    <a:pt x="5596" y="4700"/>
                  </a:cubicBezTo>
                  <a:cubicBezTo>
                    <a:pt x="6119" y="4278"/>
                    <a:pt x="6595" y="3802"/>
                    <a:pt x="6866" y="3178"/>
                  </a:cubicBezTo>
                  <a:cubicBezTo>
                    <a:pt x="6926" y="3044"/>
                    <a:pt x="6898" y="2824"/>
                    <a:pt x="6714" y="2797"/>
                  </a:cubicBezTo>
                  <a:cubicBezTo>
                    <a:pt x="6479" y="2763"/>
                    <a:pt x="6242" y="2746"/>
                    <a:pt x="6007" y="2746"/>
                  </a:cubicBezTo>
                  <a:cubicBezTo>
                    <a:pt x="5344" y="2746"/>
                    <a:pt x="4690" y="2880"/>
                    <a:pt x="4087" y="3150"/>
                  </a:cubicBezTo>
                  <a:cubicBezTo>
                    <a:pt x="4284" y="2407"/>
                    <a:pt x="4179" y="1596"/>
                    <a:pt x="3996" y="847"/>
                  </a:cubicBezTo>
                  <a:cubicBezTo>
                    <a:pt x="3972" y="742"/>
                    <a:pt x="3862" y="665"/>
                    <a:pt x="3755" y="665"/>
                  </a:cubicBezTo>
                  <a:cubicBezTo>
                    <a:pt x="3714" y="665"/>
                    <a:pt x="3673" y="676"/>
                    <a:pt x="3638" y="701"/>
                  </a:cubicBezTo>
                  <a:cubicBezTo>
                    <a:pt x="2991" y="1156"/>
                    <a:pt x="2449" y="1673"/>
                    <a:pt x="2060" y="2316"/>
                  </a:cubicBezTo>
                  <a:cubicBezTo>
                    <a:pt x="2009" y="1527"/>
                    <a:pt x="1795" y="765"/>
                    <a:pt x="1299" y="110"/>
                  </a:cubicBezTo>
                  <a:cubicBezTo>
                    <a:pt x="1250" y="44"/>
                    <a:pt x="1167" y="1"/>
                    <a:pt x="108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25"/>
            <p:cNvSpPr/>
            <p:nvPr/>
          </p:nvSpPr>
          <p:spPr>
            <a:xfrm>
              <a:off x="965774" y="3867081"/>
              <a:ext cx="354134" cy="356804"/>
            </a:xfrm>
            <a:custGeom>
              <a:avLst/>
              <a:gdLst/>
              <a:ahLst/>
              <a:cxnLst/>
              <a:rect l="l" t="t" r="r" b="b"/>
              <a:pathLst>
                <a:path w="7164" h="7218" extrusionOk="0">
                  <a:moveTo>
                    <a:pt x="556" y="809"/>
                  </a:moveTo>
                  <a:cubicBezTo>
                    <a:pt x="601" y="959"/>
                    <a:pt x="643" y="1116"/>
                    <a:pt x="679" y="1271"/>
                  </a:cubicBezTo>
                  <a:cubicBezTo>
                    <a:pt x="757" y="1643"/>
                    <a:pt x="816" y="2019"/>
                    <a:pt x="886" y="2395"/>
                  </a:cubicBezTo>
                  <a:cubicBezTo>
                    <a:pt x="950" y="2784"/>
                    <a:pt x="1019" y="3175"/>
                    <a:pt x="1074" y="3565"/>
                  </a:cubicBezTo>
                  <a:cubicBezTo>
                    <a:pt x="1133" y="3973"/>
                    <a:pt x="1216" y="4390"/>
                    <a:pt x="1252" y="4803"/>
                  </a:cubicBezTo>
                  <a:cubicBezTo>
                    <a:pt x="1265" y="4923"/>
                    <a:pt x="1373" y="5022"/>
                    <a:pt x="1484" y="5022"/>
                  </a:cubicBezTo>
                  <a:cubicBezTo>
                    <a:pt x="1533" y="5022"/>
                    <a:pt x="1582" y="5003"/>
                    <a:pt x="1624" y="4958"/>
                  </a:cubicBezTo>
                  <a:cubicBezTo>
                    <a:pt x="2380" y="4147"/>
                    <a:pt x="3362" y="3652"/>
                    <a:pt x="4458" y="3573"/>
                  </a:cubicBezTo>
                  <a:lnTo>
                    <a:pt x="4458" y="3573"/>
                  </a:lnTo>
                  <a:cubicBezTo>
                    <a:pt x="4380" y="4069"/>
                    <a:pt x="4188" y="4536"/>
                    <a:pt x="3857" y="4930"/>
                  </a:cubicBezTo>
                  <a:cubicBezTo>
                    <a:pt x="3490" y="5371"/>
                    <a:pt x="3028" y="5697"/>
                    <a:pt x="2541" y="5990"/>
                  </a:cubicBezTo>
                  <a:cubicBezTo>
                    <a:pt x="2323" y="6122"/>
                    <a:pt x="2426" y="6468"/>
                    <a:pt x="2652" y="6468"/>
                  </a:cubicBezTo>
                  <a:cubicBezTo>
                    <a:pt x="2678" y="6468"/>
                    <a:pt x="2705" y="6464"/>
                    <a:pt x="2734" y="6454"/>
                  </a:cubicBezTo>
                  <a:cubicBezTo>
                    <a:pt x="3422" y="6229"/>
                    <a:pt x="4141" y="6050"/>
                    <a:pt x="4871" y="6027"/>
                  </a:cubicBezTo>
                  <a:cubicBezTo>
                    <a:pt x="4927" y="6025"/>
                    <a:pt x="4983" y="6024"/>
                    <a:pt x="5040" y="6024"/>
                  </a:cubicBezTo>
                  <a:cubicBezTo>
                    <a:pt x="5494" y="6024"/>
                    <a:pt x="5969" y="6076"/>
                    <a:pt x="6389" y="6251"/>
                  </a:cubicBezTo>
                  <a:cubicBezTo>
                    <a:pt x="5706" y="6598"/>
                    <a:pt x="4966" y="6703"/>
                    <a:pt x="4206" y="6703"/>
                  </a:cubicBezTo>
                  <a:cubicBezTo>
                    <a:pt x="4001" y="6703"/>
                    <a:pt x="3794" y="6695"/>
                    <a:pt x="3587" y="6683"/>
                  </a:cubicBezTo>
                  <a:cubicBezTo>
                    <a:pt x="2983" y="6644"/>
                    <a:pt x="2382" y="6581"/>
                    <a:pt x="1778" y="6581"/>
                  </a:cubicBezTo>
                  <a:cubicBezTo>
                    <a:pt x="1740" y="6581"/>
                    <a:pt x="1703" y="6581"/>
                    <a:pt x="1665" y="6581"/>
                  </a:cubicBezTo>
                  <a:cubicBezTo>
                    <a:pt x="1519" y="6581"/>
                    <a:pt x="1367" y="6587"/>
                    <a:pt x="1220" y="6600"/>
                  </a:cubicBezTo>
                  <a:cubicBezTo>
                    <a:pt x="1176" y="6603"/>
                    <a:pt x="986" y="6651"/>
                    <a:pt x="872" y="6651"/>
                  </a:cubicBezTo>
                  <a:cubicBezTo>
                    <a:pt x="835" y="6651"/>
                    <a:pt x="806" y="6646"/>
                    <a:pt x="793" y="6632"/>
                  </a:cubicBezTo>
                  <a:cubicBezTo>
                    <a:pt x="761" y="6596"/>
                    <a:pt x="858" y="6312"/>
                    <a:pt x="867" y="6261"/>
                  </a:cubicBezTo>
                  <a:cubicBezTo>
                    <a:pt x="899" y="6096"/>
                    <a:pt x="918" y="5931"/>
                    <a:pt x="936" y="5766"/>
                  </a:cubicBezTo>
                  <a:cubicBezTo>
                    <a:pt x="945" y="5673"/>
                    <a:pt x="903" y="5610"/>
                    <a:pt x="844" y="5573"/>
                  </a:cubicBezTo>
                  <a:cubicBezTo>
                    <a:pt x="895" y="5288"/>
                    <a:pt x="876" y="5004"/>
                    <a:pt x="821" y="4706"/>
                  </a:cubicBezTo>
                  <a:cubicBezTo>
                    <a:pt x="734" y="4221"/>
                    <a:pt x="611" y="3743"/>
                    <a:pt x="532" y="3252"/>
                  </a:cubicBezTo>
                  <a:cubicBezTo>
                    <a:pt x="454" y="2771"/>
                    <a:pt x="418" y="2276"/>
                    <a:pt x="441" y="1785"/>
                  </a:cubicBezTo>
                  <a:cubicBezTo>
                    <a:pt x="454" y="1478"/>
                    <a:pt x="477" y="1129"/>
                    <a:pt x="556" y="809"/>
                  </a:cubicBezTo>
                  <a:close/>
                  <a:moveTo>
                    <a:pt x="562" y="1"/>
                  </a:moveTo>
                  <a:cubicBezTo>
                    <a:pt x="478" y="1"/>
                    <a:pt x="397" y="48"/>
                    <a:pt x="372" y="143"/>
                  </a:cubicBezTo>
                  <a:cubicBezTo>
                    <a:pt x="253" y="602"/>
                    <a:pt x="101" y="1029"/>
                    <a:pt x="50" y="1501"/>
                  </a:cubicBezTo>
                  <a:cubicBezTo>
                    <a:pt x="1" y="1992"/>
                    <a:pt x="18" y="2491"/>
                    <a:pt x="78" y="2982"/>
                  </a:cubicBezTo>
                  <a:cubicBezTo>
                    <a:pt x="133" y="3455"/>
                    <a:pt x="225" y="3918"/>
                    <a:pt x="335" y="4380"/>
                  </a:cubicBezTo>
                  <a:cubicBezTo>
                    <a:pt x="446" y="4853"/>
                    <a:pt x="579" y="5358"/>
                    <a:pt x="390" y="5830"/>
                  </a:cubicBezTo>
                  <a:cubicBezTo>
                    <a:pt x="372" y="5880"/>
                    <a:pt x="381" y="5927"/>
                    <a:pt x="404" y="5967"/>
                  </a:cubicBezTo>
                  <a:cubicBezTo>
                    <a:pt x="287" y="6469"/>
                    <a:pt x="196" y="7138"/>
                    <a:pt x="858" y="7138"/>
                  </a:cubicBezTo>
                  <a:cubicBezTo>
                    <a:pt x="868" y="7138"/>
                    <a:pt x="879" y="7138"/>
                    <a:pt x="890" y="7137"/>
                  </a:cubicBezTo>
                  <a:cubicBezTo>
                    <a:pt x="1230" y="7124"/>
                    <a:pt x="1570" y="7090"/>
                    <a:pt x="1913" y="7090"/>
                  </a:cubicBezTo>
                  <a:cubicBezTo>
                    <a:pt x="1950" y="7090"/>
                    <a:pt x="1986" y="7090"/>
                    <a:pt x="2023" y="7091"/>
                  </a:cubicBezTo>
                  <a:cubicBezTo>
                    <a:pt x="2427" y="7104"/>
                    <a:pt x="2825" y="7137"/>
                    <a:pt x="3229" y="7169"/>
                  </a:cubicBezTo>
                  <a:cubicBezTo>
                    <a:pt x="3581" y="7195"/>
                    <a:pt x="3948" y="7218"/>
                    <a:pt x="4318" y="7218"/>
                  </a:cubicBezTo>
                  <a:cubicBezTo>
                    <a:pt x="5298" y="7218"/>
                    <a:pt x="6293" y="7062"/>
                    <a:pt x="7049" y="6412"/>
                  </a:cubicBezTo>
                  <a:cubicBezTo>
                    <a:pt x="7164" y="6312"/>
                    <a:pt x="7127" y="6105"/>
                    <a:pt x="6999" y="6037"/>
                  </a:cubicBezTo>
                  <a:cubicBezTo>
                    <a:pt x="6397" y="5707"/>
                    <a:pt x="5755" y="5525"/>
                    <a:pt x="5071" y="5525"/>
                  </a:cubicBezTo>
                  <a:cubicBezTo>
                    <a:pt x="5030" y="5525"/>
                    <a:pt x="4989" y="5526"/>
                    <a:pt x="4948" y="5527"/>
                  </a:cubicBezTo>
                  <a:cubicBezTo>
                    <a:pt x="4559" y="5536"/>
                    <a:pt x="4178" y="5601"/>
                    <a:pt x="3798" y="5683"/>
                  </a:cubicBezTo>
                  <a:cubicBezTo>
                    <a:pt x="4449" y="5055"/>
                    <a:pt x="4926" y="4234"/>
                    <a:pt x="4935" y="3335"/>
                  </a:cubicBezTo>
                  <a:cubicBezTo>
                    <a:pt x="4939" y="3224"/>
                    <a:pt x="4841" y="3110"/>
                    <a:pt x="4723" y="3110"/>
                  </a:cubicBezTo>
                  <a:cubicBezTo>
                    <a:pt x="4719" y="3110"/>
                    <a:pt x="4715" y="3110"/>
                    <a:pt x="4710" y="3110"/>
                  </a:cubicBezTo>
                  <a:cubicBezTo>
                    <a:pt x="3610" y="3197"/>
                    <a:pt x="2514" y="3624"/>
                    <a:pt x="1661" y="4335"/>
                  </a:cubicBezTo>
                  <a:cubicBezTo>
                    <a:pt x="1642" y="4077"/>
                    <a:pt x="1624" y="3821"/>
                    <a:pt x="1587" y="3565"/>
                  </a:cubicBezTo>
                  <a:cubicBezTo>
                    <a:pt x="1527" y="3142"/>
                    <a:pt x="1454" y="2725"/>
                    <a:pt x="1381" y="2308"/>
                  </a:cubicBezTo>
                  <a:cubicBezTo>
                    <a:pt x="1252" y="1569"/>
                    <a:pt x="1157" y="735"/>
                    <a:pt x="744" y="98"/>
                  </a:cubicBezTo>
                  <a:cubicBezTo>
                    <a:pt x="702" y="33"/>
                    <a:pt x="631" y="1"/>
                    <a:pt x="56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25"/>
            <p:cNvSpPr/>
            <p:nvPr/>
          </p:nvSpPr>
          <p:spPr>
            <a:xfrm>
              <a:off x="973485" y="3900102"/>
              <a:ext cx="313550" cy="308953"/>
            </a:xfrm>
            <a:custGeom>
              <a:avLst/>
              <a:gdLst/>
              <a:ahLst/>
              <a:cxnLst/>
              <a:rect l="l" t="t" r="r" b="b"/>
              <a:pathLst>
                <a:path w="6343" h="6250" extrusionOk="0">
                  <a:moveTo>
                    <a:pt x="357" y="1"/>
                  </a:moveTo>
                  <a:cubicBezTo>
                    <a:pt x="319" y="1"/>
                    <a:pt x="286" y="45"/>
                    <a:pt x="258" y="145"/>
                  </a:cubicBezTo>
                  <a:cubicBezTo>
                    <a:pt x="0" y="1071"/>
                    <a:pt x="74" y="2076"/>
                    <a:pt x="220" y="3011"/>
                  </a:cubicBezTo>
                  <a:cubicBezTo>
                    <a:pt x="381" y="4020"/>
                    <a:pt x="432" y="5024"/>
                    <a:pt x="450" y="6042"/>
                  </a:cubicBezTo>
                  <a:cubicBezTo>
                    <a:pt x="450" y="6144"/>
                    <a:pt x="535" y="6250"/>
                    <a:pt x="639" y="6250"/>
                  </a:cubicBezTo>
                  <a:cubicBezTo>
                    <a:pt x="643" y="6250"/>
                    <a:pt x="647" y="6249"/>
                    <a:pt x="652" y="6249"/>
                  </a:cubicBezTo>
                  <a:cubicBezTo>
                    <a:pt x="1269" y="6194"/>
                    <a:pt x="1880" y="6172"/>
                    <a:pt x="2492" y="6172"/>
                  </a:cubicBezTo>
                  <a:cubicBezTo>
                    <a:pt x="2861" y="6172"/>
                    <a:pt x="3232" y="6180"/>
                    <a:pt x="3605" y="6194"/>
                  </a:cubicBezTo>
                  <a:cubicBezTo>
                    <a:pt x="3772" y="6199"/>
                    <a:pt x="3941" y="6203"/>
                    <a:pt x="4109" y="6203"/>
                  </a:cubicBezTo>
                  <a:cubicBezTo>
                    <a:pt x="4402" y="6203"/>
                    <a:pt x="4694" y="6192"/>
                    <a:pt x="4985" y="6157"/>
                  </a:cubicBezTo>
                  <a:cubicBezTo>
                    <a:pt x="5183" y="6129"/>
                    <a:pt x="5384" y="6093"/>
                    <a:pt x="5577" y="6042"/>
                  </a:cubicBezTo>
                  <a:cubicBezTo>
                    <a:pt x="5801" y="5978"/>
                    <a:pt x="5990" y="5868"/>
                    <a:pt x="6205" y="5786"/>
                  </a:cubicBezTo>
                  <a:cubicBezTo>
                    <a:pt x="6324" y="5735"/>
                    <a:pt x="6343" y="5561"/>
                    <a:pt x="6205" y="5524"/>
                  </a:cubicBezTo>
                  <a:cubicBezTo>
                    <a:pt x="5880" y="5432"/>
                    <a:pt x="5549" y="5322"/>
                    <a:pt x="5210" y="5299"/>
                  </a:cubicBezTo>
                  <a:cubicBezTo>
                    <a:pt x="5057" y="5291"/>
                    <a:pt x="4903" y="5286"/>
                    <a:pt x="4750" y="5286"/>
                  </a:cubicBezTo>
                  <a:cubicBezTo>
                    <a:pt x="4564" y="5286"/>
                    <a:pt x="4378" y="5293"/>
                    <a:pt x="4192" y="5308"/>
                  </a:cubicBezTo>
                  <a:cubicBezTo>
                    <a:pt x="3706" y="5350"/>
                    <a:pt x="3215" y="5456"/>
                    <a:pt x="2724" y="5511"/>
                  </a:cubicBezTo>
                  <a:cubicBezTo>
                    <a:pt x="2821" y="5446"/>
                    <a:pt x="2917" y="5382"/>
                    <a:pt x="3014" y="5308"/>
                  </a:cubicBezTo>
                  <a:cubicBezTo>
                    <a:pt x="3251" y="5130"/>
                    <a:pt x="3444" y="4914"/>
                    <a:pt x="3632" y="4675"/>
                  </a:cubicBezTo>
                  <a:cubicBezTo>
                    <a:pt x="3812" y="4446"/>
                    <a:pt x="3994" y="4199"/>
                    <a:pt x="4123" y="3932"/>
                  </a:cubicBezTo>
                  <a:cubicBezTo>
                    <a:pt x="4256" y="3648"/>
                    <a:pt x="4320" y="3350"/>
                    <a:pt x="4440" y="3066"/>
                  </a:cubicBezTo>
                  <a:cubicBezTo>
                    <a:pt x="4484" y="2959"/>
                    <a:pt x="4373" y="2818"/>
                    <a:pt x="4262" y="2818"/>
                  </a:cubicBezTo>
                  <a:cubicBezTo>
                    <a:pt x="4258" y="2818"/>
                    <a:pt x="4255" y="2818"/>
                    <a:pt x="4252" y="2818"/>
                  </a:cubicBezTo>
                  <a:cubicBezTo>
                    <a:pt x="3532" y="2887"/>
                    <a:pt x="2857" y="3102"/>
                    <a:pt x="2233" y="3465"/>
                  </a:cubicBezTo>
                  <a:cubicBezTo>
                    <a:pt x="1839" y="3695"/>
                    <a:pt x="1463" y="3993"/>
                    <a:pt x="1211" y="4378"/>
                  </a:cubicBezTo>
                  <a:cubicBezTo>
                    <a:pt x="1160" y="3758"/>
                    <a:pt x="1128" y="3140"/>
                    <a:pt x="1064" y="2520"/>
                  </a:cubicBezTo>
                  <a:cubicBezTo>
                    <a:pt x="1018" y="2131"/>
                    <a:pt x="977" y="1731"/>
                    <a:pt x="881" y="1346"/>
                  </a:cubicBezTo>
                  <a:cubicBezTo>
                    <a:pt x="702" y="665"/>
                    <a:pt x="501" y="1"/>
                    <a:pt x="35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25"/>
            <p:cNvSpPr/>
            <p:nvPr/>
          </p:nvSpPr>
          <p:spPr>
            <a:xfrm>
              <a:off x="421717" y="3647600"/>
              <a:ext cx="399662" cy="435451"/>
            </a:xfrm>
            <a:custGeom>
              <a:avLst/>
              <a:gdLst/>
              <a:ahLst/>
              <a:cxnLst/>
              <a:rect l="l" t="t" r="r" b="b"/>
              <a:pathLst>
                <a:path w="8085" h="8809" extrusionOk="0">
                  <a:moveTo>
                    <a:pt x="6873" y="1"/>
                  </a:moveTo>
                  <a:cubicBezTo>
                    <a:pt x="6758" y="1"/>
                    <a:pt x="6634" y="83"/>
                    <a:pt x="6590" y="190"/>
                  </a:cubicBezTo>
                  <a:cubicBezTo>
                    <a:pt x="6296" y="906"/>
                    <a:pt x="6090" y="1634"/>
                    <a:pt x="5953" y="2381"/>
                  </a:cubicBezTo>
                  <a:cubicBezTo>
                    <a:pt x="5856" y="2212"/>
                    <a:pt x="5741" y="2051"/>
                    <a:pt x="5618" y="1892"/>
                  </a:cubicBezTo>
                  <a:cubicBezTo>
                    <a:pt x="5223" y="1378"/>
                    <a:pt x="4797" y="859"/>
                    <a:pt x="4297" y="442"/>
                  </a:cubicBezTo>
                  <a:cubicBezTo>
                    <a:pt x="4239" y="394"/>
                    <a:pt x="4174" y="371"/>
                    <a:pt x="4111" y="371"/>
                  </a:cubicBezTo>
                  <a:cubicBezTo>
                    <a:pt x="4006" y="371"/>
                    <a:pt x="3909" y="436"/>
                    <a:pt x="3866" y="557"/>
                  </a:cubicBezTo>
                  <a:cubicBezTo>
                    <a:pt x="3568" y="1382"/>
                    <a:pt x="3504" y="2271"/>
                    <a:pt x="3665" y="3130"/>
                  </a:cubicBezTo>
                  <a:cubicBezTo>
                    <a:pt x="2935" y="2758"/>
                    <a:pt x="2160" y="2474"/>
                    <a:pt x="1362" y="2281"/>
                  </a:cubicBezTo>
                  <a:cubicBezTo>
                    <a:pt x="1342" y="2277"/>
                    <a:pt x="1321" y="2274"/>
                    <a:pt x="1300" y="2274"/>
                  </a:cubicBezTo>
                  <a:cubicBezTo>
                    <a:pt x="1160" y="2274"/>
                    <a:pt x="1028" y="2382"/>
                    <a:pt x="1032" y="2533"/>
                  </a:cubicBezTo>
                  <a:cubicBezTo>
                    <a:pt x="1046" y="3092"/>
                    <a:pt x="1193" y="3630"/>
                    <a:pt x="1463" y="4111"/>
                  </a:cubicBezTo>
                  <a:cubicBezTo>
                    <a:pt x="1328" y="4091"/>
                    <a:pt x="1191" y="4080"/>
                    <a:pt x="1055" y="4080"/>
                  </a:cubicBezTo>
                  <a:cubicBezTo>
                    <a:pt x="784" y="4080"/>
                    <a:pt x="511" y="4120"/>
                    <a:pt x="243" y="4203"/>
                  </a:cubicBezTo>
                  <a:cubicBezTo>
                    <a:pt x="88" y="4253"/>
                    <a:pt x="1" y="4436"/>
                    <a:pt x="88" y="4583"/>
                  </a:cubicBezTo>
                  <a:cubicBezTo>
                    <a:pt x="523" y="5326"/>
                    <a:pt x="1023" y="6028"/>
                    <a:pt x="1582" y="6684"/>
                  </a:cubicBezTo>
                  <a:cubicBezTo>
                    <a:pt x="1872" y="7018"/>
                    <a:pt x="2164" y="7353"/>
                    <a:pt x="2509" y="7628"/>
                  </a:cubicBezTo>
                  <a:cubicBezTo>
                    <a:pt x="2825" y="7885"/>
                    <a:pt x="3182" y="8060"/>
                    <a:pt x="3563" y="8193"/>
                  </a:cubicBezTo>
                  <a:cubicBezTo>
                    <a:pt x="3963" y="8330"/>
                    <a:pt x="4376" y="8417"/>
                    <a:pt x="4783" y="8513"/>
                  </a:cubicBezTo>
                  <a:cubicBezTo>
                    <a:pt x="5219" y="8614"/>
                    <a:pt x="5663" y="8756"/>
                    <a:pt x="6109" y="8803"/>
                  </a:cubicBezTo>
                  <a:cubicBezTo>
                    <a:pt x="6151" y="8807"/>
                    <a:pt x="6192" y="8809"/>
                    <a:pt x="6232" y="8809"/>
                  </a:cubicBezTo>
                  <a:cubicBezTo>
                    <a:pt x="6604" y="8809"/>
                    <a:pt x="6860" y="8622"/>
                    <a:pt x="7030" y="8352"/>
                  </a:cubicBezTo>
                  <a:cubicBezTo>
                    <a:pt x="7039" y="8344"/>
                    <a:pt x="7049" y="8330"/>
                    <a:pt x="7058" y="8316"/>
                  </a:cubicBezTo>
                  <a:cubicBezTo>
                    <a:pt x="7870" y="7147"/>
                    <a:pt x="8085" y="5738"/>
                    <a:pt x="7993" y="4345"/>
                  </a:cubicBezTo>
                  <a:cubicBezTo>
                    <a:pt x="7898" y="2914"/>
                    <a:pt x="7644" y="1446"/>
                    <a:pt x="7067" y="131"/>
                  </a:cubicBezTo>
                  <a:cubicBezTo>
                    <a:pt x="7025" y="38"/>
                    <a:pt x="6951" y="1"/>
                    <a:pt x="687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25"/>
            <p:cNvSpPr/>
            <p:nvPr/>
          </p:nvSpPr>
          <p:spPr>
            <a:xfrm>
              <a:off x="515787" y="3747355"/>
              <a:ext cx="318098" cy="338514"/>
            </a:xfrm>
            <a:custGeom>
              <a:avLst/>
              <a:gdLst/>
              <a:ahLst/>
              <a:cxnLst/>
              <a:rect l="l" t="t" r="r" b="b"/>
              <a:pathLst>
                <a:path w="6435" h="6848" extrusionOk="0">
                  <a:moveTo>
                    <a:pt x="4467" y="928"/>
                  </a:moveTo>
                  <a:cubicBezTo>
                    <a:pt x="4655" y="1309"/>
                    <a:pt x="4761" y="1707"/>
                    <a:pt x="4875" y="2139"/>
                  </a:cubicBezTo>
                  <a:cubicBezTo>
                    <a:pt x="4903" y="2248"/>
                    <a:pt x="5004" y="2304"/>
                    <a:pt x="5104" y="2304"/>
                  </a:cubicBezTo>
                  <a:cubicBezTo>
                    <a:pt x="5202" y="2304"/>
                    <a:pt x="5299" y="2250"/>
                    <a:pt x="5324" y="2139"/>
                  </a:cubicBezTo>
                  <a:cubicBezTo>
                    <a:pt x="5402" y="1758"/>
                    <a:pt x="5572" y="1400"/>
                    <a:pt x="5747" y="1043"/>
                  </a:cubicBezTo>
                  <a:lnTo>
                    <a:pt x="5747" y="1043"/>
                  </a:lnTo>
                  <a:cubicBezTo>
                    <a:pt x="5885" y="1849"/>
                    <a:pt x="5861" y="2680"/>
                    <a:pt x="5669" y="3483"/>
                  </a:cubicBezTo>
                  <a:cubicBezTo>
                    <a:pt x="5444" y="4436"/>
                    <a:pt x="5063" y="5349"/>
                    <a:pt x="4871" y="6317"/>
                  </a:cubicBezTo>
                  <a:cubicBezTo>
                    <a:pt x="4865" y="6318"/>
                    <a:pt x="4858" y="6318"/>
                    <a:pt x="4851" y="6318"/>
                  </a:cubicBezTo>
                  <a:cubicBezTo>
                    <a:pt x="4705" y="6318"/>
                    <a:pt x="4302" y="6160"/>
                    <a:pt x="4210" y="6147"/>
                  </a:cubicBezTo>
                  <a:cubicBezTo>
                    <a:pt x="4050" y="6123"/>
                    <a:pt x="3889" y="6116"/>
                    <a:pt x="3728" y="6116"/>
                  </a:cubicBezTo>
                  <a:cubicBezTo>
                    <a:pt x="3609" y="6116"/>
                    <a:pt x="3490" y="6120"/>
                    <a:pt x="3371" y="6124"/>
                  </a:cubicBezTo>
                  <a:cubicBezTo>
                    <a:pt x="3252" y="6128"/>
                    <a:pt x="3131" y="6134"/>
                    <a:pt x="3010" y="6134"/>
                  </a:cubicBezTo>
                  <a:cubicBezTo>
                    <a:pt x="2861" y="6134"/>
                    <a:pt x="2711" y="6125"/>
                    <a:pt x="2564" y="6092"/>
                  </a:cubicBezTo>
                  <a:cubicBezTo>
                    <a:pt x="2280" y="6027"/>
                    <a:pt x="2054" y="5877"/>
                    <a:pt x="1849" y="5674"/>
                  </a:cubicBezTo>
                  <a:cubicBezTo>
                    <a:pt x="1152" y="4996"/>
                    <a:pt x="624" y="4069"/>
                    <a:pt x="551" y="3088"/>
                  </a:cubicBezTo>
                  <a:lnTo>
                    <a:pt x="551" y="3088"/>
                  </a:lnTo>
                  <a:cubicBezTo>
                    <a:pt x="987" y="3239"/>
                    <a:pt x="1404" y="3428"/>
                    <a:pt x="1802" y="3665"/>
                  </a:cubicBezTo>
                  <a:cubicBezTo>
                    <a:pt x="2225" y="3919"/>
                    <a:pt x="2797" y="4253"/>
                    <a:pt x="2930" y="4766"/>
                  </a:cubicBezTo>
                  <a:cubicBezTo>
                    <a:pt x="2964" y="4884"/>
                    <a:pt x="3072" y="4940"/>
                    <a:pt x="3179" y="4940"/>
                  </a:cubicBezTo>
                  <a:cubicBezTo>
                    <a:pt x="3309" y="4940"/>
                    <a:pt x="3436" y="4856"/>
                    <a:pt x="3421" y="4698"/>
                  </a:cubicBezTo>
                  <a:cubicBezTo>
                    <a:pt x="3302" y="3354"/>
                    <a:pt x="3843" y="2093"/>
                    <a:pt x="4467" y="928"/>
                  </a:cubicBezTo>
                  <a:close/>
                  <a:moveTo>
                    <a:pt x="5854" y="1"/>
                  </a:moveTo>
                  <a:cubicBezTo>
                    <a:pt x="5746" y="1"/>
                    <a:pt x="5634" y="68"/>
                    <a:pt x="5586" y="185"/>
                  </a:cubicBezTo>
                  <a:cubicBezTo>
                    <a:pt x="5439" y="543"/>
                    <a:pt x="5339" y="932"/>
                    <a:pt x="5201" y="1305"/>
                  </a:cubicBezTo>
                  <a:cubicBezTo>
                    <a:pt x="5081" y="932"/>
                    <a:pt x="4894" y="575"/>
                    <a:pt x="4683" y="272"/>
                  </a:cubicBezTo>
                  <a:cubicBezTo>
                    <a:pt x="4628" y="194"/>
                    <a:pt x="4536" y="148"/>
                    <a:pt x="4448" y="148"/>
                  </a:cubicBezTo>
                  <a:cubicBezTo>
                    <a:pt x="4366" y="148"/>
                    <a:pt x="4286" y="187"/>
                    <a:pt x="4238" y="272"/>
                  </a:cubicBezTo>
                  <a:cubicBezTo>
                    <a:pt x="3628" y="1382"/>
                    <a:pt x="3023" y="2575"/>
                    <a:pt x="2917" y="3845"/>
                  </a:cubicBezTo>
                  <a:cubicBezTo>
                    <a:pt x="2702" y="3638"/>
                    <a:pt x="2454" y="3464"/>
                    <a:pt x="2197" y="3303"/>
                  </a:cubicBezTo>
                  <a:cubicBezTo>
                    <a:pt x="1628" y="2941"/>
                    <a:pt x="1000" y="2670"/>
                    <a:pt x="348" y="2488"/>
                  </a:cubicBezTo>
                  <a:cubicBezTo>
                    <a:pt x="324" y="2480"/>
                    <a:pt x="300" y="2477"/>
                    <a:pt x="277" y="2477"/>
                  </a:cubicBezTo>
                  <a:cubicBezTo>
                    <a:pt x="141" y="2477"/>
                    <a:pt x="27" y="2594"/>
                    <a:pt x="24" y="2735"/>
                  </a:cubicBezTo>
                  <a:cubicBezTo>
                    <a:pt x="1" y="3413"/>
                    <a:pt x="174" y="4074"/>
                    <a:pt x="477" y="4675"/>
                  </a:cubicBezTo>
                  <a:cubicBezTo>
                    <a:pt x="771" y="5252"/>
                    <a:pt x="1193" y="5835"/>
                    <a:pt x="1707" y="6234"/>
                  </a:cubicBezTo>
                  <a:cubicBezTo>
                    <a:pt x="2156" y="6590"/>
                    <a:pt x="2653" y="6644"/>
                    <a:pt x="3181" y="6644"/>
                  </a:cubicBezTo>
                  <a:cubicBezTo>
                    <a:pt x="3320" y="6644"/>
                    <a:pt x="3462" y="6640"/>
                    <a:pt x="3605" y="6637"/>
                  </a:cubicBezTo>
                  <a:cubicBezTo>
                    <a:pt x="3635" y="6636"/>
                    <a:pt x="3664" y="6636"/>
                    <a:pt x="3692" y="6636"/>
                  </a:cubicBezTo>
                  <a:cubicBezTo>
                    <a:pt x="4003" y="6636"/>
                    <a:pt x="4274" y="6681"/>
                    <a:pt x="4568" y="6793"/>
                  </a:cubicBezTo>
                  <a:cubicBezTo>
                    <a:pt x="4662" y="6827"/>
                    <a:pt x="4765" y="6847"/>
                    <a:pt x="4865" y="6847"/>
                  </a:cubicBezTo>
                  <a:cubicBezTo>
                    <a:pt x="5065" y="6847"/>
                    <a:pt x="5256" y="6769"/>
                    <a:pt x="5347" y="6564"/>
                  </a:cubicBezTo>
                  <a:cubicBezTo>
                    <a:pt x="5402" y="6440"/>
                    <a:pt x="5362" y="6326"/>
                    <a:pt x="5288" y="6252"/>
                  </a:cubicBezTo>
                  <a:cubicBezTo>
                    <a:pt x="5531" y="5299"/>
                    <a:pt x="6003" y="4423"/>
                    <a:pt x="6205" y="3455"/>
                  </a:cubicBezTo>
                  <a:cubicBezTo>
                    <a:pt x="6435" y="2372"/>
                    <a:pt x="6389" y="1249"/>
                    <a:pt x="6086" y="185"/>
                  </a:cubicBezTo>
                  <a:cubicBezTo>
                    <a:pt x="6049" y="58"/>
                    <a:pt x="5953" y="1"/>
                    <a:pt x="585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25"/>
            <p:cNvSpPr/>
            <p:nvPr/>
          </p:nvSpPr>
          <p:spPr>
            <a:xfrm>
              <a:off x="533286" y="3786308"/>
              <a:ext cx="284286" cy="285473"/>
            </a:xfrm>
            <a:custGeom>
              <a:avLst/>
              <a:gdLst/>
              <a:ahLst/>
              <a:cxnLst/>
              <a:rect l="l" t="t" r="r" b="b"/>
              <a:pathLst>
                <a:path w="5751" h="5775" extrusionOk="0">
                  <a:moveTo>
                    <a:pt x="4187" y="1"/>
                  </a:moveTo>
                  <a:cubicBezTo>
                    <a:pt x="4106" y="1"/>
                    <a:pt x="4023" y="41"/>
                    <a:pt x="3980" y="113"/>
                  </a:cubicBezTo>
                  <a:cubicBezTo>
                    <a:pt x="3613" y="737"/>
                    <a:pt x="3315" y="1433"/>
                    <a:pt x="3090" y="2126"/>
                  </a:cubicBezTo>
                  <a:cubicBezTo>
                    <a:pt x="2930" y="2621"/>
                    <a:pt x="2820" y="3139"/>
                    <a:pt x="2797" y="3658"/>
                  </a:cubicBezTo>
                  <a:cubicBezTo>
                    <a:pt x="2765" y="3626"/>
                    <a:pt x="2733" y="3598"/>
                    <a:pt x="2701" y="3565"/>
                  </a:cubicBezTo>
                  <a:cubicBezTo>
                    <a:pt x="2476" y="3345"/>
                    <a:pt x="2237" y="3135"/>
                    <a:pt x="1990" y="2942"/>
                  </a:cubicBezTo>
                  <a:cubicBezTo>
                    <a:pt x="1486" y="2566"/>
                    <a:pt x="902" y="2245"/>
                    <a:pt x="316" y="2024"/>
                  </a:cubicBezTo>
                  <a:cubicBezTo>
                    <a:pt x="293" y="2016"/>
                    <a:pt x="270" y="2012"/>
                    <a:pt x="248" y="2012"/>
                  </a:cubicBezTo>
                  <a:cubicBezTo>
                    <a:pt x="119" y="2012"/>
                    <a:pt x="1" y="2135"/>
                    <a:pt x="4" y="2263"/>
                  </a:cubicBezTo>
                  <a:cubicBezTo>
                    <a:pt x="13" y="3263"/>
                    <a:pt x="623" y="4369"/>
                    <a:pt x="1366" y="5019"/>
                  </a:cubicBezTo>
                  <a:cubicBezTo>
                    <a:pt x="2068" y="5632"/>
                    <a:pt x="2951" y="5774"/>
                    <a:pt x="3839" y="5774"/>
                  </a:cubicBezTo>
                  <a:cubicBezTo>
                    <a:pt x="4083" y="5774"/>
                    <a:pt x="4327" y="5764"/>
                    <a:pt x="4567" y="5749"/>
                  </a:cubicBezTo>
                  <a:cubicBezTo>
                    <a:pt x="4792" y="5735"/>
                    <a:pt x="4856" y="5483"/>
                    <a:pt x="4755" y="5349"/>
                  </a:cubicBezTo>
                  <a:cubicBezTo>
                    <a:pt x="4938" y="4496"/>
                    <a:pt x="5319" y="3708"/>
                    <a:pt x="5525" y="2864"/>
                  </a:cubicBezTo>
                  <a:cubicBezTo>
                    <a:pt x="5751" y="1961"/>
                    <a:pt x="5745" y="1061"/>
                    <a:pt x="5576" y="153"/>
                  </a:cubicBezTo>
                  <a:cubicBezTo>
                    <a:pt x="5563" y="78"/>
                    <a:pt x="5507" y="45"/>
                    <a:pt x="5446" y="45"/>
                  </a:cubicBezTo>
                  <a:cubicBezTo>
                    <a:pt x="5379" y="45"/>
                    <a:pt x="5307" y="86"/>
                    <a:pt x="5283" y="153"/>
                  </a:cubicBezTo>
                  <a:cubicBezTo>
                    <a:pt x="5186" y="428"/>
                    <a:pt x="5090" y="704"/>
                    <a:pt x="4989" y="974"/>
                  </a:cubicBezTo>
                  <a:cubicBezTo>
                    <a:pt x="4943" y="1108"/>
                    <a:pt x="4902" y="1236"/>
                    <a:pt x="4865" y="1370"/>
                  </a:cubicBezTo>
                  <a:cubicBezTo>
                    <a:pt x="4741" y="934"/>
                    <a:pt x="4567" y="517"/>
                    <a:pt x="4369" y="113"/>
                  </a:cubicBezTo>
                  <a:cubicBezTo>
                    <a:pt x="4334" y="35"/>
                    <a:pt x="4262" y="1"/>
                    <a:pt x="418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1" name="Google Shape;2231;p25"/>
          <p:cNvGrpSpPr/>
          <p:nvPr/>
        </p:nvGrpSpPr>
        <p:grpSpPr>
          <a:xfrm rot="3876784">
            <a:off x="8644682" y="3818401"/>
            <a:ext cx="320791" cy="331580"/>
            <a:chOff x="376338" y="4134265"/>
            <a:chExt cx="296151" cy="306086"/>
          </a:xfrm>
        </p:grpSpPr>
        <p:sp>
          <p:nvSpPr>
            <p:cNvPr id="2232" name="Google Shape;2232;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5" name="Google Shape;2235;p25"/>
          <p:cNvGrpSpPr/>
          <p:nvPr/>
        </p:nvGrpSpPr>
        <p:grpSpPr>
          <a:xfrm rot="6913706">
            <a:off x="6416272" y="3652557"/>
            <a:ext cx="320797" cy="331572"/>
            <a:chOff x="376338" y="4134265"/>
            <a:chExt cx="296151" cy="306086"/>
          </a:xfrm>
        </p:grpSpPr>
        <p:sp>
          <p:nvSpPr>
            <p:cNvPr id="2236" name="Google Shape;2236;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8" name="Google Shape;2238;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9" name="Google Shape;2239;p25"/>
          <p:cNvGrpSpPr/>
          <p:nvPr/>
        </p:nvGrpSpPr>
        <p:grpSpPr>
          <a:xfrm rot="-317">
            <a:off x="6154939" y="2412234"/>
            <a:ext cx="320790" cy="331583"/>
            <a:chOff x="376338" y="4134265"/>
            <a:chExt cx="296151" cy="306086"/>
          </a:xfrm>
        </p:grpSpPr>
        <p:sp>
          <p:nvSpPr>
            <p:cNvPr id="2240" name="Google Shape;2240;p25"/>
            <p:cNvSpPr/>
            <p:nvPr/>
          </p:nvSpPr>
          <p:spPr>
            <a:xfrm>
              <a:off x="376338" y="4134265"/>
              <a:ext cx="295409" cy="306086"/>
            </a:xfrm>
            <a:custGeom>
              <a:avLst/>
              <a:gdLst/>
              <a:ahLst/>
              <a:cxnLst/>
              <a:rect l="l" t="t" r="r" b="b"/>
              <a:pathLst>
                <a:path w="5976" h="6192" extrusionOk="0">
                  <a:moveTo>
                    <a:pt x="1475" y="0"/>
                  </a:moveTo>
                  <a:cubicBezTo>
                    <a:pt x="1291" y="0"/>
                    <a:pt x="1105" y="14"/>
                    <a:pt x="919" y="44"/>
                  </a:cubicBezTo>
                  <a:cubicBezTo>
                    <a:pt x="758" y="67"/>
                    <a:pt x="675" y="296"/>
                    <a:pt x="762" y="425"/>
                  </a:cubicBezTo>
                  <a:cubicBezTo>
                    <a:pt x="927" y="668"/>
                    <a:pt x="1106" y="907"/>
                    <a:pt x="1289" y="1136"/>
                  </a:cubicBezTo>
                  <a:cubicBezTo>
                    <a:pt x="1215" y="1131"/>
                    <a:pt x="1140" y="1128"/>
                    <a:pt x="1065" y="1128"/>
                  </a:cubicBezTo>
                  <a:cubicBezTo>
                    <a:pt x="790" y="1128"/>
                    <a:pt x="514" y="1161"/>
                    <a:pt x="239" y="1223"/>
                  </a:cubicBezTo>
                  <a:cubicBezTo>
                    <a:pt x="74" y="1259"/>
                    <a:pt x="1" y="1466"/>
                    <a:pt x="83" y="1603"/>
                  </a:cubicBezTo>
                  <a:cubicBezTo>
                    <a:pt x="373" y="2090"/>
                    <a:pt x="758" y="2507"/>
                    <a:pt x="1216" y="2833"/>
                  </a:cubicBezTo>
                  <a:cubicBezTo>
                    <a:pt x="794" y="3085"/>
                    <a:pt x="423" y="3415"/>
                    <a:pt x="121" y="3800"/>
                  </a:cubicBezTo>
                  <a:cubicBezTo>
                    <a:pt x="24" y="3924"/>
                    <a:pt x="11" y="4121"/>
                    <a:pt x="170" y="4209"/>
                  </a:cubicBezTo>
                  <a:cubicBezTo>
                    <a:pt x="757" y="4520"/>
                    <a:pt x="1401" y="4681"/>
                    <a:pt x="2053" y="4681"/>
                  </a:cubicBezTo>
                  <a:cubicBezTo>
                    <a:pt x="2119" y="4681"/>
                    <a:pt x="2186" y="4680"/>
                    <a:pt x="2253" y="4676"/>
                  </a:cubicBezTo>
                  <a:lnTo>
                    <a:pt x="2253" y="4676"/>
                  </a:lnTo>
                  <a:cubicBezTo>
                    <a:pt x="2037" y="5056"/>
                    <a:pt x="1918" y="5483"/>
                    <a:pt x="1914" y="5928"/>
                  </a:cubicBezTo>
                  <a:cubicBezTo>
                    <a:pt x="1910" y="6055"/>
                    <a:pt x="2031" y="6192"/>
                    <a:pt x="2163" y="6192"/>
                  </a:cubicBezTo>
                  <a:cubicBezTo>
                    <a:pt x="2188" y="6192"/>
                    <a:pt x="2214" y="6187"/>
                    <a:pt x="2239" y="6175"/>
                  </a:cubicBezTo>
                  <a:cubicBezTo>
                    <a:pt x="3106" y="5813"/>
                    <a:pt x="3963" y="5424"/>
                    <a:pt x="4775" y="4952"/>
                  </a:cubicBezTo>
                  <a:cubicBezTo>
                    <a:pt x="5294" y="4649"/>
                    <a:pt x="5917" y="4167"/>
                    <a:pt x="5889" y="3553"/>
                  </a:cubicBezTo>
                  <a:cubicBezTo>
                    <a:pt x="5944" y="3498"/>
                    <a:pt x="5976" y="3415"/>
                    <a:pt x="5958" y="3318"/>
                  </a:cubicBezTo>
                  <a:cubicBezTo>
                    <a:pt x="5775" y="2283"/>
                    <a:pt x="4985" y="1493"/>
                    <a:pt x="4147" y="920"/>
                  </a:cubicBezTo>
                  <a:cubicBezTo>
                    <a:pt x="3350" y="378"/>
                    <a:pt x="2432" y="0"/>
                    <a:pt x="147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25"/>
            <p:cNvSpPr/>
            <p:nvPr/>
          </p:nvSpPr>
          <p:spPr>
            <a:xfrm>
              <a:off x="469765" y="4150133"/>
              <a:ext cx="202723" cy="247113"/>
            </a:xfrm>
            <a:custGeom>
              <a:avLst/>
              <a:gdLst/>
              <a:ahLst/>
              <a:cxnLst/>
              <a:rect l="l" t="t" r="r" b="b"/>
              <a:pathLst>
                <a:path w="4101" h="4999" extrusionOk="0">
                  <a:moveTo>
                    <a:pt x="932" y="544"/>
                  </a:moveTo>
                  <a:lnTo>
                    <a:pt x="932" y="544"/>
                  </a:lnTo>
                  <a:cubicBezTo>
                    <a:pt x="2248" y="732"/>
                    <a:pt x="3178" y="1856"/>
                    <a:pt x="3527" y="3117"/>
                  </a:cubicBezTo>
                  <a:cubicBezTo>
                    <a:pt x="3522" y="3126"/>
                    <a:pt x="3522" y="3135"/>
                    <a:pt x="3518" y="3149"/>
                  </a:cubicBezTo>
                  <a:cubicBezTo>
                    <a:pt x="3449" y="3530"/>
                    <a:pt x="3160" y="3772"/>
                    <a:pt x="2839" y="3960"/>
                  </a:cubicBezTo>
                  <a:cubicBezTo>
                    <a:pt x="2559" y="4121"/>
                    <a:pt x="2257" y="4254"/>
                    <a:pt x="1954" y="4364"/>
                  </a:cubicBezTo>
                  <a:cubicBezTo>
                    <a:pt x="2050" y="3937"/>
                    <a:pt x="2266" y="3562"/>
                    <a:pt x="2559" y="3232"/>
                  </a:cubicBezTo>
                  <a:cubicBezTo>
                    <a:pt x="2705" y="3069"/>
                    <a:pt x="2594" y="2810"/>
                    <a:pt x="2389" y="2810"/>
                  </a:cubicBezTo>
                  <a:cubicBezTo>
                    <a:pt x="2367" y="2810"/>
                    <a:pt x="2344" y="2813"/>
                    <a:pt x="2321" y="2819"/>
                  </a:cubicBezTo>
                  <a:cubicBezTo>
                    <a:pt x="2202" y="2850"/>
                    <a:pt x="2081" y="2865"/>
                    <a:pt x="1960" y="2865"/>
                  </a:cubicBezTo>
                  <a:cubicBezTo>
                    <a:pt x="1512" y="2865"/>
                    <a:pt x="1060" y="2666"/>
                    <a:pt x="720" y="2374"/>
                  </a:cubicBezTo>
                  <a:cubicBezTo>
                    <a:pt x="915" y="2295"/>
                    <a:pt x="1115" y="2261"/>
                    <a:pt x="1320" y="2261"/>
                  </a:cubicBezTo>
                  <a:cubicBezTo>
                    <a:pt x="1544" y="2261"/>
                    <a:pt x="1772" y="2302"/>
                    <a:pt x="2005" y="2374"/>
                  </a:cubicBezTo>
                  <a:cubicBezTo>
                    <a:pt x="2028" y="2382"/>
                    <a:pt x="2050" y="2385"/>
                    <a:pt x="2072" y="2385"/>
                  </a:cubicBezTo>
                  <a:cubicBezTo>
                    <a:pt x="2295" y="2385"/>
                    <a:pt x="2427" y="2028"/>
                    <a:pt x="2193" y="1924"/>
                  </a:cubicBezTo>
                  <a:cubicBezTo>
                    <a:pt x="1848" y="1769"/>
                    <a:pt x="1564" y="1424"/>
                    <a:pt x="1334" y="1131"/>
                  </a:cubicBezTo>
                  <a:cubicBezTo>
                    <a:pt x="1188" y="943"/>
                    <a:pt x="1059" y="745"/>
                    <a:pt x="932" y="544"/>
                  </a:cubicBezTo>
                  <a:close/>
                  <a:moveTo>
                    <a:pt x="564" y="1"/>
                  </a:moveTo>
                  <a:cubicBezTo>
                    <a:pt x="529" y="1"/>
                    <a:pt x="494" y="1"/>
                    <a:pt x="459" y="2"/>
                  </a:cubicBezTo>
                  <a:cubicBezTo>
                    <a:pt x="267" y="8"/>
                    <a:pt x="129" y="218"/>
                    <a:pt x="234" y="393"/>
                  </a:cubicBezTo>
                  <a:cubicBezTo>
                    <a:pt x="464" y="773"/>
                    <a:pt x="693" y="1149"/>
                    <a:pt x="968" y="1494"/>
                  </a:cubicBezTo>
                  <a:cubicBezTo>
                    <a:pt x="1037" y="1585"/>
                    <a:pt x="1110" y="1663"/>
                    <a:pt x="1188" y="1736"/>
                  </a:cubicBezTo>
                  <a:cubicBezTo>
                    <a:pt x="821" y="1763"/>
                    <a:pt x="464" y="1888"/>
                    <a:pt x="161" y="2080"/>
                  </a:cubicBezTo>
                  <a:cubicBezTo>
                    <a:pt x="9" y="2182"/>
                    <a:pt x="0" y="2356"/>
                    <a:pt x="110" y="2489"/>
                  </a:cubicBezTo>
                  <a:cubicBezTo>
                    <a:pt x="386" y="2828"/>
                    <a:pt x="752" y="3075"/>
                    <a:pt x="1165" y="3227"/>
                  </a:cubicBezTo>
                  <a:cubicBezTo>
                    <a:pt x="1389" y="3304"/>
                    <a:pt x="1605" y="3342"/>
                    <a:pt x="1825" y="3342"/>
                  </a:cubicBezTo>
                  <a:cubicBezTo>
                    <a:pt x="1555" y="3754"/>
                    <a:pt x="1408" y="4245"/>
                    <a:pt x="1385" y="4741"/>
                  </a:cubicBezTo>
                  <a:cubicBezTo>
                    <a:pt x="1377" y="4882"/>
                    <a:pt x="1507" y="4999"/>
                    <a:pt x="1642" y="4999"/>
                  </a:cubicBezTo>
                  <a:cubicBezTo>
                    <a:pt x="1665" y="4999"/>
                    <a:pt x="1688" y="4995"/>
                    <a:pt x="1711" y="4988"/>
                  </a:cubicBezTo>
                  <a:cubicBezTo>
                    <a:pt x="2496" y="4745"/>
                    <a:pt x="3664" y="4350"/>
                    <a:pt x="3967" y="3484"/>
                  </a:cubicBezTo>
                  <a:cubicBezTo>
                    <a:pt x="4045" y="3429"/>
                    <a:pt x="4100" y="3332"/>
                    <a:pt x="4077" y="3213"/>
                  </a:cubicBezTo>
                  <a:cubicBezTo>
                    <a:pt x="3722" y="1516"/>
                    <a:pt x="2377" y="1"/>
                    <a:pt x="56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25"/>
            <p:cNvSpPr/>
            <p:nvPr/>
          </p:nvSpPr>
          <p:spPr>
            <a:xfrm>
              <a:off x="491763" y="4166644"/>
              <a:ext cx="164808" cy="210681"/>
            </a:xfrm>
            <a:custGeom>
              <a:avLst/>
              <a:gdLst/>
              <a:ahLst/>
              <a:cxnLst/>
              <a:rect l="l" t="t" r="r" b="b"/>
              <a:pathLst>
                <a:path w="3334" h="4262" extrusionOk="0">
                  <a:moveTo>
                    <a:pt x="585" y="1"/>
                  </a:moveTo>
                  <a:cubicBezTo>
                    <a:pt x="464" y="1"/>
                    <a:pt x="338" y="119"/>
                    <a:pt x="390" y="252"/>
                  </a:cubicBezTo>
                  <a:cubicBezTo>
                    <a:pt x="574" y="710"/>
                    <a:pt x="857" y="1137"/>
                    <a:pt x="1202" y="1503"/>
                  </a:cubicBezTo>
                  <a:cubicBezTo>
                    <a:pt x="834" y="1517"/>
                    <a:pt x="468" y="1622"/>
                    <a:pt x="152" y="1815"/>
                  </a:cubicBezTo>
                  <a:cubicBezTo>
                    <a:pt x="32" y="1884"/>
                    <a:pt x="0" y="2068"/>
                    <a:pt x="106" y="2164"/>
                  </a:cubicBezTo>
                  <a:cubicBezTo>
                    <a:pt x="610" y="2618"/>
                    <a:pt x="1206" y="2911"/>
                    <a:pt x="1871" y="2938"/>
                  </a:cubicBezTo>
                  <a:cubicBezTo>
                    <a:pt x="1619" y="3269"/>
                    <a:pt x="1450" y="3631"/>
                    <a:pt x="1367" y="4058"/>
                  </a:cubicBezTo>
                  <a:cubicBezTo>
                    <a:pt x="1347" y="4161"/>
                    <a:pt x="1417" y="4262"/>
                    <a:pt x="1518" y="4262"/>
                  </a:cubicBezTo>
                  <a:cubicBezTo>
                    <a:pt x="1533" y="4262"/>
                    <a:pt x="1548" y="4259"/>
                    <a:pt x="1564" y="4255"/>
                  </a:cubicBezTo>
                  <a:cubicBezTo>
                    <a:pt x="1958" y="4153"/>
                    <a:pt x="2366" y="4012"/>
                    <a:pt x="2701" y="3774"/>
                  </a:cubicBezTo>
                  <a:cubicBezTo>
                    <a:pt x="3008" y="3544"/>
                    <a:pt x="3196" y="3283"/>
                    <a:pt x="3306" y="2915"/>
                  </a:cubicBezTo>
                  <a:cubicBezTo>
                    <a:pt x="3334" y="2828"/>
                    <a:pt x="3146" y="724"/>
                    <a:pt x="637" y="9"/>
                  </a:cubicBezTo>
                  <a:cubicBezTo>
                    <a:pt x="620" y="3"/>
                    <a:pt x="603" y="1"/>
                    <a:pt x="58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243" name="Google Shape;2243;p25"/>
          <p:cNvPicPr preferRelativeResize="0"/>
          <p:nvPr/>
        </p:nvPicPr>
        <p:blipFill>
          <a:blip r:embed="rId2">
            <a:alphaModFix amt="50000"/>
          </a:blip>
          <a:stretch>
            <a:fillRect/>
          </a:stretch>
        </p:blipFill>
        <p:spPr>
          <a:xfrm>
            <a:off x="5401462" y="1795505"/>
            <a:ext cx="3742525" cy="3347995"/>
          </a:xfrm>
          <a:prstGeom prst="rect">
            <a:avLst/>
          </a:prstGeom>
          <a:noFill/>
          <a:ln>
            <a:noFill/>
          </a:ln>
        </p:spPr>
      </p:pic>
      <p:pic>
        <p:nvPicPr>
          <p:cNvPr id="2244" name="Google Shape;2244;p25"/>
          <p:cNvPicPr preferRelativeResize="0"/>
          <p:nvPr/>
        </p:nvPicPr>
        <p:blipFill>
          <a:blip r:embed="rId2">
            <a:alphaModFix amt="50000"/>
          </a:blip>
          <a:stretch>
            <a:fillRect/>
          </a:stretch>
        </p:blipFill>
        <p:spPr>
          <a:xfrm>
            <a:off x="7312587" y="-1552495"/>
            <a:ext cx="3742525" cy="3347995"/>
          </a:xfrm>
          <a:prstGeom prst="rect">
            <a:avLst/>
          </a:prstGeom>
          <a:noFill/>
          <a:ln>
            <a:noFill/>
          </a:ln>
        </p:spPr>
      </p:pic>
      <p:pic>
        <p:nvPicPr>
          <p:cNvPr id="2245" name="Google Shape;2245;p25"/>
          <p:cNvPicPr preferRelativeResize="0"/>
          <p:nvPr/>
        </p:nvPicPr>
        <p:blipFill>
          <a:blip r:embed="rId2">
            <a:alphaModFix amt="50000"/>
          </a:blip>
          <a:stretch>
            <a:fillRect/>
          </a:stretch>
        </p:blipFill>
        <p:spPr>
          <a:xfrm>
            <a:off x="-1498163" y="3602580"/>
            <a:ext cx="3742525" cy="3347995"/>
          </a:xfrm>
          <a:prstGeom prst="rect">
            <a:avLst/>
          </a:prstGeom>
          <a:noFill/>
          <a:ln>
            <a:noFill/>
          </a:ln>
        </p:spPr>
      </p:pic>
    </p:spTree>
    <p:extLst>
      <p:ext uri="{BB962C8B-B14F-4D97-AF65-F5344CB8AC3E}">
        <p14:creationId xmlns:p14="http://schemas.microsoft.com/office/powerpoint/2010/main" val="2962755102"/>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493"/>
        <p:cNvGrpSpPr/>
        <p:nvPr/>
      </p:nvGrpSpPr>
      <p:grpSpPr>
        <a:xfrm>
          <a:off x="0" y="0"/>
          <a:ext cx="0" cy="0"/>
          <a:chOff x="0" y="0"/>
          <a:chExt cx="0" cy="0"/>
        </a:xfrm>
      </p:grpSpPr>
      <p:sp>
        <p:nvSpPr>
          <p:cNvPr id="494" name="Google Shape;494;p6"/>
          <p:cNvSpPr/>
          <p:nvPr/>
        </p:nvSpPr>
        <p:spPr>
          <a:xfrm rot="-7444187">
            <a:off x="-511160" y="-433351"/>
            <a:ext cx="1455539" cy="1863437"/>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 name="Google Shape;495;p6"/>
          <p:cNvGrpSpPr/>
          <p:nvPr/>
        </p:nvGrpSpPr>
        <p:grpSpPr>
          <a:xfrm rot="-6296729">
            <a:off x="7657416" y="-508700"/>
            <a:ext cx="1449226" cy="1567043"/>
            <a:chOff x="1415350" y="3883125"/>
            <a:chExt cx="464350" cy="502100"/>
          </a:xfrm>
        </p:grpSpPr>
        <p:sp>
          <p:nvSpPr>
            <p:cNvPr id="496" name="Google Shape;496;p6"/>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6"/>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6"/>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6"/>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6"/>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6"/>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6"/>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6"/>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6"/>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 name="Google Shape;505;p6"/>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 name="Google Shape;506;p6"/>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6"/>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8" name="Google Shape;508;p6"/>
          <p:cNvGrpSpPr/>
          <p:nvPr/>
        </p:nvGrpSpPr>
        <p:grpSpPr>
          <a:xfrm rot="-8220563" flipH="1">
            <a:off x="8782148" y="-799886"/>
            <a:ext cx="939578" cy="2149414"/>
            <a:chOff x="5067575" y="3176425"/>
            <a:chExt cx="473000" cy="1081975"/>
          </a:xfrm>
        </p:grpSpPr>
        <p:sp>
          <p:nvSpPr>
            <p:cNvPr id="509" name="Google Shape;509;p6"/>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6"/>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6"/>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6"/>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513" name="Google Shape;513;p6"/>
          <p:cNvPicPr preferRelativeResize="0"/>
          <p:nvPr/>
        </p:nvPicPr>
        <p:blipFill>
          <a:blip r:embed="rId2">
            <a:alphaModFix amt="49000"/>
          </a:blip>
          <a:stretch>
            <a:fillRect/>
          </a:stretch>
        </p:blipFill>
        <p:spPr>
          <a:xfrm rot="1802387">
            <a:off x="7868029" y="-1125783"/>
            <a:ext cx="3071170" cy="2747418"/>
          </a:xfrm>
          <a:prstGeom prst="rect">
            <a:avLst/>
          </a:prstGeom>
          <a:noFill/>
          <a:ln>
            <a:noFill/>
          </a:ln>
        </p:spPr>
      </p:pic>
      <p:pic>
        <p:nvPicPr>
          <p:cNvPr id="514" name="Google Shape;514;p6"/>
          <p:cNvPicPr preferRelativeResize="0"/>
          <p:nvPr/>
        </p:nvPicPr>
        <p:blipFill>
          <a:blip r:embed="rId2">
            <a:alphaModFix amt="49000"/>
          </a:blip>
          <a:stretch>
            <a:fillRect/>
          </a:stretch>
        </p:blipFill>
        <p:spPr>
          <a:xfrm rot="1802387">
            <a:off x="-1818896" y="-1708458"/>
            <a:ext cx="3071170" cy="2747418"/>
          </a:xfrm>
          <a:prstGeom prst="rect">
            <a:avLst/>
          </a:prstGeom>
          <a:noFill/>
          <a:ln>
            <a:noFill/>
          </a:ln>
        </p:spPr>
      </p:pic>
      <p:sp>
        <p:nvSpPr>
          <p:cNvPr id="515" name="Google Shape;515;p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cSld>
  <p:clrMapOvr>
    <a:masterClrMapping/>
  </p:clrMapOvr>
</p:sldLayout>
</file>

<file path=ppt/slideLayouts/slideLayout40.xml><?xml version="1.0" encoding="utf-8"?>
<p:sldLayout xmlns:a="http://schemas.openxmlformats.org/drawingml/2006/main" xmlns:r="http://schemas.openxmlformats.org/officeDocument/2006/relationships" xmlns:p="http://schemas.openxmlformats.org/presentationml/2006/main" matchingName="Title and text 9">
  <p:cSld name="Title and text 9">
    <p:spTree>
      <p:nvGrpSpPr>
        <p:cNvPr id="1" name="Shape 2246"/>
        <p:cNvGrpSpPr/>
        <p:nvPr/>
      </p:nvGrpSpPr>
      <p:grpSpPr>
        <a:xfrm>
          <a:off x="0" y="0"/>
          <a:ext cx="0" cy="0"/>
          <a:chOff x="0" y="0"/>
          <a:chExt cx="0" cy="0"/>
        </a:xfrm>
      </p:grpSpPr>
      <p:grpSp>
        <p:nvGrpSpPr>
          <p:cNvPr id="2247" name="Google Shape;2247;p26"/>
          <p:cNvGrpSpPr/>
          <p:nvPr/>
        </p:nvGrpSpPr>
        <p:grpSpPr>
          <a:xfrm rot="3043083" flipH="1">
            <a:off x="1760721" y="4086365"/>
            <a:ext cx="1611221" cy="2205375"/>
            <a:chOff x="-940075" y="1241575"/>
            <a:chExt cx="1027729" cy="1406714"/>
          </a:xfrm>
        </p:grpSpPr>
        <p:sp>
          <p:nvSpPr>
            <p:cNvPr id="2248" name="Google Shape;2248;p26"/>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26"/>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26"/>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26"/>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26"/>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26"/>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26"/>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26"/>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26"/>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26"/>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26"/>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59" name="Google Shape;2259;p26"/>
          <p:cNvSpPr/>
          <p:nvPr/>
        </p:nvSpPr>
        <p:spPr>
          <a:xfrm rot="2700000" flipH="1">
            <a:off x="5993732" y="1676189"/>
            <a:ext cx="3577527" cy="5106779"/>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260" name="Google Shape;2260;p26"/>
          <p:cNvGrpSpPr/>
          <p:nvPr/>
        </p:nvGrpSpPr>
        <p:grpSpPr>
          <a:xfrm rot="1117708">
            <a:off x="-614393" y="3535975"/>
            <a:ext cx="1538914" cy="2748838"/>
            <a:chOff x="4594400" y="3206375"/>
            <a:chExt cx="328725" cy="587175"/>
          </a:xfrm>
        </p:grpSpPr>
        <p:sp>
          <p:nvSpPr>
            <p:cNvPr id="2261" name="Google Shape;2261;p26"/>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26"/>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26"/>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26"/>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65" name="Google Shape;2265;p26"/>
          <p:cNvGrpSpPr/>
          <p:nvPr/>
        </p:nvGrpSpPr>
        <p:grpSpPr>
          <a:xfrm>
            <a:off x="7033688" y="1241580"/>
            <a:ext cx="1497600" cy="3361920"/>
            <a:chOff x="720000" y="1241580"/>
            <a:chExt cx="1497600" cy="3361920"/>
          </a:xfrm>
        </p:grpSpPr>
        <p:sp>
          <p:nvSpPr>
            <p:cNvPr id="2266" name="Google Shape;2266;p26"/>
            <p:cNvSpPr/>
            <p:nvPr/>
          </p:nvSpPr>
          <p:spPr>
            <a:xfrm>
              <a:off x="1255085" y="1870290"/>
              <a:ext cx="236722" cy="2192340"/>
            </a:xfrm>
            <a:custGeom>
              <a:avLst/>
              <a:gdLst/>
              <a:ahLst/>
              <a:cxnLst/>
              <a:rect l="l" t="t" r="r" b="b"/>
              <a:pathLst>
                <a:path w="3560" h="32970" extrusionOk="0">
                  <a:moveTo>
                    <a:pt x="386" y="1"/>
                  </a:moveTo>
                  <a:lnTo>
                    <a:pt x="1" y="308"/>
                  </a:lnTo>
                  <a:cubicBezTo>
                    <a:pt x="1395" y="2010"/>
                    <a:pt x="2128" y="10910"/>
                    <a:pt x="2170" y="14318"/>
                  </a:cubicBezTo>
                  <a:cubicBezTo>
                    <a:pt x="2207" y="17725"/>
                    <a:pt x="2767" y="32969"/>
                    <a:pt x="2767" y="32969"/>
                  </a:cubicBezTo>
                  <a:lnTo>
                    <a:pt x="3559" y="32969"/>
                  </a:lnTo>
                  <a:cubicBezTo>
                    <a:pt x="3559" y="32969"/>
                    <a:pt x="2862" y="18651"/>
                    <a:pt x="2767" y="17028"/>
                  </a:cubicBezTo>
                  <a:cubicBezTo>
                    <a:pt x="2665" y="15400"/>
                    <a:pt x="1936" y="6421"/>
                    <a:pt x="1615" y="4334"/>
                  </a:cubicBezTo>
                  <a:cubicBezTo>
                    <a:pt x="1298" y="2243"/>
                    <a:pt x="386" y="1"/>
                    <a:pt x="38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26"/>
            <p:cNvSpPr/>
            <p:nvPr/>
          </p:nvSpPr>
          <p:spPr>
            <a:xfrm>
              <a:off x="1353032" y="2050492"/>
              <a:ext cx="125077" cy="155598"/>
            </a:xfrm>
            <a:custGeom>
              <a:avLst/>
              <a:gdLst/>
              <a:ahLst/>
              <a:cxnLst/>
              <a:rect l="l" t="t" r="r" b="b"/>
              <a:pathLst>
                <a:path w="1881" h="2340" extrusionOk="0">
                  <a:moveTo>
                    <a:pt x="1536" y="1"/>
                  </a:moveTo>
                  <a:lnTo>
                    <a:pt x="0" y="2041"/>
                  </a:lnTo>
                  <a:lnTo>
                    <a:pt x="142" y="2339"/>
                  </a:lnTo>
                  <a:lnTo>
                    <a:pt x="1880" y="358"/>
                  </a:lnTo>
                  <a:lnTo>
                    <a:pt x="1536"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26"/>
            <p:cNvSpPr/>
            <p:nvPr/>
          </p:nvSpPr>
          <p:spPr>
            <a:xfrm>
              <a:off x="1413077" y="2701278"/>
              <a:ext cx="125077" cy="155598"/>
            </a:xfrm>
            <a:custGeom>
              <a:avLst/>
              <a:gdLst/>
              <a:ahLst/>
              <a:cxnLst/>
              <a:rect l="l" t="t" r="r" b="b"/>
              <a:pathLst>
                <a:path w="1881" h="2340" extrusionOk="0">
                  <a:moveTo>
                    <a:pt x="1541" y="0"/>
                  </a:moveTo>
                  <a:lnTo>
                    <a:pt x="0" y="2037"/>
                  </a:lnTo>
                  <a:lnTo>
                    <a:pt x="147" y="2339"/>
                  </a:lnTo>
                  <a:lnTo>
                    <a:pt x="1881" y="354"/>
                  </a:lnTo>
                  <a:lnTo>
                    <a:pt x="154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26"/>
            <p:cNvSpPr/>
            <p:nvPr/>
          </p:nvSpPr>
          <p:spPr>
            <a:xfrm>
              <a:off x="1255085" y="2642430"/>
              <a:ext cx="155598" cy="144627"/>
            </a:xfrm>
            <a:custGeom>
              <a:avLst/>
              <a:gdLst/>
              <a:ahLst/>
              <a:cxnLst/>
              <a:rect l="l" t="t" r="r" b="b"/>
              <a:pathLst>
                <a:path w="2340" h="2175" extrusionOk="0">
                  <a:moveTo>
                    <a:pt x="354" y="1"/>
                  </a:moveTo>
                  <a:lnTo>
                    <a:pt x="1" y="340"/>
                  </a:lnTo>
                  <a:lnTo>
                    <a:pt x="2340" y="2174"/>
                  </a:lnTo>
                  <a:lnTo>
                    <a:pt x="2340" y="1738"/>
                  </a:lnTo>
                  <a:lnTo>
                    <a:pt x="354"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26"/>
            <p:cNvSpPr/>
            <p:nvPr/>
          </p:nvSpPr>
          <p:spPr>
            <a:xfrm>
              <a:off x="1394193" y="2414286"/>
              <a:ext cx="125011" cy="155598"/>
            </a:xfrm>
            <a:custGeom>
              <a:avLst/>
              <a:gdLst/>
              <a:ahLst/>
              <a:cxnLst/>
              <a:rect l="l" t="t" r="r" b="b"/>
              <a:pathLst>
                <a:path w="1880" h="2340" extrusionOk="0">
                  <a:moveTo>
                    <a:pt x="1541" y="1"/>
                  </a:moveTo>
                  <a:lnTo>
                    <a:pt x="0" y="2037"/>
                  </a:lnTo>
                  <a:lnTo>
                    <a:pt x="146" y="2340"/>
                  </a:lnTo>
                  <a:lnTo>
                    <a:pt x="1880" y="354"/>
                  </a:lnTo>
                  <a:lnTo>
                    <a:pt x="154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26"/>
            <p:cNvSpPr/>
            <p:nvPr/>
          </p:nvSpPr>
          <p:spPr>
            <a:xfrm>
              <a:off x="1427374" y="3424544"/>
              <a:ext cx="173884" cy="202278"/>
            </a:xfrm>
            <a:custGeom>
              <a:avLst/>
              <a:gdLst/>
              <a:ahLst/>
              <a:cxnLst/>
              <a:rect l="l" t="t" r="r" b="b"/>
              <a:pathLst>
                <a:path w="2615" h="3042" extrusionOk="0">
                  <a:moveTo>
                    <a:pt x="2418" y="1"/>
                  </a:moveTo>
                  <a:lnTo>
                    <a:pt x="1" y="2579"/>
                  </a:lnTo>
                  <a:lnTo>
                    <a:pt x="478" y="3042"/>
                  </a:lnTo>
                  <a:lnTo>
                    <a:pt x="2615" y="391"/>
                  </a:lnTo>
                  <a:lnTo>
                    <a:pt x="2418"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26"/>
            <p:cNvSpPr/>
            <p:nvPr/>
          </p:nvSpPr>
          <p:spPr>
            <a:xfrm>
              <a:off x="1234073" y="2272452"/>
              <a:ext cx="139440" cy="97083"/>
            </a:xfrm>
            <a:custGeom>
              <a:avLst/>
              <a:gdLst/>
              <a:ahLst/>
              <a:cxnLst/>
              <a:rect l="l" t="t" r="r" b="b"/>
              <a:pathLst>
                <a:path w="2097" h="1460" extrusionOk="0">
                  <a:moveTo>
                    <a:pt x="1" y="1"/>
                  </a:moveTo>
                  <a:lnTo>
                    <a:pt x="2097" y="1459"/>
                  </a:lnTo>
                  <a:lnTo>
                    <a:pt x="2097" y="826"/>
                  </a:lnTo>
                  <a:lnTo>
                    <a:pt x="1" y="1"/>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26"/>
            <p:cNvSpPr/>
            <p:nvPr/>
          </p:nvSpPr>
          <p:spPr>
            <a:xfrm>
              <a:off x="1013575" y="3869794"/>
              <a:ext cx="751194" cy="733706"/>
            </a:xfrm>
            <a:custGeom>
              <a:avLst/>
              <a:gdLst/>
              <a:ahLst/>
              <a:cxnLst/>
              <a:rect l="l" t="t" r="r" b="b"/>
              <a:pathLst>
                <a:path w="11297" h="11034" extrusionOk="0">
                  <a:moveTo>
                    <a:pt x="1" y="0"/>
                  </a:moveTo>
                  <a:lnTo>
                    <a:pt x="1611" y="10269"/>
                  </a:lnTo>
                  <a:cubicBezTo>
                    <a:pt x="1679" y="10709"/>
                    <a:pt x="2060" y="11034"/>
                    <a:pt x="2505" y="11034"/>
                  </a:cubicBezTo>
                  <a:lnTo>
                    <a:pt x="8793" y="11034"/>
                  </a:lnTo>
                  <a:cubicBezTo>
                    <a:pt x="9237" y="11034"/>
                    <a:pt x="9618" y="10709"/>
                    <a:pt x="9686" y="10269"/>
                  </a:cubicBezTo>
                  <a:lnTo>
                    <a:pt x="11297"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26"/>
            <p:cNvSpPr/>
            <p:nvPr/>
          </p:nvSpPr>
          <p:spPr>
            <a:xfrm>
              <a:off x="1044695" y="4068880"/>
              <a:ext cx="688622" cy="71416"/>
            </a:xfrm>
            <a:custGeom>
              <a:avLst/>
              <a:gdLst/>
              <a:ahLst/>
              <a:cxnLst/>
              <a:rect l="l" t="t" r="r" b="b"/>
              <a:pathLst>
                <a:path w="10356" h="1074" extrusionOk="0">
                  <a:moveTo>
                    <a:pt x="1" y="1"/>
                  </a:moveTo>
                  <a:lnTo>
                    <a:pt x="170" y="1074"/>
                  </a:lnTo>
                  <a:lnTo>
                    <a:pt x="10190" y="1074"/>
                  </a:lnTo>
                  <a:lnTo>
                    <a:pt x="10355"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26"/>
            <p:cNvSpPr/>
            <p:nvPr/>
          </p:nvSpPr>
          <p:spPr>
            <a:xfrm>
              <a:off x="1081001" y="4299152"/>
              <a:ext cx="616342" cy="79329"/>
            </a:xfrm>
            <a:custGeom>
              <a:avLst/>
              <a:gdLst/>
              <a:ahLst/>
              <a:cxnLst/>
              <a:rect l="l" t="t" r="r" b="b"/>
              <a:pathLst>
                <a:path w="9269" h="1193" extrusionOk="0">
                  <a:moveTo>
                    <a:pt x="0" y="0"/>
                  </a:moveTo>
                  <a:lnTo>
                    <a:pt x="189" y="1192"/>
                  </a:lnTo>
                  <a:lnTo>
                    <a:pt x="9081" y="1192"/>
                  </a:lnTo>
                  <a:lnTo>
                    <a:pt x="9269"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26"/>
            <p:cNvSpPr/>
            <p:nvPr/>
          </p:nvSpPr>
          <p:spPr>
            <a:xfrm>
              <a:off x="967827" y="3733214"/>
              <a:ext cx="850870" cy="162580"/>
            </a:xfrm>
            <a:custGeom>
              <a:avLst/>
              <a:gdLst/>
              <a:ahLst/>
              <a:cxnLst/>
              <a:rect l="l" t="t" r="r" b="b"/>
              <a:pathLst>
                <a:path w="12796" h="2445" extrusionOk="0">
                  <a:moveTo>
                    <a:pt x="285" y="0"/>
                  </a:moveTo>
                  <a:cubicBezTo>
                    <a:pt x="130" y="0"/>
                    <a:pt x="1" y="128"/>
                    <a:pt x="1" y="284"/>
                  </a:cubicBezTo>
                  <a:lnTo>
                    <a:pt x="1" y="2160"/>
                  </a:lnTo>
                  <a:cubicBezTo>
                    <a:pt x="1" y="2316"/>
                    <a:pt x="130" y="2445"/>
                    <a:pt x="285" y="2445"/>
                  </a:cubicBezTo>
                  <a:lnTo>
                    <a:pt x="12512" y="2445"/>
                  </a:lnTo>
                  <a:cubicBezTo>
                    <a:pt x="12672" y="2445"/>
                    <a:pt x="12796" y="2316"/>
                    <a:pt x="12796" y="2160"/>
                  </a:cubicBezTo>
                  <a:lnTo>
                    <a:pt x="12796" y="284"/>
                  </a:lnTo>
                  <a:cubicBezTo>
                    <a:pt x="12796" y="128"/>
                    <a:pt x="12672" y="0"/>
                    <a:pt x="1251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26"/>
            <p:cNvSpPr/>
            <p:nvPr/>
          </p:nvSpPr>
          <p:spPr>
            <a:xfrm>
              <a:off x="885838" y="2871904"/>
              <a:ext cx="493725" cy="730514"/>
            </a:xfrm>
            <a:custGeom>
              <a:avLst/>
              <a:gdLst/>
              <a:ahLst/>
              <a:cxnLst/>
              <a:rect l="l" t="t" r="r" b="b"/>
              <a:pathLst>
                <a:path w="7425" h="10986" extrusionOk="0">
                  <a:moveTo>
                    <a:pt x="4966" y="0"/>
                  </a:moveTo>
                  <a:cubicBezTo>
                    <a:pt x="3325" y="0"/>
                    <a:pt x="1823" y="1407"/>
                    <a:pt x="1092" y="4121"/>
                  </a:cubicBezTo>
                  <a:cubicBezTo>
                    <a:pt x="0" y="8174"/>
                    <a:pt x="3513" y="10985"/>
                    <a:pt x="3513" y="10985"/>
                  </a:cubicBezTo>
                  <a:lnTo>
                    <a:pt x="7425" y="1043"/>
                  </a:lnTo>
                  <a:cubicBezTo>
                    <a:pt x="6623" y="344"/>
                    <a:pt x="5778" y="0"/>
                    <a:pt x="49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26"/>
            <p:cNvSpPr/>
            <p:nvPr/>
          </p:nvSpPr>
          <p:spPr>
            <a:xfrm>
              <a:off x="1119435" y="2935074"/>
              <a:ext cx="465399" cy="667344"/>
            </a:xfrm>
            <a:custGeom>
              <a:avLst/>
              <a:gdLst/>
              <a:ahLst/>
              <a:cxnLst/>
              <a:rect l="l" t="t" r="r" b="b"/>
              <a:pathLst>
                <a:path w="6999" h="10036" extrusionOk="0">
                  <a:moveTo>
                    <a:pt x="4705" y="0"/>
                  </a:moveTo>
                  <a:cubicBezTo>
                    <a:pt x="4256" y="0"/>
                    <a:pt x="3912" y="93"/>
                    <a:pt x="3912" y="93"/>
                  </a:cubicBezTo>
                  <a:lnTo>
                    <a:pt x="0" y="10035"/>
                  </a:lnTo>
                  <a:cubicBezTo>
                    <a:pt x="5118" y="9669"/>
                    <a:pt x="6998" y="4129"/>
                    <a:pt x="6723" y="1767"/>
                  </a:cubicBezTo>
                  <a:cubicBezTo>
                    <a:pt x="6552" y="275"/>
                    <a:pt x="5474" y="0"/>
                    <a:pt x="470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26"/>
            <p:cNvSpPr/>
            <p:nvPr/>
          </p:nvSpPr>
          <p:spPr>
            <a:xfrm>
              <a:off x="769938" y="2256028"/>
              <a:ext cx="628245" cy="467593"/>
            </a:xfrm>
            <a:custGeom>
              <a:avLst/>
              <a:gdLst/>
              <a:ahLst/>
              <a:cxnLst/>
              <a:rect l="l" t="t" r="r" b="b"/>
              <a:pathLst>
                <a:path w="9448" h="7032" extrusionOk="0">
                  <a:moveTo>
                    <a:pt x="6981" y="0"/>
                  </a:moveTo>
                  <a:cubicBezTo>
                    <a:pt x="6981" y="0"/>
                    <a:pt x="5371" y="1386"/>
                    <a:pt x="3660" y="2440"/>
                  </a:cubicBezTo>
                  <a:cubicBezTo>
                    <a:pt x="1954" y="3495"/>
                    <a:pt x="1" y="6779"/>
                    <a:pt x="1" y="6783"/>
                  </a:cubicBezTo>
                  <a:cubicBezTo>
                    <a:pt x="182" y="6956"/>
                    <a:pt x="419" y="7032"/>
                    <a:pt x="698" y="7032"/>
                  </a:cubicBezTo>
                  <a:cubicBezTo>
                    <a:pt x="2496" y="7032"/>
                    <a:pt x="6025" y="3880"/>
                    <a:pt x="7375" y="3174"/>
                  </a:cubicBezTo>
                  <a:cubicBezTo>
                    <a:pt x="9155" y="2248"/>
                    <a:pt x="9447" y="0"/>
                    <a:pt x="69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26"/>
            <p:cNvSpPr/>
            <p:nvPr/>
          </p:nvSpPr>
          <p:spPr>
            <a:xfrm>
              <a:off x="720000" y="2233220"/>
              <a:ext cx="514139" cy="473910"/>
            </a:xfrm>
            <a:custGeom>
              <a:avLst/>
              <a:gdLst/>
              <a:ahLst/>
              <a:cxnLst/>
              <a:rect l="l" t="t" r="r" b="b"/>
              <a:pathLst>
                <a:path w="7732" h="7127" extrusionOk="0">
                  <a:moveTo>
                    <a:pt x="6520" y="1"/>
                  </a:moveTo>
                  <a:cubicBezTo>
                    <a:pt x="6154" y="1"/>
                    <a:pt x="5724" y="86"/>
                    <a:pt x="5260" y="343"/>
                  </a:cubicBezTo>
                  <a:cubicBezTo>
                    <a:pt x="3870" y="1119"/>
                    <a:pt x="0" y="2820"/>
                    <a:pt x="385" y="6227"/>
                  </a:cubicBezTo>
                  <a:cubicBezTo>
                    <a:pt x="435" y="6650"/>
                    <a:pt x="564" y="6943"/>
                    <a:pt x="752" y="7126"/>
                  </a:cubicBezTo>
                  <a:cubicBezTo>
                    <a:pt x="752" y="7122"/>
                    <a:pt x="2705" y="3838"/>
                    <a:pt x="4411" y="2783"/>
                  </a:cubicBezTo>
                  <a:cubicBezTo>
                    <a:pt x="6122" y="1729"/>
                    <a:pt x="7732" y="343"/>
                    <a:pt x="7732" y="343"/>
                  </a:cubicBezTo>
                  <a:cubicBezTo>
                    <a:pt x="7732" y="343"/>
                    <a:pt x="7253" y="1"/>
                    <a:pt x="65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26"/>
            <p:cNvSpPr/>
            <p:nvPr/>
          </p:nvSpPr>
          <p:spPr>
            <a:xfrm>
              <a:off x="1402704" y="2673550"/>
              <a:ext cx="518196" cy="272962"/>
            </a:xfrm>
            <a:custGeom>
              <a:avLst/>
              <a:gdLst/>
              <a:ahLst/>
              <a:cxnLst/>
              <a:rect l="l" t="t" r="r" b="b"/>
              <a:pathLst>
                <a:path w="7793" h="4105" extrusionOk="0">
                  <a:moveTo>
                    <a:pt x="1766" y="0"/>
                  </a:moveTo>
                  <a:lnTo>
                    <a:pt x="1766" y="0"/>
                  </a:lnTo>
                  <a:cubicBezTo>
                    <a:pt x="1" y="376"/>
                    <a:pt x="551" y="1935"/>
                    <a:pt x="1963" y="2334"/>
                  </a:cubicBezTo>
                  <a:cubicBezTo>
                    <a:pt x="2960" y="2610"/>
                    <a:pt x="5613" y="4105"/>
                    <a:pt x="7021" y="4105"/>
                  </a:cubicBezTo>
                  <a:cubicBezTo>
                    <a:pt x="7368" y="4105"/>
                    <a:pt x="7640" y="4014"/>
                    <a:pt x="7792" y="3792"/>
                  </a:cubicBezTo>
                  <a:cubicBezTo>
                    <a:pt x="7788" y="3792"/>
                    <a:pt x="5894" y="1738"/>
                    <a:pt x="4509" y="1243"/>
                  </a:cubicBezTo>
                  <a:cubicBezTo>
                    <a:pt x="3128" y="748"/>
                    <a:pt x="1766" y="0"/>
                    <a:pt x="17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26"/>
            <p:cNvSpPr/>
            <p:nvPr/>
          </p:nvSpPr>
          <p:spPr>
            <a:xfrm>
              <a:off x="1520134" y="2642430"/>
              <a:ext cx="411139" cy="283269"/>
            </a:xfrm>
            <a:custGeom>
              <a:avLst/>
              <a:gdLst/>
              <a:ahLst/>
              <a:cxnLst/>
              <a:rect l="l" t="t" r="r" b="b"/>
              <a:pathLst>
                <a:path w="6183" h="4260" extrusionOk="0">
                  <a:moveTo>
                    <a:pt x="1178" y="1"/>
                  </a:moveTo>
                  <a:cubicBezTo>
                    <a:pt x="426" y="1"/>
                    <a:pt x="0" y="468"/>
                    <a:pt x="0" y="468"/>
                  </a:cubicBezTo>
                  <a:cubicBezTo>
                    <a:pt x="0" y="468"/>
                    <a:pt x="1362" y="1216"/>
                    <a:pt x="2743" y="1711"/>
                  </a:cubicBezTo>
                  <a:cubicBezTo>
                    <a:pt x="4128" y="2206"/>
                    <a:pt x="6022" y="4260"/>
                    <a:pt x="6026" y="4260"/>
                  </a:cubicBezTo>
                  <a:cubicBezTo>
                    <a:pt x="6132" y="4100"/>
                    <a:pt x="6182" y="3875"/>
                    <a:pt x="6149" y="3563"/>
                  </a:cubicBezTo>
                  <a:cubicBezTo>
                    <a:pt x="5912" y="1068"/>
                    <a:pt x="2881" y="435"/>
                    <a:pt x="1766" y="92"/>
                  </a:cubicBezTo>
                  <a:cubicBezTo>
                    <a:pt x="1552" y="27"/>
                    <a:pt x="1356" y="1"/>
                    <a:pt x="11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26"/>
            <p:cNvSpPr/>
            <p:nvPr/>
          </p:nvSpPr>
          <p:spPr>
            <a:xfrm>
              <a:off x="1422852" y="1913246"/>
              <a:ext cx="794748" cy="198953"/>
            </a:xfrm>
            <a:custGeom>
              <a:avLst/>
              <a:gdLst/>
              <a:ahLst/>
              <a:cxnLst/>
              <a:rect l="l" t="t" r="r" b="b"/>
              <a:pathLst>
                <a:path w="11952" h="2992" extrusionOk="0">
                  <a:moveTo>
                    <a:pt x="4438" y="0"/>
                  </a:moveTo>
                  <a:cubicBezTo>
                    <a:pt x="2074" y="0"/>
                    <a:pt x="0" y="564"/>
                    <a:pt x="266" y="2528"/>
                  </a:cubicBezTo>
                  <a:cubicBezTo>
                    <a:pt x="266" y="2528"/>
                    <a:pt x="2096" y="1590"/>
                    <a:pt x="4678" y="1590"/>
                  </a:cubicBezTo>
                  <a:cubicBezTo>
                    <a:pt x="4805" y="1590"/>
                    <a:pt x="4933" y="1592"/>
                    <a:pt x="5063" y="1597"/>
                  </a:cubicBezTo>
                  <a:cubicBezTo>
                    <a:pt x="5416" y="1610"/>
                    <a:pt x="5766" y="1613"/>
                    <a:pt x="6110" y="1613"/>
                  </a:cubicBezTo>
                  <a:cubicBezTo>
                    <a:pt x="6535" y="1613"/>
                    <a:pt x="6951" y="1608"/>
                    <a:pt x="7352" y="1608"/>
                  </a:cubicBezTo>
                  <a:cubicBezTo>
                    <a:pt x="9191" y="1608"/>
                    <a:pt x="10723" y="1721"/>
                    <a:pt x="11410" y="2991"/>
                  </a:cubicBezTo>
                  <a:cubicBezTo>
                    <a:pt x="11410" y="2991"/>
                    <a:pt x="11951" y="1441"/>
                    <a:pt x="10480" y="900"/>
                  </a:cubicBezTo>
                  <a:cubicBezTo>
                    <a:pt x="9727" y="623"/>
                    <a:pt x="6922" y="0"/>
                    <a:pt x="44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26"/>
            <p:cNvSpPr/>
            <p:nvPr/>
          </p:nvSpPr>
          <p:spPr>
            <a:xfrm>
              <a:off x="1440473" y="2018907"/>
              <a:ext cx="741087" cy="169230"/>
            </a:xfrm>
            <a:custGeom>
              <a:avLst/>
              <a:gdLst/>
              <a:ahLst/>
              <a:cxnLst/>
              <a:rect l="l" t="t" r="r" b="b"/>
              <a:pathLst>
                <a:path w="11145" h="2545" extrusionOk="0">
                  <a:moveTo>
                    <a:pt x="4413" y="1"/>
                  </a:moveTo>
                  <a:cubicBezTo>
                    <a:pt x="1831" y="1"/>
                    <a:pt x="1" y="939"/>
                    <a:pt x="1" y="939"/>
                  </a:cubicBezTo>
                  <a:cubicBezTo>
                    <a:pt x="1" y="939"/>
                    <a:pt x="1205" y="2545"/>
                    <a:pt x="3616" y="2545"/>
                  </a:cubicBezTo>
                  <a:cubicBezTo>
                    <a:pt x="4005" y="2545"/>
                    <a:pt x="4425" y="2503"/>
                    <a:pt x="4877" y="2406"/>
                  </a:cubicBezTo>
                  <a:cubicBezTo>
                    <a:pt x="7603" y="1822"/>
                    <a:pt x="8533" y="1347"/>
                    <a:pt x="10130" y="1347"/>
                  </a:cubicBezTo>
                  <a:cubicBezTo>
                    <a:pt x="10438" y="1347"/>
                    <a:pt x="10770" y="1364"/>
                    <a:pt x="11145" y="1402"/>
                  </a:cubicBezTo>
                  <a:cubicBezTo>
                    <a:pt x="10458" y="132"/>
                    <a:pt x="8926" y="19"/>
                    <a:pt x="7087" y="19"/>
                  </a:cubicBezTo>
                  <a:cubicBezTo>
                    <a:pt x="6686" y="19"/>
                    <a:pt x="6270" y="24"/>
                    <a:pt x="5845" y="24"/>
                  </a:cubicBezTo>
                  <a:cubicBezTo>
                    <a:pt x="5501" y="24"/>
                    <a:pt x="5151" y="21"/>
                    <a:pt x="4798" y="8"/>
                  </a:cubicBezTo>
                  <a:cubicBezTo>
                    <a:pt x="4668" y="3"/>
                    <a:pt x="4540" y="1"/>
                    <a:pt x="44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26"/>
            <p:cNvSpPr/>
            <p:nvPr/>
          </p:nvSpPr>
          <p:spPr>
            <a:xfrm>
              <a:off x="889762" y="1242112"/>
              <a:ext cx="406617" cy="731046"/>
            </a:xfrm>
            <a:custGeom>
              <a:avLst/>
              <a:gdLst/>
              <a:ahLst/>
              <a:cxnLst/>
              <a:rect l="l" t="t" r="r" b="b"/>
              <a:pathLst>
                <a:path w="6115" h="10994" extrusionOk="0">
                  <a:moveTo>
                    <a:pt x="1" y="0"/>
                  </a:moveTo>
                  <a:cubicBezTo>
                    <a:pt x="542" y="1628"/>
                    <a:pt x="464" y="5499"/>
                    <a:pt x="1239" y="8204"/>
                  </a:cubicBezTo>
                  <a:cubicBezTo>
                    <a:pt x="2009" y="10915"/>
                    <a:pt x="6115" y="10993"/>
                    <a:pt x="6115" y="10993"/>
                  </a:cubicBezTo>
                  <a:cubicBezTo>
                    <a:pt x="6115" y="10993"/>
                    <a:pt x="2267" y="2133"/>
                    <a:pt x="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26"/>
            <p:cNvSpPr/>
            <p:nvPr/>
          </p:nvSpPr>
          <p:spPr>
            <a:xfrm>
              <a:off x="890427" y="1241580"/>
              <a:ext cx="627314" cy="731578"/>
            </a:xfrm>
            <a:custGeom>
              <a:avLst/>
              <a:gdLst/>
              <a:ahLst/>
              <a:cxnLst/>
              <a:rect l="l" t="t" r="r" b="b"/>
              <a:pathLst>
                <a:path w="9434" h="11002" extrusionOk="0">
                  <a:moveTo>
                    <a:pt x="142" y="0"/>
                  </a:moveTo>
                  <a:cubicBezTo>
                    <a:pt x="69" y="0"/>
                    <a:pt x="21" y="5"/>
                    <a:pt x="0" y="8"/>
                  </a:cubicBezTo>
                  <a:cubicBezTo>
                    <a:pt x="2257" y="2141"/>
                    <a:pt x="6105" y="11001"/>
                    <a:pt x="6105" y="11001"/>
                  </a:cubicBezTo>
                  <a:cubicBezTo>
                    <a:pt x="9434" y="7983"/>
                    <a:pt x="3472" y="1714"/>
                    <a:pt x="2155" y="783"/>
                  </a:cubicBezTo>
                  <a:cubicBezTo>
                    <a:pt x="1167" y="86"/>
                    <a:pt x="442" y="0"/>
                    <a:pt x="14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26"/>
            <p:cNvSpPr/>
            <p:nvPr/>
          </p:nvSpPr>
          <p:spPr>
            <a:xfrm>
              <a:off x="1350838" y="2372527"/>
              <a:ext cx="674326" cy="298895"/>
            </a:xfrm>
            <a:custGeom>
              <a:avLst/>
              <a:gdLst/>
              <a:ahLst/>
              <a:cxnLst/>
              <a:rect l="l" t="t" r="r" b="b"/>
              <a:pathLst>
                <a:path w="10141" h="4495" extrusionOk="0">
                  <a:moveTo>
                    <a:pt x="1058" y="0"/>
                  </a:moveTo>
                  <a:cubicBezTo>
                    <a:pt x="547" y="0"/>
                    <a:pt x="3" y="222"/>
                    <a:pt x="0" y="1165"/>
                  </a:cubicBezTo>
                  <a:cubicBezTo>
                    <a:pt x="0" y="2949"/>
                    <a:pt x="7586" y="2559"/>
                    <a:pt x="10141" y="4494"/>
                  </a:cubicBezTo>
                  <a:lnTo>
                    <a:pt x="9480" y="3362"/>
                  </a:lnTo>
                  <a:cubicBezTo>
                    <a:pt x="8173" y="1734"/>
                    <a:pt x="1936" y="174"/>
                    <a:pt x="1936" y="174"/>
                  </a:cubicBezTo>
                  <a:cubicBezTo>
                    <a:pt x="1936" y="174"/>
                    <a:pt x="1510" y="0"/>
                    <a:pt x="10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8" name="Google Shape;2288;p26"/>
            <p:cNvSpPr/>
            <p:nvPr/>
          </p:nvSpPr>
          <p:spPr>
            <a:xfrm>
              <a:off x="1479572" y="2284487"/>
              <a:ext cx="578506" cy="386934"/>
            </a:xfrm>
            <a:custGeom>
              <a:avLst/>
              <a:gdLst/>
              <a:ahLst/>
              <a:cxnLst/>
              <a:rect l="l" t="t" r="r" b="b"/>
              <a:pathLst>
                <a:path w="8700" h="5819" extrusionOk="0">
                  <a:moveTo>
                    <a:pt x="1814" y="0"/>
                  </a:moveTo>
                  <a:cubicBezTo>
                    <a:pt x="995" y="0"/>
                    <a:pt x="318" y="399"/>
                    <a:pt x="0" y="1498"/>
                  </a:cubicBezTo>
                  <a:cubicBezTo>
                    <a:pt x="0" y="1498"/>
                    <a:pt x="6237" y="3058"/>
                    <a:pt x="7544" y="4686"/>
                  </a:cubicBezTo>
                  <a:lnTo>
                    <a:pt x="8205" y="5818"/>
                  </a:lnTo>
                  <a:cubicBezTo>
                    <a:pt x="8205" y="5818"/>
                    <a:pt x="8700" y="4017"/>
                    <a:pt x="6888" y="2567"/>
                  </a:cubicBezTo>
                  <a:cubicBezTo>
                    <a:pt x="6004" y="1862"/>
                    <a:pt x="3580" y="0"/>
                    <a:pt x="18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26"/>
            <p:cNvSpPr/>
            <p:nvPr/>
          </p:nvSpPr>
          <p:spPr>
            <a:xfrm>
              <a:off x="869348" y="2065121"/>
              <a:ext cx="450171" cy="199817"/>
            </a:xfrm>
            <a:custGeom>
              <a:avLst/>
              <a:gdLst/>
              <a:ahLst/>
              <a:cxnLst/>
              <a:rect l="l" t="t" r="r" b="b"/>
              <a:pathLst>
                <a:path w="6770" h="3005" extrusionOk="0">
                  <a:moveTo>
                    <a:pt x="6064" y="1"/>
                  </a:moveTo>
                  <a:cubicBezTo>
                    <a:pt x="5763" y="1"/>
                    <a:pt x="5480" y="115"/>
                    <a:pt x="5480" y="115"/>
                  </a:cubicBezTo>
                  <a:cubicBezTo>
                    <a:pt x="5480" y="115"/>
                    <a:pt x="1312" y="1156"/>
                    <a:pt x="441" y="2248"/>
                  </a:cubicBezTo>
                  <a:lnTo>
                    <a:pt x="0" y="3004"/>
                  </a:lnTo>
                  <a:cubicBezTo>
                    <a:pt x="1706" y="1711"/>
                    <a:pt x="6769" y="1969"/>
                    <a:pt x="6769" y="780"/>
                  </a:cubicBezTo>
                  <a:cubicBezTo>
                    <a:pt x="6769" y="148"/>
                    <a:pt x="6405" y="1"/>
                    <a:pt x="60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26"/>
            <p:cNvSpPr/>
            <p:nvPr/>
          </p:nvSpPr>
          <p:spPr>
            <a:xfrm>
              <a:off x="847072" y="2006339"/>
              <a:ext cx="386735" cy="258599"/>
            </a:xfrm>
            <a:custGeom>
              <a:avLst/>
              <a:gdLst/>
              <a:ahLst/>
              <a:cxnLst/>
              <a:rect l="l" t="t" r="r" b="b"/>
              <a:pathLst>
                <a:path w="5816" h="3889" extrusionOk="0">
                  <a:moveTo>
                    <a:pt x="4604" y="0"/>
                  </a:moveTo>
                  <a:cubicBezTo>
                    <a:pt x="3424" y="0"/>
                    <a:pt x="1806" y="1244"/>
                    <a:pt x="1216" y="1715"/>
                  </a:cubicBezTo>
                  <a:cubicBezTo>
                    <a:pt x="1" y="2682"/>
                    <a:pt x="335" y="3888"/>
                    <a:pt x="335" y="3888"/>
                  </a:cubicBezTo>
                  <a:lnTo>
                    <a:pt x="776" y="3132"/>
                  </a:lnTo>
                  <a:cubicBezTo>
                    <a:pt x="1647" y="2040"/>
                    <a:pt x="5815" y="999"/>
                    <a:pt x="5815" y="999"/>
                  </a:cubicBezTo>
                  <a:cubicBezTo>
                    <a:pt x="5602" y="267"/>
                    <a:pt x="5150" y="0"/>
                    <a:pt x="460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26"/>
            <p:cNvSpPr/>
            <p:nvPr/>
          </p:nvSpPr>
          <p:spPr>
            <a:xfrm>
              <a:off x="1478907" y="3330387"/>
              <a:ext cx="677983" cy="424571"/>
            </a:xfrm>
            <a:custGeom>
              <a:avLst/>
              <a:gdLst/>
              <a:ahLst/>
              <a:cxnLst/>
              <a:rect l="l" t="t" r="r" b="b"/>
              <a:pathLst>
                <a:path w="10196" h="6385" extrusionOk="0">
                  <a:moveTo>
                    <a:pt x="1937" y="0"/>
                  </a:moveTo>
                  <a:cubicBezTo>
                    <a:pt x="1937" y="0"/>
                    <a:pt x="1" y="775"/>
                    <a:pt x="1395" y="1935"/>
                  </a:cubicBezTo>
                  <a:cubicBezTo>
                    <a:pt x="2790" y="3095"/>
                    <a:pt x="8674" y="5806"/>
                    <a:pt x="9370" y="6191"/>
                  </a:cubicBezTo>
                  <a:cubicBezTo>
                    <a:pt x="9578" y="6310"/>
                    <a:pt x="9788" y="6384"/>
                    <a:pt x="9952" y="6384"/>
                  </a:cubicBezTo>
                  <a:cubicBezTo>
                    <a:pt x="10056" y="6384"/>
                    <a:pt x="10141" y="6355"/>
                    <a:pt x="10196" y="6287"/>
                  </a:cubicBezTo>
                  <a:cubicBezTo>
                    <a:pt x="10196" y="6287"/>
                    <a:pt x="8113" y="3935"/>
                    <a:pt x="6128" y="2352"/>
                  </a:cubicBezTo>
                  <a:cubicBezTo>
                    <a:pt x="4147" y="771"/>
                    <a:pt x="1937" y="0"/>
                    <a:pt x="19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26"/>
            <p:cNvSpPr/>
            <p:nvPr/>
          </p:nvSpPr>
          <p:spPr>
            <a:xfrm>
              <a:off x="1607642" y="3236962"/>
              <a:ext cx="558691" cy="511546"/>
            </a:xfrm>
            <a:custGeom>
              <a:avLst/>
              <a:gdLst/>
              <a:ahLst/>
              <a:cxnLst/>
              <a:rect l="l" t="t" r="r" b="b"/>
              <a:pathLst>
                <a:path w="8402" h="7693" extrusionOk="0">
                  <a:moveTo>
                    <a:pt x="1783" y="1"/>
                  </a:moveTo>
                  <a:cubicBezTo>
                    <a:pt x="878" y="1"/>
                    <a:pt x="193" y="494"/>
                    <a:pt x="1" y="1405"/>
                  </a:cubicBezTo>
                  <a:cubicBezTo>
                    <a:pt x="1" y="1405"/>
                    <a:pt x="2211" y="2176"/>
                    <a:pt x="4192" y="3757"/>
                  </a:cubicBezTo>
                  <a:cubicBezTo>
                    <a:pt x="6177" y="5340"/>
                    <a:pt x="8260" y="7692"/>
                    <a:pt x="8260" y="7692"/>
                  </a:cubicBezTo>
                  <a:cubicBezTo>
                    <a:pt x="8402" y="7514"/>
                    <a:pt x="8328" y="7068"/>
                    <a:pt x="7819" y="6202"/>
                  </a:cubicBezTo>
                  <a:cubicBezTo>
                    <a:pt x="6815" y="4500"/>
                    <a:pt x="5650" y="1776"/>
                    <a:pt x="3641" y="580"/>
                  </a:cubicBezTo>
                  <a:cubicBezTo>
                    <a:pt x="2981" y="188"/>
                    <a:pt x="2340" y="1"/>
                    <a:pt x="17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26"/>
            <p:cNvSpPr/>
            <p:nvPr/>
          </p:nvSpPr>
          <p:spPr>
            <a:xfrm>
              <a:off x="991632" y="2611643"/>
              <a:ext cx="421844" cy="264318"/>
            </a:xfrm>
            <a:custGeom>
              <a:avLst/>
              <a:gdLst/>
              <a:ahLst/>
              <a:cxnLst/>
              <a:rect l="l" t="t" r="r" b="b"/>
              <a:pathLst>
                <a:path w="6344" h="3975" extrusionOk="0">
                  <a:moveTo>
                    <a:pt x="5142" y="0"/>
                  </a:moveTo>
                  <a:cubicBezTo>
                    <a:pt x="5142" y="0"/>
                    <a:pt x="3766" y="477"/>
                    <a:pt x="2532" y="1463"/>
                  </a:cubicBezTo>
                  <a:cubicBezTo>
                    <a:pt x="1294" y="2449"/>
                    <a:pt x="1" y="3912"/>
                    <a:pt x="1" y="3912"/>
                  </a:cubicBezTo>
                  <a:cubicBezTo>
                    <a:pt x="35" y="3955"/>
                    <a:pt x="88" y="3974"/>
                    <a:pt x="154" y="3974"/>
                  </a:cubicBezTo>
                  <a:cubicBezTo>
                    <a:pt x="255" y="3974"/>
                    <a:pt x="384" y="3929"/>
                    <a:pt x="515" y="3857"/>
                  </a:cubicBezTo>
                  <a:cubicBezTo>
                    <a:pt x="945" y="3614"/>
                    <a:pt x="4610" y="1926"/>
                    <a:pt x="5476" y="1206"/>
                  </a:cubicBezTo>
                  <a:cubicBezTo>
                    <a:pt x="6344" y="481"/>
                    <a:pt x="5142" y="0"/>
                    <a:pt x="514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26"/>
            <p:cNvSpPr/>
            <p:nvPr/>
          </p:nvSpPr>
          <p:spPr>
            <a:xfrm>
              <a:off x="985581" y="2553393"/>
              <a:ext cx="347968" cy="318378"/>
            </a:xfrm>
            <a:custGeom>
              <a:avLst/>
              <a:gdLst/>
              <a:ahLst/>
              <a:cxnLst/>
              <a:rect l="l" t="t" r="r" b="b"/>
              <a:pathLst>
                <a:path w="5233" h="4788" extrusionOk="0">
                  <a:moveTo>
                    <a:pt x="4124" y="1"/>
                  </a:moveTo>
                  <a:cubicBezTo>
                    <a:pt x="3777" y="1"/>
                    <a:pt x="3378" y="117"/>
                    <a:pt x="2968" y="362"/>
                  </a:cubicBezTo>
                  <a:cubicBezTo>
                    <a:pt x="1715" y="1105"/>
                    <a:pt x="991" y="2802"/>
                    <a:pt x="362" y="3861"/>
                  </a:cubicBezTo>
                  <a:cubicBezTo>
                    <a:pt x="45" y="4403"/>
                    <a:pt x="0" y="4678"/>
                    <a:pt x="92" y="4788"/>
                  </a:cubicBezTo>
                  <a:cubicBezTo>
                    <a:pt x="92" y="4788"/>
                    <a:pt x="1385" y="3325"/>
                    <a:pt x="2623" y="2339"/>
                  </a:cubicBezTo>
                  <a:cubicBezTo>
                    <a:pt x="3857" y="1353"/>
                    <a:pt x="5233" y="876"/>
                    <a:pt x="5233" y="876"/>
                  </a:cubicBezTo>
                  <a:cubicBezTo>
                    <a:pt x="5113" y="308"/>
                    <a:pt x="4687" y="1"/>
                    <a:pt x="41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26"/>
          <p:cNvGrpSpPr/>
          <p:nvPr/>
        </p:nvGrpSpPr>
        <p:grpSpPr>
          <a:xfrm rot="2700000">
            <a:off x="907058" y="3648548"/>
            <a:ext cx="1275984" cy="1863344"/>
            <a:chOff x="3119675" y="94875"/>
            <a:chExt cx="1481052" cy="2162809"/>
          </a:xfrm>
        </p:grpSpPr>
        <p:sp>
          <p:nvSpPr>
            <p:cNvPr id="2296" name="Google Shape;2296;p26"/>
            <p:cNvSpPr/>
            <p:nvPr/>
          </p:nvSpPr>
          <p:spPr>
            <a:xfrm>
              <a:off x="3842381" y="389263"/>
              <a:ext cx="465425" cy="1559057"/>
            </a:xfrm>
            <a:custGeom>
              <a:avLst/>
              <a:gdLst/>
              <a:ahLst/>
              <a:cxnLst/>
              <a:rect l="l" t="t" r="r" b="b"/>
              <a:pathLst>
                <a:path w="7614" h="25505" extrusionOk="0">
                  <a:moveTo>
                    <a:pt x="5609" y="1131"/>
                  </a:moveTo>
                  <a:lnTo>
                    <a:pt x="5609" y="1131"/>
                  </a:lnTo>
                  <a:cubicBezTo>
                    <a:pt x="5563" y="1172"/>
                    <a:pt x="5512" y="1214"/>
                    <a:pt x="5467" y="1241"/>
                  </a:cubicBezTo>
                  <a:lnTo>
                    <a:pt x="5467" y="1236"/>
                  </a:lnTo>
                  <a:cubicBezTo>
                    <a:pt x="5508" y="1195"/>
                    <a:pt x="5554" y="1159"/>
                    <a:pt x="5609" y="1131"/>
                  </a:cubicBezTo>
                  <a:close/>
                  <a:moveTo>
                    <a:pt x="4884" y="1"/>
                  </a:moveTo>
                  <a:cubicBezTo>
                    <a:pt x="4824" y="1"/>
                    <a:pt x="4765" y="30"/>
                    <a:pt x="4729" y="94"/>
                  </a:cubicBezTo>
                  <a:cubicBezTo>
                    <a:pt x="4509" y="479"/>
                    <a:pt x="4532" y="966"/>
                    <a:pt x="4807" y="1324"/>
                  </a:cubicBezTo>
                  <a:cubicBezTo>
                    <a:pt x="4811" y="1324"/>
                    <a:pt x="4811" y="1328"/>
                    <a:pt x="4811" y="1328"/>
                  </a:cubicBezTo>
                  <a:cubicBezTo>
                    <a:pt x="4824" y="1456"/>
                    <a:pt x="4875" y="1593"/>
                    <a:pt x="4962" y="1681"/>
                  </a:cubicBezTo>
                  <a:cubicBezTo>
                    <a:pt x="4761" y="2359"/>
                    <a:pt x="4651" y="3070"/>
                    <a:pt x="4646" y="3781"/>
                  </a:cubicBezTo>
                  <a:cubicBezTo>
                    <a:pt x="4636" y="4726"/>
                    <a:pt x="4834" y="5652"/>
                    <a:pt x="4944" y="6584"/>
                  </a:cubicBezTo>
                  <a:cubicBezTo>
                    <a:pt x="5137" y="8239"/>
                    <a:pt x="5104" y="9949"/>
                    <a:pt x="4587" y="11545"/>
                  </a:cubicBezTo>
                  <a:cubicBezTo>
                    <a:pt x="4058" y="13160"/>
                    <a:pt x="2968" y="14462"/>
                    <a:pt x="2018" y="15838"/>
                  </a:cubicBezTo>
                  <a:cubicBezTo>
                    <a:pt x="1078" y="17209"/>
                    <a:pt x="399" y="18699"/>
                    <a:pt x="151" y="20350"/>
                  </a:cubicBezTo>
                  <a:cubicBezTo>
                    <a:pt x="24" y="21240"/>
                    <a:pt x="0" y="22143"/>
                    <a:pt x="110" y="23038"/>
                  </a:cubicBezTo>
                  <a:cubicBezTo>
                    <a:pt x="216" y="23895"/>
                    <a:pt x="377" y="24881"/>
                    <a:pt x="1074" y="25464"/>
                  </a:cubicBezTo>
                  <a:cubicBezTo>
                    <a:pt x="1108" y="25492"/>
                    <a:pt x="1152" y="25505"/>
                    <a:pt x="1195" y="25505"/>
                  </a:cubicBezTo>
                  <a:cubicBezTo>
                    <a:pt x="1314" y="25505"/>
                    <a:pt x="1435" y="25410"/>
                    <a:pt x="1381" y="25276"/>
                  </a:cubicBezTo>
                  <a:cubicBezTo>
                    <a:pt x="1367" y="25248"/>
                    <a:pt x="1358" y="25216"/>
                    <a:pt x="1349" y="25189"/>
                  </a:cubicBezTo>
                  <a:lnTo>
                    <a:pt x="1349" y="25189"/>
                  </a:lnTo>
                  <a:cubicBezTo>
                    <a:pt x="1378" y="25205"/>
                    <a:pt x="1408" y="25212"/>
                    <a:pt x="1437" y="25212"/>
                  </a:cubicBezTo>
                  <a:cubicBezTo>
                    <a:pt x="1562" y="25212"/>
                    <a:pt x="1667" y="25074"/>
                    <a:pt x="1596" y="24932"/>
                  </a:cubicBezTo>
                  <a:cubicBezTo>
                    <a:pt x="702" y="23065"/>
                    <a:pt x="629" y="20869"/>
                    <a:pt x="1279" y="18915"/>
                  </a:cubicBezTo>
                  <a:cubicBezTo>
                    <a:pt x="1463" y="18360"/>
                    <a:pt x="1702" y="17828"/>
                    <a:pt x="1990" y="17323"/>
                  </a:cubicBezTo>
                  <a:cubicBezTo>
                    <a:pt x="2669" y="16333"/>
                    <a:pt x="3531" y="15439"/>
                    <a:pt x="4389" y="14673"/>
                  </a:cubicBezTo>
                  <a:cubicBezTo>
                    <a:pt x="4733" y="14366"/>
                    <a:pt x="5086" y="14072"/>
                    <a:pt x="5467" y="13820"/>
                  </a:cubicBezTo>
                  <a:cubicBezTo>
                    <a:pt x="5641" y="13706"/>
                    <a:pt x="5819" y="13596"/>
                    <a:pt x="6003" y="13499"/>
                  </a:cubicBezTo>
                  <a:cubicBezTo>
                    <a:pt x="6045" y="13476"/>
                    <a:pt x="6090" y="13453"/>
                    <a:pt x="6132" y="13435"/>
                  </a:cubicBezTo>
                  <a:cubicBezTo>
                    <a:pt x="6293" y="13518"/>
                    <a:pt x="6488" y="13548"/>
                    <a:pt x="6671" y="13548"/>
                  </a:cubicBezTo>
                  <a:cubicBezTo>
                    <a:pt x="6707" y="13548"/>
                    <a:pt x="6743" y="13547"/>
                    <a:pt x="6778" y="13545"/>
                  </a:cubicBezTo>
                  <a:cubicBezTo>
                    <a:pt x="6843" y="13541"/>
                    <a:pt x="6911" y="13508"/>
                    <a:pt x="6939" y="13448"/>
                  </a:cubicBezTo>
                  <a:cubicBezTo>
                    <a:pt x="7085" y="13162"/>
                    <a:pt x="6845" y="12896"/>
                    <a:pt x="6553" y="12896"/>
                  </a:cubicBezTo>
                  <a:cubicBezTo>
                    <a:pt x="6541" y="12896"/>
                    <a:pt x="6529" y="12897"/>
                    <a:pt x="6517" y="12898"/>
                  </a:cubicBezTo>
                  <a:cubicBezTo>
                    <a:pt x="6462" y="12902"/>
                    <a:pt x="6407" y="12912"/>
                    <a:pt x="6352" y="12930"/>
                  </a:cubicBezTo>
                  <a:cubicBezTo>
                    <a:pt x="6420" y="12806"/>
                    <a:pt x="6444" y="12660"/>
                    <a:pt x="6416" y="12508"/>
                  </a:cubicBezTo>
                  <a:cubicBezTo>
                    <a:pt x="6397" y="12426"/>
                    <a:pt x="6315" y="12379"/>
                    <a:pt x="6238" y="12379"/>
                  </a:cubicBezTo>
                  <a:cubicBezTo>
                    <a:pt x="6255" y="12201"/>
                    <a:pt x="6242" y="12009"/>
                    <a:pt x="6187" y="11807"/>
                  </a:cubicBezTo>
                  <a:cubicBezTo>
                    <a:pt x="6162" y="11722"/>
                    <a:pt x="6086" y="11677"/>
                    <a:pt x="6009" y="11677"/>
                  </a:cubicBezTo>
                  <a:cubicBezTo>
                    <a:pt x="5946" y="11677"/>
                    <a:pt x="5882" y="11707"/>
                    <a:pt x="5847" y="11770"/>
                  </a:cubicBezTo>
                  <a:cubicBezTo>
                    <a:pt x="5646" y="12114"/>
                    <a:pt x="5586" y="12508"/>
                    <a:pt x="5677" y="12889"/>
                  </a:cubicBezTo>
                  <a:cubicBezTo>
                    <a:pt x="5334" y="13448"/>
                    <a:pt x="4619" y="13871"/>
                    <a:pt x="4164" y="14237"/>
                  </a:cubicBezTo>
                  <a:cubicBezTo>
                    <a:pt x="4045" y="14333"/>
                    <a:pt x="3931" y="14430"/>
                    <a:pt x="3816" y="14526"/>
                  </a:cubicBezTo>
                  <a:cubicBezTo>
                    <a:pt x="3981" y="14274"/>
                    <a:pt x="4141" y="14017"/>
                    <a:pt x="4284" y="13746"/>
                  </a:cubicBezTo>
                  <a:cubicBezTo>
                    <a:pt x="4302" y="13710"/>
                    <a:pt x="4320" y="13668"/>
                    <a:pt x="4344" y="13632"/>
                  </a:cubicBezTo>
                  <a:cubicBezTo>
                    <a:pt x="4549" y="13287"/>
                    <a:pt x="4738" y="12930"/>
                    <a:pt x="4889" y="12554"/>
                  </a:cubicBezTo>
                  <a:cubicBezTo>
                    <a:pt x="5141" y="11939"/>
                    <a:pt x="5252" y="11306"/>
                    <a:pt x="5334" y="10651"/>
                  </a:cubicBezTo>
                  <a:cubicBezTo>
                    <a:pt x="5385" y="10385"/>
                    <a:pt x="5425" y="10114"/>
                    <a:pt x="5472" y="9844"/>
                  </a:cubicBezTo>
                  <a:cubicBezTo>
                    <a:pt x="5508" y="9628"/>
                    <a:pt x="5550" y="9408"/>
                    <a:pt x="5605" y="9198"/>
                  </a:cubicBezTo>
                  <a:cubicBezTo>
                    <a:pt x="5701" y="8867"/>
                    <a:pt x="5825" y="8546"/>
                    <a:pt x="5990" y="8239"/>
                  </a:cubicBezTo>
                  <a:cubicBezTo>
                    <a:pt x="6352" y="7570"/>
                    <a:pt x="6856" y="6982"/>
                    <a:pt x="7466" y="6528"/>
                  </a:cubicBezTo>
                  <a:cubicBezTo>
                    <a:pt x="7613" y="6418"/>
                    <a:pt x="7553" y="6194"/>
                    <a:pt x="7366" y="6184"/>
                  </a:cubicBezTo>
                  <a:cubicBezTo>
                    <a:pt x="7352" y="6183"/>
                    <a:pt x="7339" y="6182"/>
                    <a:pt x="7326" y="6182"/>
                  </a:cubicBezTo>
                  <a:cubicBezTo>
                    <a:pt x="7286" y="6182"/>
                    <a:pt x="7249" y="6188"/>
                    <a:pt x="7214" y="6198"/>
                  </a:cubicBezTo>
                  <a:cubicBezTo>
                    <a:pt x="7214" y="6129"/>
                    <a:pt x="7214" y="6065"/>
                    <a:pt x="7218" y="5996"/>
                  </a:cubicBezTo>
                  <a:cubicBezTo>
                    <a:pt x="7222" y="5885"/>
                    <a:pt x="7126" y="5819"/>
                    <a:pt x="7030" y="5819"/>
                  </a:cubicBezTo>
                  <a:cubicBezTo>
                    <a:pt x="7012" y="5819"/>
                    <a:pt x="6993" y="5821"/>
                    <a:pt x="6975" y="5826"/>
                  </a:cubicBezTo>
                  <a:cubicBezTo>
                    <a:pt x="6958" y="5699"/>
                    <a:pt x="6920" y="5574"/>
                    <a:pt x="6875" y="5451"/>
                  </a:cubicBezTo>
                  <a:cubicBezTo>
                    <a:pt x="6840" y="5366"/>
                    <a:pt x="6762" y="5324"/>
                    <a:pt x="6687" y="5324"/>
                  </a:cubicBezTo>
                  <a:cubicBezTo>
                    <a:pt x="6597" y="5324"/>
                    <a:pt x="6510" y="5385"/>
                    <a:pt x="6507" y="5506"/>
                  </a:cubicBezTo>
                  <a:cubicBezTo>
                    <a:pt x="6499" y="6239"/>
                    <a:pt x="6283" y="6918"/>
                    <a:pt x="5925" y="7555"/>
                  </a:cubicBezTo>
                  <a:cubicBezTo>
                    <a:pt x="5764" y="7835"/>
                    <a:pt x="5622" y="8110"/>
                    <a:pt x="5504" y="8395"/>
                  </a:cubicBezTo>
                  <a:cubicBezTo>
                    <a:pt x="5472" y="8455"/>
                    <a:pt x="5449" y="8518"/>
                    <a:pt x="5421" y="8578"/>
                  </a:cubicBezTo>
                  <a:cubicBezTo>
                    <a:pt x="5425" y="8114"/>
                    <a:pt x="5412" y="7657"/>
                    <a:pt x="5375" y="7198"/>
                  </a:cubicBezTo>
                  <a:cubicBezTo>
                    <a:pt x="5297" y="6203"/>
                    <a:pt x="5077" y="5225"/>
                    <a:pt x="5027" y="4230"/>
                  </a:cubicBezTo>
                  <a:cubicBezTo>
                    <a:pt x="4981" y="3377"/>
                    <a:pt x="5091" y="2534"/>
                    <a:pt x="5338" y="1726"/>
                  </a:cubicBezTo>
                  <a:cubicBezTo>
                    <a:pt x="5379" y="1699"/>
                    <a:pt x="5417" y="1663"/>
                    <a:pt x="5440" y="1621"/>
                  </a:cubicBezTo>
                  <a:cubicBezTo>
                    <a:pt x="5472" y="1616"/>
                    <a:pt x="5499" y="1612"/>
                    <a:pt x="5527" y="1608"/>
                  </a:cubicBezTo>
                  <a:cubicBezTo>
                    <a:pt x="5866" y="1525"/>
                    <a:pt x="6058" y="1214"/>
                    <a:pt x="6215" y="928"/>
                  </a:cubicBezTo>
                  <a:cubicBezTo>
                    <a:pt x="6287" y="801"/>
                    <a:pt x="6187" y="663"/>
                    <a:pt x="6049" y="653"/>
                  </a:cubicBezTo>
                  <a:cubicBezTo>
                    <a:pt x="6035" y="653"/>
                    <a:pt x="6021" y="653"/>
                    <a:pt x="6006" y="653"/>
                  </a:cubicBezTo>
                  <a:cubicBezTo>
                    <a:pt x="5901" y="653"/>
                    <a:pt x="5797" y="667"/>
                    <a:pt x="5701" y="691"/>
                  </a:cubicBezTo>
                  <a:cubicBezTo>
                    <a:pt x="5715" y="663"/>
                    <a:pt x="5728" y="630"/>
                    <a:pt x="5747" y="598"/>
                  </a:cubicBezTo>
                  <a:cubicBezTo>
                    <a:pt x="5807" y="477"/>
                    <a:pt x="5718" y="324"/>
                    <a:pt x="5587" y="324"/>
                  </a:cubicBezTo>
                  <a:cubicBezTo>
                    <a:pt x="5569" y="324"/>
                    <a:pt x="5550" y="327"/>
                    <a:pt x="5531" y="333"/>
                  </a:cubicBezTo>
                  <a:cubicBezTo>
                    <a:pt x="5402" y="374"/>
                    <a:pt x="5292" y="443"/>
                    <a:pt x="5197" y="530"/>
                  </a:cubicBezTo>
                  <a:cubicBezTo>
                    <a:pt x="5165" y="397"/>
                    <a:pt x="5118" y="264"/>
                    <a:pt x="5068" y="131"/>
                  </a:cubicBezTo>
                  <a:cubicBezTo>
                    <a:pt x="5037" y="48"/>
                    <a:pt x="4960" y="1"/>
                    <a:pt x="48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26"/>
            <p:cNvSpPr/>
            <p:nvPr/>
          </p:nvSpPr>
          <p:spPr>
            <a:xfrm>
              <a:off x="3119675" y="788851"/>
              <a:ext cx="852790" cy="951266"/>
            </a:xfrm>
            <a:custGeom>
              <a:avLst/>
              <a:gdLst/>
              <a:ahLst/>
              <a:cxnLst/>
              <a:rect l="l" t="t" r="r" b="b"/>
              <a:pathLst>
                <a:path w="13951" h="15562" extrusionOk="0">
                  <a:moveTo>
                    <a:pt x="4840" y="0"/>
                  </a:moveTo>
                  <a:cubicBezTo>
                    <a:pt x="4496" y="0"/>
                    <a:pt x="4151" y="128"/>
                    <a:pt x="4060" y="500"/>
                  </a:cubicBezTo>
                  <a:cubicBezTo>
                    <a:pt x="3945" y="972"/>
                    <a:pt x="4252" y="1537"/>
                    <a:pt x="4449" y="1945"/>
                  </a:cubicBezTo>
                  <a:cubicBezTo>
                    <a:pt x="4678" y="2426"/>
                    <a:pt x="4958" y="2885"/>
                    <a:pt x="5243" y="3339"/>
                  </a:cubicBezTo>
                  <a:cubicBezTo>
                    <a:pt x="6333" y="5068"/>
                    <a:pt x="7664" y="6655"/>
                    <a:pt x="9173" y="8039"/>
                  </a:cubicBezTo>
                  <a:cubicBezTo>
                    <a:pt x="8155" y="7493"/>
                    <a:pt x="7214" y="6894"/>
                    <a:pt x="6380" y="6068"/>
                  </a:cubicBezTo>
                  <a:cubicBezTo>
                    <a:pt x="5536" y="5233"/>
                    <a:pt x="4830" y="4261"/>
                    <a:pt x="4261" y="3215"/>
                  </a:cubicBezTo>
                  <a:cubicBezTo>
                    <a:pt x="3977" y="2688"/>
                    <a:pt x="3766" y="2123"/>
                    <a:pt x="3491" y="1596"/>
                  </a:cubicBezTo>
                  <a:cubicBezTo>
                    <a:pt x="3353" y="1338"/>
                    <a:pt x="2958" y="849"/>
                    <a:pt x="2612" y="849"/>
                  </a:cubicBezTo>
                  <a:cubicBezTo>
                    <a:pt x="2485" y="849"/>
                    <a:pt x="2365" y="915"/>
                    <a:pt x="2267" y="1082"/>
                  </a:cubicBezTo>
                  <a:cubicBezTo>
                    <a:pt x="2138" y="1294"/>
                    <a:pt x="2147" y="1611"/>
                    <a:pt x="2170" y="1848"/>
                  </a:cubicBezTo>
                  <a:cubicBezTo>
                    <a:pt x="2206" y="2161"/>
                    <a:pt x="2303" y="2458"/>
                    <a:pt x="2436" y="2743"/>
                  </a:cubicBezTo>
                  <a:cubicBezTo>
                    <a:pt x="2697" y="3311"/>
                    <a:pt x="3087" y="3816"/>
                    <a:pt x="3482" y="4297"/>
                  </a:cubicBezTo>
                  <a:cubicBezTo>
                    <a:pt x="4233" y="5210"/>
                    <a:pt x="5123" y="5986"/>
                    <a:pt x="6073" y="6687"/>
                  </a:cubicBezTo>
                  <a:cubicBezTo>
                    <a:pt x="4958" y="6210"/>
                    <a:pt x="3894" y="5595"/>
                    <a:pt x="2931" y="4875"/>
                  </a:cubicBezTo>
                  <a:cubicBezTo>
                    <a:pt x="2349" y="4439"/>
                    <a:pt x="1789" y="3931"/>
                    <a:pt x="1069" y="3751"/>
                  </a:cubicBezTo>
                  <a:cubicBezTo>
                    <a:pt x="964" y="3723"/>
                    <a:pt x="850" y="3705"/>
                    <a:pt x="737" y="3705"/>
                  </a:cubicBezTo>
                  <a:cubicBezTo>
                    <a:pt x="518" y="3705"/>
                    <a:pt x="304" y="3773"/>
                    <a:pt x="170" y="3967"/>
                  </a:cubicBezTo>
                  <a:cubicBezTo>
                    <a:pt x="0" y="4219"/>
                    <a:pt x="42" y="4559"/>
                    <a:pt x="203" y="4802"/>
                  </a:cubicBezTo>
                  <a:cubicBezTo>
                    <a:pt x="409" y="5105"/>
                    <a:pt x="771" y="5298"/>
                    <a:pt x="1083" y="5472"/>
                  </a:cubicBezTo>
                  <a:cubicBezTo>
                    <a:pt x="1436" y="5669"/>
                    <a:pt x="1799" y="5852"/>
                    <a:pt x="2170" y="6017"/>
                  </a:cubicBezTo>
                  <a:cubicBezTo>
                    <a:pt x="2876" y="6343"/>
                    <a:pt x="3605" y="6618"/>
                    <a:pt x="4339" y="6879"/>
                  </a:cubicBezTo>
                  <a:cubicBezTo>
                    <a:pt x="5825" y="7406"/>
                    <a:pt x="7334" y="7861"/>
                    <a:pt x="8774" y="8507"/>
                  </a:cubicBezTo>
                  <a:cubicBezTo>
                    <a:pt x="8981" y="8600"/>
                    <a:pt x="9186" y="8700"/>
                    <a:pt x="9393" y="8801"/>
                  </a:cubicBezTo>
                  <a:cubicBezTo>
                    <a:pt x="9874" y="9076"/>
                    <a:pt x="10356" y="9351"/>
                    <a:pt x="10833" y="9640"/>
                  </a:cubicBezTo>
                  <a:cubicBezTo>
                    <a:pt x="11007" y="9745"/>
                    <a:pt x="11176" y="9855"/>
                    <a:pt x="11347" y="9975"/>
                  </a:cubicBezTo>
                  <a:cubicBezTo>
                    <a:pt x="11438" y="10048"/>
                    <a:pt x="11530" y="10122"/>
                    <a:pt x="11622" y="10204"/>
                  </a:cubicBezTo>
                  <a:cubicBezTo>
                    <a:pt x="11952" y="10498"/>
                    <a:pt x="12255" y="10823"/>
                    <a:pt x="12520" y="11180"/>
                  </a:cubicBezTo>
                  <a:cubicBezTo>
                    <a:pt x="13282" y="12433"/>
                    <a:pt x="13267" y="13960"/>
                    <a:pt x="13383" y="15382"/>
                  </a:cubicBezTo>
                  <a:cubicBezTo>
                    <a:pt x="13394" y="15502"/>
                    <a:pt x="13484" y="15561"/>
                    <a:pt x="13575" y="15561"/>
                  </a:cubicBezTo>
                  <a:cubicBezTo>
                    <a:pt x="13668" y="15561"/>
                    <a:pt x="13761" y="15498"/>
                    <a:pt x="13768" y="15373"/>
                  </a:cubicBezTo>
                  <a:cubicBezTo>
                    <a:pt x="13796" y="14895"/>
                    <a:pt x="13805" y="14410"/>
                    <a:pt x="13781" y="13928"/>
                  </a:cubicBezTo>
                  <a:cubicBezTo>
                    <a:pt x="13878" y="13905"/>
                    <a:pt x="13951" y="13822"/>
                    <a:pt x="13951" y="13684"/>
                  </a:cubicBezTo>
                  <a:cubicBezTo>
                    <a:pt x="13933" y="12864"/>
                    <a:pt x="13676" y="12080"/>
                    <a:pt x="13267" y="11383"/>
                  </a:cubicBezTo>
                  <a:cubicBezTo>
                    <a:pt x="13259" y="11360"/>
                    <a:pt x="13250" y="11341"/>
                    <a:pt x="13240" y="11318"/>
                  </a:cubicBezTo>
                  <a:cubicBezTo>
                    <a:pt x="13254" y="11263"/>
                    <a:pt x="13250" y="11204"/>
                    <a:pt x="13218" y="11135"/>
                  </a:cubicBezTo>
                  <a:cubicBezTo>
                    <a:pt x="12763" y="10186"/>
                    <a:pt x="11878" y="9585"/>
                    <a:pt x="11140" y="8875"/>
                  </a:cubicBezTo>
                  <a:cubicBezTo>
                    <a:pt x="10365" y="8132"/>
                    <a:pt x="9714" y="7269"/>
                    <a:pt x="9150" y="6356"/>
                  </a:cubicBezTo>
                  <a:cubicBezTo>
                    <a:pt x="8590" y="5448"/>
                    <a:pt x="8118" y="4485"/>
                    <a:pt x="7696" y="3509"/>
                  </a:cubicBezTo>
                  <a:cubicBezTo>
                    <a:pt x="7283" y="2555"/>
                    <a:pt x="6972" y="1486"/>
                    <a:pt x="6251" y="707"/>
                  </a:cubicBezTo>
                  <a:cubicBezTo>
                    <a:pt x="5958" y="390"/>
                    <a:pt x="5573" y="119"/>
                    <a:pt x="5146" y="32"/>
                  </a:cubicBezTo>
                  <a:cubicBezTo>
                    <a:pt x="5049" y="12"/>
                    <a:pt x="4944" y="0"/>
                    <a:pt x="4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26"/>
            <p:cNvSpPr/>
            <p:nvPr/>
          </p:nvSpPr>
          <p:spPr>
            <a:xfrm>
              <a:off x="3803260" y="785489"/>
              <a:ext cx="209851" cy="1472195"/>
            </a:xfrm>
            <a:custGeom>
              <a:avLst/>
              <a:gdLst/>
              <a:ahLst/>
              <a:cxnLst/>
              <a:rect l="l" t="t" r="r" b="b"/>
              <a:pathLst>
                <a:path w="3433" h="24084" extrusionOk="0">
                  <a:moveTo>
                    <a:pt x="358" y="0"/>
                  </a:moveTo>
                  <a:cubicBezTo>
                    <a:pt x="181" y="0"/>
                    <a:pt x="1" y="193"/>
                    <a:pt x="118" y="394"/>
                  </a:cubicBezTo>
                  <a:cubicBezTo>
                    <a:pt x="361" y="813"/>
                    <a:pt x="585" y="1238"/>
                    <a:pt x="797" y="1670"/>
                  </a:cubicBezTo>
                  <a:cubicBezTo>
                    <a:pt x="1255" y="2871"/>
                    <a:pt x="1682" y="4087"/>
                    <a:pt x="2012" y="5330"/>
                  </a:cubicBezTo>
                  <a:cubicBezTo>
                    <a:pt x="2442" y="6971"/>
                    <a:pt x="2668" y="8640"/>
                    <a:pt x="2672" y="10333"/>
                  </a:cubicBezTo>
                  <a:cubicBezTo>
                    <a:pt x="2681" y="13671"/>
                    <a:pt x="1929" y="16941"/>
                    <a:pt x="1136" y="20160"/>
                  </a:cubicBezTo>
                  <a:cubicBezTo>
                    <a:pt x="929" y="20982"/>
                    <a:pt x="723" y="21802"/>
                    <a:pt x="526" y="22623"/>
                  </a:cubicBezTo>
                  <a:cubicBezTo>
                    <a:pt x="448" y="22944"/>
                    <a:pt x="287" y="23325"/>
                    <a:pt x="338" y="23659"/>
                  </a:cubicBezTo>
                  <a:cubicBezTo>
                    <a:pt x="371" y="23886"/>
                    <a:pt x="531" y="24083"/>
                    <a:pt x="748" y="24083"/>
                  </a:cubicBezTo>
                  <a:cubicBezTo>
                    <a:pt x="798" y="24083"/>
                    <a:pt x="851" y="24073"/>
                    <a:pt x="907" y="24049"/>
                  </a:cubicBezTo>
                  <a:cubicBezTo>
                    <a:pt x="1200" y="23920"/>
                    <a:pt x="1383" y="23476"/>
                    <a:pt x="1521" y="23205"/>
                  </a:cubicBezTo>
                  <a:cubicBezTo>
                    <a:pt x="1699" y="22866"/>
                    <a:pt x="1847" y="22513"/>
                    <a:pt x="1989" y="22155"/>
                  </a:cubicBezTo>
                  <a:cubicBezTo>
                    <a:pt x="2259" y="21463"/>
                    <a:pt x="2484" y="20747"/>
                    <a:pt x="2668" y="20023"/>
                  </a:cubicBezTo>
                  <a:cubicBezTo>
                    <a:pt x="3401" y="17047"/>
                    <a:pt x="3433" y="13938"/>
                    <a:pt x="3383" y="10892"/>
                  </a:cubicBezTo>
                  <a:cubicBezTo>
                    <a:pt x="3356" y="9209"/>
                    <a:pt x="3218" y="7544"/>
                    <a:pt x="2846" y="5903"/>
                  </a:cubicBezTo>
                  <a:cubicBezTo>
                    <a:pt x="2493" y="4357"/>
                    <a:pt x="1957" y="2853"/>
                    <a:pt x="1259" y="1431"/>
                  </a:cubicBezTo>
                  <a:lnTo>
                    <a:pt x="1259" y="1427"/>
                  </a:lnTo>
                  <a:cubicBezTo>
                    <a:pt x="1113" y="1046"/>
                    <a:pt x="962" y="665"/>
                    <a:pt x="810" y="284"/>
                  </a:cubicBezTo>
                  <a:cubicBezTo>
                    <a:pt x="764" y="161"/>
                    <a:pt x="654" y="110"/>
                    <a:pt x="553" y="110"/>
                  </a:cubicBezTo>
                  <a:cubicBezTo>
                    <a:pt x="503" y="33"/>
                    <a:pt x="430"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26"/>
            <p:cNvSpPr/>
            <p:nvPr/>
          </p:nvSpPr>
          <p:spPr>
            <a:xfrm>
              <a:off x="3909132" y="1999535"/>
              <a:ext cx="200498" cy="160399"/>
            </a:xfrm>
            <a:custGeom>
              <a:avLst/>
              <a:gdLst/>
              <a:ahLst/>
              <a:cxnLst/>
              <a:rect l="l" t="t" r="r" b="b"/>
              <a:pathLst>
                <a:path w="3280" h="2624" extrusionOk="0">
                  <a:moveTo>
                    <a:pt x="2153" y="1"/>
                  </a:moveTo>
                  <a:cubicBezTo>
                    <a:pt x="1775" y="1"/>
                    <a:pt x="1372" y="211"/>
                    <a:pt x="1114" y="460"/>
                  </a:cubicBezTo>
                  <a:cubicBezTo>
                    <a:pt x="600" y="955"/>
                    <a:pt x="275" y="1684"/>
                    <a:pt x="28" y="2340"/>
                  </a:cubicBezTo>
                  <a:cubicBezTo>
                    <a:pt x="0" y="2399"/>
                    <a:pt x="28" y="2459"/>
                    <a:pt x="73" y="2496"/>
                  </a:cubicBezTo>
                  <a:cubicBezTo>
                    <a:pt x="90" y="2566"/>
                    <a:pt x="150" y="2624"/>
                    <a:pt x="220" y="2624"/>
                  </a:cubicBezTo>
                  <a:cubicBezTo>
                    <a:pt x="247" y="2624"/>
                    <a:pt x="275" y="2616"/>
                    <a:pt x="303" y="2597"/>
                  </a:cubicBezTo>
                  <a:cubicBezTo>
                    <a:pt x="573" y="2414"/>
                    <a:pt x="803" y="2207"/>
                    <a:pt x="1105" y="2065"/>
                  </a:cubicBezTo>
                  <a:cubicBezTo>
                    <a:pt x="1408" y="1923"/>
                    <a:pt x="1728" y="1826"/>
                    <a:pt x="2036" y="1684"/>
                  </a:cubicBezTo>
                  <a:cubicBezTo>
                    <a:pt x="2513" y="1460"/>
                    <a:pt x="3279" y="886"/>
                    <a:pt x="2797" y="299"/>
                  </a:cubicBezTo>
                  <a:cubicBezTo>
                    <a:pt x="2622" y="86"/>
                    <a:pt x="2393" y="1"/>
                    <a:pt x="2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26"/>
            <p:cNvSpPr/>
            <p:nvPr/>
          </p:nvSpPr>
          <p:spPr>
            <a:xfrm>
              <a:off x="3807172" y="1181776"/>
              <a:ext cx="170118" cy="242371"/>
            </a:xfrm>
            <a:custGeom>
              <a:avLst/>
              <a:gdLst/>
              <a:ahLst/>
              <a:cxnLst/>
              <a:rect l="l" t="t" r="r" b="b"/>
              <a:pathLst>
                <a:path w="2783" h="3965" extrusionOk="0">
                  <a:moveTo>
                    <a:pt x="810" y="0"/>
                  </a:moveTo>
                  <a:cubicBezTo>
                    <a:pt x="328" y="0"/>
                    <a:pt x="0" y="506"/>
                    <a:pt x="12" y="974"/>
                  </a:cubicBezTo>
                  <a:cubicBezTo>
                    <a:pt x="26" y="1594"/>
                    <a:pt x="388" y="2208"/>
                    <a:pt x="769" y="2676"/>
                  </a:cubicBezTo>
                  <a:cubicBezTo>
                    <a:pt x="1218" y="3230"/>
                    <a:pt x="1806" y="3685"/>
                    <a:pt x="2466" y="3950"/>
                  </a:cubicBezTo>
                  <a:cubicBezTo>
                    <a:pt x="2488" y="3960"/>
                    <a:pt x="2509" y="3965"/>
                    <a:pt x="2529" y="3965"/>
                  </a:cubicBezTo>
                  <a:cubicBezTo>
                    <a:pt x="2563" y="3965"/>
                    <a:pt x="2594" y="3951"/>
                    <a:pt x="2617" y="3927"/>
                  </a:cubicBezTo>
                  <a:cubicBezTo>
                    <a:pt x="2708" y="3909"/>
                    <a:pt x="2782" y="3827"/>
                    <a:pt x="2750" y="3707"/>
                  </a:cubicBezTo>
                  <a:cubicBezTo>
                    <a:pt x="2645" y="3327"/>
                    <a:pt x="2558" y="2955"/>
                    <a:pt x="2424" y="2579"/>
                  </a:cubicBezTo>
                  <a:cubicBezTo>
                    <a:pt x="2296" y="2217"/>
                    <a:pt x="2154" y="1859"/>
                    <a:pt x="2026" y="1497"/>
                  </a:cubicBezTo>
                  <a:cubicBezTo>
                    <a:pt x="1855" y="997"/>
                    <a:pt x="1580" y="176"/>
                    <a:pt x="998" y="25"/>
                  </a:cubicBezTo>
                  <a:cubicBezTo>
                    <a:pt x="933" y="8"/>
                    <a:pt x="87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26"/>
            <p:cNvSpPr/>
            <p:nvPr/>
          </p:nvSpPr>
          <p:spPr>
            <a:xfrm>
              <a:off x="3681189" y="1658996"/>
              <a:ext cx="242493" cy="260831"/>
            </a:xfrm>
            <a:custGeom>
              <a:avLst/>
              <a:gdLst/>
              <a:ahLst/>
              <a:cxnLst/>
              <a:rect l="l" t="t" r="r" b="b"/>
              <a:pathLst>
                <a:path w="3967" h="4267" extrusionOk="0">
                  <a:moveTo>
                    <a:pt x="1454" y="1"/>
                  </a:moveTo>
                  <a:cubicBezTo>
                    <a:pt x="1376" y="1"/>
                    <a:pt x="1298" y="8"/>
                    <a:pt x="1220" y="23"/>
                  </a:cubicBezTo>
                  <a:cubicBezTo>
                    <a:pt x="491" y="160"/>
                    <a:pt x="0" y="982"/>
                    <a:pt x="290" y="1678"/>
                  </a:cubicBezTo>
                  <a:cubicBezTo>
                    <a:pt x="587" y="2399"/>
                    <a:pt x="1308" y="2867"/>
                    <a:pt x="1954" y="3252"/>
                  </a:cubicBezTo>
                  <a:cubicBezTo>
                    <a:pt x="2320" y="3467"/>
                    <a:pt x="2701" y="3674"/>
                    <a:pt x="3046" y="3926"/>
                  </a:cubicBezTo>
                  <a:cubicBezTo>
                    <a:pt x="3201" y="4037"/>
                    <a:pt x="3450" y="4267"/>
                    <a:pt x="3651" y="4267"/>
                  </a:cubicBezTo>
                  <a:cubicBezTo>
                    <a:pt x="3747" y="4267"/>
                    <a:pt x="3831" y="4214"/>
                    <a:pt x="3889" y="4072"/>
                  </a:cubicBezTo>
                  <a:cubicBezTo>
                    <a:pt x="3935" y="4045"/>
                    <a:pt x="3967" y="3995"/>
                    <a:pt x="3967" y="3926"/>
                  </a:cubicBezTo>
                  <a:cubicBezTo>
                    <a:pt x="3931" y="2949"/>
                    <a:pt x="3527" y="2041"/>
                    <a:pt x="3086" y="1179"/>
                  </a:cubicBezTo>
                  <a:cubicBezTo>
                    <a:pt x="2894" y="803"/>
                    <a:pt x="2678" y="463"/>
                    <a:pt x="2298" y="247"/>
                  </a:cubicBezTo>
                  <a:cubicBezTo>
                    <a:pt x="2040" y="103"/>
                    <a:pt x="1751"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26"/>
            <p:cNvSpPr/>
            <p:nvPr/>
          </p:nvSpPr>
          <p:spPr>
            <a:xfrm>
              <a:off x="3710286" y="1897331"/>
              <a:ext cx="196097" cy="146706"/>
            </a:xfrm>
            <a:custGeom>
              <a:avLst/>
              <a:gdLst/>
              <a:ahLst/>
              <a:cxnLst/>
              <a:rect l="l" t="t" r="r" b="b"/>
              <a:pathLst>
                <a:path w="3208" h="2400" extrusionOk="0">
                  <a:moveTo>
                    <a:pt x="968" y="0"/>
                  </a:moveTo>
                  <a:cubicBezTo>
                    <a:pt x="760" y="0"/>
                    <a:pt x="557" y="46"/>
                    <a:pt x="377" y="155"/>
                  </a:cubicBezTo>
                  <a:cubicBezTo>
                    <a:pt x="148" y="297"/>
                    <a:pt x="1" y="573"/>
                    <a:pt x="75" y="843"/>
                  </a:cubicBezTo>
                  <a:cubicBezTo>
                    <a:pt x="157" y="1132"/>
                    <a:pt x="441" y="1284"/>
                    <a:pt x="703" y="1384"/>
                  </a:cubicBezTo>
                  <a:cubicBezTo>
                    <a:pt x="1355" y="1637"/>
                    <a:pt x="2083" y="1847"/>
                    <a:pt x="2597" y="2347"/>
                  </a:cubicBezTo>
                  <a:cubicBezTo>
                    <a:pt x="2636" y="2383"/>
                    <a:pt x="2678" y="2399"/>
                    <a:pt x="2718" y="2399"/>
                  </a:cubicBezTo>
                  <a:cubicBezTo>
                    <a:pt x="2763" y="2399"/>
                    <a:pt x="2806" y="2379"/>
                    <a:pt x="2841" y="2347"/>
                  </a:cubicBezTo>
                  <a:cubicBezTo>
                    <a:pt x="2861" y="2352"/>
                    <a:pt x="2881" y="2354"/>
                    <a:pt x="2901" y="2354"/>
                  </a:cubicBezTo>
                  <a:cubicBezTo>
                    <a:pt x="2991" y="2354"/>
                    <a:pt x="3074" y="2303"/>
                    <a:pt x="3093" y="2187"/>
                  </a:cubicBezTo>
                  <a:cubicBezTo>
                    <a:pt x="3207" y="1489"/>
                    <a:pt x="2854" y="866"/>
                    <a:pt x="2295" y="476"/>
                  </a:cubicBezTo>
                  <a:cubicBezTo>
                    <a:pt x="1941" y="232"/>
                    <a:pt x="1439"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26"/>
            <p:cNvSpPr/>
            <p:nvPr/>
          </p:nvSpPr>
          <p:spPr>
            <a:xfrm>
              <a:off x="4147039" y="882620"/>
              <a:ext cx="194936" cy="197197"/>
            </a:xfrm>
            <a:custGeom>
              <a:avLst/>
              <a:gdLst/>
              <a:ahLst/>
              <a:cxnLst/>
              <a:rect l="l" t="t" r="r" b="b"/>
              <a:pathLst>
                <a:path w="3189" h="3226" extrusionOk="0">
                  <a:moveTo>
                    <a:pt x="2183" y="1"/>
                  </a:moveTo>
                  <a:cubicBezTo>
                    <a:pt x="1705" y="1"/>
                    <a:pt x="1212" y="500"/>
                    <a:pt x="964" y="841"/>
                  </a:cubicBezTo>
                  <a:cubicBezTo>
                    <a:pt x="511" y="1470"/>
                    <a:pt x="346" y="2213"/>
                    <a:pt x="130" y="2943"/>
                  </a:cubicBezTo>
                  <a:cubicBezTo>
                    <a:pt x="126" y="2947"/>
                    <a:pt x="120" y="2951"/>
                    <a:pt x="116" y="2956"/>
                  </a:cubicBezTo>
                  <a:cubicBezTo>
                    <a:pt x="0" y="3071"/>
                    <a:pt x="111" y="3226"/>
                    <a:pt x="243" y="3226"/>
                  </a:cubicBezTo>
                  <a:cubicBezTo>
                    <a:pt x="268" y="3226"/>
                    <a:pt x="293" y="3220"/>
                    <a:pt x="318" y="3208"/>
                  </a:cubicBezTo>
                  <a:cubicBezTo>
                    <a:pt x="698" y="3015"/>
                    <a:pt x="1070" y="2736"/>
                    <a:pt x="1423" y="2492"/>
                  </a:cubicBezTo>
                  <a:cubicBezTo>
                    <a:pt x="1703" y="2305"/>
                    <a:pt x="1978" y="2098"/>
                    <a:pt x="2221" y="1865"/>
                  </a:cubicBezTo>
                  <a:cubicBezTo>
                    <a:pt x="2620" y="1484"/>
                    <a:pt x="3189" y="659"/>
                    <a:pt x="2624" y="172"/>
                  </a:cubicBezTo>
                  <a:cubicBezTo>
                    <a:pt x="2484" y="51"/>
                    <a:pt x="2334" y="1"/>
                    <a:pt x="2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26"/>
            <p:cNvSpPr/>
            <p:nvPr/>
          </p:nvSpPr>
          <p:spPr>
            <a:xfrm>
              <a:off x="3972705" y="1776115"/>
              <a:ext cx="210279" cy="145789"/>
            </a:xfrm>
            <a:custGeom>
              <a:avLst/>
              <a:gdLst/>
              <a:ahLst/>
              <a:cxnLst/>
              <a:rect l="l" t="t" r="r" b="b"/>
              <a:pathLst>
                <a:path w="3440" h="2385" extrusionOk="0">
                  <a:moveTo>
                    <a:pt x="2340" y="0"/>
                  </a:moveTo>
                  <a:cubicBezTo>
                    <a:pt x="1950" y="0"/>
                    <a:pt x="1525" y="207"/>
                    <a:pt x="1253" y="423"/>
                  </a:cubicBezTo>
                  <a:cubicBezTo>
                    <a:pt x="694" y="863"/>
                    <a:pt x="313" y="1427"/>
                    <a:pt x="28" y="2074"/>
                  </a:cubicBezTo>
                  <a:cubicBezTo>
                    <a:pt x="0" y="2138"/>
                    <a:pt x="10" y="2202"/>
                    <a:pt x="42" y="2249"/>
                  </a:cubicBezTo>
                  <a:cubicBezTo>
                    <a:pt x="62" y="2322"/>
                    <a:pt x="132" y="2384"/>
                    <a:pt x="212" y="2384"/>
                  </a:cubicBezTo>
                  <a:cubicBezTo>
                    <a:pt x="240" y="2384"/>
                    <a:pt x="270" y="2376"/>
                    <a:pt x="299" y="2359"/>
                  </a:cubicBezTo>
                  <a:cubicBezTo>
                    <a:pt x="895" y="2001"/>
                    <a:pt x="1587" y="1941"/>
                    <a:pt x="2220" y="1675"/>
                  </a:cubicBezTo>
                  <a:cubicBezTo>
                    <a:pt x="2707" y="1468"/>
                    <a:pt x="3440" y="890"/>
                    <a:pt x="2991" y="304"/>
                  </a:cubicBezTo>
                  <a:cubicBezTo>
                    <a:pt x="2821" y="84"/>
                    <a:pt x="2588" y="0"/>
                    <a:pt x="2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26"/>
            <p:cNvSpPr/>
            <p:nvPr/>
          </p:nvSpPr>
          <p:spPr>
            <a:xfrm>
              <a:off x="3992693" y="1465101"/>
              <a:ext cx="261565" cy="274218"/>
            </a:xfrm>
            <a:custGeom>
              <a:avLst/>
              <a:gdLst/>
              <a:ahLst/>
              <a:cxnLst/>
              <a:rect l="l" t="t" r="r" b="b"/>
              <a:pathLst>
                <a:path w="4279" h="4486" extrusionOk="0">
                  <a:moveTo>
                    <a:pt x="3170" y="0"/>
                  </a:moveTo>
                  <a:cubicBezTo>
                    <a:pt x="3046" y="0"/>
                    <a:pt x="2919" y="17"/>
                    <a:pt x="2793" y="45"/>
                  </a:cubicBezTo>
                  <a:cubicBezTo>
                    <a:pt x="1957" y="228"/>
                    <a:pt x="1334" y="953"/>
                    <a:pt x="926" y="1658"/>
                  </a:cubicBezTo>
                  <a:cubicBezTo>
                    <a:pt x="454" y="2466"/>
                    <a:pt x="141" y="3337"/>
                    <a:pt x="18" y="4264"/>
                  </a:cubicBezTo>
                  <a:cubicBezTo>
                    <a:pt x="1" y="4398"/>
                    <a:pt x="114" y="4485"/>
                    <a:pt x="219" y="4485"/>
                  </a:cubicBezTo>
                  <a:cubicBezTo>
                    <a:pt x="282" y="4485"/>
                    <a:pt x="342" y="4453"/>
                    <a:pt x="367" y="4378"/>
                  </a:cubicBezTo>
                  <a:cubicBezTo>
                    <a:pt x="1210" y="3929"/>
                    <a:pt x="2100" y="3557"/>
                    <a:pt x="2920" y="3057"/>
                  </a:cubicBezTo>
                  <a:cubicBezTo>
                    <a:pt x="3590" y="2645"/>
                    <a:pt x="4278" y="2003"/>
                    <a:pt x="4268" y="1150"/>
                  </a:cubicBezTo>
                  <a:cubicBezTo>
                    <a:pt x="4264" y="788"/>
                    <a:pt x="4126" y="458"/>
                    <a:pt x="3847" y="228"/>
                  </a:cubicBezTo>
                  <a:cubicBezTo>
                    <a:pt x="3644" y="64"/>
                    <a:pt x="3412"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26"/>
            <p:cNvSpPr/>
            <p:nvPr/>
          </p:nvSpPr>
          <p:spPr>
            <a:xfrm>
              <a:off x="3991226" y="1267599"/>
              <a:ext cx="190962" cy="242615"/>
            </a:xfrm>
            <a:custGeom>
              <a:avLst/>
              <a:gdLst/>
              <a:ahLst/>
              <a:cxnLst/>
              <a:rect l="l" t="t" r="r" b="b"/>
              <a:pathLst>
                <a:path w="3124" h="3969" extrusionOk="0">
                  <a:moveTo>
                    <a:pt x="2035" y="0"/>
                  </a:moveTo>
                  <a:cubicBezTo>
                    <a:pt x="1924" y="0"/>
                    <a:pt x="1811" y="15"/>
                    <a:pt x="1702" y="47"/>
                  </a:cubicBezTo>
                  <a:cubicBezTo>
                    <a:pt x="1064" y="230"/>
                    <a:pt x="588" y="795"/>
                    <a:pt x="336" y="1386"/>
                  </a:cubicBezTo>
                  <a:cubicBezTo>
                    <a:pt x="14" y="2161"/>
                    <a:pt x="0" y="2954"/>
                    <a:pt x="37" y="3780"/>
                  </a:cubicBezTo>
                  <a:cubicBezTo>
                    <a:pt x="43" y="3906"/>
                    <a:pt x="140" y="3968"/>
                    <a:pt x="236" y="3968"/>
                  </a:cubicBezTo>
                  <a:cubicBezTo>
                    <a:pt x="283" y="3968"/>
                    <a:pt x="331" y="3953"/>
                    <a:pt x="368" y="3922"/>
                  </a:cubicBezTo>
                  <a:cubicBezTo>
                    <a:pt x="418" y="3918"/>
                    <a:pt x="468" y="3890"/>
                    <a:pt x="495" y="3822"/>
                  </a:cubicBezTo>
                  <a:cubicBezTo>
                    <a:pt x="776" y="3138"/>
                    <a:pt x="1386" y="2844"/>
                    <a:pt x="1977" y="2473"/>
                  </a:cubicBezTo>
                  <a:cubicBezTo>
                    <a:pt x="2527" y="2125"/>
                    <a:pt x="3124" y="1629"/>
                    <a:pt x="3082" y="909"/>
                  </a:cubicBezTo>
                  <a:cubicBezTo>
                    <a:pt x="3048" y="334"/>
                    <a:pt x="2556" y="0"/>
                    <a:pt x="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26"/>
            <p:cNvSpPr/>
            <p:nvPr/>
          </p:nvSpPr>
          <p:spPr>
            <a:xfrm>
              <a:off x="3973010" y="1097360"/>
              <a:ext cx="126778" cy="180448"/>
            </a:xfrm>
            <a:custGeom>
              <a:avLst/>
              <a:gdLst/>
              <a:ahLst/>
              <a:cxnLst/>
              <a:rect l="l" t="t" r="r" b="b"/>
              <a:pathLst>
                <a:path w="2074" h="2952" extrusionOk="0">
                  <a:moveTo>
                    <a:pt x="1347" y="0"/>
                  </a:moveTo>
                  <a:cubicBezTo>
                    <a:pt x="811" y="0"/>
                    <a:pt x="412" y="594"/>
                    <a:pt x="239" y="1034"/>
                  </a:cubicBezTo>
                  <a:cubicBezTo>
                    <a:pt x="28" y="1585"/>
                    <a:pt x="1" y="2149"/>
                    <a:pt x="88" y="2727"/>
                  </a:cubicBezTo>
                  <a:cubicBezTo>
                    <a:pt x="108" y="2876"/>
                    <a:pt x="235" y="2951"/>
                    <a:pt x="354" y="2951"/>
                  </a:cubicBezTo>
                  <a:cubicBezTo>
                    <a:pt x="425" y="2951"/>
                    <a:pt x="493" y="2924"/>
                    <a:pt x="532" y="2869"/>
                  </a:cubicBezTo>
                  <a:cubicBezTo>
                    <a:pt x="551" y="2855"/>
                    <a:pt x="564" y="2837"/>
                    <a:pt x="573" y="2810"/>
                  </a:cubicBezTo>
                  <a:cubicBezTo>
                    <a:pt x="821" y="2217"/>
                    <a:pt x="1358" y="1855"/>
                    <a:pt x="1674" y="1314"/>
                  </a:cubicBezTo>
                  <a:cubicBezTo>
                    <a:pt x="1890" y="943"/>
                    <a:pt x="2073" y="94"/>
                    <a:pt x="1449" y="7"/>
                  </a:cubicBezTo>
                  <a:cubicBezTo>
                    <a:pt x="1415" y="3"/>
                    <a:pt x="1380" y="0"/>
                    <a:pt x="1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26"/>
            <p:cNvSpPr/>
            <p:nvPr/>
          </p:nvSpPr>
          <p:spPr>
            <a:xfrm>
              <a:off x="3977778" y="1515653"/>
              <a:ext cx="196831" cy="230817"/>
            </a:xfrm>
            <a:custGeom>
              <a:avLst/>
              <a:gdLst/>
              <a:ahLst/>
              <a:cxnLst/>
              <a:rect l="l" t="t" r="r" b="b"/>
              <a:pathLst>
                <a:path w="3220" h="3776" extrusionOk="0">
                  <a:moveTo>
                    <a:pt x="3122" y="1"/>
                  </a:moveTo>
                  <a:cubicBezTo>
                    <a:pt x="3098" y="1"/>
                    <a:pt x="3074" y="10"/>
                    <a:pt x="3054" y="25"/>
                  </a:cubicBezTo>
                  <a:cubicBezTo>
                    <a:pt x="2802" y="240"/>
                    <a:pt x="2550" y="446"/>
                    <a:pt x="2302" y="662"/>
                  </a:cubicBezTo>
                  <a:cubicBezTo>
                    <a:pt x="2059" y="873"/>
                    <a:pt x="1807" y="1079"/>
                    <a:pt x="1578" y="1309"/>
                  </a:cubicBezTo>
                  <a:cubicBezTo>
                    <a:pt x="1151" y="1739"/>
                    <a:pt x="757" y="2213"/>
                    <a:pt x="440" y="2730"/>
                  </a:cubicBezTo>
                  <a:cubicBezTo>
                    <a:pt x="358" y="2873"/>
                    <a:pt x="281" y="3011"/>
                    <a:pt x="207" y="3157"/>
                  </a:cubicBezTo>
                  <a:cubicBezTo>
                    <a:pt x="170" y="3231"/>
                    <a:pt x="133" y="3303"/>
                    <a:pt x="101" y="3382"/>
                  </a:cubicBezTo>
                  <a:cubicBezTo>
                    <a:pt x="65" y="3460"/>
                    <a:pt x="23" y="3547"/>
                    <a:pt x="10" y="3634"/>
                  </a:cubicBezTo>
                  <a:cubicBezTo>
                    <a:pt x="1" y="3719"/>
                    <a:pt x="59" y="3776"/>
                    <a:pt x="123" y="3776"/>
                  </a:cubicBezTo>
                  <a:cubicBezTo>
                    <a:pt x="160" y="3776"/>
                    <a:pt x="197" y="3757"/>
                    <a:pt x="226" y="3716"/>
                  </a:cubicBezTo>
                  <a:cubicBezTo>
                    <a:pt x="271" y="3657"/>
                    <a:pt x="294" y="3588"/>
                    <a:pt x="321" y="3524"/>
                  </a:cubicBezTo>
                  <a:cubicBezTo>
                    <a:pt x="349" y="3455"/>
                    <a:pt x="381" y="3390"/>
                    <a:pt x="413" y="3327"/>
                  </a:cubicBezTo>
                  <a:cubicBezTo>
                    <a:pt x="473" y="3193"/>
                    <a:pt x="541" y="3066"/>
                    <a:pt x="620" y="2941"/>
                  </a:cubicBezTo>
                  <a:cubicBezTo>
                    <a:pt x="762" y="2694"/>
                    <a:pt x="927" y="2460"/>
                    <a:pt x="1101" y="2235"/>
                  </a:cubicBezTo>
                  <a:cubicBezTo>
                    <a:pt x="1289" y="1997"/>
                    <a:pt x="1491" y="1777"/>
                    <a:pt x="1697" y="1557"/>
                  </a:cubicBezTo>
                  <a:cubicBezTo>
                    <a:pt x="1917" y="1327"/>
                    <a:pt x="2137" y="1098"/>
                    <a:pt x="2372" y="878"/>
                  </a:cubicBezTo>
                  <a:cubicBezTo>
                    <a:pt x="2637" y="630"/>
                    <a:pt x="2908" y="387"/>
                    <a:pt x="3183" y="149"/>
                  </a:cubicBezTo>
                  <a:cubicBezTo>
                    <a:pt x="3219" y="116"/>
                    <a:pt x="3215" y="52"/>
                    <a:pt x="3183" y="25"/>
                  </a:cubicBezTo>
                  <a:cubicBezTo>
                    <a:pt x="3164" y="8"/>
                    <a:pt x="3143" y="1"/>
                    <a:pt x="3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26"/>
            <p:cNvSpPr/>
            <p:nvPr/>
          </p:nvSpPr>
          <p:spPr>
            <a:xfrm>
              <a:off x="3951982" y="1802828"/>
              <a:ext cx="165533" cy="143711"/>
            </a:xfrm>
            <a:custGeom>
              <a:avLst/>
              <a:gdLst/>
              <a:ahLst/>
              <a:cxnLst/>
              <a:rect l="l" t="t" r="r" b="b"/>
              <a:pathLst>
                <a:path w="2708" h="2351" extrusionOk="0">
                  <a:moveTo>
                    <a:pt x="2605" y="1"/>
                  </a:moveTo>
                  <a:cubicBezTo>
                    <a:pt x="2598" y="1"/>
                    <a:pt x="2590" y="2"/>
                    <a:pt x="2582" y="4"/>
                  </a:cubicBezTo>
                  <a:cubicBezTo>
                    <a:pt x="2371" y="68"/>
                    <a:pt x="2151" y="133"/>
                    <a:pt x="1950" y="216"/>
                  </a:cubicBezTo>
                  <a:cubicBezTo>
                    <a:pt x="1738" y="303"/>
                    <a:pt x="1541" y="431"/>
                    <a:pt x="1353" y="569"/>
                  </a:cubicBezTo>
                  <a:cubicBezTo>
                    <a:pt x="982" y="839"/>
                    <a:pt x="656" y="1164"/>
                    <a:pt x="381" y="1541"/>
                  </a:cubicBezTo>
                  <a:cubicBezTo>
                    <a:pt x="312" y="1637"/>
                    <a:pt x="244" y="1742"/>
                    <a:pt x="180" y="1848"/>
                  </a:cubicBezTo>
                  <a:cubicBezTo>
                    <a:pt x="147" y="1898"/>
                    <a:pt x="115" y="1954"/>
                    <a:pt x="87" y="2009"/>
                  </a:cubicBezTo>
                  <a:cubicBezTo>
                    <a:pt x="55" y="2072"/>
                    <a:pt x="15" y="2137"/>
                    <a:pt x="5" y="2206"/>
                  </a:cubicBezTo>
                  <a:cubicBezTo>
                    <a:pt x="0" y="2261"/>
                    <a:pt x="15" y="2311"/>
                    <a:pt x="60" y="2334"/>
                  </a:cubicBezTo>
                  <a:cubicBezTo>
                    <a:pt x="78" y="2345"/>
                    <a:pt x="98" y="2350"/>
                    <a:pt x="117" y="2350"/>
                  </a:cubicBezTo>
                  <a:cubicBezTo>
                    <a:pt x="148" y="2350"/>
                    <a:pt x="178" y="2338"/>
                    <a:pt x="197" y="2316"/>
                  </a:cubicBezTo>
                  <a:cubicBezTo>
                    <a:pt x="280" y="2233"/>
                    <a:pt x="322" y="2119"/>
                    <a:pt x="377" y="2022"/>
                  </a:cubicBezTo>
                  <a:cubicBezTo>
                    <a:pt x="432" y="1926"/>
                    <a:pt x="491" y="1835"/>
                    <a:pt x="551" y="1747"/>
                  </a:cubicBezTo>
                  <a:cubicBezTo>
                    <a:pt x="670" y="1573"/>
                    <a:pt x="807" y="1412"/>
                    <a:pt x="955" y="1257"/>
                  </a:cubicBezTo>
                  <a:cubicBezTo>
                    <a:pt x="1253" y="944"/>
                    <a:pt x="1596" y="692"/>
                    <a:pt x="1973" y="476"/>
                  </a:cubicBezTo>
                  <a:cubicBezTo>
                    <a:pt x="2078" y="417"/>
                    <a:pt x="2179" y="349"/>
                    <a:pt x="2289" y="288"/>
                  </a:cubicBezTo>
                  <a:cubicBezTo>
                    <a:pt x="2399" y="229"/>
                    <a:pt x="2509" y="184"/>
                    <a:pt x="2623" y="146"/>
                  </a:cubicBezTo>
                  <a:cubicBezTo>
                    <a:pt x="2708" y="121"/>
                    <a:pt x="2680" y="1"/>
                    <a:pt x="2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26"/>
            <p:cNvSpPr/>
            <p:nvPr/>
          </p:nvSpPr>
          <p:spPr>
            <a:xfrm>
              <a:off x="3893117" y="2032422"/>
              <a:ext cx="153552" cy="135336"/>
            </a:xfrm>
            <a:custGeom>
              <a:avLst/>
              <a:gdLst/>
              <a:ahLst/>
              <a:cxnLst/>
              <a:rect l="l" t="t" r="r" b="b"/>
              <a:pathLst>
                <a:path w="2512" h="2214" extrusionOk="0">
                  <a:moveTo>
                    <a:pt x="2406" y="0"/>
                  </a:moveTo>
                  <a:cubicBezTo>
                    <a:pt x="2394" y="0"/>
                    <a:pt x="2383" y="3"/>
                    <a:pt x="2371" y="9"/>
                  </a:cubicBezTo>
                  <a:cubicBezTo>
                    <a:pt x="2013" y="187"/>
                    <a:pt x="1642" y="357"/>
                    <a:pt x="1325" y="610"/>
                  </a:cubicBezTo>
                  <a:cubicBezTo>
                    <a:pt x="1010" y="862"/>
                    <a:pt x="716" y="1146"/>
                    <a:pt x="455" y="1458"/>
                  </a:cubicBezTo>
                  <a:cubicBezTo>
                    <a:pt x="303" y="1637"/>
                    <a:pt x="165" y="1825"/>
                    <a:pt x="37" y="2022"/>
                  </a:cubicBezTo>
                  <a:cubicBezTo>
                    <a:pt x="0" y="2077"/>
                    <a:pt x="28" y="2164"/>
                    <a:pt x="87" y="2196"/>
                  </a:cubicBezTo>
                  <a:cubicBezTo>
                    <a:pt x="108" y="2208"/>
                    <a:pt x="129" y="2213"/>
                    <a:pt x="149" y="2213"/>
                  </a:cubicBezTo>
                  <a:cubicBezTo>
                    <a:pt x="194" y="2213"/>
                    <a:pt x="237" y="2187"/>
                    <a:pt x="262" y="2145"/>
                  </a:cubicBezTo>
                  <a:cubicBezTo>
                    <a:pt x="693" y="1491"/>
                    <a:pt x="1266" y="962"/>
                    <a:pt x="1886" y="486"/>
                  </a:cubicBezTo>
                  <a:cubicBezTo>
                    <a:pt x="2060" y="348"/>
                    <a:pt x="2248" y="225"/>
                    <a:pt x="2445" y="124"/>
                  </a:cubicBezTo>
                  <a:cubicBezTo>
                    <a:pt x="2511" y="88"/>
                    <a:pt x="2468" y="0"/>
                    <a:pt x="2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26"/>
            <p:cNvSpPr/>
            <p:nvPr/>
          </p:nvSpPr>
          <p:spPr>
            <a:xfrm>
              <a:off x="3984196" y="1320596"/>
              <a:ext cx="125434" cy="213946"/>
            </a:xfrm>
            <a:custGeom>
              <a:avLst/>
              <a:gdLst/>
              <a:ahLst/>
              <a:cxnLst/>
              <a:rect l="l" t="t" r="r" b="b"/>
              <a:pathLst>
                <a:path w="2052" h="3500" extrusionOk="0">
                  <a:moveTo>
                    <a:pt x="1957" y="1"/>
                  </a:moveTo>
                  <a:cubicBezTo>
                    <a:pt x="1944" y="1"/>
                    <a:pt x="1931" y="5"/>
                    <a:pt x="1918" y="15"/>
                  </a:cubicBezTo>
                  <a:cubicBezTo>
                    <a:pt x="1721" y="157"/>
                    <a:pt x="1541" y="326"/>
                    <a:pt x="1372" y="500"/>
                  </a:cubicBezTo>
                  <a:cubicBezTo>
                    <a:pt x="1202" y="675"/>
                    <a:pt x="1042" y="868"/>
                    <a:pt x="904" y="1074"/>
                  </a:cubicBezTo>
                  <a:cubicBezTo>
                    <a:pt x="610" y="1505"/>
                    <a:pt x="413" y="2009"/>
                    <a:pt x="248" y="2500"/>
                  </a:cubicBezTo>
                  <a:cubicBezTo>
                    <a:pt x="203" y="2642"/>
                    <a:pt x="157" y="2784"/>
                    <a:pt x="115" y="2927"/>
                  </a:cubicBezTo>
                  <a:cubicBezTo>
                    <a:pt x="93" y="3000"/>
                    <a:pt x="74" y="3078"/>
                    <a:pt x="51" y="3152"/>
                  </a:cubicBezTo>
                  <a:cubicBezTo>
                    <a:pt x="28" y="3230"/>
                    <a:pt x="1" y="3307"/>
                    <a:pt x="1" y="3390"/>
                  </a:cubicBezTo>
                  <a:cubicBezTo>
                    <a:pt x="3" y="3461"/>
                    <a:pt x="58" y="3500"/>
                    <a:pt x="116" y="3500"/>
                  </a:cubicBezTo>
                  <a:cubicBezTo>
                    <a:pt x="155" y="3500"/>
                    <a:pt x="195" y="3482"/>
                    <a:pt x="221" y="3445"/>
                  </a:cubicBezTo>
                  <a:cubicBezTo>
                    <a:pt x="258" y="3385"/>
                    <a:pt x="271" y="3321"/>
                    <a:pt x="290" y="3257"/>
                  </a:cubicBezTo>
                  <a:cubicBezTo>
                    <a:pt x="308" y="3192"/>
                    <a:pt x="326" y="3124"/>
                    <a:pt x="345" y="3059"/>
                  </a:cubicBezTo>
                  <a:cubicBezTo>
                    <a:pt x="381" y="2936"/>
                    <a:pt x="423" y="2812"/>
                    <a:pt x="464" y="2684"/>
                  </a:cubicBezTo>
                  <a:cubicBezTo>
                    <a:pt x="542" y="2441"/>
                    <a:pt x="629" y="2198"/>
                    <a:pt x="730" y="1959"/>
                  </a:cubicBezTo>
                  <a:cubicBezTo>
                    <a:pt x="822" y="1734"/>
                    <a:pt x="932" y="1514"/>
                    <a:pt x="1051" y="1298"/>
                  </a:cubicBezTo>
                  <a:cubicBezTo>
                    <a:pt x="1166" y="1097"/>
                    <a:pt x="1281" y="891"/>
                    <a:pt x="1423" y="703"/>
                  </a:cubicBezTo>
                  <a:cubicBezTo>
                    <a:pt x="1583" y="487"/>
                    <a:pt x="1776" y="295"/>
                    <a:pt x="1992" y="134"/>
                  </a:cubicBezTo>
                  <a:cubicBezTo>
                    <a:pt x="2051" y="89"/>
                    <a:pt x="2013" y="1"/>
                    <a:pt x="1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26"/>
            <p:cNvSpPr/>
            <p:nvPr/>
          </p:nvSpPr>
          <p:spPr>
            <a:xfrm>
              <a:off x="3976067" y="1125906"/>
              <a:ext cx="67607" cy="183994"/>
            </a:xfrm>
            <a:custGeom>
              <a:avLst/>
              <a:gdLst/>
              <a:ahLst/>
              <a:cxnLst/>
              <a:rect l="l" t="t" r="r" b="b"/>
              <a:pathLst>
                <a:path w="1106" h="3010" extrusionOk="0">
                  <a:moveTo>
                    <a:pt x="1019" y="0"/>
                  </a:moveTo>
                  <a:cubicBezTo>
                    <a:pt x="999" y="0"/>
                    <a:pt x="978" y="9"/>
                    <a:pt x="963" y="31"/>
                  </a:cubicBezTo>
                  <a:cubicBezTo>
                    <a:pt x="849" y="196"/>
                    <a:pt x="743" y="366"/>
                    <a:pt x="639" y="535"/>
                  </a:cubicBezTo>
                  <a:cubicBezTo>
                    <a:pt x="529" y="705"/>
                    <a:pt x="432" y="879"/>
                    <a:pt x="358" y="1063"/>
                  </a:cubicBezTo>
                  <a:cubicBezTo>
                    <a:pt x="207" y="1439"/>
                    <a:pt x="110" y="1837"/>
                    <a:pt x="55" y="2237"/>
                  </a:cubicBezTo>
                  <a:cubicBezTo>
                    <a:pt x="28" y="2470"/>
                    <a:pt x="0" y="2705"/>
                    <a:pt x="38" y="2934"/>
                  </a:cubicBezTo>
                  <a:cubicBezTo>
                    <a:pt x="46" y="2985"/>
                    <a:pt x="91" y="3009"/>
                    <a:pt x="136" y="3009"/>
                  </a:cubicBezTo>
                  <a:cubicBezTo>
                    <a:pt x="185" y="3009"/>
                    <a:pt x="235" y="2981"/>
                    <a:pt x="244" y="2929"/>
                  </a:cubicBezTo>
                  <a:cubicBezTo>
                    <a:pt x="276" y="2737"/>
                    <a:pt x="281" y="2540"/>
                    <a:pt x="303" y="2343"/>
                  </a:cubicBezTo>
                  <a:cubicBezTo>
                    <a:pt x="326" y="2150"/>
                    <a:pt x="358" y="1962"/>
                    <a:pt x="404" y="1774"/>
                  </a:cubicBezTo>
                  <a:cubicBezTo>
                    <a:pt x="451" y="1585"/>
                    <a:pt x="506" y="1397"/>
                    <a:pt x="569" y="1219"/>
                  </a:cubicBezTo>
                  <a:cubicBezTo>
                    <a:pt x="629" y="1035"/>
                    <a:pt x="694" y="857"/>
                    <a:pt x="762" y="677"/>
                  </a:cubicBezTo>
                  <a:cubicBezTo>
                    <a:pt x="845" y="472"/>
                    <a:pt x="950" y="279"/>
                    <a:pt x="1073" y="91"/>
                  </a:cubicBezTo>
                  <a:cubicBezTo>
                    <a:pt x="1105" y="43"/>
                    <a:pt x="1063"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26"/>
            <p:cNvSpPr/>
            <p:nvPr/>
          </p:nvSpPr>
          <p:spPr>
            <a:xfrm>
              <a:off x="4138359" y="918624"/>
              <a:ext cx="125189" cy="168651"/>
            </a:xfrm>
            <a:custGeom>
              <a:avLst/>
              <a:gdLst/>
              <a:ahLst/>
              <a:cxnLst/>
              <a:rect l="l" t="t" r="r" b="b"/>
              <a:pathLst>
                <a:path w="2048" h="2759" extrusionOk="0">
                  <a:moveTo>
                    <a:pt x="1952" y="1"/>
                  </a:moveTo>
                  <a:cubicBezTo>
                    <a:pt x="1940" y="1"/>
                    <a:pt x="1926" y="5"/>
                    <a:pt x="1913" y="15"/>
                  </a:cubicBezTo>
                  <a:cubicBezTo>
                    <a:pt x="1743" y="134"/>
                    <a:pt x="1597" y="276"/>
                    <a:pt x="1460" y="432"/>
                  </a:cubicBezTo>
                  <a:cubicBezTo>
                    <a:pt x="1390" y="510"/>
                    <a:pt x="1326" y="593"/>
                    <a:pt x="1258" y="671"/>
                  </a:cubicBezTo>
                  <a:cubicBezTo>
                    <a:pt x="1193" y="753"/>
                    <a:pt x="1121" y="821"/>
                    <a:pt x="1056" y="900"/>
                  </a:cubicBezTo>
                  <a:cubicBezTo>
                    <a:pt x="795" y="1230"/>
                    <a:pt x="556" y="1588"/>
                    <a:pt x="340" y="1950"/>
                  </a:cubicBezTo>
                  <a:cubicBezTo>
                    <a:pt x="281" y="2055"/>
                    <a:pt x="226" y="2161"/>
                    <a:pt x="171" y="2271"/>
                  </a:cubicBezTo>
                  <a:cubicBezTo>
                    <a:pt x="116" y="2381"/>
                    <a:pt x="56" y="2491"/>
                    <a:pt x="24" y="2610"/>
                  </a:cubicBezTo>
                  <a:cubicBezTo>
                    <a:pt x="0" y="2698"/>
                    <a:pt x="71" y="2759"/>
                    <a:pt x="143" y="2759"/>
                  </a:cubicBezTo>
                  <a:cubicBezTo>
                    <a:pt x="183" y="2759"/>
                    <a:pt x="224" y="2740"/>
                    <a:pt x="249" y="2697"/>
                  </a:cubicBezTo>
                  <a:cubicBezTo>
                    <a:pt x="304" y="2610"/>
                    <a:pt x="340" y="2514"/>
                    <a:pt x="386" y="2422"/>
                  </a:cubicBezTo>
                  <a:cubicBezTo>
                    <a:pt x="427" y="2330"/>
                    <a:pt x="473" y="2243"/>
                    <a:pt x="524" y="2157"/>
                  </a:cubicBezTo>
                  <a:cubicBezTo>
                    <a:pt x="625" y="1982"/>
                    <a:pt x="730" y="1808"/>
                    <a:pt x="840" y="1638"/>
                  </a:cubicBezTo>
                  <a:cubicBezTo>
                    <a:pt x="955" y="1469"/>
                    <a:pt x="1079" y="1298"/>
                    <a:pt x="1193" y="1129"/>
                  </a:cubicBezTo>
                  <a:cubicBezTo>
                    <a:pt x="1248" y="1046"/>
                    <a:pt x="1303" y="963"/>
                    <a:pt x="1354" y="877"/>
                  </a:cubicBezTo>
                  <a:cubicBezTo>
                    <a:pt x="1405" y="790"/>
                    <a:pt x="1464" y="707"/>
                    <a:pt x="1523" y="624"/>
                  </a:cubicBezTo>
                  <a:cubicBezTo>
                    <a:pt x="1657" y="445"/>
                    <a:pt x="1808" y="267"/>
                    <a:pt x="1987" y="134"/>
                  </a:cubicBezTo>
                  <a:cubicBezTo>
                    <a:pt x="2047" y="88"/>
                    <a:pt x="200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26"/>
            <p:cNvSpPr/>
            <p:nvPr/>
          </p:nvSpPr>
          <p:spPr>
            <a:xfrm>
              <a:off x="3356543" y="316828"/>
              <a:ext cx="806883" cy="859392"/>
            </a:xfrm>
            <a:custGeom>
              <a:avLst/>
              <a:gdLst/>
              <a:ahLst/>
              <a:cxnLst/>
              <a:rect l="l" t="t" r="r" b="b"/>
              <a:pathLst>
                <a:path w="13200" h="14059" extrusionOk="0">
                  <a:moveTo>
                    <a:pt x="5577" y="1"/>
                  </a:moveTo>
                  <a:cubicBezTo>
                    <a:pt x="5273" y="1"/>
                    <a:pt x="4971" y="55"/>
                    <a:pt x="4687" y="174"/>
                  </a:cubicBezTo>
                  <a:cubicBezTo>
                    <a:pt x="4261" y="357"/>
                    <a:pt x="3927" y="683"/>
                    <a:pt x="3779" y="1133"/>
                  </a:cubicBezTo>
                  <a:cubicBezTo>
                    <a:pt x="3637" y="1554"/>
                    <a:pt x="3683" y="2018"/>
                    <a:pt x="3775" y="2448"/>
                  </a:cubicBezTo>
                  <a:cubicBezTo>
                    <a:pt x="3959" y="3288"/>
                    <a:pt x="4302" y="4095"/>
                    <a:pt x="4765" y="4814"/>
                  </a:cubicBezTo>
                  <a:cubicBezTo>
                    <a:pt x="4660" y="4751"/>
                    <a:pt x="4555" y="4682"/>
                    <a:pt x="4450" y="4622"/>
                  </a:cubicBezTo>
                  <a:cubicBezTo>
                    <a:pt x="3995" y="4347"/>
                    <a:pt x="3510" y="4077"/>
                    <a:pt x="2991" y="3934"/>
                  </a:cubicBezTo>
                  <a:cubicBezTo>
                    <a:pt x="2797" y="3880"/>
                    <a:pt x="2600" y="3850"/>
                    <a:pt x="2404" y="3850"/>
                  </a:cubicBezTo>
                  <a:cubicBezTo>
                    <a:pt x="2122" y="3850"/>
                    <a:pt x="1845" y="3911"/>
                    <a:pt x="1588" y="4049"/>
                  </a:cubicBezTo>
                  <a:cubicBezTo>
                    <a:pt x="1165" y="4278"/>
                    <a:pt x="858" y="4687"/>
                    <a:pt x="648" y="5108"/>
                  </a:cubicBezTo>
                  <a:cubicBezTo>
                    <a:pt x="409" y="5585"/>
                    <a:pt x="248" y="6118"/>
                    <a:pt x="153" y="6640"/>
                  </a:cubicBezTo>
                  <a:cubicBezTo>
                    <a:pt x="56" y="7181"/>
                    <a:pt x="1" y="7754"/>
                    <a:pt x="111" y="8291"/>
                  </a:cubicBezTo>
                  <a:cubicBezTo>
                    <a:pt x="302" y="9219"/>
                    <a:pt x="1125" y="9670"/>
                    <a:pt x="1994" y="9670"/>
                  </a:cubicBezTo>
                  <a:cubicBezTo>
                    <a:pt x="2105" y="9670"/>
                    <a:pt x="2216" y="9663"/>
                    <a:pt x="2326" y="9648"/>
                  </a:cubicBezTo>
                  <a:cubicBezTo>
                    <a:pt x="2968" y="9561"/>
                    <a:pt x="3587" y="9309"/>
                    <a:pt x="4179" y="9062"/>
                  </a:cubicBezTo>
                  <a:cubicBezTo>
                    <a:pt x="4243" y="9034"/>
                    <a:pt x="4312" y="9007"/>
                    <a:pt x="4376" y="8975"/>
                  </a:cubicBezTo>
                  <a:lnTo>
                    <a:pt x="4376" y="8975"/>
                  </a:lnTo>
                  <a:cubicBezTo>
                    <a:pt x="4014" y="9437"/>
                    <a:pt x="3697" y="9924"/>
                    <a:pt x="3449" y="10455"/>
                  </a:cubicBezTo>
                  <a:cubicBezTo>
                    <a:pt x="3028" y="11363"/>
                    <a:pt x="2886" y="12501"/>
                    <a:pt x="3559" y="13331"/>
                  </a:cubicBezTo>
                  <a:cubicBezTo>
                    <a:pt x="3968" y="13833"/>
                    <a:pt x="4606" y="14059"/>
                    <a:pt x="5245" y="14059"/>
                  </a:cubicBezTo>
                  <a:cubicBezTo>
                    <a:pt x="5582" y="14059"/>
                    <a:pt x="5920" y="13996"/>
                    <a:pt x="6224" y="13877"/>
                  </a:cubicBezTo>
                  <a:cubicBezTo>
                    <a:pt x="7159" y="13509"/>
                    <a:pt x="7775" y="12703"/>
                    <a:pt x="7967" y="11726"/>
                  </a:cubicBezTo>
                  <a:cubicBezTo>
                    <a:pt x="8017" y="11488"/>
                    <a:pt x="8040" y="11249"/>
                    <a:pt x="8044" y="11011"/>
                  </a:cubicBezTo>
                  <a:cubicBezTo>
                    <a:pt x="8090" y="11088"/>
                    <a:pt x="8137" y="11166"/>
                    <a:pt x="8187" y="11244"/>
                  </a:cubicBezTo>
                  <a:cubicBezTo>
                    <a:pt x="8698" y="12050"/>
                    <a:pt x="9389" y="12881"/>
                    <a:pt x="10410" y="12881"/>
                  </a:cubicBezTo>
                  <a:cubicBezTo>
                    <a:pt x="10452" y="12881"/>
                    <a:pt x="10496" y="12879"/>
                    <a:pt x="10539" y="12877"/>
                  </a:cubicBezTo>
                  <a:cubicBezTo>
                    <a:pt x="11475" y="12813"/>
                    <a:pt x="12236" y="12084"/>
                    <a:pt x="12347" y="11153"/>
                  </a:cubicBezTo>
                  <a:cubicBezTo>
                    <a:pt x="12465" y="10112"/>
                    <a:pt x="12048" y="8997"/>
                    <a:pt x="11291" y="8277"/>
                  </a:cubicBezTo>
                  <a:cubicBezTo>
                    <a:pt x="11071" y="8071"/>
                    <a:pt x="10823" y="7887"/>
                    <a:pt x="10567" y="7731"/>
                  </a:cubicBezTo>
                  <a:cubicBezTo>
                    <a:pt x="10713" y="7727"/>
                    <a:pt x="10861" y="7713"/>
                    <a:pt x="11007" y="7695"/>
                  </a:cubicBezTo>
                  <a:cubicBezTo>
                    <a:pt x="11896" y="7576"/>
                    <a:pt x="12782" y="7131"/>
                    <a:pt x="12988" y="6186"/>
                  </a:cubicBezTo>
                  <a:cubicBezTo>
                    <a:pt x="13200" y="5218"/>
                    <a:pt x="12681" y="4191"/>
                    <a:pt x="12048" y="3480"/>
                  </a:cubicBezTo>
                  <a:cubicBezTo>
                    <a:pt x="11764" y="3163"/>
                    <a:pt x="11392" y="2916"/>
                    <a:pt x="10961" y="2871"/>
                  </a:cubicBezTo>
                  <a:cubicBezTo>
                    <a:pt x="10907" y="2865"/>
                    <a:pt x="10853" y="2862"/>
                    <a:pt x="10798" y="2862"/>
                  </a:cubicBezTo>
                  <a:cubicBezTo>
                    <a:pt x="10368" y="2862"/>
                    <a:pt x="9945" y="3032"/>
                    <a:pt x="9563" y="3219"/>
                  </a:cubicBezTo>
                  <a:cubicBezTo>
                    <a:pt x="9113" y="3439"/>
                    <a:pt x="8696" y="3733"/>
                    <a:pt x="8334" y="4081"/>
                  </a:cubicBezTo>
                  <a:cubicBezTo>
                    <a:pt x="8439" y="3664"/>
                    <a:pt x="8494" y="3233"/>
                    <a:pt x="8471" y="2801"/>
                  </a:cubicBezTo>
                  <a:cubicBezTo>
                    <a:pt x="8421" y="1870"/>
                    <a:pt x="7962" y="1050"/>
                    <a:pt x="7201" y="518"/>
                  </a:cubicBezTo>
                  <a:cubicBezTo>
                    <a:pt x="6733" y="196"/>
                    <a:pt x="6152" y="1"/>
                    <a:pt x="5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26"/>
            <p:cNvSpPr/>
            <p:nvPr/>
          </p:nvSpPr>
          <p:spPr>
            <a:xfrm>
              <a:off x="3621162" y="529795"/>
              <a:ext cx="359491" cy="442380"/>
            </a:xfrm>
            <a:custGeom>
              <a:avLst/>
              <a:gdLst/>
              <a:ahLst/>
              <a:cxnLst/>
              <a:rect l="l" t="t" r="r" b="b"/>
              <a:pathLst>
                <a:path w="5881" h="7237" extrusionOk="0">
                  <a:moveTo>
                    <a:pt x="1149" y="0"/>
                  </a:moveTo>
                  <a:cubicBezTo>
                    <a:pt x="1003" y="0"/>
                    <a:pt x="860" y="67"/>
                    <a:pt x="735" y="235"/>
                  </a:cubicBezTo>
                  <a:cubicBezTo>
                    <a:pt x="451" y="615"/>
                    <a:pt x="515" y="1129"/>
                    <a:pt x="680" y="1542"/>
                  </a:cubicBezTo>
                  <a:cubicBezTo>
                    <a:pt x="813" y="1868"/>
                    <a:pt x="1789" y="2679"/>
                    <a:pt x="2009" y="2954"/>
                  </a:cubicBezTo>
                  <a:cubicBezTo>
                    <a:pt x="1784" y="2950"/>
                    <a:pt x="1027" y="2663"/>
                    <a:pt x="654" y="2663"/>
                  </a:cubicBezTo>
                  <a:cubicBezTo>
                    <a:pt x="564" y="2663"/>
                    <a:pt x="497" y="2680"/>
                    <a:pt x="464" y="2721"/>
                  </a:cubicBezTo>
                  <a:cubicBezTo>
                    <a:pt x="207" y="3036"/>
                    <a:pt x="533" y="3385"/>
                    <a:pt x="781" y="3578"/>
                  </a:cubicBezTo>
                  <a:cubicBezTo>
                    <a:pt x="804" y="3597"/>
                    <a:pt x="832" y="3620"/>
                    <a:pt x="859" y="3637"/>
                  </a:cubicBezTo>
                  <a:cubicBezTo>
                    <a:pt x="688" y="3660"/>
                    <a:pt x="529" y="3702"/>
                    <a:pt x="381" y="3771"/>
                  </a:cubicBezTo>
                  <a:cubicBezTo>
                    <a:pt x="212" y="3853"/>
                    <a:pt x="24" y="3995"/>
                    <a:pt x="10" y="4198"/>
                  </a:cubicBezTo>
                  <a:cubicBezTo>
                    <a:pt x="1" y="4390"/>
                    <a:pt x="166" y="4550"/>
                    <a:pt x="313" y="4651"/>
                  </a:cubicBezTo>
                  <a:cubicBezTo>
                    <a:pt x="549" y="4812"/>
                    <a:pt x="761" y="4873"/>
                    <a:pt x="993" y="4873"/>
                  </a:cubicBezTo>
                  <a:cubicBezTo>
                    <a:pt x="1091" y="4873"/>
                    <a:pt x="1192" y="4863"/>
                    <a:pt x="1299" y="4844"/>
                  </a:cubicBezTo>
                  <a:lnTo>
                    <a:pt x="1299" y="4844"/>
                  </a:lnTo>
                  <a:cubicBezTo>
                    <a:pt x="1273" y="4867"/>
                    <a:pt x="1267" y="4874"/>
                    <a:pt x="1270" y="4874"/>
                  </a:cubicBezTo>
                  <a:cubicBezTo>
                    <a:pt x="1277" y="4874"/>
                    <a:pt x="1316" y="4849"/>
                    <a:pt x="1329" y="4849"/>
                  </a:cubicBezTo>
                  <a:cubicBezTo>
                    <a:pt x="1337" y="4849"/>
                    <a:pt x="1335" y="4858"/>
                    <a:pt x="1313" y="4885"/>
                  </a:cubicBezTo>
                  <a:cubicBezTo>
                    <a:pt x="1184" y="5036"/>
                    <a:pt x="804" y="5440"/>
                    <a:pt x="777" y="5642"/>
                  </a:cubicBezTo>
                  <a:cubicBezTo>
                    <a:pt x="732" y="6014"/>
                    <a:pt x="1095" y="6173"/>
                    <a:pt x="1421" y="6173"/>
                  </a:cubicBezTo>
                  <a:cubicBezTo>
                    <a:pt x="1464" y="6173"/>
                    <a:pt x="1506" y="6170"/>
                    <a:pt x="1547" y="6164"/>
                  </a:cubicBezTo>
                  <a:cubicBezTo>
                    <a:pt x="1661" y="6151"/>
                    <a:pt x="1776" y="6124"/>
                    <a:pt x="1882" y="6082"/>
                  </a:cubicBezTo>
                  <a:lnTo>
                    <a:pt x="1882" y="6082"/>
                  </a:lnTo>
                  <a:cubicBezTo>
                    <a:pt x="1863" y="6192"/>
                    <a:pt x="1858" y="6306"/>
                    <a:pt x="1877" y="6421"/>
                  </a:cubicBezTo>
                  <a:cubicBezTo>
                    <a:pt x="1925" y="6702"/>
                    <a:pt x="2148" y="6950"/>
                    <a:pt x="2427" y="6950"/>
                  </a:cubicBezTo>
                  <a:cubicBezTo>
                    <a:pt x="2494" y="6950"/>
                    <a:pt x="2565" y="6935"/>
                    <a:pt x="2638" y="6903"/>
                  </a:cubicBezTo>
                  <a:cubicBezTo>
                    <a:pt x="2945" y="6765"/>
                    <a:pt x="3160" y="5436"/>
                    <a:pt x="3271" y="5119"/>
                  </a:cubicBezTo>
                  <a:cubicBezTo>
                    <a:pt x="3395" y="5481"/>
                    <a:pt x="3523" y="6861"/>
                    <a:pt x="3816" y="7100"/>
                  </a:cubicBezTo>
                  <a:cubicBezTo>
                    <a:pt x="3930" y="7193"/>
                    <a:pt x="4057" y="7236"/>
                    <a:pt x="4181" y="7236"/>
                  </a:cubicBezTo>
                  <a:cubicBezTo>
                    <a:pt x="4393" y="7236"/>
                    <a:pt x="4596" y="7111"/>
                    <a:pt x="4706" y="6894"/>
                  </a:cubicBezTo>
                  <a:cubicBezTo>
                    <a:pt x="4752" y="6797"/>
                    <a:pt x="4784" y="6702"/>
                    <a:pt x="4803" y="6596"/>
                  </a:cubicBezTo>
                  <a:cubicBezTo>
                    <a:pt x="4898" y="6719"/>
                    <a:pt x="5008" y="6839"/>
                    <a:pt x="5152" y="6880"/>
                  </a:cubicBezTo>
                  <a:cubicBezTo>
                    <a:pt x="5199" y="6895"/>
                    <a:pt x="5243" y="6902"/>
                    <a:pt x="5284" y="6902"/>
                  </a:cubicBezTo>
                  <a:cubicBezTo>
                    <a:pt x="5643" y="6902"/>
                    <a:pt x="5800" y="6378"/>
                    <a:pt x="5784" y="6086"/>
                  </a:cubicBezTo>
                  <a:cubicBezTo>
                    <a:pt x="5757" y="5614"/>
                    <a:pt x="5467" y="5233"/>
                    <a:pt x="5152" y="4907"/>
                  </a:cubicBezTo>
                  <a:cubicBezTo>
                    <a:pt x="5050" y="4803"/>
                    <a:pt x="4394" y="4619"/>
                    <a:pt x="4289" y="4522"/>
                  </a:cubicBezTo>
                  <a:cubicBezTo>
                    <a:pt x="4629" y="4518"/>
                    <a:pt x="5499" y="4486"/>
                    <a:pt x="5688" y="4206"/>
                  </a:cubicBezTo>
                  <a:cubicBezTo>
                    <a:pt x="5880" y="3931"/>
                    <a:pt x="5774" y="3597"/>
                    <a:pt x="5527" y="3400"/>
                  </a:cubicBezTo>
                  <a:cubicBezTo>
                    <a:pt x="5444" y="3330"/>
                    <a:pt x="5349" y="3275"/>
                    <a:pt x="5247" y="3239"/>
                  </a:cubicBezTo>
                  <a:cubicBezTo>
                    <a:pt x="5385" y="3142"/>
                    <a:pt x="5509" y="3028"/>
                    <a:pt x="5605" y="2886"/>
                  </a:cubicBezTo>
                  <a:cubicBezTo>
                    <a:pt x="5848" y="2514"/>
                    <a:pt x="5761" y="2046"/>
                    <a:pt x="5325" y="1881"/>
                  </a:cubicBezTo>
                  <a:cubicBezTo>
                    <a:pt x="5205" y="1835"/>
                    <a:pt x="5082" y="1815"/>
                    <a:pt x="4958" y="1815"/>
                  </a:cubicBezTo>
                  <a:cubicBezTo>
                    <a:pt x="4637" y="1815"/>
                    <a:pt x="4313" y="1947"/>
                    <a:pt x="4032" y="2092"/>
                  </a:cubicBezTo>
                  <a:cubicBezTo>
                    <a:pt x="3863" y="2179"/>
                    <a:pt x="3564" y="2634"/>
                    <a:pt x="3413" y="2744"/>
                  </a:cubicBezTo>
                  <a:cubicBezTo>
                    <a:pt x="3463" y="2514"/>
                    <a:pt x="3633" y="1923"/>
                    <a:pt x="3633" y="1684"/>
                  </a:cubicBezTo>
                  <a:cubicBezTo>
                    <a:pt x="3628" y="1216"/>
                    <a:pt x="3560" y="588"/>
                    <a:pt x="3239" y="217"/>
                  </a:cubicBezTo>
                  <a:cubicBezTo>
                    <a:pt x="3137" y="96"/>
                    <a:pt x="2997" y="31"/>
                    <a:pt x="2853" y="31"/>
                  </a:cubicBezTo>
                  <a:cubicBezTo>
                    <a:pt x="2757" y="31"/>
                    <a:pt x="2659" y="59"/>
                    <a:pt x="2569" y="120"/>
                  </a:cubicBezTo>
                  <a:cubicBezTo>
                    <a:pt x="2354" y="263"/>
                    <a:pt x="2239" y="524"/>
                    <a:pt x="2174" y="758"/>
                  </a:cubicBezTo>
                  <a:cubicBezTo>
                    <a:pt x="2152" y="826"/>
                    <a:pt x="2138" y="896"/>
                    <a:pt x="2129" y="964"/>
                  </a:cubicBezTo>
                  <a:cubicBezTo>
                    <a:pt x="2055" y="813"/>
                    <a:pt x="1977" y="666"/>
                    <a:pt x="1890" y="528"/>
                  </a:cubicBezTo>
                  <a:cubicBezTo>
                    <a:pt x="1729" y="263"/>
                    <a:pt x="1436" y="0"/>
                    <a:pt x="11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26"/>
            <p:cNvSpPr/>
            <p:nvPr/>
          </p:nvSpPr>
          <p:spPr>
            <a:xfrm>
              <a:off x="3750385" y="653821"/>
              <a:ext cx="64856" cy="53242"/>
            </a:xfrm>
            <a:custGeom>
              <a:avLst/>
              <a:gdLst/>
              <a:ahLst/>
              <a:cxnLst/>
              <a:rect l="l" t="t" r="r" b="b"/>
              <a:pathLst>
                <a:path w="1061" h="871" extrusionOk="0">
                  <a:moveTo>
                    <a:pt x="605" y="253"/>
                  </a:moveTo>
                  <a:cubicBezTo>
                    <a:pt x="633" y="253"/>
                    <a:pt x="660" y="263"/>
                    <a:pt x="684" y="288"/>
                  </a:cubicBezTo>
                  <a:cubicBezTo>
                    <a:pt x="754" y="347"/>
                    <a:pt x="721" y="444"/>
                    <a:pt x="657" y="490"/>
                  </a:cubicBezTo>
                  <a:cubicBezTo>
                    <a:pt x="610" y="519"/>
                    <a:pt x="530" y="545"/>
                    <a:pt x="465" y="545"/>
                  </a:cubicBezTo>
                  <a:cubicBezTo>
                    <a:pt x="448" y="545"/>
                    <a:pt x="432" y="543"/>
                    <a:pt x="418" y="540"/>
                  </a:cubicBezTo>
                  <a:cubicBezTo>
                    <a:pt x="405" y="540"/>
                    <a:pt x="331" y="485"/>
                    <a:pt x="359" y="476"/>
                  </a:cubicBezTo>
                  <a:cubicBezTo>
                    <a:pt x="424" y="448"/>
                    <a:pt x="455" y="393"/>
                    <a:pt x="455" y="338"/>
                  </a:cubicBezTo>
                  <a:cubicBezTo>
                    <a:pt x="460" y="334"/>
                    <a:pt x="464" y="329"/>
                    <a:pt x="469" y="325"/>
                  </a:cubicBezTo>
                  <a:cubicBezTo>
                    <a:pt x="504" y="286"/>
                    <a:pt x="555" y="253"/>
                    <a:pt x="605" y="253"/>
                  </a:cubicBezTo>
                  <a:close/>
                  <a:moveTo>
                    <a:pt x="612" y="1"/>
                  </a:moveTo>
                  <a:cubicBezTo>
                    <a:pt x="481" y="1"/>
                    <a:pt x="351" y="66"/>
                    <a:pt x="272" y="182"/>
                  </a:cubicBezTo>
                  <a:cubicBezTo>
                    <a:pt x="272" y="187"/>
                    <a:pt x="267" y="192"/>
                    <a:pt x="267" y="196"/>
                  </a:cubicBezTo>
                  <a:cubicBezTo>
                    <a:pt x="66" y="279"/>
                    <a:pt x="1" y="540"/>
                    <a:pt x="134" y="715"/>
                  </a:cubicBezTo>
                  <a:cubicBezTo>
                    <a:pt x="217" y="824"/>
                    <a:pt x="339" y="870"/>
                    <a:pt x="464" y="870"/>
                  </a:cubicBezTo>
                  <a:cubicBezTo>
                    <a:pt x="596" y="870"/>
                    <a:pt x="732" y="819"/>
                    <a:pt x="831" y="738"/>
                  </a:cubicBezTo>
                  <a:cubicBezTo>
                    <a:pt x="1023" y="577"/>
                    <a:pt x="1061" y="298"/>
                    <a:pt x="877" y="109"/>
                  </a:cubicBezTo>
                  <a:cubicBezTo>
                    <a:pt x="802" y="35"/>
                    <a:pt x="707"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26"/>
            <p:cNvSpPr/>
            <p:nvPr/>
          </p:nvSpPr>
          <p:spPr>
            <a:xfrm>
              <a:off x="3728257" y="739216"/>
              <a:ext cx="65406" cy="62228"/>
            </a:xfrm>
            <a:custGeom>
              <a:avLst/>
              <a:gdLst/>
              <a:ahLst/>
              <a:cxnLst/>
              <a:rect l="l" t="t" r="r" b="b"/>
              <a:pathLst>
                <a:path w="1070" h="1018" extrusionOk="0">
                  <a:moveTo>
                    <a:pt x="506" y="291"/>
                  </a:moveTo>
                  <a:cubicBezTo>
                    <a:pt x="661" y="291"/>
                    <a:pt x="820" y="510"/>
                    <a:pt x="675" y="647"/>
                  </a:cubicBezTo>
                  <a:cubicBezTo>
                    <a:pt x="634" y="685"/>
                    <a:pt x="574" y="716"/>
                    <a:pt x="517" y="716"/>
                  </a:cubicBezTo>
                  <a:cubicBezTo>
                    <a:pt x="490" y="716"/>
                    <a:pt x="464" y="709"/>
                    <a:pt x="441" y="693"/>
                  </a:cubicBezTo>
                  <a:cubicBezTo>
                    <a:pt x="377" y="652"/>
                    <a:pt x="335" y="533"/>
                    <a:pt x="386" y="463"/>
                  </a:cubicBezTo>
                  <a:cubicBezTo>
                    <a:pt x="422" y="414"/>
                    <a:pt x="428" y="363"/>
                    <a:pt x="414" y="321"/>
                  </a:cubicBezTo>
                  <a:cubicBezTo>
                    <a:pt x="442" y="300"/>
                    <a:pt x="474" y="291"/>
                    <a:pt x="506" y="291"/>
                  </a:cubicBezTo>
                  <a:close/>
                  <a:moveTo>
                    <a:pt x="456" y="1"/>
                  </a:moveTo>
                  <a:cubicBezTo>
                    <a:pt x="333" y="1"/>
                    <a:pt x="220" y="52"/>
                    <a:pt x="166" y="184"/>
                  </a:cubicBezTo>
                  <a:cubicBezTo>
                    <a:pt x="153" y="216"/>
                    <a:pt x="153" y="243"/>
                    <a:pt x="157" y="271"/>
                  </a:cubicBezTo>
                  <a:cubicBezTo>
                    <a:pt x="153" y="276"/>
                    <a:pt x="147" y="281"/>
                    <a:pt x="143" y="289"/>
                  </a:cubicBezTo>
                  <a:cubicBezTo>
                    <a:pt x="1" y="482"/>
                    <a:pt x="65" y="780"/>
                    <a:pt x="248" y="922"/>
                  </a:cubicBezTo>
                  <a:cubicBezTo>
                    <a:pt x="330" y="988"/>
                    <a:pt x="426" y="1018"/>
                    <a:pt x="521" y="1018"/>
                  </a:cubicBezTo>
                  <a:cubicBezTo>
                    <a:pt x="666" y="1018"/>
                    <a:pt x="810" y="948"/>
                    <a:pt x="904" y="827"/>
                  </a:cubicBezTo>
                  <a:cubicBezTo>
                    <a:pt x="1069" y="615"/>
                    <a:pt x="1023" y="331"/>
                    <a:pt x="835" y="152"/>
                  </a:cubicBezTo>
                  <a:cubicBezTo>
                    <a:pt x="743" y="65"/>
                    <a:pt x="594" y="1"/>
                    <a:pt x="4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26"/>
            <p:cNvSpPr/>
            <p:nvPr/>
          </p:nvSpPr>
          <p:spPr>
            <a:xfrm>
              <a:off x="3810718" y="773325"/>
              <a:ext cx="64795" cy="55687"/>
            </a:xfrm>
            <a:custGeom>
              <a:avLst/>
              <a:gdLst/>
              <a:ahLst/>
              <a:cxnLst/>
              <a:rect l="l" t="t" r="r" b="b"/>
              <a:pathLst>
                <a:path w="1060" h="911" extrusionOk="0">
                  <a:moveTo>
                    <a:pt x="487" y="286"/>
                  </a:moveTo>
                  <a:cubicBezTo>
                    <a:pt x="569" y="286"/>
                    <a:pt x="652" y="305"/>
                    <a:pt x="688" y="392"/>
                  </a:cubicBezTo>
                  <a:cubicBezTo>
                    <a:pt x="720" y="474"/>
                    <a:pt x="656" y="548"/>
                    <a:pt x="582" y="576"/>
                  </a:cubicBezTo>
                  <a:cubicBezTo>
                    <a:pt x="562" y="584"/>
                    <a:pt x="541" y="589"/>
                    <a:pt x="521" y="589"/>
                  </a:cubicBezTo>
                  <a:cubicBezTo>
                    <a:pt x="478" y="589"/>
                    <a:pt x="439" y="568"/>
                    <a:pt x="417" y="525"/>
                  </a:cubicBezTo>
                  <a:cubicBezTo>
                    <a:pt x="394" y="470"/>
                    <a:pt x="400" y="369"/>
                    <a:pt x="445" y="328"/>
                  </a:cubicBezTo>
                  <a:cubicBezTo>
                    <a:pt x="463" y="318"/>
                    <a:pt x="477" y="305"/>
                    <a:pt x="487" y="286"/>
                  </a:cubicBezTo>
                  <a:close/>
                  <a:moveTo>
                    <a:pt x="536" y="1"/>
                  </a:moveTo>
                  <a:cubicBezTo>
                    <a:pt x="496" y="1"/>
                    <a:pt x="456" y="7"/>
                    <a:pt x="417" y="21"/>
                  </a:cubicBezTo>
                  <a:cubicBezTo>
                    <a:pt x="394" y="10"/>
                    <a:pt x="369" y="5"/>
                    <a:pt x="344" y="5"/>
                  </a:cubicBezTo>
                  <a:cubicBezTo>
                    <a:pt x="315" y="5"/>
                    <a:pt x="286" y="13"/>
                    <a:pt x="262" y="30"/>
                  </a:cubicBezTo>
                  <a:cubicBezTo>
                    <a:pt x="59" y="190"/>
                    <a:pt x="0" y="447"/>
                    <a:pt x="119" y="676"/>
                  </a:cubicBezTo>
                  <a:cubicBezTo>
                    <a:pt x="202" y="832"/>
                    <a:pt x="359" y="911"/>
                    <a:pt x="520" y="911"/>
                  </a:cubicBezTo>
                  <a:cubicBezTo>
                    <a:pt x="591" y="911"/>
                    <a:pt x="663" y="895"/>
                    <a:pt x="730" y="864"/>
                  </a:cubicBezTo>
                  <a:cubicBezTo>
                    <a:pt x="954" y="758"/>
                    <a:pt x="1060" y="502"/>
                    <a:pt x="954" y="277"/>
                  </a:cubicBezTo>
                  <a:cubicBezTo>
                    <a:pt x="879" y="121"/>
                    <a:pt x="708" y="1"/>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26"/>
            <p:cNvSpPr/>
            <p:nvPr/>
          </p:nvSpPr>
          <p:spPr>
            <a:xfrm>
              <a:off x="3829728" y="709997"/>
              <a:ext cx="61494" cy="50614"/>
            </a:xfrm>
            <a:custGeom>
              <a:avLst/>
              <a:gdLst/>
              <a:ahLst/>
              <a:cxnLst/>
              <a:rect l="l" t="t" r="r" b="b"/>
              <a:pathLst>
                <a:path w="1006" h="828" extrusionOk="0">
                  <a:moveTo>
                    <a:pt x="545" y="316"/>
                  </a:moveTo>
                  <a:cubicBezTo>
                    <a:pt x="572" y="316"/>
                    <a:pt x="598" y="324"/>
                    <a:pt x="620" y="350"/>
                  </a:cubicBezTo>
                  <a:cubicBezTo>
                    <a:pt x="648" y="387"/>
                    <a:pt x="643" y="446"/>
                    <a:pt x="611" y="479"/>
                  </a:cubicBezTo>
                  <a:cubicBezTo>
                    <a:pt x="590" y="505"/>
                    <a:pt x="554" y="516"/>
                    <a:pt x="518" y="516"/>
                  </a:cubicBezTo>
                  <a:cubicBezTo>
                    <a:pt x="493" y="516"/>
                    <a:pt x="467" y="511"/>
                    <a:pt x="446" y="501"/>
                  </a:cubicBezTo>
                  <a:cubicBezTo>
                    <a:pt x="419" y="488"/>
                    <a:pt x="368" y="446"/>
                    <a:pt x="396" y="433"/>
                  </a:cubicBezTo>
                  <a:cubicBezTo>
                    <a:pt x="436" y="405"/>
                    <a:pt x="459" y="369"/>
                    <a:pt x="468" y="327"/>
                  </a:cubicBezTo>
                  <a:cubicBezTo>
                    <a:pt x="493" y="323"/>
                    <a:pt x="519" y="316"/>
                    <a:pt x="545" y="316"/>
                  </a:cubicBezTo>
                  <a:close/>
                  <a:moveTo>
                    <a:pt x="544" y="0"/>
                  </a:moveTo>
                  <a:cubicBezTo>
                    <a:pt x="460" y="0"/>
                    <a:pt x="377" y="27"/>
                    <a:pt x="309" y="84"/>
                  </a:cubicBezTo>
                  <a:cubicBezTo>
                    <a:pt x="299" y="88"/>
                    <a:pt x="294" y="98"/>
                    <a:pt x="286" y="107"/>
                  </a:cubicBezTo>
                  <a:cubicBezTo>
                    <a:pt x="262" y="107"/>
                    <a:pt x="239" y="116"/>
                    <a:pt x="212" y="135"/>
                  </a:cubicBezTo>
                  <a:cubicBezTo>
                    <a:pt x="28" y="268"/>
                    <a:pt x="1" y="529"/>
                    <a:pt x="166" y="694"/>
                  </a:cubicBezTo>
                  <a:cubicBezTo>
                    <a:pt x="254" y="782"/>
                    <a:pt x="382" y="828"/>
                    <a:pt x="508" y="828"/>
                  </a:cubicBezTo>
                  <a:cubicBezTo>
                    <a:pt x="611" y="828"/>
                    <a:pt x="714" y="797"/>
                    <a:pt x="794" y="736"/>
                  </a:cubicBezTo>
                  <a:cubicBezTo>
                    <a:pt x="959" y="607"/>
                    <a:pt x="1005" y="350"/>
                    <a:pt x="887" y="176"/>
                  </a:cubicBezTo>
                  <a:cubicBezTo>
                    <a:pt x="808" y="65"/>
                    <a:pt x="67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26"/>
            <p:cNvSpPr/>
            <p:nvPr/>
          </p:nvSpPr>
          <p:spPr>
            <a:xfrm>
              <a:off x="3253971" y="1086174"/>
              <a:ext cx="548130" cy="697587"/>
            </a:xfrm>
            <a:custGeom>
              <a:avLst/>
              <a:gdLst/>
              <a:ahLst/>
              <a:cxnLst/>
              <a:rect l="l" t="t" r="r" b="b"/>
              <a:pathLst>
                <a:path w="8967" h="11412" extrusionOk="0">
                  <a:moveTo>
                    <a:pt x="3166" y="1"/>
                  </a:moveTo>
                  <a:cubicBezTo>
                    <a:pt x="3118" y="1"/>
                    <a:pt x="3071" y="3"/>
                    <a:pt x="3023" y="7"/>
                  </a:cubicBezTo>
                  <a:cubicBezTo>
                    <a:pt x="2339" y="62"/>
                    <a:pt x="1702" y="489"/>
                    <a:pt x="1404" y="1107"/>
                  </a:cubicBezTo>
                  <a:cubicBezTo>
                    <a:pt x="1120" y="1708"/>
                    <a:pt x="1156" y="2392"/>
                    <a:pt x="1321" y="3020"/>
                  </a:cubicBezTo>
                  <a:cubicBezTo>
                    <a:pt x="1454" y="3524"/>
                    <a:pt x="1666" y="4111"/>
                    <a:pt x="1996" y="4570"/>
                  </a:cubicBezTo>
                  <a:cubicBezTo>
                    <a:pt x="1950" y="4569"/>
                    <a:pt x="1905" y="4568"/>
                    <a:pt x="1859" y="4568"/>
                  </a:cubicBezTo>
                  <a:cubicBezTo>
                    <a:pt x="1398" y="4568"/>
                    <a:pt x="935" y="4642"/>
                    <a:pt x="601" y="4964"/>
                  </a:cubicBezTo>
                  <a:cubicBezTo>
                    <a:pt x="161" y="5386"/>
                    <a:pt x="0" y="6111"/>
                    <a:pt x="47" y="6702"/>
                  </a:cubicBezTo>
                  <a:cubicBezTo>
                    <a:pt x="134" y="7793"/>
                    <a:pt x="964" y="8852"/>
                    <a:pt x="2061" y="8852"/>
                  </a:cubicBezTo>
                  <a:cubicBezTo>
                    <a:pt x="2223" y="8852"/>
                    <a:pt x="2391" y="8829"/>
                    <a:pt x="2564" y="8780"/>
                  </a:cubicBezTo>
                  <a:cubicBezTo>
                    <a:pt x="2803" y="8710"/>
                    <a:pt x="3027" y="8587"/>
                    <a:pt x="3234" y="8431"/>
                  </a:cubicBezTo>
                  <a:lnTo>
                    <a:pt x="3234" y="8431"/>
                  </a:lnTo>
                  <a:cubicBezTo>
                    <a:pt x="3091" y="9316"/>
                    <a:pt x="3311" y="10251"/>
                    <a:pt x="4013" y="10871"/>
                  </a:cubicBezTo>
                  <a:cubicBezTo>
                    <a:pt x="4406" y="11216"/>
                    <a:pt x="4919" y="11412"/>
                    <a:pt x="5437" y="11412"/>
                  </a:cubicBezTo>
                  <a:cubicBezTo>
                    <a:pt x="5572" y="11412"/>
                    <a:pt x="5708" y="11398"/>
                    <a:pt x="5842" y="11371"/>
                  </a:cubicBezTo>
                  <a:cubicBezTo>
                    <a:pt x="6151" y="11307"/>
                    <a:pt x="6462" y="11150"/>
                    <a:pt x="6659" y="10903"/>
                  </a:cubicBezTo>
                  <a:cubicBezTo>
                    <a:pt x="6875" y="10636"/>
                    <a:pt x="6907" y="10297"/>
                    <a:pt x="6902" y="9967"/>
                  </a:cubicBezTo>
                  <a:cubicBezTo>
                    <a:pt x="6902" y="9807"/>
                    <a:pt x="6888" y="9646"/>
                    <a:pt x="6870" y="9491"/>
                  </a:cubicBezTo>
                  <a:lnTo>
                    <a:pt x="6870" y="9491"/>
                  </a:lnTo>
                  <a:cubicBezTo>
                    <a:pt x="7044" y="9651"/>
                    <a:pt x="7251" y="9761"/>
                    <a:pt x="7503" y="9775"/>
                  </a:cubicBezTo>
                  <a:cubicBezTo>
                    <a:pt x="7523" y="9776"/>
                    <a:pt x="7543" y="9776"/>
                    <a:pt x="7563" y="9776"/>
                  </a:cubicBezTo>
                  <a:cubicBezTo>
                    <a:pt x="8429" y="9776"/>
                    <a:pt x="8920" y="8795"/>
                    <a:pt x="8947" y="8041"/>
                  </a:cubicBezTo>
                  <a:cubicBezTo>
                    <a:pt x="8966" y="7523"/>
                    <a:pt x="8723" y="7097"/>
                    <a:pt x="8631" y="6606"/>
                  </a:cubicBezTo>
                  <a:cubicBezTo>
                    <a:pt x="8581" y="6354"/>
                    <a:pt x="8645" y="6115"/>
                    <a:pt x="8682" y="5872"/>
                  </a:cubicBezTo>
                  <a:cubicBezTo>
                    <a:pt x="8718" y="5620"/>
                    <a:pt x="8737" y="5368"/>
                    <a:pt x="8718" y="5116"/>
                  </a:cubicBezTo>
                  <a:cubicBezTo>
                    <a:pt x="8645" y="4185"/>
                    <a:pt x="8181" y="3332"/>
                    <a:pt x="7430" y="2786"/>
                  </a:cubicBezTo>
                  <a:cubicBezTo>
                    <a:pt x="7053" y="2511"/>
                    <a:pt x="6591" y="2282"/>
                    <a:pt x="6118" y="2231"/>
                  </a:cubicBezTo>
                  <a:cubicBezTo>
                    <a:pt x="6081" y="2226"/>
                    <a:pt x="6044" y="2224"/>
                    <a:pt x="6006" y="2224"/>
                  </a:cubicBezTo>
                  <a:cubicBezTo>
                    <a:pt x="5853" y="2224"/>
                    <a:pt x="5695" y="2262"/>
                    <a:pt x="5559" y="2337"/>
                  </a:cubicBezTo>
                  <a:cubicBezTo>
                    <a:pt x="5219" y="1220"/>
                    <a:pt x="4369" y="1"/>
                    <a:pt x="3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26"/>
            <p:cNvSpPr/>
            <p:nvPr/>
          </p:nvSpPr>
          <p:spPr>
            <a:xfrm>
              <a:off x="3395236" y="1235752"/>
              <a:ext cx="266088" cy="413039"/>
            </a:xfrm>
            <a:custGeom>
              <a:avLst/>
              <a:gdLst/>
              <a:ahLst/>
              <a:cxnLst/>
              <a:rect l="l" t="t" r="r" b="b"/>
              <a:pathLst>
                <a:path w="4353" h="6757" extrusionOk="0">
                  <a:moveTo>
                    <a:pt x="1596" y="0"/>
                  </a:moveTo>
                  <a:cubicBezTo>
                    <a:pt x="1228" y="0"/>
                    <a:pt x="1095" y="471"/>
                    <a:pt x="1116" y="806"/>
                  </a:cubicBezTo>
                  <a:cubicBezTo>
                    <a:pt x="1120" y="903"/>
                    <a:pt x="1138" y="999"/>
                    <a:pt x="1156" y="1090"/>
                  </a:cubicBezTo>
                  <a:cubicBezTo>
                    <a:pt x="1083" y="1022"/>
                    <a:pt x="1006" y="963"/>
                    <a:pt x="917" y="925"/>
                  </a:cubicBezTo>
                  <a:cubicBezTo>
                    <a:pt x="847" y="892"/>
                    <a:pt x="778" y="877"/>
                    <a:pt x="713" y="877"/>
                  </a:cubicBezTo>
                  <a:cubicBezTo>
                    <a:pt x="412" y="877"/>
                    <a:pt x="182" y="1195"/>
                    <a:pt x="189" y="1503"/>
                  </a:cubicBezTo>
                  <a:cubicBezTo>
                    <a:pt x="202" y="2031"/>
                    <a:pt x="528" y="2472"/>
                    <a:pt x="923" y="2838"/>
                  </a:cubicBezTo>
                  <a:cubicBezTo>
                    <a:pt x="845" y="2831"/>
                    <a:pt x="759" y="2824"/>
                    <a:pt x="671" y="2824"/>
                  </a:cubicBezTo>
                  <a:cubicBezTo>
                    <a:pt x="422" y="2824"/>
                    <a:pt x="167" y="2880"/>
                    <a:pt x="92" y="3141"/>
                  </a:cubicBezTo>
                  <a:cubicBezTo>
                    <a:pt x="1" y="3467"/>
                    <a:pt x="312" y="3732"/>
                    <a:pt x="542" y="3907"/>
                  </a:cubicBezTo>
                  <a:cubicBezTo>
                    <a:pt x="648" y="3985"/>
                    <a:pt x="758" y="4053"/>
                    <a:pt x="872" y="4108"/>
                  </a:cubicBezTo>
                  <a:lnTo>
                    <a:pt x="868" y="4113"/>
                  </a:lnTo>
                  <a:cubicBezTo>
                    <a:pt x="689" y="4186"/>
                    <a:pt x="460" y="4255"/>
                    <a:pt x="322" y="4392"/>
                  </a:cubicBezTo>
                  <a:cubicBezTo>
                    <a:pt x="79" y="4631"/>
                    <a:pt x="202" y="4998"/>
                    <a:pt x="483" y="5141"/>
                  </a:cubicBezTo>
                  <a:cubicBezTo>
                    <a:pt x="598" y="5200"/>
                    <a:pt x="729" y="5224"/>
                    <a:pt x="864" y="5224"/>
                  </a:cubicBezTo>
                  <a:cubicBezTo>
                    <a:pt x="1105" y="5224"/>
                    <a:pt x="1358" y="5148"/>
                    <a:pt x="1556" y="5063"/>
                  </a:cubicBezTo>
                  <a:cubicBezTo>
                    <a:pt x="1679" y="5012"/>
                    <a:pt x="1794" y="4953"/>
                    <a:pt x="1908" y="4883"/>
                  </a:cubicBezTo>
                  <a:lnTo>
                    <a:pt x="1908" y="4883"/>
                  </a:lnTo>
                  <a:cubicBezTo>
                    <a:pt x="1867" y="4989"/>
                    <a:pt x="1831" y="5090"/>
                    <a:pt x="1794" y="5196"/>
                  </a:cubicBezTo>
                  <a:cubicBezTo>
                    <a:pt x="1679" y="5530"/>
                    <a:pt x="1583" y="5888"/>
                    <a:pt x="1670" y="6241"/>
                  </a:cubicBezTo>
                  <a:cubicBezTo>
                    <a:pt x="1719" y="6432"/>
                    <a:pt x="1884" y="6730"/>
                    <a:pt x="2101" y="6730"/>
                  </a:cubicBezTo>
                  <a:cubicBezTo>
                    <a:pt x="2149" y="6730"/>
                    <a:pt x="2200" y="6716"/>
                    <a:pt x="2253" y="6682"/>
                  </a:cubicBezTo>
                  <a:cubicBezTo>
                    <a:pt x="2335" y="6631"/>
                    <a:pt x="2381" y="6539"/>
                    <a:pt x="2418" y="6447"/>
                  </a:cubicBezTo>
                  <a:cubicBezTo>
                    <a:pt x="2422" y="6456"/>
                    <a:pt x="2431" y="6466"/>
                    <a:pt x="2436" y="6475"/>
                  </a:cubicBezTo>
                  <a:cubicBezTo>
                    <a:pt x="2520" y="6616"/>
                    <a:pt x="2658" y="6757"/>
                    <a:pt x="2809" y="6757"/>
                  </a:cubicBezTo>
                  <a:cubicBezTo>
                    <a:pt x="2873" y="6757"/>
                    <a:pt x="2939" y="6732"/>
                    <a:pt x="3004" y="6672"/>
                  </a:cubicBezTo>
                  <a:cubicBezTo>
                    <a:pt x="3101" y="6585"/>
                    <a:pt x="3137" y="6452"/>
                    <a:pt x="3156" y="6328"/>
                  </a:cubicBezTo>
                  <a:cubicBezTo>
                    <a:pt x="3184" y="6131"/>
                    <a:pt x="3211" y="5933"/>
                    <a:pt x="3239" y="5736"/>
                  </a:cubicBezTo>
                  <a:cubicBezTo>
                    <a:pt x="3271" y="5512"/>
                    <a:pt x="3303" y="5292"/>
                    <a:pt x="3334" y="5067"/>
                  </a:cubicBezTo>
                  <a:cubicBezTo>
                    <a:pt x="3372" y="5103"/>
                    <a:pt x="3413" y="5131"/>
                    <a:pt x="3459" y="5154"/>
                  </a:cubicBezTo>
                  <a:cubicBezTo>
                    <a:pt x="3514" y="5181"/>
                    <a:pt x="3567" y="5193"/>
                    <a:pt x="3618" y="5193"/>
                  </a:cubicBezTo>
                  <a:cubicBezTo>
                    <a:pt x="3808" y="5193"/>
                    <a:pt x="3964" y="5028"/>
                    <a:pt x="4069" y="4866"/>
                  </a:cubicBezTo>
                  <a:cubicBezTo>
                    <a:pt x="4353" y="4415"/>
                    <a:pt x="4307" y="3838"/>
                    <a:pt x="4215" y="3338"/>
                  </a:cubicBezTo>
                  <a:cubicBezTo>
                    <a:pt x="4115" y="2788"/>
                    <a:pt x="3940" y="2081"/>
                    <a:pt x="3482" y="1710"/>
                  </a:cubicBezTo>
                  <a:cubicBezTo>
                    <a:pt x="3387" y="1635"/>
                    <a:pt x="3299" y="1603"/>
                    <a:pt x="3218" y="1603"/>
                  </a:cubicBezTo>
                  <a:cubicBezTo>
                    <a:pt x="3052" y="1603"/>
                    <a:pt x="2914" y="1739"/>
                    <a:pt x="2803" y="1921"/>
                  </a:cubicBezTo>
                  <a:cubicBezTo>
                    <a:pt x="2743" y="1636"/>
                    <a:pt x="2656" y="1361"/>
                    <a:pt x="2546" y="1090"/>
                  </a:cubicBezTo>
                  <a:cubicBezTo>
                    <a:pt x="2386" y="715"/>
                    <a:pt x="2183" y="160"/>
                    <a:pt x="1757" y="27"/>
                  </a:cubicBezTo>
                  <a:cubicBezTo>
                    <a:pt x="1699" y="9"/>
                    <a:pt x="1645" y="0"/>
                    <a:pt x="1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26"/>
            <p:cNvSpPr/>
            <p:nvPr/>
          </p:nvSpPr>
          <p:spPr>
            <a:xfrm>
              <a:off x="3498969" y="1345230"/>
              <a:ext cx="50552" cy="51103"/>
            </a:xfrm>
            <a:custGeom>
              <a:avLst/>
              <a:gdLst/>
              <a:ahLst/>
              <a:cxnLst/>
              <a:rect l="l" t="t" r="r" b="b"/>
              <a:pathLst>
                <a:path w="827" h="836" extrusionOk="0">
                  <a:moveTo>
                    <a:pt x="349" y="281"/>
                  </a:moveTo>
                  <a:cubicBezTo>
                    <a:pt x="386" y="286"/>
                    <a:pt x="422" y="300"/>
                    <a:pt x="454" y="327"/>
                  </a:cubicBezTo>
                  <a:cubicBezTo>
                    <a:pt x="501" y="368"/>
                    <a:pt x="524" y="461"/>
                    <a:pt x="477" y="510"/>
                  </a:cubicBezTo>
                  <a:cubicBezTo>
                    <a:pt x="460" y="531"/>
                    <a:pt x="429" y="544"/>
                    <a:pt x="398" y="544"/>
                  </a:cubicBezTo>
                  <a:cubicBezTo>
                    <a:pt x="380" y="544"/>
                    <a:pt x="363" y="539"/>
                    <a:pt x="349" y="529"/>
                  </a:cubicBezTo>
                  <a:cubicBezTo>
                    <a:pt x="289" y="483"/>
                    <a:pt x="321" y="359"/>
                    <a:pt x="349" y="281"/>
                  </a:cubicBezTo>
                  <a:close/>
                  <a:moveTo>
                    <a:pt x="329" y="0"/>
                  </a:moveTo>
                  <a:cubicBezTo>
                    <a:pt x="256" y="0"/>
                    <a:pt x="182" y="17"/>
                    <a:pt x="115" y="52"/>
                  </a:cubicBezTo>
                  <a:cubicBezTo>
                    <a:pt x="42" y="89"/>
                    <a:pt x="37" y="158"/>
                    <a:pt x="69" y="213"/>
                  </a:cubicBezTo>
                  <a:cubicBezTo>
                    <a:pt x="14" y="414"/>
                    <a:pt x="1" y="653"/>
                    <a:pt x="198" y="776"/>
                  </a:cubicBezTo>
                  <a:cubicBezTo>
                    <a:pt x="260" y="816"/>
                    <a:pt x="331" y="835"/>
                    <a:pt x="401" y="835"/>
                  </a:cubicBezTo>
                  <a:cubicBezTo>
                    <a:pt x="517" y="835"/>
                    <a:pt x="632" y="783"/>
                    <a:pt x="706" y="689"/>
                  </a:cubicBezTo>
                  <a:cubicBezTo>
                    <a:pt x="826" y="533"/>
                    <a:pt x="803" y="300"/>
                    <a:pt x="674" y="152"/>
                  </a:cubicBezTo>
                  <a:cubicBezTo>
                    <a:pt x="589" y="53"/>
                    <a:pt x="460" y="0"/>
                    <a:pt x="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26"/>
            <p:cNvSpPr/>
            <p:nvPr/>
          </p:nvSpPr>
          <p:spPr>
            <a:xfrm>
              <a:off x="3463638" y="1417666"/>
              <a:ext cx="53059" cy="50675"/>
            </a:xfrm>
            <a:custGeom>
              <a:avLst/>
              <a:gdLst/>
              <a:ahLst/>
              <a:cxnLst/>
              <a:rect l="l" t="t" r="r" b="b"/>
              <a:pathLst>
                <a:path w="868" h="829" extrusionOk="0">
                  <a:moveTo>
                    <a:pt x="399" y="298"/>
                  </a:moveTo>
                  <a:cubicBezTo>
                    <a:pt x="441" y="302"/>
                    <a:pt x="478" y="316"/>
                    <a:pt x="505" y="349"/>
                  </a:cubicBezTo>
                  <a:cubicBezTo>
                    <a:pt x="541" y="394"/>
                    <a:pt x="537" y="468"/>
                    <a:pt x="496" y="508"/>
                  </a:cubicBezTo>
                  <a:cubicBezTo>
                    <a:pt x="478" y="525"/>
                    <a:pt x="453" y="533"/>
                    <a:pt x="428" y="533"/>
                  </a:cubicBezTo>
                  <a:cubicBezTo>
                    <a:pt x="397" y="533"/>
                    <a:pt x="367" y="521"/>
                    <a:pt x="349" y="495"/>
                  </a:cubicBezTo>
                  <a:cubicBezTo>
                    <a:pt x="312" y="436"/>
                    <a:pt x="367" y="353"/>
                    <a:pt x="399" y="298"/>
                  </a:cubicBezTo>
                  <a:close/>
                  <a:moveTo>
                    <a:pt x="397" y="0"/>
                  </a:moveTo>
                  <a:cubicBezTo>
                    <a:pt x="356" y="0"/>
                    <a:pt x="315" y="7"/>
                    <a:pt x="276" y="23"/>
                  </a:cubicBezTo>
                  <a:cubicBezTo>
                    <a:pt x="234" y="41"/>
                    <a:pt x="207" y="74"/>
                    <a:pt x="194" y="105"/>
                  </a:cubicBezTo>
                  <a:cubicBezTo>
                    <a:pt x="179" y="119"/>
                    <a:pt x="166" y="133"/>
                    <a:pt x="156" y="151"/>
                  </a:cubicBezTo>
                  <a:cubicBezTo>
                    <a:pt x="60" y="326"/>
                    <a:pt x="1" y="531"/>
                    <a:pt x="147" y="696"/>
                  </a:cubicBezTo>
                  <a:cubicBezTo>
                    <a:pt x="225" y="782"/>
                    <a:pt x="332" y="828"/>
                    <a:pt x="439" y="828"/>
                  </a:cubicBezTo>
                  <a:cubicBezTo>
                    <a:pt x="522" y="828"/>
                    <a:pt x="605" y="801"/>
                    <a:pt x="675" y="743"/>
                  </a:cubicBezTo>
                  <a:cubicBezTo>
                    <a:pt x="822" y="624"/>
                    <a:pt x="867" y="404"/>
                    <a:pt x="776" y="233"/>
                  </a:cubicBezTo>
                  <a:cubicBezTo>
                    <a:pt x="707" y="100"/>
                    <a:pt x="550" y="0"/>
                    <a:pt x="3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26"/>
            <p:cNvSpPr/>
            <p:nvPr/>
          </p:nvSpPr>
          <p:spPr>
            <a:xfrm>
              <a:off x="3516085" y="1466384"/>
              <a:ext cx="51897" cy="58316"/>
            </a:xfrm>
            <a:custGeom>
              <a:avLst/>
              <a:gdLst/>
              <a:ahLst/>
              <a:cxnLst/>
              <a:rect l="l" t="t" r="r" b="b"/>
              <a:pathLst>
                <a:path w="849" h="954" extrusionOk="0">
                  <a:moveTo>
                    <a:pt x="377" y="267"/>
                  </a:moveTo>
                  <a:lnTo>
                    <a:pt x="377" y="267"/>
                  </a:lnTo>
                  <a:cubicBezTo>
                    <a:pt x="477" y="280"/>
                    <a:pt x="624" y="615"/>
                    <a:pt x="441" y="652"/>
                  </a:cubicBezTo>
                  <a:cubicBezTo>
                    <a:pt x="431" y="654"/>
                    <a:pt x="422" y="655"/>
                    <a:pt x="414" y="655"/>
                  </a:cubicBezTo>
                  <a:cubicBezTo>
                    <a:pt x="258" y="655"/>
                    <a:pt x="351" y="345"/>
                    <a:pt x="377" y="267"/>
                  </a:cubicBezTo>
                  <a:close/>
                  <a:moveTo>
                    <a:pt x="356" y="0"/>
                  </a:moveTo>
                  <a:cubicBezTo>
                    <a:pt x="298" y="0"/>
                    <a:pt x="240" y="23"/>
                    <a:pt x="189" y="79"/>
                  </a:cubicBezTo>
                  <a:cubicBezTo>
                    <a:pt x="174" y="92"/>
                    <a:pt x="170" y="106"/>
                    <a:pt x="161" y="120"/>
                  </a:cubicBezTo>
                  <a:cubicBezTo>
                    <a:pt x="138" y="134"/>
                    <a:pt x="115" y="161"/>
                    <a:pt x="102" y="198"/>
                  </a:cubicBezTo>
                  <a:cubicBezTo>
                    <a:pt x="32" y="409"/>
                    <a:pt x="0" y="638"/>
                    <a:pt x="151" y="822"/>
                  </a:cubicBezTo>
                  <a:cubicBezTo>
                    <a:pt x="224" y="910"/>
                    <a:pt x="323" y="954"/>
                    <a:pt x="422" y="954"/>
                  </a:cubicBezTo>
                  <a:cubicBezTo>
                    <a:pt x="518" y="954"/>
                    <a:pt x="614" y="914"/>
                    <a:pt x="688" y="835"/>
                  </a:cubicBezTo>
                  <a:cubicBezTo>
                    <a:pt x="849" y="670"/>
                    <a:pt x="826" y="427"/>
                    <a:pt x="707" y="244"/>
                  </a:cubicBezTo>
                  <a:cubicBezTo>
                    <a:pt x="636" y="128"/>
                    <a:pt x="494"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26"/>
            <p:cNvSpPr/>
            <p:nvPr/>
          </p:nvSpPr>
          <p:spPr>
            <a:xfrm>
              <a:off x="3544937" y="1399206"/>
              <a:ext cx="48046" cy="53303"/>
            </a:xfrm>
            <a:custGeom>
              <a:avLst/>
              <a:gdLst/>
              <a:ahLst/>
              <a:cxnLst/>
              <a:rect l="l" t="t" r="r" b="b"/>
              <a:pathLst>
                <a:path w="786" h="872" extrusionOk="0">
                  <a:moveTo>
                    <a:pt x="345" y="283"/>
                  </a:moveTo>
                  <a:cubicBezTo>
                    <a:pt x="377" y="287"/>
                    <a:pt x="404" y="297"/>
                    <a:pt x="432" y="325"/>
                  </a:cubicBezTo>
                  <a:cubicBezTo>
                    <a:pt x="487" y="376"/>
                    <a:pt x="500" y="448"/>
                    <a:pt x="477" y="518"/>
                  </a:cubicBezTo>
                  <a:cubicBezTo>
                    <a:pt x="460" y="561"/>
                    <a:pt x="427" y="596"/>
                    <a:pt x="394" y="596"/>
                  </a:cubicBezTo>
                  <a:cubicBezTo>
                    <a:pt x="375" y="596"/>
                    <a:pt x="356" y="585"/>
                    <a:pt x="340" y="558"/>
                  </a:cubicBezTo>
                  <a:cubicBezTo>
                    <a:pt x="290" y="486"/>
                    <a:pt x="326" y="370"/>
                    <a:pt x="345" y="293"/>
                  </a:cubicBezTo>
                  <a:lnTo>
                    <a:pt x="345" y="283"/>
                  </a:lnTo>
                  <a:close/>
                  <a:moveTo>
                    <a:pt x="306" y="1"/>
                  </a:moveTo>
                  <a:cubicBezTo>
                    <a:pt x="267" y="1"/>
                    <a:pt x="229" y="8"/>
                    <a:pt x="193" y="22"/>
                  </a:cubicBezTo>
                  <a:cubicBezTo>
                    <a:pt x="134" y="45"/>
                    <a:pt x="106" y="100"/>
                    <a:pt x="102" y="150"/>
                  </a:cubicBezTo>
                  <a:cubicBezTo>
                    <a:pt x="83" y="169"/>
                    <a:pt x="70" y="192"/>
                    <a:pt x="60" y="219"/>
                  </a:cubicBezTo>
                  <a:cubicBezTo>
                    <a:pt x="9" y="416"/>
                    <a:pt x="1" y="641"/>
                    <a:pt x="166" y="783"/>
                  </a:cubicBezTo>
                  <a:cubicBezTo>
                    <a:pt x="233" y="843"/>
                    <a:pt x="312" y="871"/>
                    <a:pt x="390" y="871"/>
                  </a:cubicBezTo>
                  <a:cubicBezTo>
                    <a:pt x="497" y="871"/>
                    <a:pt x="603" y="817"/>
                    <a:pt x="675" y="719"/>
                  </a:cubicBezTo>
                  <a:cubicBezTo>
                    <a:pt x="780" y="573"/>
                    <a:pt x="785" y="361"/>
                    <a:pt x="684" y="210"/>
                  </a:cubicBezTo>
                  <a:cubicBezTo>
                    <a:pt x="608" y="94"/>
                    <a:pt x="452" y="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26"/>
            <p:cNvSpPr/>
            <p:nvPr/>
          </p:nvSpPr>
          <p:spPr>
            <a:xfrm>
              <a:off x="4075887" y="101477"/>
              <a:ext cx="322142" cy="364442"/>
            </a:xfrm>
            <a:custGeom>
              <a:avLst/>
              <a:gdLst/>
              <a:ahLst/>
              <a:cxnLst/>
              <a:rect l="l" t="t" r="r" b="b"/>
              <a:pathLst>
                <a:path w="5270" h="5962" extrusionOk="0">
                  <a:moveTo>
                    <a:pt x="2218" y="1"/>
                  </a:moveTo>
                  <a:cubicBezTo>
                    <a:pt x="2028" y="1"/>
                    <a:pt x="1840" y="23"/>
                    <a:pt x="1665" y="65"/>
                  </a:cubicBezTo>
                  <a:cubicBezTo>
                    <a:pt x="1083" y="203"/>
                    <a:pt x="560" y="606"/>
                    <a:pt x="299" y="1143"/>
                  </a:cubicBezTo>
                  <a:cubicBezTo>
                    <a:pt x="1" y="1752"/>
                    <a:pt x="56" y="2449"/>
                    <a:pt x="280" y="3069"/>
                  </a:cubicBezTo>
                  <a:cubicBezTo>
                    <a:pt x="422" y="3463"/>
                    <a:pt x="624" y="3825"/>
                    <a:pt x="816" y="4192"/>
                  </a:cubicBezTo>
                  <a:cubicBezTo>
                    <a:pt x="1004" y="4550"/>
                    <a:pt x="1193" y="4958"/>
                    <a:pt x="1110" y="5371"/>
                  </a:cubicBezTo>
                  <a:cubicBezTo>
                    <a:pt x="1087" y="5486"/>
                    <a:pt x="1133" y="5573"/>
                    <a:pt x="1207" y="5623"/>
                  </a:cubicBezTo>
                  <a:cubicBezTo>
                    <a:pt x="1207" y="5687"/>
                    <a:pt x="1216" y="5751"/>
                    <a:pt x="1257" y="5816"/>
                  </a:cubicBezTo>
                  <a:cubicBezTo>
                    <a:pt x="1333" y="5924"/>
                    <a:pt x="1436" y="5961"/>
                    <a:pt x="1551" y="5961"/>
                  </a:cubicBezTo>
                  <a:cubicBezTo>
                    <a:pt x="1582" y="5961"/>
                    <a:pt x="1614" y="5958"/>
                    <a:pt x="1647" y="5953"/>
                  </a:cubicBezTo>
                  <a:cubicBezTo>
                    <a:pt x="2014" y="5894"/>
                    <a:pt x="2385" y="5802"/>
                    <a:pt x="2748" y="5719"/>
                  </a:cubicBezTo>
                  <a:cubicBezTo>
                    <a:pt x="3106" y="5636"/>
                    <a:pt x="3472" y="5531"/>
                    <a:pt x="3788" y="5334"/>
                  </a:cubicBezTo>
                  <a:cubicBezTo>
                    <a:pt x="4077" y="5156"/>
                    <a:pt x="4302" y="4903"/>
                    <a:pt x="4495" y="4618"/>
                  </a:cubicBezTo>
                  <a:cubicBezTo>
                    <a:pt x="4839" y="4114"/>
                    <a:pt x="5269" y="3445"/>
                    <a:pt x="5136" y="2802"/>
                  </a:cubicBezTo>
                  <a:cubicBezTo>
                    <a:pt x="5053" y="2387"/>
                    <a:pt x="4678" y="1997"/>
                    <a:pt x="4270" y="1997"/>
                  </a:cubicBezTo>
                  <a:cubicBezTo>
                    <a:pt x="4251" y="1997"/>
                    <a:pt x="4231" y="1998"/>
                    <a:pt x="4211" y="2000"/>
                  </a:cubicBezTo>
                  <a:cubicBezTo>
                    <a:pt x="4096" y="1436"/>
                    <a:pt x="3871" y="849"/>
                    <a:pt x="3472" y="455"/>
                  </a:cubicBezTo>
                  <a:cubicBezTo>
                    <a:pt x="3148" y="133"/>
                    <a:pt x="2677"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26"/>
            <p:cNvSpPr/>
            <p:nvPr/>
          </p:nvSpPr>
          <p:spPr>
            <a:xfrm>
              <a:off x="4104739" y="94875"/>
              <a:ext cx="300503" cy="296652"/>
            </a:xfrm>
            <a:custGeom>
              <a:avLst/>
              <a:gdLst/>
              <a:ahLst/>
              <a:cxnLst/>
              <a:rect l="l" t="t" r="r" b="b"/>
              <a:pathLst>
                <a:path w="4916" h="4853" extrusionOk="0">
                  <a:moveTo>
                    <a:pt x="1794" y="2126"/>
                  </a:moveTo>
                  <a:cubicBezTo>
                    <a:pt x="1895" y="2126"/>
                    <a:pt x="1999" y="2149"/>
                    <a:pt x="2092" y="2191"/>
                  </a:cubicBezTo>
                  <a:cubicBezTo>
                    <a:pt x="2766" y="2493"/>
                    <a:pt x="2807" y="3566"/>
                    <a:pt x="2528" y="4140"/>
                  </a:cubicBezTo>
                  <a:cubicBezTo>
                    <a:pt x="2514" y="4163"/>
                    <a:pt x="2509" y="4186"/>
                    <a:pt x="2505" y="4208"/>
                  </a:cubicBezTo>
                  <a:cubicBezTo>
                    <a:pt x="2050" y="4021"/>
                    <a:pt x="1661" y="3649"/>
                    <a:pt x="1423" y="3241"/>
                  </a:cubicBezTo>
                  <a:cubicBezTo>
                    <a:pt x="1267" y="2975"/>
                    <a:pt x="1180" y="2612"/>
                    <a:pt x="1368" y="2337"/>
                  </a:cubicBezTo>
                  <a:cubicBezTo>
                    <a:pt x="1467" y="2189"/>
                    <a:pt x="1628" y="2126"/>
                    <a:pt x="1794" y="2126"/>
                  </a:cubicBezTo>
                  <a:close/>
                  <a:moveTo>
                    <a:pt x="3848" y="2532"/>
                  </a:moveTo>
                  <a:cubicBezTo>
                    <a:pt x="3942" y="2532"/>
                    <a:pt x="4042" y="2565"/>
                    <a:pt x="4096" y="2612"/>
                  </a:cubicBezTo>
                  <a:cubicBezTo>
                    <a:pt x="4307" y="2787"/>
                    <a:pt x="4357" y="3113"/>
                    <a:pt x="4316" y="3369"/>
                  </a:cubicBezTo>
                  <a:cubicBezTo>
                    <a:pt x="4217" y="3975"/>
                    <a:pt x="3693" y="4336"/>
                    <a:pt x="3113" y="4336"/>
                  </a:cubicBezTo>
                  <a:cubicBezTo>
                    <a:pt x="3079" y="4336"/>
                    <a:pt x="3044" y="4335"/>
                    <a:pt x="3009" y="4332"/>
                  </a:cubicBezTo>
                  <a:cubicBezTo>
                    <a:pt x="3197" y="3911"/>
                    <a:pt x="3257" y="3365"/>
                    <a:pt x="3156" y="2870"/>
                  </a:cubicBezTo>
                  <a:lnTo>
                    <a:pt x="3156" y="2870"/>
                  </a:lnTo>
                  <a:cubicBezTo>
                    <a:pt x="3206" y="2927"/>
                    <a:pt x="3286" y="2957"/>
                    <a:pt x="3366" y="2957"/>
                  </a:cubicBezTo>
                  <a:cubicBezTo>
                    <a:pt x="3478" y="2957"/>
                    <a:pt x="3589" y="2897"/>
                    <a:pt x="3610" y="2768"/>
                  </a:cubicBezTo>
                  <a:cubicBezTo>
                    <a:pt x="3619" y="2732"/>
                    <a:pt x="3624" y="2690"/>
                    <a:pt x="3629" y="2654"/>
                  </a:cubicBezTo>
                  <a:cubicBezTo>
                    <a:pt x="3661" y="2566"/>
                    <a:pt x="3752" y="2532"/>
                    <a:pt x="3848" y="2532"/>
                  </a:cubicBezTo>
                  <a:close/>
                  <a:moveTo>
                    <a:pt x="1653" y="0"/>
                  </a:moveTo>
                  <a:cubicBezTo>
                    <a:pt x="1133" y="0"/>
                    <a:pt x="635" y="237"/>
                    <a:pt x="340" y="682"/>
                  </a:cubicBezTo>
                  <a:cubicBezTo>
                    <a:pt x="37" y="1136"/>
                    <a:pt x="1" y="1732"/>
                    <a:pt x="249" y="2218"/>
                  </a:cubicBezTo>
                  <a:cubicBezTo>
                    <a:pt x="286" y="2294"/>
                    <a:pt x="347" y="2326"/>
                    <a:pt x="410" y="2326"/>
                  </a:cubicBezTo>
                  <a:cubicBezTo>
                    <a:pt x="551" y="2326"/>
                    <a:pt x="701" y="2165"/>
                    <a:pt x="615" y="1994"/>
                  </a:cubicBezTo>
                  <a:cubicBezTo>
                    <a:pt x="432" y="1627"/>
                    <a:pt x="551" y="1200"/>
                    <a:pt x="803" y="902"/>
                  </a:cubicBezTo>
                  <a:cubicBezTo>
                    <a:pt x="1021" y="645"/>
                    <a:pt x="1330" y="517"/>
                    <a:pt x="1652" y="517"/>
                  </a:cubicBezTo>
                  <a:cubicBezTo>
                    <a:pt x="1731" y="517"/>
                    <a:pt x="1811" y="524"/>
                    <a:pt x="1891" y="540"/>
                  </a:cubicBezTo>
                  <a:cubicBezTo>
                    <a:pt x="2863" y="719"/>
                    <a:pt x="3275" y="1746"/>
                    <a:pt x="3110" y="2640"/>
                  </a:cubicBezTo>
                  <a:cubicBezTo>
                    <a:pt x="3110" y="2654"/>
                    <a:pt x="3106" y="2667"/>
                    <a:pt x="3106" y="2681"/>
                  </a:cubicBezTo>
                  <a:cubicBezTo>
                    <a:pt x="2986" y="2287"/>
                    <a:pt x="2748" y="1943"/>
                    <a:pt x="2372" y="1750"/>
                  </a:cubicBezTo>
                  <a:cubicBezTo>
                    <a:pt x="2194" y="1658"/>
                    <a:pt x="1993" y="1608"/>
                    <a:pt x="1793" y="1608"/>
                  </a:cubicBezTo>
                  <a:cubicBezTo>
                    <a:pt x="1567" y="1608"/>
                    <a:pt x="1342" y="1673"/>
                    <a:pt x="1157" y="1814"/>
                  </a:cubicBezTo>
                  <a:cubicBezTo>
                    <a:pt x="763" y="2117"/>
                    <a:pt x="666" y="2667"/>
                    <a:pt x="808" y="3126"/>
                  </a:cubicBezTo>
                  <a:cubicBezTo>
                    <a:pt x="1093" y="4048"/>
                    <a:pt x="2105" y="4813"/>
                    <a:pt x="3060" y="4851"/>
                  </a:cubicBezTo>
                  <a:cubicBezTo>
                    <a:pt x="3084" y="4852"/>
                    <a:pt x="3108" y="4852"/>
                    <a:pt x="3132" y="4852"/>
                  </a:cubicBezTo>
                  <a:cubicBezTo>
                    <a:pt x="4075" y="4852"/>
                    <a:pt x="4916" y="4083"/>
                    <a:pt x="4844" y="3103"/>
                  </a:cubicBezTo>
                  <a:cubicBezTo>
                    <a:pt x="4807" y="2631"/>
                    <a:pt x="4532" y="2108"/>
                    <a:pt x="4027" y="2017"/>
                  </a:cubicBezTo>
                  <a:cubicBezTo>
                    <a:pt x="3982" y="2009"/>
                    <a:pt x="3938" y="2005"/>
                    <a:pt x="3894" y="2005"/>
                  </a:cubicBezTo>
                  <a:cubicBezTo>
                    <a:pt x="3809" y="2005"/>
                    <a:pt x="3726" y="2019"/>
                    <a:pt x="3646" y="2044"/>
                  </a:cubicBezTo>
                  <a:cubicBezTo>
                    <a:pt x="3559" y="1035"/>
                    <a:pt x="2922" y="114"/>
                    <a:pt x="1817" y="8"/>
                  </a:cubicBezTo>
                  <a:cubicBezTo>
                    <a:pt x="1762" y="3"/>
                    <a:pt x="1708" y="0"/>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26"/>
            <p:cNvSpPr/>
            <p:nvPr/>
          </p:nvSpPr>
          <p:spPr>
            <a:xfrm>
              <a:off x="4071914" y="147689"/>
              <a:ext cx="270061" cy="323609"/>
            </a:xfrm>
            <a:custGeom>
              <a:avLst/>
              <a:gdLst/>
              <a:ahLst/>
              <a:cxnLst/>
              <a:rect l="l" t="t" r="r" b="b"/>
              <a:pathLst>
                <a:path w="4418" h="5294" extrusionOk="0">
                  <a:moveTo>
                    <a:pt x="754" y="417"/>
                  </a:moveTo>
                  <a:cubicBezTo>
                    <a:pt x="772" y="417"/>
                    <a:pt x="792" y="420"/>
                    <a:pt x="813" y="427"/>
                  </a:cubicBezTo>
                  <a:cubicBezTo>
                    <a:pt x="936" y="469"/>
                    <a:pt x="1001" y="671"/>
                    <a:pt x="1052" y="776"/>
                  </a:cubicBezTo>
                  <a:cubicBezTo>
                    <a:pt x="1327" y="1341"/>
                    <a:pt x="1501" y="1936"/>
                    <a:pt x="1524" y="2560"/>
                  </a:cubicBezTo>
                  <a:cubicBezTo>
                    <a:pt x="1520" y="2588"/>
                    <a:pt x="1524" y="2620"/>
                    <a:pt x="1524" y="2652"/>
                  </a:cubicBezTo>
                  <a:lnTo>
                    <a:pt x="1524" y="2656"/>
                  </a:lnTo>
                  <a:cubicBezTo>
                    <a:pt x="1528" y="2670"/>
                    <a:pt x="1528" y="2689"/>
                    <a:pt x="1533" y="2707"/>
                  </a:cubicBezTo>
                  <a:cubicBezTo>
                    <a:pt x="1551" y="2801"/>
                    <a:pt x="1628" y="2843"/>
                    <a:pt x="1708" y="2843"/>
                  </a:cubicBezTo>
                  <a:cubicBezTo>
                    <a:pt x="1812" y="2843"/>
                    <a:pt x="1921" y="2772"/>
                    <a:pt x="1914" y="2647"/>
                  </a:cubicBezTo>
                  <a:cubicBezTo>
                    <a:pt x="1895" y="2519"/>
                    <a:pt x="1964" y="2414"/>
                    <a:pt x="2092" y="2377"/>
                  </a:cubicBezTo>
                  <a:cubicBezTo>
                    <a:pt x="2117" y="2369"/>
                    <a:pt x="2141" y="2366"/>
                    <a:pt x="2164" y="2366"/>
                  </a:cubicBezTo>
                  <a:cubicBezTo>
                    <a:pt x="2284" y="2366"/>
                    <a:pt x="2384" y="2455"/>
                    <a:pt x="2445" y="2556"/>
                  </a:cubicBezTo>
                  <a:cubicBezTo>
                    <a:pt x="2638" y="2854"/>
                    <a:pt x="2523" y="3253"/>
                    <a:pt x="2445" y="3570"/>
                  </a:cubicBezTo>
                  <a:cubicBezTo>
                    <a:pt x="2409" y="3710"/>
                    <a:pt x="2544" y="3846"/>
                    <a:pt x="2674" y="3846"/>
                  </a:cubicBezTo>
                  <a:cubicBezTo>
                    <a:pt x="2726" y="3846"/>
                    <a:pt x="2778" y="3824"/>
                    <a:pt x="2817" y="3771"/>
                  </a:cubicBezTo>
                  <a:cubicBezTo>
                    <a:pt x="2946" y="3603"/>
                    <a:pt x="3143" y="3508"/>
                    <a:pt x="3350" y="3508"/>
                  </a:cubicBezTo>
                  <a:cubicBezTo>
                    <a:pt x="3409" y="3508"/>
                    <a:pt x="3469" y="3516"/>
                    <a:pt x="3528" y="3532"/>
                  </a:cubicBezTo>
                  <a:cubicBezTo>
                    <a:pt x="3660" y="3574"/>
                    <a:pt x="3835" y="3674"/>
                    <a:pt x="3867" y="3826"/>
                  </a:cubicBezTo>
                  <a:cubicBezTo>
                    <a:pt x="3899" y="3977"/>
                    <a:pt x="3789" y="4083"/>
                    <a:pt x="3683" y="4169"/>
                  </a:cubicBezTo>
                  <a:cubicBezTo>
                    <a:pt x="3413" y="4395"/>
                    <a:pt x="3028" y="4518"/>
                    <a:pt x="2693" y="4620"/>
                  </a:cubicBezTo>
                  <a:cubicBezTo>
                    <a:pt x="2308" y="4730"/>
                    <a:pt x="1922" y="4766"/>
                    <a:pt x="1524" y="4789"/>
                  </a:cubicBezTo>
                  <a:cubicBezTo>
                    <a:pt x="1459" y="4527"/>
                    <a:pt x="1450" y="4262"/>
                    <a:pt x="1404" y="3996"/>
                  </a:cubicBezTo>
                  <a:cubicBezTo>
                    <a:pt x="1359" y="3702"/>
                    <a:pt x="1262" y="3418"/>
                    <a:pt x="1156" y="3143"/>
                  </a:cubicBezTo>
                  <a:cubicBezTo>
                    <a:pt x="955" y="2607"/>
                    <a:pt x="671" y="2101"/>
                    <a:pt x="542" y="1538"/>
                  </a:cubicBezTo>
                  <a:cubicBezTo>
                    <a:pt x="478" y="1272"/>
                    <a:pt x="441" y="969"/>
                    <a:pt x="515" y="702"/>
                  </a:cubicBezTo>
                  <a:cubicBezTo>
                    <a:pt x="547" y="587"/>
                    <a:pt x="622" y="417"/>
                    <a:pt x="754" y="417"/>
                  </a:cubicBezTo>
                  <a:close/>
                  <a:moveTo>
                    <a:pt x="785" y="0"/>
                  </a:moveTo>
                  <a:cubicBezTo>
                    <a:pt x="740" y="0"/>
                    <a:pt x="693" y="6"/>
                    <a:pt x="644" y="20"/>
                  </a:cubicBezTo>
                  <a:cubicBezTo>
                    <a:pt x="322" y="103"/>
                    <a:pt x="161" y="405"/>
                    <a:pt x="116" y="708"/>
                  </a:cubicBezTo>
                  <a:cubicBezTo>
                    <a:pt x="1" y="1428"/>
                    <a:pt x="286" y="2106"/>
                    <a:pt x="570" y="2753"/>
                  </a:cubicBezTo>
                  <a:cubicBezTo>
                    <a:pt x="726" y="3102"/>
                    <a:pt x="891" y="3450"/>
                    <a:pt x="983" y="3822"/>
                  </a:cubicBezTo>
                  <a:cubicBezTo>
                    <a:pt x="1079" y="4230"/>
                    <a:pt x="1079" y="4660"/>
                    <a:pt x="1235" y="5055"/>
                  </a:cubicBezTo>
                  <a:cubicBezTo>
                    <a:pt x="1244" y="5077"/>
                    <a:pt x="1253" y="5096"/>
                    <a:pt x="1267" y="5111"/>
                  </a:cubicBezTo>
                  <a:cubicBezTo>
                    <a:pt x="1294" y="5202"/>
                    <a:pt x="1372" y="5280"/>
                    <a:pt x="1501" y="5289"/>
                  </a:cubicBezTo>
                  <a:cubicBezTo>
                    <a:pt x="1559" y="5292"/>
                    <a:pt x="1617" y="5293"/>
                    <a:pt x="1675" y="5293"/>
                  </a:cubicBezTo>
                  <a:cubicBezTo>
                    <a:pt x="2222" y="5293"/>
                    <a:pt x="2783" y="5162"/>
                    <a:pt x="3281" y="4959"/>
                  </a:cubicBezTo>
                  <a:cubicBezTo>
                    <a:pt x="3698" y="4785"/>
                    <a:pt x="4202" y="4546"/>
                    <a:pt x="4312" y="4065"/>
                  </a:cubicBezTo>
                  <a:cubicBezTo>
                    <a:pt x="4418" y="3615"/>
                    <a:pt x="4037" y="3221"/>
                    <a:pt x="3633" y="3115"/>
                  </a:cubicBezTo>
                  <a:cubicBezTo>
                    <a:pt x="3540" y="3090"/>
                    <a:pt x="3444" y="3078"/>
                    <a:pt x="3348" y="3078"/>
                  </a:cubicBezTo>
                  <a:cubicBezTo>
                    <a:pt x="3219" y="3078"/>
                    <a:pt x="3090" y="3100"/>
                    <a:pt x="2968" y="3143"/>
                  </a:cubicBezTo>
                  <a:cubicBezTo>
                    <a:pt x="3010" y="2707"/>
                    <a:pt x="2917" y="2271"/>
                    <a:pt x="2483" y="2051"/>
                  </a:cubicBezTo>
                  <a:cubicBezTo>
                    <a:pt x="2385" y="1999"/>
                    <a:pt x="2282" y="1976"/>
                    <a:pt x="2181" y="1976"/>
                  </a:cubicBezTo>
                  <a:cubicBezTo>
                    <a:pt x="2067" y="1976"/>
                    <a:pt x="1956" y="2005"/>
                    <a:pt x="1859" y="2056"/>
                  </a:cubicBezTo>
                  <a:cubicBezTo>
                    <a:pt x="1776" y="1478"/>
                    <a:pt x="1620" y="909"/>
                    <a:pt x="1336" y="405"/>
                  </a:cubicBezTo>
                  <a:cubicBezTo>
                    <a:pt x="1212" y="188"/>
                    <a:pt x="102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26"/>
            <p:cNvSpPr/>
            <p:nvPr/>
          </p:nvSpPr>
          <p:spPr>
            <a:xfrm>
              <a:off x="4091841" y="167372"/>
              <a:ext cx="225988" cy="281003"/>
            </a:xfrm>
            <a:custGeom>
              <a:avLst/>
              <a:gdLst/>
              <a:ahLst/>
              <a:cxnLst/>
              <a:rect l="l" t="t" r="r" b="b"/>
              <a:pathLst>
                <a:path w="3697" h="4597" extrusionOk="0">
                  <a:moveTo>
                    <a:pt x="445" y="647"/>
                  </a:moveTo>
                  <a:lnTo>
                    <a:pt x="574" y="1349"/>
                  </a:lnTo>
                  <a:cubicBezTo>
                    <a:pt x="500" y="1115"/>
                    <a:pt x="455" y="890"/>
                    <a:pt x="445" y="647"/>
                  </a:cubicBezTo>
                  <a:close/>
                  <a:moveTo>
                    <a:pt x="371" y="0"/>
                  </a:moveTo>
                  <a:cubicBezTo>
                    <a:pt x="365" y="0"/>
                    <a:pt x="360" y="0"/>
                    <a:pt x="354" y="1"/>
                  </a:cubicBezTo>
                  <a:cubicBezTo>
                    <a:pt x="47" y="14"/>
                    <a:pt x="1" y="353"/>
                    <a:pt x="1" y="592"/>
                  </a:cubicBezTo>
                  <a:cubicBezTo>
                    <a:pt x="1" y="1225"/>
                    <a:pt x="212" y="1853"/>
                    <a:pt x="441" y="2431"/>
                  </a:cubicBezTo>
                  <a:cubicBezTo>
                    <a:pt x="688" y="3045"/>
                    <a:pt x="991" y="3688"/>
                    <a:pt x="1005" y="4357"/>
                  </a:cubicBezTo>
                  <a:cubicBezTo>
                    <a:pt x="1005" y="4408"/>
                    <a:pt x="1019" y="4444"/>
                    <a:pt x="1042" y="4476"/>
                  </a:cubicBezTo>
                  <a:cubicBezTo>
                    <a:pt x="1075" y="4548"/>
                    <a:pt x="1137" y="4597"/>
                    <a:pt x="1222" y="4597"/>
                  </a:cubicBezTo>
                  <a:cubicBezTo>
                    <a:pt x="1229" y="4597"/>
                    <a:pt x="1236" y="4597"/>
                    <a:pt x="1243" y="4596"/>
                  </a:cubicBezTo>
                  <a:cubicBezTo>
                    <a:pt x="1716" y="4535"/>
                    <a:pt x="2184" y="4448"/>
                    <a:pt x="2652" y="4334"/>
                  </a:cubicBezTo>
                  <a:cubicBezTo>
                    <a:pt x="3014" y="4243"/>
                    <a:pt x="3495" y="4146"/>
                    <a:pt x="3592" y="3715"/>
                  </a:cubicBezTo>
                  <a:cubicBezTo>
                    <a:pt x="3697" y="3226"/>
                    <a:pt x="3280" y="3040"/>
                    <a:pt x="2816" y="3040"/>
                  </a:cubicBezTo>
                  <a:cubicBezTo>
                    <a:pt x="2671" y="3040"/>
                    <a:pt x="2521" y="3059"/>
                    <a:pt x="2381" y="3091"/>
                  </a:cubicBezTo>
                  <a:cubicBezTo>
                    <a:pt x="2404" y="2967"/>
                    <a:pt x="2413" y="2835"/>
                    <a:pt x="2409" y="2711"/>
                  </a:cubicBezTo>
                  <a:cubicBezTo>
                    <a:pt x="2394" y="2477"/>
                    <a:pt x="2322" y="2243"/>
                    <a:pt x="2147" y="2082"/>
                  </a:cubicBezTo>
                  <a:cubicBezTo>
                    <a:pt x="2023" y="1969"/>
                    <a:pt x="1897" y="1922"/>
                    <a:pt x="1777" y="1922"/>
                  </a:cubicBezTo>
                  <a:cubicBezTo>
                    <a:pt x="1648" y="1922"/>
                    <a:pt x="1527" y="1976"/>
                    <a:pt x="1423" y="2064"/>
                  </a:cubicBezTo>
                  <a:cubicBezTo>
                    <a:pt x="1281" y="1532"/>
                    <a:pt x="1129" y="1009"/>
                    <a:pt x="863" y="514"/>
                  </a:cubicBezTo>
                  <a:cubicBezTo>
                    <a:pt x="760" y="321"/>
                    <a:pt x="634"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26"/>
            <p:cNvSpPr/>
            <p:nvPr/>
          </p:nvSpPr>
          <p:spPr>
            <a:xfrm>
              <a:off x="4246065" y="476064"/>
              <a:ext cx="343414" cy="377829"/>
            </a:xfrm>
            <a:custGeom>
              <a:avLst/>
              <a:gdLst/>
              <a:ahLst/>
              <a:cxnLst/>
              <a:rect l="l" t="t" r="r" b="b"/>
              <a:pathLst>
                <a:path w="5618" h="6181" extrusionOk="0">
                  <a:moveTo>
                    <a:pt x="2771" y="1"/>
                  </a:moveTo>
                  <a:cubicBezTo>
                    <a:pt x="2299" y="1"/>
                    <a:pt x="1819" y="219"/>
                    <a:pt x="1450" y="490"/>
                  </a:cubicBezTo>
                  <a:cubicBezTo>
                    <a:pt x="899" y="899"/>
                    <a:pt x="491" y="1490"/>
                    <a:pt x="257" y="2132"/>
                  </a:cubicBezTo>
                  <a:cubicBezTo>
                    <a:pt x="0" y="2838"/>
                    <a:pt x="19" y="3553"/>
                    <a:pt x="142" y="4279"/>
                  </a:cubicBezTo>
                  <a:cubicBezTo>
                    <a:pt x="151" y="4319"/>
                    <a:pt x="165" y="4347"/>
                    <a:pt x="188" y="4366"/>
                  </a:cubicBezTo>
                  <a:cubicBezTo>
                    <a:pt x="225" y="4609"/>
                    <a:pt x="330" y="4838"/>
                    <a:pt x="536" y="4989"/>
                  </a:cubicBezTo>
                  <a:cubicBezTo>
                    <a:pt x="688" y="5104"/>
                    <a:pt x="876" y="5159"/>
                    <a:pt x="1037" y="5259"/>
                  </a:cubicBezTo>
                  <a:cubicBezTo>
                    <a:pt x="1211" y="5369"/>
                    <a:pt x="1372" y="5503"/>
                    <a:pt x="1545" y="5613"/>
                  </a:cubicBezTo>
                  <a:cubicBezTo>
                    <a:pt x="2065" y="5929"/>
                    <a:pt x="2713" y="6180"/>
                    <a:pt x="3343" y="6180"/>
                  </a:cubicBezTo>
                  <a:cubicBezTo>
                    <a:pt x="3542" y="6180"/>
                    <a:pt x="3740" y="6155"/>
                    <a:pt x="3931" y="6099"/>
                  </a:cubicBezTo>
                  <a:cubicBezTo>
                    <a:pt x="4669" y="5879"/>
                    <a:pt x="5402" y="5278"/>
                    <a:pt x="5531" y="4480"/>
                  </a:cubicBezTo>
                  <a:cubicBezTo>
                    <a:pt x="5618" y="3934"/>
                    <a:pt x="5375" y="3388"/>
                    <a:pt x="4926" y="3132"/>
                  </a:cubicBezTo>
                  <a:cubicBezTo>
                    <a:pt x="5214" y="2838"/>
                    <a:pt x="5379" y="2467"/>
                    <a:pt x="5169" y="2027"/>
                  </a:cubicBezTo>
                  <a:cubicBezTo>
                    <a:pt x="4982" y="1637"/>
                    <a:pt x="4606" y="1434"/>
                    <a:pt x="4213" y="1434"/>
                  </a:cubicBezTo>
                  <a:cubicBezTo>
                    <a:pt x="4161" y="1434"/>
                    <a:pt x="4110" y="1437"/>
                    <a:pt x="4058" y="1444"/>
                  </a:cubicBezTo>
                  <a:cubicBezTo>
                    <a:pt x="4058" y="894"/>
                    <a:pt x="3861" y="348"/>
                    <a:pt x="3311" y="109"/>
                  </a:cubicBezTo>
                  <a:cubicBezTo>
                    <a:pt x="3137" y="34"/>
                    <a:pt x="2954" y="1"/>
                    <a:pt x="2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26"/>
            <p:cNvSpPr/>
            <p:nvPr/>
          </p:nvSpPr>
          <p:spPr>
            <a:xfrm>
              <a:off x="4280480" y="465672"/>
              <a:ext cx="320247" cy="380641"/>
            </a:xfrm>
            <a:custGeom>
              <a:avLst/>
              <a:gdLst/>
              <a:ahLst/>
              <a:cxnLst/>
              <a:rect l="l" t="t" r="r" b="b"/>
              <a:pathLst>
                <a:path w="5239" h="6227" extrusionOk="0">
                  <a:moveTo>
                    <a:pt x="2361" y="0"/>
                  </a:moveTo>
                  <a:cubicBezTo>
                    <a:pt x="2182" y="0"/>
                    <a:pt x="2002" y="32"/>
                    <a:pt x="1835" y="91"/>
                  </a:cubicBezTo>
                  <a:cubicBezTo>
                    <a:pt x="872" y="440"/>
                    <a:pt x="1" y="1536"/>
                    <a:pt x="331" y="2595"/>
                  </a:cubicBezTo>
                  <a:cubicBezTo>
                    <a:pt x="363" y="2700"/>
                    <a:pt x="446" y="2745"/>
                    <a:pt x="529" y="2745"/>
                  </a:cubicBezTo>
                  <a:cubicBezTo>
                    <a:pt x="659" y="2745"/>
                    <a:pt x="791" y="2636"/>
                    <a:pt x="744" y="2472"/>
                  </a:cubicBezTo>
                  <a:cubicBezTo>
                    <a:pt x="542" y="1747"/>
                    <a:pt x="1211" y="982"/>
                    <a:pt x="1812" y="665"/>
                  </a:cubicBezTo>
                  <a:cubicBezTo>
                    <a:pt x="1979" y="577"/>
                    <a:pt x="2185" y="515"/>
                    <a:pt x="2384" y="515"/>
                  </a:cubicBezTo>
                  <a:cubicBezTo>
                    <a:pt x="2579" y="515"/>
                    <a:pt x="2768" y="574"/>
                    <a:pt x="2909" y="728"/>
                  </a:cubicBezTo>
                  <a:cubicBezTo>
                    <a:pt x="3179" y="1022"/>
                    <a:pt x="3097" y="1490"/>
                    <a:pt x="2991" y="1835"/>
                  </a:cubicBezTo>
                  <a:cubicBezTo>
                    <a:pt x="2938" y="2003"/>
                    <a:pt x="3092" y="2155"/>
                    <a:pt x="3250" y="2155"/>
                  </a:cubicBezTo>
                  <a:cubicBezTo>
                    <a:pt x="3294" y="2155"/>
                    <a:pt x="3337" y="2144"/>
                    <a:pt x="3376" y="2119"/>
                  </a:cubicBezTo>
                  <a:cubicBezTo>
                    <a:pt x="3474" y="2055"/>
                    <a:pt x="3591" y="2023"/>
                    <a:pt x="3709" y="2023"/>
                  </a:cubicBezTo>
                  <a:cubicBezTo>
                    <a:pt x="3912" y="2023"/>
                    <a:pt x="4116" y="2118"/>
                    <a:pt x="4221" y="2307"/>
                  </a:cubicBezTo>
                  <a:cubicBezTo>
                    <a:pt x="4386" y="2614"/>
                    <a:pt x="4174" y="3022"/>
                    <a:pt x="3853" y="3122"/>
                  </a:cubicBezTo>
                  <a:cubicBezTo>
                    <a:pt x="3565" y="3210"/>
                    <a:pt x="3647" y="3604"/>
                    <a:pt x="3931" y="3628"/>
                  </a:cubicBezTo>
                  <a:cubicBezTo>
                    <a:pt x="4505" y="3678"/>
                    <a:pt x="4670" y="4426"/>
                    <a:pt x="4449" y="4856"/>
                  </a:cubicBezTo>
                  <a:cubicBezTo>
                    <a:pt x="4194" y="5358"/>
                    <a:pt x="3580" y="5722"/>
                    <a:pt x="3005" y="5722"/>
                  </a:cubicBezTo>
                  <a:cubicBezTo>
                    <a:pt x="2918" y="5722"/>
                    <a:pt x="2832" y="5713"/>
                    <a:pt x="2748" y="5696"/>
                  </a:cubicBezTo>
                  <a:cubicBezTo>
                    <a:pt x="2037" y="5554"/>
                    <a:pt x="1579" y="4925"/>
                    <a:pt x="1418" y="4251"/>
                  </a:cubicBezTo>
                  <a:cubicBezTo>
                    <a:pt x="1336" y="3907"/>
                    <a:pt x="1327" y="3535"/>
                    <a:pt x="1432" y="3196"/>
                  </a:cubicBezTo>
                  <a:cubicBezTo>
                    <a:pt x="1515" y="2928"/>
                    <a:pt x="1723" y="2550"/>
                    <a:pt x="2042" y="2550"/>
                  </a:cubicBezTo>
                  <a:cubicBezTo>
                    <a:pt x="2062" y="2550"/>
                    <a:pt x="2082" y="2552"/>
                    <a:pt x="2102" y="2554"/>
                  </a:cubicBezTo>
                  <a:cubicBezTo>
                    <a:pt x="2523" y="2614"/>
                    <a:pt x="2707" y="3141"/>
                    <a:pt x="2775" y="3503"/>
                  </a:cubicBezTo>
                  <a:cubicBezTo>
                    <a:pt x="2849" y="3880"/>
                    <a:pt x="2771" y="4361"/>
                    <a:pt x="2367" y="4512"/>
                  </a:cubicBezTo>
                  <a:cubicBezTo>
                    <a:pt x="2094" y="4612"/>
                    <a:pt x="2172" y="5014"/>
                    <a:pt x="2423" y="5014"/>
                  </a:cubicBezTo>
                  <a:cubicBezTo>
                    <a:pt x="2450" y="5014"/>
                    <a:pt x="2479" y="5009"/>
                    <a:pt x="2510" y="4999"/>
                  </a:cubicBezTo>
                  <a:cubicBezTo>
                    <a:pt x="3588" y="4646"/>
                    <a:pt x="3468" y="3114"/>
                    <a:pt x="2830" y="2407"/>
                  </a:cubicBezTo>
                  <a:cubicBezTo>
                    <a:pt x="2621" y="2174"/>
                    <a:pt x="2330" y="2036"/>
                    <a:pt x="2036" y="2036"/>
                  </a:cubicBezTo>
                  <a:cubicBezTo>
                    <a:pt x="1866" y="2036"/>
                    <a:pt x="1695" y="2082"/>
                    <a:pt x="1537" y="2182"/>
                  </a:cubicBezTo>
                  <a:cubicBezTo>
                    <a:pt x="1116" y="2453"/>
                    <a:pt x="909" y="2972"/>
                    <a:pt x="854" y="3453"/>
                  </a:cubicBezTo>
                  <a:cubicBezTo>
                    <a:pt x="744" y="4457"/>
                    <a:pt x="1230" y="5604"/>
                    <a:pt x="2174" y="6049"/>
                  </a:cubicBezTo>
                  <a:cubicBezTo>
                    <a:pt x="2437" y="6170"/>
                    <a:pt x="2717" y="6227"/>
                    <a:pt x="2996" y="6227"/>
                  </a:cubicBezTo>
                  <a:cubicBezTo>
                    <a:pt x="3698" y="6227"/>
                    <a:pt x="4396" y="5869"/>
                    <a:pt x="4803" y="5278"/>
                  </a:cubicBezTo>
                  <a:cubicBezTo>
                    <a:pt x="5239" y="4636"/>
                    <a:pt x="5097" y="3706"/>
                    <a:pt x="4486" y="3302"/>
                  </a:cubicBezTo>
                  <a:cubicBezTo>
                    <a:pt x="4780" y="2980"/>
                    <a:pt x="4894" y="2499"/>
                    <a:pt x="4688" y="2087"/>
                  </a:cubicBezTo>
                  <a:cubicBezTo>
                    <a:pt x="4499" y="1713"/>
                    <a:pt x="4099" y="1508"/>
                    <a:pt x="3699" y="1508"/>
                  </a:cubicBezTo>
                  <a:cubicBezTo>
                    <a:pt x="3662" y="1508"/>
                    <a:pt x="3625" y="1510"/>
                    <a:pt x="3588" y="1513"/>
                  </a:cubicBezTo>
                  <a:cubicBezTo>
                    <a:pt x="3633" y="1119"/>
                    <a:pt x="3573" y="715"/>
                    <a:pt x="3313" y="408"/>
                  </a:cubicBezTo>
                  <a:cubicBezTo>
                    <a:pt x="3074" y="126"/>
                    <a:pt x="2719" y="0"/>
                    <a:pt x="2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26"/>
            <p:cNvSpPr/>
            <p:nvPr/>
          </p:nvSpPr>
          <p:spPr>
            <a:xfrm>
              <a:off x="4241786" y="490551"/>
              <a:ext cx="232223" cy="360591"/>
            </a:xfrm>
            <a:custGeom>
              <a:avLst/>
              <a:gdLst/>
              <a:ahLst/>
              <a:cxnLst/>
              <a:rect l="l" t="t" r="r" b="b"/>
              <a:pathLst>
                <a:path w="3799" h="5899" extrusionOk="0">
                  <a:moveTo>
                    <a:pt x="1330" y="472"/>
                  </a:moveTo>
                  <a:cubicBezTo>
                    <a:pt x="1333" y="472"/>
                    <a:pt x="1337" y="473"/>
                    <a:pt x="1340" y="473"/>
                  </a:cubicBezTo>
                  <a:cubicBezTo>
                    <a:pt x="1395" y="482"/>
                    <a:pt x="1349" y="492"/>
                    <a:pt x="1336" y="542"/>
                  </a:cubicBezTo>
                  <a:cubicBezTo>
                    <a:pt x="1327" y="611"/>
                    <a:pt x="1300" y="675"/>
                    <a:pt x="1281" y="740"/>
                  </a:cubicBezTo>
                  <a:cubicBezTo>
                    <a:pt x="1143" y="1198"/>
                    <a:pt x="946" y="1625"/>
                    <a:pt x="763" y="2065"/>
                  </a:cubicBezTo>
                  <a:cubicBezTo>
                    <a:pt x="731" y="2147"/>
                    <a:pt x="754" y="2216"/>
                    <a:pt x="794" y="2257"/>
                  </a:cubicBezTo>
                  <a:cubicBezTo>
                    <a:pt x="833" y="2328"/>
                    <a:pt x="911" y="2369"/>
                    <a:pt x="983" y="2369"/>
                  </a:cubicBezTo>
                  <a:cubicBezTo>
                    <a:pt x="1057" y="2369"/>
                    <a:pt x="1125" y="2325"/>
                    <a:pt x="1139" y="2226"/>
                  </a:cubicBezTo>
                  <a:cubicBezTo>
                    <a:pt x="1182" y="1962"/>
                    <a:pt x="1396" y="1803"/>
                    <a:pt x="1643" y="1803"/>
                  </a:cubicBezTo>
                  <a:cubicBezTo>
                    <a:pt x="1686" y="1803"/>
                    <a:pt x="1728" y="1808"/>
                    <a:pt x="1772" y="1817"/>
                  </a:cubicBezTo>
                  <a:cubicBezTo>
                    <a:pt x="2134" y="1895"/>
                    <a:pt x="2345" y="2243"/>
                    <a:pt x="2386" y="2588"/>
                  </a:cubicBezTo>
                  <a:cubicBezTo>
                    <a:pt x="2445" y="3060"/>
                    <a:pt x="2212" y="3743"/>
                    <a:pt x="1781" y="4069"/>
                  </a:cubicBezTo>
                  <a:cubicBezTo>
                    <a:pt x="1607" y="4124"/>
                    <a:pt x="1437" y="4201"/>
                    <a:pt x="1267" y="4275"/>
                  </a:cubicBezTo>
                  <a:cubicBezTo>
                    <a:pt x="1058" y="4371"/>
                    <a:pt x="1212" y="4635"/>
                    <a:pt x="1397" y="4635"/>
                  </a:cubicBezTo>
                  <a:cubicBezTo>
                    <a:pt x="1407" y="4635"/>
                    <a:pt x="1417" y="4634"/>
                    <a:pt x="1427" y="4633"/>
                  </a:cubicBezTo>
                  <a:cubicBezTo>
                    <a:pt x="1639" y="4601"/>
                    <a:pt x="1831" y="4523"/>
                    <a:pt x="2005" y="4417"/>
                  </a:cubicBezTo>
                  <a:cubicBezTo>
                    <a:pt x="2157" y="4376"/>
                    <a:pt x="2310" y="4347"/>
                    <a:pt x="2467" y="4347"/>
                  </a:cubicBezTo>
                  <a:cubicBezTo>
                    <a:pt x="2519" y="4347"/>
                    <a:pt x="2572" y="4351"/>
                    <a:pt x="2625" y="4357"/>
                  </a:cubicBezTo>
                  <a:cubicBezTo>
                    <a:pt x="2932" y="4399"/>
                    <a:pt x="3285" y="4592"/>
                    <a:pt x="3313" y="4935"/>
                  </a:cubicBezTo>
                  <a:cubicBezTo>
                    <a:pt x="3340" y="5283"/>
                    <a:pt x="3159" y="5400"/>
                    <a:pt x="2903" y="5400"/>
                  </a:cubicBezTo>
                  <a:cubicBezTo>
                    <a:pt x="2480" y="5400"/>
                    <a:pt x="1852" y="5081"/>
                    <a:pt x="1620" y="4958"/>
                  </a:cubicBezTo>
                  <a:cubicBezTo>
                    <a:pt x="1300" y="4793"/>
                    <a:pt x="891" y="4582"/>
                    <a:pt x="657" y="4294"/>
                  </a:cubicBezTo>
                  <a:cubicBezTo>
                    <a:pt x="529" y="4133"/>
                    <a:pt x="534" y="3922"/>
                    <a:pt x="529" y="3720"/>
                  </a:cubicBezTo>
                  <a:cubicBezTo>
                    <a:pt x="519" y="3532"/>
                    <a:pt x="515" y="3348"/>
                    <a:pt x="515" y="3161"/>
                  </a:cubicBezTo>
                  <a:cubicBezTo>
                    <a:pt x="510" y="2491"/>
                    <a:pt x="565" y="1780"/>
                    <a:pt x="841" y="1161"/>
                  </a:cubicBezTo>
                  <a:cubicBezTo>
                    <a:pt x="923" y="987"/>
                    <a:pt x="1015" y="812"/>
                    <a:pt x="1129" y="662"/>
                  </a:cubicBezTo>
                  <a:cubicBezTo>
                    <a:pt x="1169" y="609"/>
                    <a:pt x="1254" y="472"/>
                    <a:pt x="1330" y="472"/>
                  </a:cubicBezTo>
                  <a:close/>
                  <a:moveTo>
                    <a:pt x="1346" y="1"/>
                  </a:moveTo>
                  <a:cubicBezTo>
                    <a:pt x="1215" y="1"/>
                    <a:pt x="1077" y="47"/>
                    <a:pt x="955" y="148"/>
                  </a:cubicBezTo>
                  <a:cubicBezTo>
                    <a:pt x="217" y="762"/>
                    <a:pt x="34" y="1917"/>
                    <a:pt x="6" y="2817"/>
                  </a:cubicBezTo>
                  <a:cubicBezTo>
                    <a:pt x="1" y="3064"/>
                    <a:pt x="6" y="3307"/>
                    <a:pt x="15" y="3555"/>
                  </a:cubicBezTo>
                  <a:cubicBezTo>
                    <a:pt x="28" y="3830"/>
                    <a:pt x="20" y="4124"/>
                    <a:pt x="134" y="4381"/>
                  </a:cubicBezTo>
                  <a:cubicBezTo>
                    <a:pt x="337" y="4844"/>
                    <a:pt x="914" y="5164"/>
                    <a:pt x="1336" y="5394"/>
                  </a:cubicBezTo>
                  <a:cubicBezTo>
                    <a:pt x="1795" y="5638"/>
                    <a:pt x="2354" y="5890"/>
                    <a:pt x="2881" y="5898"/>
                  </a:cubicBezTo>
                  <a:cubicBezTo>
                    <a:pt x="2891" y="5899"/>
                    <a:pt x="2900" y="5899"/>
                    <a:pt x="2910" y="5899"/>
                  </a:cubicBezTo>
                  <a:cubicBezTo>
                    <a:pt x="3367" y="5899"/>
                    <a:pt x="3708" y="5559"/>
                    <a:pt x="3753" y="5105"/>
                  </a:cubicBezTo>
                  <a:cubicBezTo>
                    <a:pt x="3798" y="4592"/>
                    <a:pt x="3440" y="4184"/>
                    <a:pt x="2978" y="4019"/>
                  </a:cubicBezTo>
                  <a:cubicBezTo>
                    <a:pt x="2822" y="3963"/>
                    <a:pt x="2665" y="3940"/>
                    <a:pt x="2510" y="3936"/>
                  </a:cubicBezTo>
                  <a:cubicBezTo>
                    <a:pt x="2868" y="3436"/>
                    <a:pt x="2991" y="2762"/>
                    <a:pt x="2771" y="2175"/>
                  </a:cubicBezTo>
                  <a:cubicBezTo>
                    <a:pt x="2612" y="1742"/>
                    <a:pt x="2190" y="1345"/>
                    <a:pt x="1708" y="1345"/>
                  </a:cubicBezTo>
                  <a:cubicBezTo>
                    <a:pt x="1705" y="1345"/>
                    <a:pt x="1701" y="1345"/>
                    <a:pt x="1698" y="1345"/>
                  </a:cubicBezTo>
                  <a:cubicBezTo>
                    <a:pt x="1639" y="1345"/>
                    <a:pt x="1584" y="1349"/>
                    <a:pt x="1533" y="1363"/>
                  </a:cubicBezTo>
                  <a:cubicBezTo>
                    <a:pt x="1639" y="1125"/>
                    <a:pt x="1753" y="872"/>
                    <a:pt x="1813" y="620"/>
                  </a:cubicBezTo>
                  <a:cubicBezTo>
                    <a:pt x="1896" y="240"/>
                    <a:pt x="1642" y="1"/>
                    <a:pt x="1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26"/>
            <p:cNvSpPr/>
            <p:nvPr/>
          </p:nvSpPr>
          <p:spPr>
            <a:xfrm>
              <a:off x="4256701" y="511028"/>
              <a:ext cx="208628" cy="323853"/>
            </a:xfrm>
            <a:custGeom>
              <a:avLst/>
              <a:gdLst/>
              <a:ahLst/>
              <a:cxnLst/>
              <a:rect l="l" t="t" r="r" b="b"/>
              <a:pathLst>
                <a:path w="3413" h="5298" extrusionOk="0">
                  <a:moveTo>
                    <a:pt x="1096" y="0"/>
                  </a:moveTo>
                  <a:cubicBezTo>
                    <a:pt x="1040" y="0"/>
                    <a:pt x="982" y="18"/>
                    <a:pt x="936" y="56"/>
                  </a:cubicBezTo>
                  <a:cubicBezTo>
                    <a:pt x="450" y="450"/>
                    <a:pt x="243" y="1239"/>
                    <a:pt x="129" y="1830"/>
                  </a:cubicBezTo>
                  <a:cubicBezTo>
                    <a:pt x="0" y="2496"/>
                    <a:pt x="19" y="3174"/>
                    <a:pt x="142" y="3839"/>
                  </a:cubicBezTo>
                  <a:cubicBezTo>
                    <a:pt x="148" y="3885"/>
                    <a:pt x="170" y="3917"/>
                    <a:pt x="193" y="3940"/>
                  </a:cubicBezTo>
                  <a:cubicBezTo>
                    <a:pt x="207" y="3963"/>
                    <a:pt x="225" y="3982"/>
                    <a:pt x="243" y="3995"/>
                  </a:cubicBezTo>
                  <a:cubicBezTo>
                    <a:pt x="707" y="4353"/>
                    <a:pt x="1170" y="4719"/>
                    <a:pt x="1688" y="4990"/>
                  </a:cubicBezTo>
                  <a:cubicBezTo>
                    <a:pt x="1933" y="5120"/>
                    <a:pt x="2291" y="5298"/>
                    <a:pt x="2606" y="5298"/>
                  </a:cubicBezTo>
                  <a:cubicBezTo>
                    <a:pt x="2803" y="5298"/>
                    <a:pt x="2984" y="5228"/>
                    <a:pt x="3109" y="5032"/>
                  </a:cubicBezTo>
                  <a:cubicBezTo>
                    <a:pt x="3412" y="4568"/>
                    <a:pt x="2825" y="4141"/>
                    <a:pt x="2463" y="3949"/>
                  </a:cubicBezTo>
                  <a:cubicBezTo>
                    <a:pt x="2224" y="3821"/>
                    <a:pt x="1972" y="3739"/>
                    <a:pt x="1706" y="3707"/>
                  </a:cubicBezTo>
                  <a:cubicBezTo>
                    <a:pt x="1862" y="3550"/>
                    <a:pt x="1996" y="3381"/>
                    <a:pt x="2096" y="3184"/>
                  </a:cubicBezTo>
                  <a:cubicBezTo>
                    <a:pt x="2288" y="2803"/>
                    <a:pt x="2358" y="2353"/>
                    <a:pt x="2174" y="1959"/>
                  </a:cubicBezTo>
                  <a:cubicBezTo>
                    <a:pt x="2006" y="1595"/>
                    <a:pt x="1653" y="1344"/>
                    <a:pt x="1250" y="1344"/>
                  </a:cubicBezTo>
                  <a:cubicBezTo>
                    <a:pt x="1235" y="1344"/>
                    <a:pt x="1221" y="1344"/>
                    <a:pt x="1206" y="1345"/>
                  </a:cubicBezTo>
                  <a:cubicBezTo>
                    <a:pt x="1111" y="1349"/>
                    <a:pt x="1018" y="1368"/>
                    <a:pt x="927" y="1400"/>
                  </a:cubicBezTo>
                  <a:cubicBezTo>
                    <a:pt x="1050" y="1014"/>
                    <a:pt x="1188" y="634"/>
                    <a:pt x="1298" y="253"/>
                  </a:cubicBezTo>
                  <a:cubicBezTo>
                    <a:pt x="1346" y="93"/>
                    <a:pt x="1225" y="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26"/>
            <p:cNvSpPr/>
            <p:nvPr/>
          </p:nvSpPr>
          <p:spPr>
            <a:xfrm>
              <a:off x="4212384" y="916851"/>
              <a:ext cx="346043" cy="341030"/>
            </a:xfrm>
            <a:custGeom>
              <a:avLst/>
              <a:gdLst/>
              <a:ahLst/>
              <a:cxnLst/>
              <a:rect l="l" t="t" r="r" b="b"/>
              <a:pathLst>
                <a:path w="5661" h="5579" extrusionOk="0">
                  <a:moveTo>
                    <a:pt x="1688" y="0"/>
                  </a:moveTo>
                  <a:cubicBezTo>
                    <a:pt x="1258" y="0"/>
                    <a:pt x="885" y="260"/>
                    <a:pt x="647" y="603"/>
                  </a:cubicBezTo>
                  <a:cubicBezTo>
                    <a:pt x="367" y="1016"/>
                    <a:pt x="249" y="1543"/>
                    <a:pt x="157" y="2025"/>
                  </a:cubicBezTo>
                  <a:cubicBezTo>
                    <a:pt x="42" y="2593"/>
                    <a:pt x="14" y="3176"/>
                    <a:pt x="1" y="3758"/>
                  </a:cubicBezTo>
                  <a:cubicBezTo>
                    <a:pt x="1" y="3795"/>
                    <a:pt x="10" y="3831"/>
                    <a:pt x="28" y="3858"/>
                  </a:cubicBezTo>
                  <a:cubicBezTo>
                    <a:pt x="24" y="4015"/>
                    <a:pt x="83" y="4167"/>
                    <a:pt x="202" y="4304"/>
                  </a:cubicBezTo>
                  <a:cubicBezTo>
                    <a:pt x="382" y="4510"/>
                    <a:pt x="643" y="4579"/>
                    <a:pt x="890" y="4675"/>
                  </a:cubicBezTo>
                  <a:cubicBezTo>
                    <a:pt x="1468" y="4891"/>
                    <a:pt x="1950" y="5304"/>
                    <a:pt x="2541" y="5487"/>
                  </a:cubicBezTo>
                  <a:cubicBezTo>
                    <a:pt x="2724" y="5546"/>
                    <a:pt x="2920" y="5579"/>
                    <a:pt x="3114" y="5579"/>
                  </a:cubicBezTo>
                  <a:cubicBezTo>
                    <a:pt x="3466" y="5579"/>
                    <a:pt x="3815" y="5472"/>
                    <a:pt x="4078" y="5221"/>
                  </a:cubicBezTo>
                  <a:cubicBezTo>
                    <a:pt x="4348" y="4959"/>
                    <a:pt x="4467" y="4514"/>
                    <a:pt x="4316" y="4189"/>
                  </a:cubicBezTo>
                  <a:cubicBezTo>
                    <a:pt x="4977" y="3923"/>
                    <a:pt x="5660" y="3528"/>
                    <a:pt x="5605" y="2736"/>
                  </a:cubicBezTo>
                  <a:cubicBezTo>
                    <a:pt x="5563" y="2131"/>
                    <a:pt x="5059" y="1685"/>
                    <a:pt x="4499" y="1653"/>
                  </a:cubicBezTo>
                  <a:cubicBezTo>
                    <a:pt x="4545" y="1492"/>
                    <a:pt x="4560" y="1323"/>
                    <a:pt x="4518" y="1140"/>
                  </a:cubicBezTo>
                  <a:cubicBezTo>
                    <a:pt x="4450" y="850"/>
                    <a:pt x="4261" y="598"/>
                    <a:pt x="4018" y="433"/>
                  </a:cubicBezTo>
                  <a:cubicBezTo>
                    <a:pt x="3818" y="299"/>
                    <a:pt x="3594" y="238"/>
                    <a:pt x="3370" y="238"/>
                  </a:cubicBezTo>
                  <a:cubicBezTo>
                    <a:pt x="3075" y="238"/>
                    <a:pt x="2780" y="342"/>
                    <a:pt x="2532" y="516"/>
                  </a:cubicBezTo>
                  <a:cubicBezTo>
                    <a:pt x="2363" y="232"/>
                    <a:pt x="2120" y="21"/>
                    <a:pt x="1743" y="2"/>
                  </a:cubicBezTo>
                  <a:cubicBezTo>
                    <a:pt x="1725" y="1"/>
                    <a:pt x="1707"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26"/>
            <p:cNvSpPr/>
            <p:nvPr/>
          </p:nvSpPr>
          <p:spPr>
            <a:xfrm>
              <a:off x="4257557" y="909944"/>
              <a:ext cx="310956" cy="339258"/>
            </a:xfrm>
            <a:custGeom>
              <a:avLst/>
              <a:gdLst/>
              <a:ahLst/>
              <a:cxnLst/>
              <a:rect l="l" t="t" r="r" b="b"/>
              <a:pathLst>
                <a:path w="5087" h="5550" extrusionOk="0">
                  <a:moveTo>
                    <a:pt x="1204" y="0"/>
                  </a:moveTo>
                  <a:cubicBezTo>
                    <a:pt x="1087" y="0"/>
                    <a:pt x="966" y="28"/>
                    <a:pt x="849" y="83"/>
                  </a:cubicBezTo>
                  <a:cubicBezTo>
                    <a:pt x="252" y="367"/>
                    <a:pt x="0" y="1092"/>
                    <a:pt x="189" y="1706"/>
                  </a:cubicBezTo>
                  <a:cubicBezTo>
                    <a:pt x="221" y="1813"/>
                    <a:pt x="306" y="1859"/>
                    <a:pt x="393" y="1859"/>
                  </a:cubicBezTo>
                  <a:cubicBezTo>
                    <a:pt x="526" y="1859"/>
                    <a:pt x="662" y="1750"/>
                    <a:pt x="615" y="1583"/>
                  </a:cubicBezTo>
                  <a:cubicBezTo>
                    <a:pt x="519" y="1234"/>
                    <a:pt x="651" y="849"/>
                    <a:pt x="936" y="624"/>
                  </a:cubicBezTo>
                  <a:cubicBezTo>
                    <a:pt x="1019" y="560"/>
                    <a:pt x="1109" y="517"/>
                    <a:pt x="1194" y="517"/>
                  </a:cubicBezTo>
                  <a:cubicBezTo>
                    <a:pt x="1273" y="517"/>
                    <a:pt x="1348" y="555"/>
                    <a:pt x="1408" y="648"/>
                  </a:cubicBezTo>
                  <a:cubicBezTo>
                    <a:pt x="1531" y="835"/>
                    <a:pt x="1499" y="1092"/>
                    <a:pt x="1491" y="1298"/>
                  </a:cubicBezTo>
                  <a:cubicBezTo>
                    <a:pt x="1481" y="1463"/>
                    <a:pt x="1601" y="1544"/>
                    <a:pt x="1727" y="1544"/>
                  </a:cubicBezTo>
                  <a:cubicBezTo>
                    <a:pt x="1856" y="1544"/>
                    <a:pt x="1993" y="1459"/>
                    <a:pt x="2005" y="1294"/>
                  </a:cubicBezTo>
                  <a:cubicBezTo>
                    <a:pt x="2029" y="936"/>
                    <a:pt x="2316" y="807"/>
                    <a:pt x="2621" y="807"/>
                  </a:cubicBezTo>
                  <a:cubicBezTo>
                    <a:pt x="2820" y="807"/>
                    <a:pt x="3027" y="862"/>
                    <a:pt x="3174" y="945"/>
                  </a:cubicBezTo>
                  <a:cubicBezTo>
                    <a:pt x="3371" y="1055"/>
                    <a:pt x="3614" y="1234"/>
                    <a:pt x="3554" y="1491"/>
                  </a:cubicBezTo>
                  <a:cubicBezTo>
                    <a:pt x="3499" y="1711"/>
                    <a:pt x="3307" y="1890"/>
                    <a:pt x="3150" y="2041"/>
                  </a:cubicBezTo>
                  <a:cubicBezTo>
                    <a:pt x="2960" y="2228"/>
                    <a:pt x="3149" y="2465"/>
                    <a:pt x="3362" y="2465"/>
                  </a:cubicBezTo>
                  <a:cubicBezTo>
                    <a:pt x="3400" y="2465"/>
                    <a:pt x="3439" y="2457"/>
                    <a:pt x="3476" y="2441"/>
                  </a:cubicBezTo>
                  <a:cubicBezTo>
                    <a:pt x="3617" y="2376"/>
                    <a:pt x="3774" y="2340"/>
                    <a:pt x="3922" y="2340"/>
                  </a:cubicBezTo>
                  <a:cubicBezTo>
                    <a:pt x="4240" y="2340"/>
                    <a:pt x="4518" y="2507"/>
                    <a:pt x="4509" y="2917"/>
                  </a:cubicBezTo>
                  <a:cubicBezTo>
                    <a:pt x="4495" y="3445"/>
                    <a:pt x="3973" y="3673"/>
                    <a:pt x="3513" y="3673"/>
                  </a:cubicBezTo>
                  <a:cubicBezTo>
                    <a:pt x="3478" y="3673"/>
                    <a:pt x="3442" y="3672"/>
                    <a:pt x="3408" y="3669"/>
                  </a:cubicBezTo>
                  <a:cubicBezTo>
                    <a:pt x="3400" y="3668"/>
                    <a:pt x="3393" y="3668"/>
                    <a:pt x="3385" y="3668"/>
                  </a:cubicBezTo>
                  <a:cubicBezTo>
                    <a:pt x="3087" y="3668"/>
                    <a:pt x="3102" y="4089"/>
                    <a:pt x="3347" y="4178"/>
                  </a:cubicBezTo>
                  <a:cubicBezTo>
                    <a:pt x="3563" y="4261"/>
                    <a:pt x="3472" y="4627"/>
                    <a:pt x="3366" y="4756"/>
                  </a:cubicBezTo>
                  <a:cubicBezTo>
                    <a:pt x="3212" y="4952"/>
                    <a:pt x="2944" y="5036"/>
                    <a:pt x="2694" y="5036"/>
                  </a:cubicBezTo>
                  <a:cubicBezTo>
                    <a:pt x="2647" y="5036"/>
                    <a:pt x="2600" y="5033"/>
                    <a:pt x="2555" y="5027"/>
                  </a:cubicBezTo>
                  <a:cubicBezTo>
                    <a:pt x="1903" y="4940"/>
                    <a:pt x="1404" y="4280"/>
                    <a:pt x="1169" y="3715"/>
                  </a:cubicBezTo>
                  <a:cubicBezTo>
                    <a:pt x="1050" y="3427"/>
                    <a:pt x="995" y="3073"/>
                    <a:pt x="1169" y="2798"/>
                  </a:cubicBezTo>
                  <a:cubicBezTo>
                    <a:pt x="1275" y="2630"/>
                    <a:pt x="1449" y="2552"/>
                    <a:pt x="1633" y="2552"/>
                  </a:cubicBezTo>
                  <a:cubicBezTo>
                    <a:pt x="1695" y="2552"/>
                    <a:pt x="1758" y="2561"/>
                    <a:pt x="1821" y="2578"/>
                  </a:cubicBezTo>
                  <a:cubicBezTo>
                    <a:pt x="2412" y="2743"/>
                    <a:pt x="2384" y="3482"/>
                    <a:pt x="2005" y="3848"/>
                  </a:cubicBezTo>
                  <a:cubicBezTo>
                    <a:pt x="1821" y="4025"/>
                    <a:pt x="2002" y="4277"/>
                    <a:pt x="2204" y="4277"/>
                  </a:cubicBezTo>
                  <a:cubicBezTo>
                    <a:pt x="2264" y="4277"/>
                    <a:pt x="2325" y="4255"/>
                    <a:pt x="2380" y="4202"/>
                  </a:cubicBezTo>
                  <a:cubicBezTo>
                    <a:pt x="2875" y="3724"/>
                    <a:pt x="2981" y="2843"/>
                    <a:pt x="2449" y="2348"/>
                  </a:cubicBezTo>
                  <a:cubicBezTo>
                    <a:pt x="2227" y="2142"/>
                    <a:pt x="1936" y="2039"/>
                    <a:pt x="1650" y="2039"/>
                  </a:cubicBezTo>
                  <a:cubicBezTo>
                    <a:pt x="1273" y="2039"/>
                    <a:pt x="902" y="2217"/>
                    <a:pt x="702" y="2574"/>
                  </a:cubicBezTo>
                  <a:cubicBezTo>
                    <a:pt x="280" y="3321"/>
                    <a:pt x="752" y="4215"/>
                    <a:pt x="1243" y="4797"/>
                  </a:cubicBezTo>
                  <a:cubicBezTo>
                    <a:pt x="1616" y="5235"/>
                    <a:pt x="2153" y="5550"/>
                    <a:pt x="2713" y="5550"/>
                  </a:cubicBezTo>
                  <a:cubicBezTo>
                    <a:pt x="2910" y="5550"/>
                    <a:pt x="3110" y="5511"/>
                    <a:pt x="3307" y="5425"/>
                  </a:cubicBezTo>
                  <a:cubicBezTo>
                    <a:pt x="3664" y="5265"/>
                    <a:pt x="3940" y="4958"/>
                    <a:pt x="3986" y="4559"/>
                  </a:cubicBezTo>
                  <a:cubicBezTo>
                    <a:pt x="3999" y="4407"/>
                    <a:pt x="3986" y="4270"/>
                    <a:pt x="3940" y="4142"/>
                  </a:cubicBezTo>
                  <a:cubicBezTo>
                    <a:pt x="4564" y="3990"/>
                    <a:pt x="5086" y="3495"/>
                    <a:pt x="5017" y="2788"/>
                  </a:cubicBezTo>
                  <a:cubicBezTo>
                    <a:pt x="4981" y="2417"/>
                    <a:pt x="4774" y="2064"/>
                    <a:pt x="4426" y="1908"/>
                  </a:cubicBezTo>
                  <a:cubicBezTo>
                    <a:pt x="4279" y="1844"/>
                    <a:pt x="4132" y="1812"/>
                    <a:pt x="3980" y="1812"/>
                  </a:cubicBezTo>
                  <a:cubicBezTo>
                    <a:pt x="4041" y="1693"/>
                    <a:pt x="4077" y="1569"/>
                    <a:pt x="4082" y="1436"/>
                  </a:cubicBezTo>
                  <a:cubicBezTo>
                    <a:pt x="4096" y="982"/>
                    <a:pt x="3733" y="648"/>
                    <a:pt x="3362" y="459"/>
                  </a:cubicBezTo>
                  <a:cubicBezTo>
                    <a:pt x="3136" y="344"/>
                    <a:pt x="2885" y="273"/>
                    <a:pt x="2635" y="273"/>
                  </a:cubicBezTo>
                  <a:cubicBezTo>
                    <a:pt x="2467" y="273"/>
                    <a:pt x="2300" y="305"/>
                    <a:pt x="2142" y="377"/>
                  </a:cubicBezTo>
                  <a:cubicBezTo>
                    <a:pt x="2060" y="413"/>
                    <a:pt x="1986" y="459"/>
                    <a:pt x="1917" y="510"/>
                  </a:cubicBezTo>
                  <a:cubicBezTo>
                    <a:pt x="1876" y="413"/>
                    <a:pt x="1825" y="326"/>
                    <a:pt x="1752" y="248"/>
                  </a:cubicBezTo>
                  <a:cubicBezTo>
                    <a:pt x="1601" y="83"/>
                    <a:pt x="1407" y="0"/>
                    <a:pt x="1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26"/>
            <p:cNvSpPr/>
            <p:nvPr/>
          </p:nvSpPr>
          <p:spPr>
            <a:xfrm>
              <a:off x="4204010" y="915568"/>
              <a:ext cx="229350" cy="353317"/>
            </a:xfrm>
            <a:custGeom>
              <a:avLst/>
              <a:gdLst/>
              <a:ahLst/>
              <a:cxnLst/>
              <a:rect l="l" t="t" r="r" b="b"/>
              <a:pathLst>
                <a:path w="3752" h="5780" extrusionOk="0">
                  <a:moveTo>
                    <a:pt x="1733" y="504"/>
                  </a:moveTo>
                  <a:cubicBezTo>
                    <a:pt x="1787" y="504"/>
                    <a:pt x="1799" y="551"/>
                    <a:pt x="1802" y="660"/>
                  </a:cubicBezTo>
                  <a:cubicBezTo>
                    <a:pt x="1802" y="789"/>
                    <a:pt x="1798" y="918"/>
                    <a:pt x="1793" y="1045"/>
                  </a:cubicBezTo>
                  <a:cubicBezTo>
                    <a:pt x="1757" y="1578"/>
                    <a:pt x="1637" y="2188"/>
                    <a:pt x="1399" y="2669"/>
                  </a:cubicBezTo>
                  <a:cubicBezTo>
                    <a:pt x="1311" y="2845"/>
                    <a:pt x="1456" y="3024"/>
                    <a:pt x="1615" y="3024"/>
                  </a:cubicBezTo>
                  <a:cubicBezTo>
                    <a:pt x="1672" y="3024"/>
                    <a:pt x="1730" y="3002"/>
                    <a:pt x="1780" y="2949"/>
                  </a:cubicBezTo>
                  <a:cubicBezTo>
                    <a:pt x="1824" y="2903"/>
                    <a:pt x="1886" y="2882"/>
                    <a:pt x="1949" y="2882"/>
                  </a:cubicBezTo>
                  <a:cubicBezTo>
                    <a:pt x="2036" y="2882"/>
                    <a:pt x="2126" y="2922"/>
                    <a:pt x="2178" y="2990"/>
                  </a:cubicBezTo>
                  <a:cubicBezTo>
                    <a:pt x="2307" y="3160"/>
                    <a:pt x="2174" y="3435"/>
                    <a:pt x="2022" y="3541"/>
                  </a:cubicBezTo>
                  <a:cubicBezTo>
                    <a:pt x="1802" y="3692"/>
                    <a:pt x="1912" y="3985"/>
                    <a:pt x="2160" y="4013"/>
                  </a:cubicBezTo>
                  <a:cubicBezTo>
                    <a:pt x="2500" y="4050"/>
                    <a:pt x="2816" y="4256"/>
                    <a:pt x="2968" y="4567"/>
                  </a:cubicBezTo>
                  <a:cubicBezTo>
                    <a:pt x="3046" y="4724"/>
                    <a:pt x="3133" y="5003"/>
                    <a:pt x="3063" y="5178"/>
                  </a:cubicBezTo>
                  <a:cubicBezTo>
                    <a:pt x="3042" y="5234"/>
                    <a:pt x="3041" y="5250"/>
                    <a:pt x="3010" y="5250"/>
                  </a:cubicBezTo>
                  <a:cubicBezTo>
                    <a:pt x="2996" y="5250"/>
                    <a:pt x="2974" y="5246"/>
                    <a:pt x="2940" y="5242"/>
                  </a:cubicBezTo>
                  <a:cubicBezTo>
                    <a:pt x="2843" y="5228"/>
                    <a:pt x="2733" y="5168"/>
                    <a:pt x="2642" y="5132"/>
                  </a:cubicBezTo>
                  <a:cubicBezTo>
                    <a:pt x="2270" y="4986"/>
                    <a:pt x="1912" y="4806"/>
                    <a:pt x="1569" y="4609"/>
                  </a:cubicBezTo>
                  <a:cubicBezTo>
                    <a:pt x="1279" y="4440"/>
                    <a:pt x="807" y="4228"/>
                    <a:pt x="674" y="3898"/>
                  </a:cubicBezTo>
                  <a:cubicBezTo>
                    <a:pt x="638" y="3811"/>
                    <a:pt x="559" y="3761"/>
                    <a:pt x="472" y="3747"/>
                  </a:cubicBezTo>
                  <a:cubicBezTo>
                    <a:pt x="454" y="3293"/>
                    <a:pt x="491" y="2821"/>
                    <a:pt x="574" y="2380"/>
                  </a:cubicBezTo>
                  <a:cubicBezTo>
                    <a:pt x="669" y="1885"/>
                    <a:pt x="794" y="1362"/>
                    <a:pt x="1110" y="963"/>
                  </a:cubicBezTo>
                  <a:cubicBezTo>
                    <a:pt x="1247" y="789"/>
                    <a:pt x="1427" y="619"/>
                    <a:pt x="1628" y="532"/>
                  </a:cubicBezTo>
                  <a:cubicBezTo>
                    <a:pt x="1674" y="514"/>
                    <a:pt x="1708" y="504"/>
                    <a:pt x="1733" y="504"/>
                  </a:cubicBezTo>
                  <a:close/>
                  <a:moveTo>
                    <a:pt x="1753" y="0"/>
                  </a:moveTo>
                  <a:cubicBezTo>
                    <a:pt x="1519" y="0"/>
                    <a:pt x="1288" y="122"/>
                    <a:pt x="1105" y="262"/>
                  </a:cubicBezTo>
                  <a:cubicBezTo>
                    <a:pt x="591" y="651"/>
                    <a:pt x="322" y="1299"/>
                    <a:pt x="179" y="1904"/>
                  </a:cubicBezTo>
                  <a:cubicBezTo>
                    <a:pt x="0" y="2651"/>
                    <a:pt x="28" y="3390"/>
                    <a:pt x="147" y="4141"/>
                  </a:cubicBezTo>
                  <a:cubicBezTo>
                    <a:pt x="161" y="4228"/>
                    <a:pt x="234" y="4270"/>
                    <a:pt x="312" y="4270"/>
                  </a:cubicBezTo>
                  <a:cubicBezTo>
                    <a:pt x="390" y="4412"/>
                    <a:pt x="509" y="4522"/>
                    <a:pt x="656" y="4632"/>
                  </a:cubicBezTo>
                  <a:cubicBezTo>
                    <a:pt x="913" y="4821"/>
                    <a:pt x="1183" y="4986"/>
                    <a:pt x="1459" y="5141"/>
                  </a:cubicBezTo>
                  <a:cubicBezTo>
                    <a:pt x="1725" y="5288"/>
                    <a:pt x="2000" y="5420"/>
                    <a:pt x="2280" y="5540"/>
                  </a:cubicBezTo>
                  <a:cubicBezTo>
                    <a:pt x="2507" y="5636"/>
                    <a:pt x="2775" y="5779"/>
                    <a:pt x="3034" y="5779"/>
                  </a:cubicBezTo>
                  <a:cubicBezTo>
                    <a:pt x="3062" y="5779"/>
                    <a:pt x="3090" y="5777"/>
                    <a:pt x="3118" y="5774"/>
                  </a:cubicBezTo>
                  <a:cubicBezTo>
                    <a:pt x="3751" y="5687"/>
                    <a:pt x="3632" y="4766"/>
                    <a:pt x="3444" y="4362"/>
                  </a:cubicBezTo>
                  <a:cubicBezTo>
                    <a:pt x="3275" y="3999"/>
                    <a:pt x="2972" y="3742"/>
                    <a:pt x="2614" y="3604"/>
                  </a:cubicBezTo>
                  <a:cubicBezTo>
                    <a:pt x="2775" y="3316"/>
                    <a:pt x="2811" y="2967"/>
                    <a:pt x="2582" y="2679"/>
                  </a:cubicBezTo>
                  <a:cubicBezTo>
                    <a:pt x="2449" y="2504"/>
                    <a:pt x="2242" y="2404"/>
                    <a:pt x="2032" y="2385"/>
                  </a:cubicBezTo>
                  <a:cubicBezTo>
                    <a:pt x="2092" y="2229"/>
                    <a:pt x="2147" y="2073"/>
                    <a:pt x="2183" y="1904"/>
                  </a:cubicBezTo>
                  <a:cubicBezTo>
                    <a:pt x="2265" y="1559"/>
                    <a:pt x="2307" y="1202"/>
                    <a:pt x="2312" y="844"/>
                  </a:cubicBezTo>
                  <a:cubicBezTo>
                    <a:pt x="2320" y="532"/>
                    <a:pt x="2307" y="152"/>
                    <a:pt x="1954" y="33"/>
                  </a:cubicBezTo>
                  <a:cubicBezTo>
                    <a:pt x="1887" y="10"/>
                    <a:pt x="1820" y="0"/>
                    <a:pt x="1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26"/>
            <p:cNvSpPr/>
            <p:nvPr/>
          </p:nvSpPr>
          <p:spPr>
            <a:xfrm>
              <a:off x="4222226" y="938246"/>
              <a:ext cx="184177" cy="302275"/>
            </a:xfrm>
            <a:custGeom>
              <a:avLst/>
              <a:gdLst/>
              <a:ahLst/>
              <a:cxnLst/>
              <a:rect l="l" t="t" r="r" b="b"/>
              <a:pathLst>
                <a:path w="3013" h="4945" extrusionOk="0">
                  <a:moveTo>
                    <a:pt x="1254" y="0"/>
                  </a:moveTo>
                  <a:cubicBezTo>
                    <a:pt x="1125" y="0"/>
                    <a:pt x="994" y="65"/>
                    <a:pt x="899" y="170"/>
                  </a:cubicBezTo>
                  <a:cubicBezTo>
                    <a:pt x="551" y="551"/>
                    <a:pt x="340" y="1165"/>
                    <a:pt x="211" y="1656"/>
                  </a:cubicBezTo>
                  <a:cubicBezTo>
                    <a:pt x="73" y="2188"/>
                    <a:pt x="1" y="2775"/>
                    <a:pt x="69" y="3321"/>
                  </a:cubicBezTo>
                  <a:cubicBezTo>
                    <a:pt x="24" y="3398"/>
                    <a:pt x="28" y="3495"/>
                    <a:pt x="115" y="3573"/>
                  </a:cubicBezTo>
                  <a:cubicBezTo>
                    <a:pt x="482" y="3899"/>
                    <a:pt x="885" y="4211"/>
                    <a:pt x="1307" y="4454"/>
                  </a:cubicBezTo>
                  <a:cubicBezTo>
                    <a:pt x="1523" y="4582"/>
                    <a:pt x="1757" y="4683"/>
                    <a:pt x="1982" y="4789"/>
                  </a:cubicBezTo>
                  <a:cubicBezTo>
                    <a:pt x="2146" y="4868"/>
                    <a:pt x="2320" y="4944"/>
                    <a:pt x="2505" y="4944"/>
                  </a:cubicBezTo>
                  <a:cubicBezTo>
                    <a:pt x="2532" y="4944"/>
                    <a:pt x="2559" y="4943"/>
                    <a:pt x="2587" y="4939"/>
                  </a:cubicBezTo>
                  <a:cubicBezTo>
                    <a:pt x="2765" y="4912"/>
                    <a:pt x="2930" y="4797"/>
                    <a:pt x="2972" y="4609"/>
                  </a:cubicBezTo>
                  <a:cubicBezTo>
                    <a:pt x="3013" y="4399"/>
                    <a:pt x="2885" y="4215"/>
                    <a:pt x="2752" y="4064"/>
                  </a:cubicBezTo>
                  <a:cubicBezTo>
                    <a:pt x="2518" y="3798"/>
                    <a:pt x="2215" y="3614"/>
                    <a:pt x="1904" y="3459"/>
                  </a:cubicBezTo>
                  <a:cubicBezTo>
                    <a:pt x="2050" y="3243"/>
                    <a:pt x="2105" y="2977"/>
                    <a:pt x="2005" y="2725"/>
                  </a:cubicBezTo>
                  <a:cubicBezTo>
                    <a:pt x="1912" y="2496"/>
                    <a:pt x="1707" y="2340"/>
                    <a:pt x="1477" y="2298"/>
                  </a:cubicBezTo>
                  <a:cubicBezTo>
                    <a:pt x="1582" y="1808"/>
                    <a:pt x="1647" y="1303"/>
                    <a:pt x="1665" y="803"/>
                  </a:cubicBezTo>
                  <a:cubicBezTo>
                    <a:pt x="1675" y="574"/>
                    <a:pt x="1697" y="295"/>
                    <a:pt x="1523" y="115"/>
                  </a:cubicBezTo>
                  <a:cubicBezTo>
                    <a:pt x="1445" y="35"/>
                    <a:pt x="1350"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38" name="Google Shape;2338;p26"/>
          <p:cNvSpPr txBox="1">
            <a:spLocks noGrp="1"/>
          </p:cNvSpPr>
          <p:nvPr>
            <p:ph type="subTitle" idx="1"/>
          </p:nvPr>
        </p:nvSpPr>
        <p:spPr>
          <a:xfrm>
            <a:off x="720000" y="1420425"/>
            <a:ext cx="43881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39" name="Google Shape;2339;p26"/>
          <p:cNvSpPr txBox="1">
            <a:spLocks noGrp="1"/>
          </p:cNvSpPr>
          <p:nvPr>
            <p:ph type="title"/>
          </p:nvPr>
        </p:nvSpPr>
        <p:spPr>
          <a:xfrm>
            <a:off x="1730375" y="540000"/>
            <a:ext cx="56829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340" name="Google Shape;2340;p26"/>
          <p:cNvSpPr txBox="1">
            <a:spLocks noGrp="1"/>
          </p:cNvSpPr>
          <p:nvPr>
            <p:ph type="subTitle" idx="2"/>
          </p:nvPr>
        </p:nvSpPr>
        <p:spPr>
          <a:xfrm>
            <a:off x="720000" y="2008450"/>
            <a:ext cx="4261500" cy="5727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sz="2000">
                <a:solidFill>
                  <a:schemeClr val="dk1"/>
                </a:solidFill>
                <a:latin typeface="Denk One"/>
                <a:ea typeface="Denk One"/>
                <a:cs typeface="Denk One"/>
                <a:sym typeface="Denk 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2341" name="Google Shape;2341;p26"/>
          <p:cNvSpPr txBox="1">
            <a:spLocks noGrp="1"/>
          </p:cNvSpPr>
          <p:nvPr>
            <p:ph type="subTitle" idx="3"/>
          </p:nvPr>
        </p:nvSpPr>
        <p:spPr>
          <a:xfrm>
            <a:off x="720000" y="2576900"/>
            <a:ext cx="4261500" cy="893400"/>
          </a:xfrm>
          <a:prstGeom prst="rect">
            <a:avLst/>
          </a:prstGeom>
        </p:spPr>
        <p:txBody>
          <a:bodyPr spcFirstLastPara="1" wrap="square" lIns="91425" tIns="91425" rIns="91425" bIns="91425" anchor="t" anchorCtr="0">
            <a:noAutofit/>
          </a:bodyPr>
          <a:lstStyle>
            <a:lvl1pPr marR="50800" lvl="0" rtl="0">
              <a:spcBef>
                <a:spcPts val="0"/>
              </a:spcBef>
              <a:spcAft>
                <a:spcPts val="0"/>
              </a:spcAft>
              <a:buSzPts val="1400"/>
              <a:buChar char="●"/>
              <a:defRPr/>
            </a:lvl1pPr>
            <a:lvl2pPr lvl="1" rtl="0">
              <a:spcBef>
                <a:spcPts val="0"/>
              </a:spcBef>
              <a:spcAft>
                <a:spcPts val="0"/>
              </a:spcAft>
              <a:buSzPts val="1400"/>
              <a:buChar char="○"/>
              <a:defRPr/>
            </a:lvl2pPr>
            <a:lvl3pPr lvl="2" rtl="0">
              <a:spcBef>
                <a:spcPts val="0"/>
              </a:spcBef>
              <a:spcAft>
                <a:spcPts val="0"/>
              </a:spcAft>
              <a:buSzPts val="1400"/>
              <a:buChar char="■"/>
              <a:defRPr/>
            </a:lvl3pPr>
            <a:lvl4pPr lvl="3" rtl="0">
              <a:spcBef>
                <a:spcPts val="0"/>
              </a:spcBef>
              <a:spcAft>
                <a:spcPts val="0"/>
              </a:spcAft>
              <a:buSzPts val="1400"/>
              <a:buChar char="●"/>
              <a:defRPr/>
            </a:lvl4pPr>
            <a:lvl5pPr lvl="4" rtl="0">
              <a:spcBef>
                <a:spcPts val="0"/>
              </a:spcBef>
              <a:spcAft>
                <a:spcPts val="0"/>
              </a:spcAft>
              <a:buSzPts val="1400"/>
              <a:buChar char="○"/>
              <a:defRPr/>
            </a:lvl5pPr>
            <a:lvl6pPr lvl="5" rtl="0">
              <a:spcBef>
                <a:spcPts val="0"/>
              </a:spcBef>
              <a:spcAft>
                <a:spcPts val="0"/>
              </a:spcAft>
              <a:buSzPts val="1400"/>
              <a:buChar char="■"/>
              <a:defRPr/>
            </a:lvl6pPr>
            <a:lvl7pPr lvl="6" rtl="0">
              <a:spcBef>
                <a:spcPts val="0"/>
              </a:spcBef>
              <a:spcAft>
                <a:spcPts val="0"/>
              </a:spcAft>
              <a:buSzPts val="1400"/>
              <a:buChar char="●"/>
              <a:defRPr/>
            </a:lvl7pPr>
            <a:lvl8pPr lvl="7" rtl="0">
              <a:spcBef>
                <a:spcPts val="0"/>
              </a:spcBef>
              <a:spcAft>
                <a:spcPts val="0"/>
              </a:spcAft>
              <a:buSzPts val="1400"/>
              <a:buChar char="○"/>
              <a:defRPr/>
            </a:lvl8pPr>
            <a:lvl9pPr lvl="8" rtl="0">
              <a:spcBef>
                <a:spcPts val="0"/>
              </a:spcBef>
              <a:spcAft>
                <a:spcPts val="0"/>
              </a:spcAft>
              <a:buSzPts val="1400"/>
              <a:buChar char="■"/>
              <a:defRPr/>
            </a:lvl9pPr>
          </a:lstStyle>
          <a:p>
            <a:endParaRPr/>
          </a:p>
        </p:txBody>
      </p:sp>
      <p:pic>
        <p:nvPicPr>
          <p:cNvPr id="2342" name="Google Shape;2342;p26"/>
          <p:cNvPicPr preferRelativeResize="0"/>
          <p:nvPr/>
        </p:nvPicPr>
        <p:blipFill>
          <a:blip r:embed="rId2">
            <a:alphaModFix amt="50000"/>
          </a:blip>
          <a:stretch>
            <a:fillRect/>
          </a:stretch>
        </p:blipFill>
        <p:spPr>
          <a:xfrm>
            <a:off x="-181388" y="3476905"/>
            <a:ext cx="3742525" cy="3347995"/>
          </a:xfrm>
          <a:prstGeom prst="rect">
            <a:avLst/>
          </a:prstGeom>
          <a:noFill/>
          <a:ln>
            <a:noFill/>
          </a:ln>
        </p:spPr>
      </p:pic>
      <p:pic>
        <p:nvPicPr>
          <p:cNvPr id="2343" name="Google Shape;2343;p26"/>
          <p:cNvPicPr preferRelativeResize="0"/>
          <p:nvPr/>
        </p:nvPicPr>
        <p:blipFill>
          <a:blip r:embed="rId2">
            <a:alphaModFix amt="50000"/>
          </a:blip>
          <a:stretch>
            <a:fillRect/>
          </a:stretch>
        </p:blipFill>
        <p:spPr>
          <a:xfrm>
            <a:off x="5401462" y="3476905"/>
            <a:ext cx="3742525" cy="3347995"/>
          </a:xfrm>
          <a:prstGeom prst="rect">
            <a:avLst/>
          </a:prstGeom>
          <a:noFill/>
          <a:ln>
            <a:noFill/>
          </a:ln>
        </p:spPr>
      </p:pic>
      <p:pic>
        <p:nvPicPr>
          <p:cNvPr id="2344" name="Google Shape;2344;p26"/>
          <p:cNvPicPr preferRelativeResize="0"/>
          <p:nvPr/>
        </p:nvPicPr>
        <p:blipFill>
          <a:blip r:embed="rId2">
            <a:alphaModFix amt="50000"/>
          </a:blip>
          <a:stretch>
            <a:fillRect/>
          </a:stretch>
        </p:blipFill>
        <p:spPr>
          <a:xfrm>
            <a:off x="6861762" y="128905"/>
            <a:ext cx="3742525" cy="3347995"/>
          </a:xfrm>
          <a:prstGeom prst="rect">
            <a:avLst/>
          </a:prstGeom>
          <a:noFill/>
          <a:ln>
            <a:noFill/>
          </a:ln>
        </p:spPr>
      </p:pic>
    </p:spTree>
    <p:extLst>
      <p:ext uri="{BB962C8B-B14F-4D97-AF65-F5344CB8AC3E}">
        <p14:creationId xmlns:p14="http://schemas.microsoft.com/office/powerpoint/2010/main" val="2013801562"/>
      </p:ext>
    </p:extLst>
  </p:cSld>
  <p:clrMapOvr>
    <a:masterClrMapping/>
  </p:clrMapOvr>
</p:sldLayout>
</file>

<file path=ppt/slideLayouts/slideLayout41.xml><?xml version="1.0" encoding="utf-8"?>
<p:sldLayout xmlns:a="http://schemas.openxmlformats.org/drawingml/2006/main" xmlns:r="http://schemas.openxmlformats.org/officeDocument/2006/relationships" xmlns:p="http://schemas.openxmlformats.org/presentationml/2006/main" matchingName="Title and two columns 1">
  <p:cSld name="Title and two columns 1">
    <p:spTree>
      <p:nvGrpSpPr>
        <p:cNvPr id="1" name="Shape 2345"/>
        <p:cNvGrpSpPr/>
        <p:nvPr/>
      </p:nvGrpSpPr>
      <p:grpSpPr>
        <a:xfrm>
          <a:off x="0" y="0"/>
          <a:ext cx="0" cy="0"/>
          <a:chOff x="0" y="0"/>
          <a:chExt cx="0" cy="0"/>
        </a:xfrm>
      </p:grpSpPr>
      <p:sp>
        <p:nvSpPr>
          <p:cNvPr id="2346" name="Google Shape;2346;p27"/>
          <p:cNvSpPr/>
          <p:nvPr/>
        </p:nvSpPr>
        <p:spPr>
          <a:xfrm rot="-3482857" flipH="1">
            <a:off x="7706678"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47" name="Google Shape;2347;p27"/>
          <p:cNvGrpSpPr/>
          <p:nvPr/>
        </p:nvGrpSpPr>
        <p:grpSpPr>
          <a:xfrm rot="-8236893" flipH="1">
            <a:off x="8161871" y="-382950"/>
            <a:ext cx="1160581" cy="1843510"/>
            <a:chOff x="4836950" y="647600"/>
            <a:chExt cx="1160575" cy="1843500"/>
          </a:xfrm>
        </p:grpSpPr>
        <p:sp>
          <p:nvSpPr>
            <p:cNvPr id="2348" name="Google Shape;2348;p27"/>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27"/>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27"/>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27"/>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27"/>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27"/>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27"/>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27"/>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27"/>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27"/>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27"/>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27"/>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27"/>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27"/>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27"/>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27"/>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4" name="Google Shape;2364;p27"/>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5" name="Google Shape;2365;p27"/>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27"/>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27"/>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27"/>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27"/>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27"/>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27"/>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2" name="Google Shape;2372;p27"/>
          <p:cNvSpPr/>
          <p:nvPr/>
        </p:nvSpPr>
        <p:spPr>
          <a:xfrm rot="-818203">
            <a:off x="-2503374"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73" name="Google Shape;2373;p27"/>
          <p:cNvGrpSpPr/>
          <p:nvPr/>
        </p:nvGrpSpPr>
        <p:grpSpPr>
          <a:xfrm rot="1702189" flipH="1">
            <a:off x="-1959604" y="-942952"/>
            <a:ext cx="3117292" cy="2414378"/>
            <a:chOff x="9298389" y="-164681"/>
            <a:chExt cx="3403527" cy="2636070"/>
          </a:xfrm>
        </p:grpSpPr>
        <p:sp>
          <p:nvSpPr>
            <p:cNvPr id="2374" name="Google Shape;2374;p27"/>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27"/>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76" name="Google Shape;2376;p27"/>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atin typeface="Poppins"/>
                <a:ea typeface="Poppins"/>
                <a:cs typeface="Poppins"/>
                <a:sym typeface="Poppins"/>
              </a:defRPr>
            </a:lvl2pPr>
            <a:lvl3pPr lvl="2">
              <a:spcBef>
                <a:spcPts val="0"/>
              </a:spcBef>
              <a:spcAft>
                <a:spcPts val="0"/>
              </a:spcAft>
              <a:buSzPts val="3000"/>
              <a:buNone/>
              <a:defRPr>
                <a:latin typeface="Poppins"/>
                <a:ea typeface="Poppins"/>
                <a:cs typeface="Poppins"/>
                <a:sym typeface="Poppins"/>
              </a:defRPr>
            </a:lvl3pPr>
            <a:lvl4pPr lvl="3">
              <a:spcBef>
                <a:spcPts val="0"/>
              </a:spcBef>
              <a:spcAft>
                <a:spcPts val="0"/>
              </a:spcAft>
              <a:buSzPts val="3000"/>
              <a:buNone/>
              <a:defRPr>
                <a:latin typeface="Poppins"/>
                <a:ea typeface="Poppins"/>
                <a:cs typeface="Poppins"/>
                <a:sym typeface="Poppins"/>
              </a:defRPr>
            </a:lvl4pPr>
            <a:lvl5pPr lvl="4">
              <a:spcBef>
                <a:spcPts val="0"/>
              </a:spcBef>
              <a:spcAft>
                <a:spcPts val="0"/>
              </a:spcAft>
              <a:buSzPts val="3000"/>
              <a:buNone/>
              <a:defRPr>
                <a:latin typeface="Poppins"/>
                <a:ea typeface="Poppins"/>
                <a:cs typeface="Poppins"/>
                <a:sym typeface="Poppins"/>
              </a:defRPr>
            </a:lvl5pPr>
            <a:lvl6pPr lvl="5">
              <a:spcBef>
                <a:spcPts val="0"/>
              </a:spcBef>
              <a:spcAft>
                <a:spcPts val="0"/>
              </a:spcAft>
              <a:buSzPts val="3000"/>
              <a:buNone/>
              <a:defRPr>
                <a:latin typeface="Poppins"/>
                <a:ea typeface="Poppins"/>
                <a:cs typeface="Poppins"/>
                <a:sym typeface="Poppins"/>
              </a:defRPr>
            </a:lvl6pPr>
            <a:lvl7pPr lvl="6">
              <a:spcBef>
                <a:spcPts val="0"/>
              </a:spcBef>
              <a:spcAft>
                <a:spcPts val="0"/>
              </a:spcAft>
              <a:buSzPts val="3000"/>
              <a:buNone/>
              <a:defRPr>
                <a:latin typeface="Poppins"/>
                <a:ea typeface="Poppins"/>
                <a:cs typeface="Poppins"/>
                <a:sym typeface="Poppins"/>
              </a:defRPr>
            </a:lvl7pPr>
            <a:lvl8pPr lvl="7">
              <a:spcBef>
                <a:spcPts val="0"/>
              </a:spcBef>
              <a:spcAft>
                <a:spcPts val="0"/>
              </a:spcAft>
              <a:buSzPts val="3000"/>
              <a:buNone/>
              <a:defRPr>
                <a:latin typeface="Poppins"/>
                <a:ea typeface="Poppins"/>
                <a:cs typeface="Poppins"/>
                <a:sym typeface="Poppins"/>
              </a:defRPr>
            </a:lvl8pPr>
            <a:lvl9pPr lvl="8">
              <a:spcBef>
                <a:spcPts val="0"/>
              </a:spcBef>
              <a:spcAft>
                <a:spcPts val="0"/>
              </a:spcAft>
              <a:buSzPts val="3000"/>
              <a:buNone/>
              <a:defRPr>
                <a:latin typeface="Poppins"/>
                <a:ea typeface="Poppins"/>
                <a:cs typeface="Poppins"/>
                <a:sym typeface="Poppins"/>
              </a:defRPr>
            </a:lvl9pPr>
          </a:lstStyle>
          <a:p>
            <a:endParaRPr/>
          </a:p>
        </p:txBody>
      </p:sp>
      <p:sp>
        <p:nvSpPr>
          <p:cNvPr id="2377" name="Google Shape;2377;p27"/>
          <p:cNvSpPr txBox="1">
            <a:spLocks noGrp="1"/>
          </p:cNvSpPr>
          <p:nvPr>
            <p:ph type="body" idx="1"/>
          </p:nvPr>
        </p:nvSpPr>
        <p:spPr>
          <a:xfrm>
            <a:off x="720000" y="1620450"/>
            <a:ext cx="3801000" cy="29829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
        <p:nvSpPr>
          <p:cNvPr id="2378" name="Google Shape;2378;p27"/>
          <p:cNvSpPr txBox="1">
            <a:spLocks noGrp="1"/>
          </p:cNvSpPr>
          <p:nvPr>
            <p:ph type="body" idx="2"/>
          </p:nvPr>
        </p:nvSpPr>
        <p:spPr>
          <a:xfrm>
            <a:off x="4623125" y="1620575"/>
            <a:ext cx="3801000" cy="1224000"/>
          </a:xfrm>
          <a:prstGeom prst="rect">
            <a:avLst/>
          </a:prstGeom>
        </p:spPr>
        <p:txBody>
          <a:bodyPr spcFirstLastPara="1" wrap="square" lIns="91425" tIns="91425" rIns="91425" bIns="91425" anchor="t" anchorCtr="0">
            <a:noAutofit/>
          </a:bodyPr>
          <a:lstStyle>
            <a:lvl1pPr marL="457200" lvl="0"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rtl="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pic>
        <p:nvPicPr>
          <p:cNvPr id="2379" name="Google Shape;2379;p27"/>
          <p:cNvPicPr preferRelativeResize="0"/>
          <p:nvPr/>
        </p:nvPicPr>
        <p:blipFill>
          <a:blip r:embed="rId2">
            <a:alphaModFix amt="52000"/>
          </a:blip>
          <a:stretch>
            <a:fillRect/>
          </a:stretch>
        </p:blipFill>
        <p:spPr>
          <a:xfrm>
            <a:off x="-2116525" y="-1420795"/>
            <a:ext cx="3742525" cy="3347995"/>
          </a:xfrm>
          <a:prstGeom prst="rect">
            <a:avLst/>
          </a:prstGeom>
          <a:noFill/>
          <a:ln>
            <a:noFill/>
          </a:ln>
        </p:spPr>
      </p:pic>
      <p:pic>
        <p:nvPicPr>
          <p:cNvPr id="2380" name="Google Shape;2380;p27"/>
          <p:cNvPicPr preferRelativeResize="0"/>
          <p:nvPr/>
        </p:nvPicPr>
        <p:blipFill>
          <a:blip r:embed="rId2">
            <a:alphaModFix amt="52000"/>
          </a:blip>
          <a:stretch>
            <a:fillRect/>
          </a:stretch>
        </p:blipFill>
        <p:spPr>
          <a:xfrm>
            <a:off x="7519425" y="-1031950"/>
            <a:ext cx="3742525" cy="3347995"/>
          </a:xfrm>
          <a:prstGeom prst="rect">
            <a:avLst/>
          </a:prstGeom>
          <a:noFill/>
          <a:ln>
            <a:noFill/>
          </a:ln>
        </p:spPr>
      </p:pic>
    </p:spTree>
    <p:extLst>
      <p:ext uri="{BB962C8B-B14F-4D97-AF65-F5344CB8AC3E}">
        <p14:creationId xmlns:p14="http://schemas.microsoft.com/office/powerpoint/2010/main" val="232964762"/>
      </p:ext>
    </p:extLst>
  </p:cSld>
  <p:clrMapOvr>
    <a:masterClrMapping/>
  </p:clrMapOvr>
</p:sldLayout>
</file>

<file path=ppt/slideLayouts/slideLayout42.xml><?xml version="1.0" encoding="utf-8"?>
<p:sldLayout xmlns:a="http://schemas.openxmlformats.org/drawingml/2006/main" xmlns:r="http://schemas.openxmlformats.org/officeDocument/2006/relationships" xmlns:p="http://schemas.openxmlformats.org/presentationml/2006/main" matchingName="Title and two columns 2">
  <p:cSld name="Title and two columns 2">
    <p:spTree>
      <p:nvGrpSpPr>
        <p:cNvPr id="1" name="Shape 2381"/>
        <p:cNvGrpSpPr/>
        <p:nvPr/>
      </p:nvGrpSpPr>
      <p:grpSpPr>
        <a:xfrm>
          <a:off x="0" y="0"/>
          <a:ext cx="0" cy="0"/>
          <a:chOff x="0" y="0"/>
          <a:chExt cx="0" cy="0"/>
        </a:xfrm>
      </p:grpSpPr>
      <p:sp>
        <p:nvSpPr>
          <p:cNvPr id="2382" name="Google Shape;2382;p28"/>
          <p:cNvSpPr/>
          <p:nvPr/>
        </p:nvSpPr>
        <p:spPr>
          <a:xfrm rot="1997029">
            <a:off x="-2785548" y="-926600"/>
            <a:ext cx="4453541" cy="635745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28"/>
          <p:cNvSpPr/>
          <p:nvPr/>
        </p:nvSpPr>
        <p:spPr>
          <a:xfrm rot="-9900132">
            <a:off x="7514613" y="-745752"/>
            <a:ext cx="4453549" cy="6357513"/>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4" name="Google Shape;2384;p28"/>
          <p:cNvGrpSpPr/>
          <p:nvPr/>
        </p:nvGrpSpPr>
        <p:grpSpPr>
          <a:xfrm>
            <a:off x="8008025" y="3241763"/>
            <a:ext cx="957065" cy="1361735"/>
            <a:chOff x="-56150" y="3241775"/>
            <a:chExt cx="957065" cy="1361735"/>
          </a:xfrm>
        </p:grpSpPr>
        <p:sp>
          <p:nvSpPr>
            <p:cNvPr id="2385" name="Google Shape;2385;p28"/>
            <p:cNvSpPr/>
            <p:nvPr/>
          </p:nvSpPr>
          <p:spPr>
            <a:xfrm>
              <a:off x="112024" y="3241775"/>
              <a:ext cx="220910" cy="905068"/>
            </a:xfrm>
            <a:custGeom>
              <a:avLst/>
              <a:gdLst/>
              <a:ahLst/>
              <a:cxnLst/>
              <a:rect l="l" t="t" r="r" b="b"/>
              <a:pathLst>
                <a:path w="4206" h="17232" extrusionOk="0">
                  <a:moveTo>
                    <a:pt x="2669" y="0"/>
                  </a:moveTo>
                  <a:cubicBezTo>
                    <a:pt x="2563" y="0"/>
                    <a:pt x="2458" y="75"/>
                    <a:pt x="2458" y="208"/>
                  </a:cubicBezTo>
                  <a:cubicBezTo>
                    <a:pt x="2462" y="1626"/>
                    <a:pt x="2293" y="3965"/>
                    <a:pt x="1440" y="6937"/>
                  </a:cubicBezTo>
                  <a:cubicBezTo>
                    <a:pt x="0" y="11958"/>
                    <a:pt x="1197" y="17048"/>
                    <a:pt x="1197" y="17048"/>
                  </a:cubicBezTo>
                  <a:lnTo>
                    <a:pt x="4081" y="17232"/>
                  </a:lnTo>
                  <a:cubicBezTo>
                    <a:pt x="4081" y="17232"/>
                    <a:pt x="3853" y="9147"/>
                    <a:pt x="4063" y="6482"/>
                  </a:cubicBezTo>
                  <a:cubicBezTo>
                    <a:pt x="4206" y="4712"/>
                    <a:pt x="3412" y="1864"/>
                    <a:pt x="2866" y="145"/>
                  </a:cubicBezTo>
                  <a:cubicBezTo>
                    <a:pt x="2834" y="46"/>
                    <a:pt x="2751" y="0"/>
                    <a:pt x="26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28"/>
            <p:cNvSpPr/>
            <p:nvPr/>
          </p:nvSpPr>
          <p:spPr>
            <a:xfrm>
              <a:off x="171059" y="3616673"/>
              <a:ext cx="151790" cy="83616"/>
            </a:xfrm>
            <a:custGeom>
              <a:avLst/>
              <a:gdLst/>
              <a:ahLst/>
              <a:cxnLst/>
              <a:rect l="l" t="t" r="r" b="b"/>
              <a:pathLst>
                <a:path w="2890" h="1592" extrusionOk="0">
                  <a:moveTo>
                    <a:pt x="261" y="0"/>
                  </a:moveTo>
                  <a:cubicBezTo>
                    <a:pt x="160" y="371"/>
                    <a:pt x="73" y="739"/>
                    <a:pt x="0" y="1105"/>
                  </a:cubicBezTo>
                  <a:cubicBezTo>
                    <a:pt x="591" y="1229"/>
                    <a:pt x="1183" y="1376"/>
                    <a:pt x="1779" y="1472"/>
                  </a:cubicBezTo>
                  <a:cubicBezTo>
                    <a:pt x="2119" y="1527"/>
                    <a:pt x="2490" y="1582"/>
                    <a:pt x="2856" y="1592"/>
                  </a:cubicBezTo>
                  <a:cubicBezTo>
                    <a:pt x="2866" y="1128"/>
                    <a:pt x="2875" y="697"/>
                    <a:pt x="2889" y="312"/>
                  </a:cubicBezTo>
                  <a:cubicBezTo>
                    <a:pt x="2013" y="229"/>
                    <a:pt x="1137" y="110"/>
                    <a:pt x="2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28"/>
            <p:cNvSpPr/>
            <p:nvPr/>
          </p:nvSpPr>
          <p:spPr>
            <a:xfrm>
              <a:off x="224001" y="3241775"/>
              <a:ext cx="92755" cy="220069"/>
            </a:xfrm>
            <a:custGeom>
              <a:avLst/>
              <a:gdLst/>
              <a:ahLst/>
              <a:cxnLst/>
              <a:rect l="l" t="t" r="r" b="b"/>
              <a:pathLst>
                <a:path w="1766" h="4190" extrusionOk="0">
                  <a:moveTo>
                    <a:pt x="537" y="0"/>
                  </a:moveTo>
                  <a:cubicBezTo>
                    <a:pt x="431" y="0"/>
                    <a:pt x="326" y="75"/>
                    <a:pt x="326" y="208"/>
                  </a:cubicBezTo>
                  <a:cubicBezTo>
                    <a:pt x="326" y="1098"/>
                    <a:pt x="262" y="2350"/>
                    <a:pt x="0" y="3891"/>
                  </a:cubicBezTo>
                  <a:cubicBezTo>
                    <a:pt x="60" y="3904"/>
                    <a:pt x="115" y="3914"/>
                    <a:pt x="175" y="3923"/>
                  </a:cubicBezTo>
                  <a:cubicBezTo>
                    <a:pt x="702" y="4020"/>
                    <a:pt x="1234" y="4111"/>
                    <a:pt x="1766" y="4189"/>
                  </a:cubicBezTo>
                  <a:cubicBezTo>
                    <a:pt x="1518" y="2763"/>
                    <a:pt x="1078" y="1227"/>
                    <a:pt x="734" y="145"/>
                  </a:cubicBezTo>
                  <a:cubicBezTo>
                    <a:pt x="702" y="46"/>
                    <a:pt x="619" y="0"/>
                    <a:pt x="5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28"/>
            <p:cNvSpPr/>
            <p:nvPr/>
          </p:nvSpPr>
          <p:spPr>
            <a:xfrm>
              <a:off x="194378" y="3481273"/>
              <a:ext cx="133039" cy="115917"/>
            </a:xfrm>
            <a:custGeom>
              <a:avLst/>
              <a:gdLst/>
              <a:ahLst/>
              <a:cxnLst/>
              <a:rect l="l" t="t" r="r" b="b"/>
              <a:pathLst>
                <a:path w="2533" h="2207" extrusionOk="0">
                  <a:moveTo>
                    <a:pt x="445" y="0"/>
                  </a:moveTo>
                  <a:cubicBezTo>
                    <a:pt x="327" y="601"/>
                    <a:pt x="179" y="1243"/>
                    <a:pt x="1" y="1918"/>
                  </a:cubicBezTo>
                  <a:cubicBezTo>
                    <a:pt x="822" y="2023"/>
                    <a:pt x="1647" y="2129"/>
                    <a:pt x="2477" y="2206"/>
                  </a:cubicBezTo>
                  <a:cubicBezTo>
                    <a:pt x="2482" y="2106"/>
                    <a:pt x="2490" y="2009"/>
                    <a:pt x="2495" y="1922"/>
                  </a:cubicBezTo>
                  <a:cubicBezTo>
                    <a:pt x="2532" y="1454"/>
                    <a:pt x="2505" y="913"/>
                    <a:pt x="2431" y="335"/>
                  </a:cubicBezTo>
                  <a:cubicBezTo>
                    <a:pt x="2206" y="299"/>
                    <a:pt x="1977" y="262"/>
                    <a:pt x="1752" y="230"/>
                  </a:cubicBezTo>
                  <a:cubicBezTo>
                    <a:pt x="1317" y="157"/>
                    <a:pt x="881" y="79"/>
                    <a:pt x="44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28"/>
            <p:cNvSpPr/>
            <p:nvPr/>
          </p:nvSpPr>
          <p:spPr>
            <a:xfrm>
              <a:off x="156825" y="3709847"/>
              <a:ext cx="164028" cy="75948"/>
            </a:xfrm>
            <a:custGeom>
              <a:avLst/>
              <a:gdLst/>
              <a:ahLst/>
              <a:cxnLst/>
              <a:rect l="l" t="t" r="r" b="b"/>
              <a:pathLst>
                <a:path w="3123" h="1446" extrusionOk="0">
                  <a:moveTo>
                    <a:pt x="147" y="0"/>
                  </a:moveTo>
                  <a:cubicBezTo>
                    <a:pt x="87" y="377"/>
                    <a:pt x="37" y="749"/>
                    <a:pt x="0" y="1115"/>
                  </a:cubicBezTo>
                  <a:cubicBezTo>
                    <a:pt x="1036" y="1244"/>
                    <a:pt x="2077" y="1372"/>
                    <a:pt x="3118" y="1445"/>
                  </a:cubicBezTo>
                  <a:cubicBezTo>
                    <a:pt x="3118" y="1120"/>
                    <a:pt x="3123" y="804"/>
                    <a:pt x="3123" y="491"/>
                  </a:cubicBezTo>
                  <a:cubicBezTo>
                    <a:pt x="2761" y="482"/>
                    <a:pt x="2399" y="436"/>
                    <a:pt x="2054" y="385"/>
                  </a:cubicBezTo>
                  <a:cubicBezTo>
                    <a:pt x="1412" y="294"/>
                    <a:pt x="784" y="138"/>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28"/>
            <p:cNvSpPr/>
            <p:nvPr/>
          </p:nvSpPr>
          <p:spPr>
            <a:xfrm>
              <a:off x="150523" y="3804070"/>
              <a:ext cx="170856" cy="86977"/>
            </a:xfrm>
            <a:custGeom>
              <a:avLst/>
              <a:gdLst/>
              <a:ahLst/>
              <a:cxnLst/>
              <a:rect l="l" t="t" r="r" b="b"/>
              <a:pathLst>
                <a:path w="3253" h="1656" extrusionOk="0">
                  <a:moveTo>
                    <a:pt x="61" y="0"/>
                  </a:moveTo>
                  <a:cubicBezTo>
                    <a:pt x="19" y="551"/>
                    <a:pt x="0" y="1087"/>
                    <a:pt x="0" y="1591"/>
                  </a:cubicBezTo>
                  <a:cubicBezTo>
                    <a:pt x="1083" y="1637"/>
                    <a:pt x="2170" y="1656"/>
                    <a:pt x="3253" y="1656"/>
                  </a:cubicBezTo>
                  <a:cubicBezTo>
                    <a:pt x="3247" y="1220"/>
                    <a:pt x="3243" y="780"/>
                    <a:pt x="3243" y="339"/>
                  </a:cubicBezTo>
                  <a:cubicBezTo>
                    <a:pt x="2180" y="261"/>
                    <a:pt x="1120" y="128"/>
                    <a:pt x="6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28"/>
            <p:cNvSpPr/>
            <p:nvPr/>
          </p:nvSpPr>
          <p:spPr>
            <a:xfrm>
              <a:off x="151048" y="3923714"/>
              <a:ext cx="172011" cy="93070"/>
            </a:xfrm>
            <a:custGeom>
              <a:avLst/>
              <a:gdLst/>
              <a:ahLst/>
              <a:cxnLst/>
              <a:rect l="l" t="t" r="r" b="b"/>
              <a:pathLst>
                <a:path w="3275" h="1772" extrusionOk="0">
                  <a:moveTo>
                    <a:pt x="0" y="1"/>
                  </a:moveTo>
                  <a:lnTo>
                    <a:pt x="0" y="1"/>
                  </a:lnTo>
                  <a:cubicBezTo>
                    <a:pt x="13" y="648"/>
                    <a:pt x="55" y="1244"/>
                    <a:pt x="110" y="1771"/>
                  </a:cubicBezTo>
                  <a:cubicBezTo>
                    <a:pt x="128" y="1767"/>
                    <a:pt x="147" y="1762"/>
                    <a:pt x="165" y="1762"/>
                  </a:cubicBezTo>
                  <a:cubicBezTo>
                    <a:pt x="1207" y="1702"/>
                    <a:pt x="2242" y="1592"/>
                    <a:pt x="3275" y="1431"/>
                  </a:cubicBezTo>
                  <a:cubicBezTo>
                    <a:pt x="3265" y="1001"/>
                    <a:pt x="3260" y="542"/>
                    <a:pt x="3252" y="66"/>
                  </a:cubicBezTo>
                  <a:cubicBezTo>
                    <a:pt x="2170" y="61"/>
                    <a:pt x="1082" y="42"/>
                    <a:pt x="0"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28"/>
            <p:cNvSpPr/>
            <p:nvPr/>
          </p:nvSpPr>
          <p:spPr>
            <a:xfrm>
              <a:off x="160607" y="4035007"/>
              <a:ext cx="165814" cy="111820"/>
            </a:xfrm>
            <a:custGeom>
              <a:avLst/>
              <a:gdLst/>
              <a:ahLst/>
              <a:cxnLst/>
              <a:rect l="l" t="t" r="r" b="b"/>
              <a:pathLst>
                <a:path w="3157" h="2129" extrusionOk="0">
                  <a:moveTo>
                    <a:pt x="3106" y="0"/>
                  </a:moveTo>
                  <a:cubicBezTo>
                    <a:pt x="2079" y="157"/>
                    <a:pt x="1042" y="267"/>
                    <a:pt x="1" y="326"/>
                  </a:cubicBezTo>
                  <a:cubicBezTo>
                    <a:pt x="130" y="1335"/>
                    <a:pt x="272" y="1945"/>
                    <a:pt x="272" y="1945"/>
                  </a:cubicBezTo>
                  <a:lnTo>
                    <a:pt x="3156" y="2129"/>
                  </a:lnTo>
                  <a:cubicBezTo>
                    <a:pt x="3156" y="2129"/>
                    <a:pt x="3129" y="1262"/>
                    <a:pt x="3106" y="0"/>
                  </a:cubicBezTo>
                  <a:close/>
                </a:path>
              </a:pathLst>
            </a:custGeom>
            <a:solidFill>
              <a:srgbClr val="264D1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28"/>
            <p:cNvSpPr/>
            <p:nvPr/>
          </p:nvSpPr>
          <p:spPr>
            <a:xfrm>
              <a:off x="484140" y="3310893"/>
              <a:ext cx="205468" cy="842671"/>
            </a:xfrm>
            <a:custGeom>
              <a:avLst/>
              <a:gdLst/>
              <a:ahLst/>
              <a:cxnLst/>
              <a:rect l="l" t="t" r="r" b="b"/>
              <a:pathLst>
                <a:path w="3912" h="16044" extrusionOk="0">
                  <a:moveTo>
                    <a:pt x="2481" y="1"/>
                  </a:moveTo>
                  <a:cubicBezTo>
                    <a:pt x="2383" y="1"/>
                    <a:pt x="2284" y="71"/>
                    <a:pt x="2284" y="195"/>
                  </a:cubicBezTo>
                  <a:cubicBezTo>
                    <a:pt x="2288" y="1511"/>
                    <a:pt x="2133" y="3689"/>
                    <a:pt x="1340" y="6459"/>
                  </a:cubicBezTo>
                  <a:cubicBezTo>
                    <a:pt x="0" y="11137"/>
                    <a:pt x="1115" y="15874"/>
                    <a:pt x="1115" y="15874"/>
                  </a:cubicBezTo>
                  <a:lnTo>
                    <a:pt x="3797" y="16044"/>
                  </a:lnTo>
                  <a:cubicBezTo>
                    <a:pt x="3797" y="16044"/>
                    <a:pt x="3582" y="8519"/>
                    <a:pt x="3780" y="6038"/>
                  </a:cubicBezTo>
                  <a:cubicBezTo>
                    <a:pt x="3912" y="4387"/>
                    <a:pt x="3174" y="1735"/>
                    <a:pt x="2665" y="135"/>
                  </a:cubicBezTo>
                  <a:cubicBezTo>
                    <a:pt x="2635" y="43"/>
                    <a:pt x="2558" y="1"/>
                    <a:pt x="248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28"/>
            <p:cNvSpPr/>
            <p:nvPr/>
          </p:nvSpPr>
          <p:spPr>
            <a:xfrm>
              <a:off x="600739" y="3310893"/>
              <a:ext cx="43856" cy="90916"/>
            </a:xfrm>
            <a:custGeom>
              <a:avLst/>
              <a:gdLst/>
              <a:ahLst/>
              <a:cxnLst/>
              <a:rect l="l" t="t" r="r" b="b"/>
              <a:pathLst>
                <a:path w="835" h="1731" extrusionOk="0">
                  <a:moveTo>
                    <a:pt x="261" y="1"/>
                  </a:moveTo>
                  <a:cubicBezTo>
                    <a:pt x="163" y="1"/>
                    <a:pt x="64" y="71"/>
                    <a:pt x="64" y="195"/>
                  </a:cubicBezTo>
                  <a:cubicBezTo>
                    <a:pt x="68" y="622"/>
                    <a:pt x="51" y="1136"/>
                    <a:pt x="0" y="1731"/>
                  </a:cubicBezTo>
                  <a:cubicBezTo>
                    <a:pt x="280" y="1635"/>
                    <a:pt x="559" y="1538"/>
                    <a:pt x="834" y="1438"/>
                  </a:cubicBezTo>
                  <a:cubicBezTo>
                    <a:pt x="701" y="961"/>
                    <a:pt x="569" y="516"/>
                    <a:pt x="445" y="135"/>
                  </a:cubicBezTo>
                  <a:cubicBezTo>
                    <a:pt x="415" y="43"/>
                    <a:pt x="338" y="1"/>
                    <a:pt x="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28"/>
            <p:cNvSpPr/>
            <p:nvPr/>
          </p:nvSpPr>
          <p:spPr>
            <a:xfrm>
              <a:off x="588186" y="3417932"/>
              <a:ext cx="79046" cy="83826"/>
            </a:xfrm>
            <a:custGeom>
              <a:avLst/>
              <a:gdLst/>
              <a:ahLst/>
              <a:cxnLst/>
              <a:rect l="l" t="t" r="r" b="b"/>
              <a:pathLst>
                <a:path w="1505" h="1596" extrusionOk="0">
                  <a:moveTo>
                    <a:pt x="1234" y="0"/>
                  </a:moveTo>
                  <a:cubicBezTo>
                    <a:pt x="881" y="129"/>
                    <a:pt x="527" y="258"/>
                    <a:pt x="175" y="385"/>
                  </a:cubicBezTo>
                  <a:cubicBezTo>
                    <a:pt x="129" y="762"/>
                    <a:pt x="74" y="1170"/>
                    <a:pt x="0" y="1596"/>
                  </a:cubicBezTo>
                  <a:cubicBezTo>
                    <a:pt x="500" y="1441"/>
                    <a:pt x="1005" y="1289"/>
                    <a:pt x="1505" y="1143"/>
                  </a:cubicBezTo>
                  <a:cubicBezTo>
                    <a:pt x="1422" y="757"/>
                    <a:pt x="1335" y="372"/>
                    <a:pt x="12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28"/>
            <p:cNvSpPr/>
            <p:nvPr/>
          </p:nvSpPr>
          <p:spPr>
            <a:xfrm>
              <a:off x="563133" y="3510685"/>
              <a:ext cx="120014" cy="107461"/>
            </a:xfrm>
            <a:custGeom>
              <a:avLst/>
              <a:gdLst/>
              <a:ahLst/>
              <a:cxnLst/>
              <a:rect l="l" t="t" r="r" b="b"/>
              <a:pathLst>
                <a:path w="2285" h="2046" extrusionOk="0">
                  <a:moveTo>
                    <a:pt x="2105" y="1"/>
                  </a:moveTo>
                  <a:cubicBezTo>
                    <a:pt x="1518" y="174"/>
                    <a:pt x="932" y="353"/>
                    <a:pt x="350" y="537"/>
                  </a:cubicBezTo>
                  <a:cubicBezTo>
                    <a:pt x="253" y="1013"/>
                    <a:pt x="138" y="1518"/>
                    <a:pt x="1" y="2046"/>
                  </a:cubicBezTo>
                  <a:cubicBezTo>
                    <a:pt x="189" y="1995"/>
                    <a:pt x="377" y="1949"/>
                    <a:pt x="564" y="1904"/>
                  </a:cubicBezTo>
                  <a:cubicBezTo>
                    <a:pt x="1133" y="1752"/>
                    <a:pt x="1707" y="1601"/>
                    <a:pt x="2284" y="1453"/>
                  </a:cubicBezTo>
                  <a:cubicBezTo>
                    <a:pt x="2257" y="1000"/>
                    <a:pt x="2193" y="509"/>
                    <a:pt x="2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7" name="Google Shape;2397;p28"/>
            <p:cNvSpPr/>
            <p:nvPr/>
          </p:nvSpPr>
          <p:spPr>
            <a:xfrm>
              <a:off x="533984" y="3621453"/>
              <a:ext cx="149164" cy="119541"/>
            </a:xfrm>
            <a:custGeom>
              <a:avLst/>
              <a:gdLst/>
              <a:ahLst/>
              <a:cxnLst/>
              <a:rect l="l" t="t" r="r" b="b"/>
              <a:pathLst>
                <a:path w="2840" h="2276" extrusionOk="0">
                  <a:moveTo>
                    <a:pt x="2839" y="0"/>
                  </a:moveTo>
                  <a:cubicBezTo>
                    <a:pt x="2014" y="216"/>
                    <a:pt x="1189" y="436"/>
                    <a:pt x="363" y="643"/>
                  </a:cubicBezTo>
                  <a:cubicBezTo>
                    <a:pt x="211" y="1188"/>
                    <a:pt x="92" y="1734"/>
                    <a:pt x="1" y="2275"/>
                  </a:cubicBezTo>
                  <a:cubicBezTo>
                    <a:pt x="194" y="2261"/>
                    <a:pt x="391" y="2248"/>
                    <a:pt x="583" y="2234"/>
                  </a:cubicBezTo>
                  <a:cubicBezTo>
                    <a:pt x="1307" y="2184"/>
                    <a:pt x="2033" y="2138"/>
                    <a:pt x="2757" y="2110"/>
                  </a:cubicBezTo>
                  <a:cubicBezTo>
                    <a:pt x="2770" y="1312"/>
                    <a:pt x="2793" y="616"/>
                    <a:pt x="2831" y="125"/>
                  </a:cubicBezTo>
                  <a:cubicBezTo>
                    <a:pt x="2835" y="83"/>
                    <a:pt x="2835" y="42"/>
                    <a:pt x="28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8" name="Google Shape;2398;p28"/>
            <p:cNvSpPr/>
            <p:nvPr/>
          </p:nvSpPr>
          <p:spPr>
            <a:xfrm>
              <a:off x="521483" y="3765519"/>
              <a:ext cx="157095" cy="111768"/>
            </a:xfrm>
            <a:custGeom>
              <a:avLst/>
              <a:gdLst/>
              <a:ahLst/>
              <a:cxnLst/>
              <a:rect l="l" t="t" r="r" b="b"/>
              <a:pathLst>
                <a:path w="2991" h="2128" extrusionOk="0">
                  <a:moveTo>
                    <a:pt x="2991" y="0"/>
                  </a:moveTo>
                  <a:cubicBezTo>
                    <a:pt x="2041" y="41"/>
                    <a:pt x="1088" y="106"/>
                    <a:pt x="142" y="174"/>
                  </a:cubicBezTo>
                  <a:cubicBezTo>
                    <a:pt x="74" y="688"/>
                    <a:pt x="28" y="1188"/>
                    <a:pt x="0" y="1670"/>
                  </a:cubicBezTo>
                  <a:cubicBezTo>
                    <a:pt x="362" y="1734"/>
                    <a:pt x="724" y="1793"/>
                    <a:pt x="1088" y="1848"/>
                  </a:cubicBezTo>
                  <a:cubicBezTo>
                    <a:pt x="1720" y="1945"/>
                    <a:pt x="2358" y="2032"/>
                    <a:pt x="2991" y="2128"/>
                  </a:cubicBezTo>
                  <a:cubicBezTo>
                    <a:pt x="2986" y="1403"/>
                    <a:pt x="2986" y="679"/>
                    <a:pt x="2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28"/>
            <p:cNvSpPr/>
            <p:nvPr/>
          </p:nvSpPr>
          <p:spPr>
            <a:xfrm>
              <a:off x="519803" y="3886897"/>
              <a:ext cx="159721" cy="72796"/>
            </a:xfrm>
            <a:custGeom>
              <a:avLst/>
              <a:gdLst/>
              <a:ahLst/>
              <a:cxnLst/>
              <a:rect l="l" t="t" r="r" b="b"/>
              <a:pathLst>
                <a:path w="3041" h="1386" extrusionOk="0">
                  <a:moveTo>
                    <a:pt x="9" y="0"/>
                  </a:moveTo>
                  <a:cubicBezTo>
                    <a:pt x="0" y="386"/>
                    <a:pt x="0" y="757"/>
                    <a:pt x="9" y="1110"/>
                  </a:cubicBezTo>
                  <a:cubicBezTo>
                    <a:pt x="39" y="1099"/>
                    <a:pt x="69" y="1091"/>
                    <a:pt x="100" y="1091"/>
                  </a:cubicBezTo>
                  <a:cubicBezTo>
                    <a:pt x="108" y="1091"/>
                    <a:pt x="116" y="1091"/>
                    <a:pt x="123" y="1092"/>
                  </a:cubicBezTo>
                  <a:cubicBezTo>
                    <a:pt x="1096" y="1207"/>
                    <a:pt x="2068" y="1298"/>
                    <a:pt x="3040" y="1385"/>
                  </a:cubicBezTo>
                  <a:cubicBezTo>
                    <a:pt x="3036" y="1082"/>
                    <a:pt x="3031" y="775"/>
                    <a:pt x="3031" y="459"/>
                  </a:cubicBezTo>
                  <a:cubicBezTo>
                    <a:pt x="2022" y="303"/>
                    <a:pt x="1014" y="170"/>
                    <a:pt x="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28"/>
            <p:cNvSpPr/>
            <p:nvPr/>
          </p:nvSpPr>
          <p:spPr>
            <a:xfrm>
              <a:off x="538553" y="3988263"/>
              <a:ext cx="187926" cy="205310"/>
            </a:xfrm>
            <a:custGeom>
              <a:avLst/>
              <a:gdLst/>
              <a:ahLst/>
              <a:cxnLst/>
              <a:rect l="l" t="t" r="r" b="b"/>
              <a:pathLst>
                <a:path w="3578" h="3909" extrusionOk="0">
                  <a:moveTo>
                    <a:pt x="1" y="1"/>
                  </a:moveTo>
                  <a:cubicBezTo>
                    <a:pt x="115" y="2211"/>
                    <a:pt x="469" y="3711"/>
                    <a:pt x="469" y="3711"/>
                  </a:cubicBezTo>
                  <a:lnTo>
                    <a:pt x="3578" y="3908"/>
                  </a:lnTo>
                  <a:cubicBezTo>
                    <a:pt x="3578" y="3908"/>
                    <a:pt x="3536" y="2367"/>
                    <a:pt x="3504" y="367"/>
                  </a:cubicBezTo>
                  <a:cubicBezTo>
                    <a:pt x="2372" y="263"/>
                    <a:pt x="1239" y="162"/>
                    <a:pt x="107" y="28"/>
                  </a:cubicBezTo>
                  <a:cubicBezTo>
                    <a:pt x="69" y="24"/>
                    <a:pt x="37" y="1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28"/>
            <p:cNvSpPr/>
            <p:nvPr/>
          </p:nvSpPr>
          <p:spPr>
            <a:xfrm>
              <a:off x="4565" y="3512681"/>
              <a:ext cx="208672" cy="694137"/>
            </a:xfrm>
            <a:custGeom>
              <a:avLst/>
              <a:gdLst/>
              <a:ahLst/>
              <a:cxnLst/>
              <a:rect l="l" t="t" r="r" b="b"/>
              <a:pathLst>
                <a:path w="3973" h="13216" extrusionOk="0">
                  <a:moveTo>
                    <a:pt x="2284" y="1"/>
                  </a:moveTo>
                  <a:cubicBezTo>
                    <a:pt x="2199" y="1"/>
                    <a:pt x="2115" y="62"/>
                    <a:pt x="2115" y="168"/>
                  </a:cubicBezTo>
                  <a:cubicBezTo>
                    <a:pt x="2124" y="1242"/>
                    <a:pt x="1996" y="3218"/>
                    <a:pt x="1216" y="5892"/>
                  </a:cubicBezTo>
                  <a:cubicBezTo>
                    <a:pt x="0" y="10070"/>
                    <a:pt x="1592" y="13215"/>
                    <a:pt x="1592" y="13215"/>
                  </a:cubicBezTo>
                  <a:lnTo>
                    <a:pt x="3569" y="12972"/>
                  </a:lnTo>
                  <a:cubicBezTo>
                    <a:pt x="3569" y="12972"/>
                    <a:pt x="2569" y="8817"/>
                    <a:pt x="3380" y="6231"/>
                  </a:cubicBezTo>
                  <a:cubicBezTo>
                    <a:pt x="3972" y="4351"/>
                    <a:pt x="3009" y="1517"/>
                    <a:pt x="2436" y="105"/>
                  </a:cubicBezTo>
                  <a:cubicBezTo>
                    <a:pt x="2407" y="33"/>
                    <a:pt x="2345" y="1"/>
                    <a:pt x="22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28"/>
            <p:cNvSpPr/>
            <p:nvPr/>
          </p:nvSpPr>
          <p:spPr>
            <a:xfrm>
              <a:off x="84556" y="3650865"/>
              <a:ext cx="104782" cy="111348"/>
            </a:xfrm>
            <a:custGeom>
              <a:avLst/>
              <a:gdLst/>
              <a:ahLst/>
              <a:cxnLst/>
              <a:rect l="l" t="t" r="r" b="b"/>
              <a:pathLst>
                <a:path w="1995" h="2120" extrusionOk="0">
                  <a:moveTo>
                    <a:pt x="1738" y="1"/>
                  </a:moveTo>
                  <a:cubicBezTo>
                    <a:pt x="1734" y="1"/>
                    <a:pt x="1724" y="5"/>
                    <a:pt x="1720" y="5"/>
                  </a:cubicBezTo>
                  <a:cubicBezTo>
                    <a:pt x="1248" y="206"/>
                    <a:pt x="780" y="408"/>
                    <a:pt x="312" y="615"/>
                  </a:cubicBezTo>
                  <a:cubicBezTo>
                    <a:pt x="234" y="1083"/>
                    <a:pt x="128" y="1582"/>
                    <a:pt x="1" y="2119"/>
                  </a:cubicBezTo>
                  <a:cubicBezTo>
                    <a:pt x="665" y="1880"/>
                    <a:pt x="1330" y="1642"/>
                    <a:pt x="1995" y="1408"/>
                  </a:cubicBezTo>
                  <a:cubicBezTo>
                    <a:pt x="1940" y="936"/>
                    <a:pt x="1853" y="458"/>
                    <a:pt x="17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28"/>
            <p:cNvSpPr/>
            <p:nvPr/>
          </p:nvSpPr>
          <p:spPr>
            <a:xfrm>
              <a:off x="106247" y="3512681"/>
              <a:ext cx="62397" cy="137031"/>
            </a:xfrm>
            <a:custGeom>
              <a:avLst/>
              <a:gdLst/>
              <a:ahLst/>
              <a:cxnLst/>
              <a:rect l="l" t="t" r="r" b="b"/>
              <a:pathLst>
                <a:path w="1188" h="2609" extrusionOk="0">
                  <a:moveTo>
                    <a:pt x="348" y="1"/>
                  </a:moveTo>
                  <a:cubicBezTo>
                    <a:pt x="263" y="1"/>
                    <a:pt x="179" y="62"/>
                    <a:pt x="179" y="168"/>
                  </a:cubicBezTo>
                  <a:cubicBezTo>
                    <a:pt x="183" y="737"/>
                    <a:pt x="151" y="1563"/>
                    <a:pt x="0" y="2608"/>
                  </a:cubicBezTo>
                  <a:cubicBezTo>
                    <a:pt x="326" y="2471"/>
                    <a:pt x="646" y="2329"/>
                    <a:pt x="972" y="2191"/>
                  </a:cubicBezTo>
                  <a:cubicBezTo>
                    <a:pt x="1046" y="2158"/>
                    <a:pt x="1114" y="2131"/>
                    <a:pt x="1188" y="2099"/>
                  </a:cubicBezTo>
                  <a:cubicBezTo>
                    <a:pt x="968" y="1324"/>
                    <a:pt x="711" y="617"/>
                    <a:pt x="500" y="105"/>
                  </a:cubicBezTo>
                  <a:cubicBezTo>
                    <a:pt x="471" y="33"/>
                    <a:pt x="409" y="1"/>
                    <a:pt x="3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28"/>
            <p:cNvSpPr/>
            <p:nvPr/>
          </p:nvSpPr>
          <p:spPr>
            <a:xfrm>
              <a:off x="56351" y="3754385"/>
              <a:ext cx="136401" cy="116652"/>
            </a:xfrm>
            <a:custGeom>
              <a:avLst/>
              <a:gdLst/>
              <a:ahLst/>
              <a:cxnLst/>
              <a:rect l="l" t="t" r="r" b="b"/>
              <a:pathLst>
                <a:path w="2597" h="2221" extrusionOk="0">
                  <a:moveTo>
                    <a:pt x="2574" y="1"/>
                  </a:moveTo>
                  <a:lnTo>
                    <a:pt x="2574" y="1"/>
                  </a:lnTo>
                  <a:cubicBezTo>
                    <a:pt x="1840" y="258"/>
                    <a:pt x="1105" y="524"/>
                    <a:pt x="372" y="790"/>
                  </a:cubicBezTo>
                  <a:cubicBezTo>
                    <a:pt x="326" y="955"/>
                    <a:pt x="280" y="1120"/>
                    <a:pt x="230" y="1290"/>
                  </a:cubicBezTo>
                  <a:cubicBezTo>
                    <a:pt x="138" y="1607"/>
                    <a:pt x="65" y="1918"/>
                    <a:pt x="0" y="2221"/>
                  </a:cubicBezTo>
                  <a:cubicBezTo>
                    <a:pt x="785" y="2079"/>
                    <a:pt x="1573" y="1950"/>
                    <a:pt x="2354" y="1789"/>
                  </a:cubicBezTo>
                  <a:cubicBezTo>
                    <a:pt x="2367" y="1734"/>
                    <a:pt x="2381" y="1679"/>
                    <a:pt x="2394" y="1629"/>
                  </a:cubicBezTo>
                  <a:cubicBezTo>
                    <a:pt x="2551" y="1139"/>
                    <a:pt x="2597" y="579"/>
                    <a:pt x="25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28"/>
            <p:cNvSpPr/>
            <p:nvPr/>
          </p:nvSpPr>
          <p:spPr>
            <a:xfrm>
              <a:off x="45007" y="3878441"/>
              <a:ext cx="127997" cy="85086"/>
            </a:xfrm>
            <a:custGeom>
              <a:avLst/>
              <a:gdLst/>
              <a:ahLst/>
              <a:cxnLst/>
              <a:rect l="l" t="t" r="r" b="b"/>
              <a:pathLst>
                <a:path w="2437" h="1620" extrusionOk="0">
                  <a:moveTo>
                    <a:pt x="2436" y="1"/>
                  </a:moveTo>
                  <a:cubicBezTo>
                    <a:pt x="1666" y="157"/>
                    <a:pt x="887" y="285"/>
                    <a:pt x="116" y="432"/>
                  </a:cubicBezTo>
                  <a:cubicBezTo>
                    <a:pt x="56" y="845"/>
                    <a:pt x="19" y="1239"/>
                    <a:pt x="1" y="1620"/>
                  </a:cubicBezTo>
                  <a:cubicBezTo>
                    <a:pt x="777" y="1391"/>
                    <a:pt x="1552" y="1156"/>
                    <a:pt x="2326" y="928"/>
                  </a:cubicBezTo>
                  <a:cubicBezTo>
                    <a:pt x="2345" y="611"/>
                    <a:pt x="2386" y="299"/>
                    <a:pt x="24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28"/>
            <p:cNvSpPr/>
            <p:nvPr/>
          </p:nvSpPr>
          <p:spPr>
            <a:xfrm>
              <a:off x="44534" y="3957486"/>
              <a:ext cx="121695" cy="77103"/>
            </a:xfrm>
            <a:custGeom>
              <a:avLst/>
              <a:gdLst/>
              <a:ahLst/>
              <a:cxnLst/>
              <a:rect l="l" t="t" r="r" b="b"/>
              <a:pathLst>
                <a:path w="2317" h="1468" extrusionOk="0">
                  <a:moveTo>
                    <a:pt x="2308" y="0"/>
                  </a:moveTo>
                  <a:lnTo>
                    <a:pt x="2308" y="0"/>
                  </a:lnTo>
                  <a:cubicBezTo>
                    <a:pt x="1537" y="229"/>
                    <a:pt x="767" y="458"/>
                    <a:pt x="1" y="688"/>
                  </a:cubicBezTo>
                  <a:cubicBezTo>
                    <a:pt x="1" y="959"/>
                    <a:pt x="15" y="1220"/>
                    <a:pt x="33" y="1467"/>
                  </a:cubicBezTo>
                  <a:cubicBezTo>
                    <a:pt x="799" y="1284"/>
                    <a:pt x="1556" y="1069"/>
                    <a:pt x="2317" y="853"/>
                  </a:cubicBezTo>
                  <a:cubicBezTo>
                    <a:pt x="2303" y="574"/>
                    <a:pt x="2303" y="289"/>
                    <a:pt x="230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28"/>
            <p:cNvSpPr/>
            <p:nvPr/>
          </p:nvSpPr>
          <p:spPr>
            <a:xfrm>
              <a:off x="49103" y="4031646"/>
              <a:ext cx="142914" cy="175163"/>
            </a:xfrm>
            <a:custGeom>
              <a:avLst/>
              <a:gdLst/>
              <a:ahLst/>
              <a:cxnLst/>
              <a:rect l="l" t="t" r="r" b="b"/>
              <a:pathLst>
                <a:path w="2721" h="3335" extrusionOk="0">
                  <a:moveTo>
                    <a:pt x="2262" y="0"/>
                  </a:moveTo>
                  <a:cubicBezTo>
                    <a:pt x="1510" y="216"/>
                    <a:pt x="758" y="428"/>
                    <a:pt x="1" y="606"/>
                  </a:cubicBezTo>
                  <a:cubicBezTo>
                    <a:pt x="217" y="2289"/>
                    <a:pt x="744" y="3334"/>
                    <a:pt x="744" y="3334"/>
                  </a:cubicBezTo>
                  <a:lnTo>
                    <a:pt x="2721" y="3091"/>
                  </a:lnTo>
                  <a:cubicBezTo>
                    <a:pt x="2721" y="3091"/>
                    <a:pt x="2382" y="1683"/>
                    <a:pt x="226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28"/>
            <p:cNvSpPr/>
            <p:nvPr/>
          </p:nvSpPr>
          <p:spPr>
            <a:xfrm>
              <a:off x="613501" y="3455222"/>
              <a:ext cx="228158" cy="758582"/>
            </a:xfrm>
            <a:custGeom>
              <a:avLst/>
              <a:gdLst/>
              <a:ahLst/>
              <a:cxnLst/>
              <a:rect l="l" t="t" r="r" b="b"/>
              <a:pathLst>
                <a:path w="4344" h="14443" extrusionOk="0">
                  <a:moveTo>
                    <a:pt x="1844" y="1"/>
                  </a:moveTo>
                  <a:cubicBezTo>
                    <a:pt x="1777" y="1"/>
                    <a:pt x="1709" y="37"/>
                    <a:pt x="1679" y="116"/>
                  </a:cubicBezTo>
                  <a:cubicBezTo>
                    <a:pt x="1055" y="1656"/>
                    <a:pt x="0" y="4757"/>
                    <a:pt x="646" y="6812"/>
                  </a:cubicBezTo>
                  <a:cubicBezTo>
                    <a:pt x="1531" y="9636"/>
                    <a:pt x="445" y="14176"/>
                    <a:pt x="445" y="14176"/>
                  </a:cubicBezTo>
                  <a:lnTo>
                    <a:pt x="2604" y="14442"/>
                  </a:lnTo>
                  <a:cubicBezTo>
                    <a:pt x="2604" y="14442"/>
                    <a:pt x="4343" y="11003"/>
                    <a:pt x="3013" y="6440"/>
                  </a:cubicBezTo>
                  <a:cubicBezTo>
                    <a:pt x="2160" y="3514"/>
                    <a:pt x="2018" y="1359"/>
                    <a:pt x="2027" y="185"/>
                  </a:cubicBezTo>
                  <a:cubicBezTo>
                    <a:pt x="2030" y="68"/>
                    <a:pt x="1937" y="1"/>
                    <a:pt x="18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28"/>
            <p:cNvSpPr/>
            <p:nvPr/>
          </p:nvSpPr>
          <p:spPr>
            <a:xfrm>
              <a:off x="636821" y="4058432"/>
              <a:ext cx="154469" cy="155362"/>
            </a:xfrm>
            <a:custGeom>
              <a:avLst/>
              <a:gdLst/>
              <a:ahLst/>
              <a:cxnLst/>
              <a:rect l="l" t="t" r="r" b="b"/>
              <a:pathLst>
                <a:path w="2941" h="2958" extrusionOk="0">
                  <a:moveTo>
                    <a:pt x="441" y="0"/>
                  </a:moveTo>
                  <a:cubicBezTo>
                    <a:pt x="281" y="1522"/>
                    <a:pt x="1" y="2691"/>
                    <a:pt x="1" y="2691"/>
                  </a:cubicBezTo>
                  <a:lnTo>
                    <a:pt x="2160" y="2957"/>
                  </a:lnTo>
                  <a:cubicBezTo>
                    <a:pt x="2160" y="2957"/>
                    <a:pt x="2689" y="1912"/>
                    <a:pt x="2941" y="206"/>
                  </a:cubicBezTo>
                  <a:cubicBezTo>
                    <a:pt x="2776" y="197"/>
                    <a:pt x="2615" y="193"/>
                    <a:pt x="2450" y="183"/>
                  </a:cubicBezTo>
                  <a:cubicBezTo>
                    <a:pt x="1781" y="142"/>
                    <a:pt x="1110" y="83"/>
                    <a:pt x="441" y="0"/>
                  </a:cubicBezTo>
                  <a:close/>
                </a:path>
              </a:pathLst>
            </a:custGeom>
            <a:solidFill>
              <a:srgbClr val="2B6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28"/>
            <p:cNvSpPr/>
            <p:nvPr/>
          </p:nvSpPr>
          <p:spPr>
            <a:xfrm>
              <a:off x="661191" y="3834848"/>
              <a:ext cx="136348" cy="116915"/>
            </a:xfrm>
            <a:custGeom>
              <a:avLst/>
              <a:gdLst/>
              <a:ahLst/>
              <a:cxnLst/>
              <a:rect l="l" t="t" r="r" b="b"/>
              <a:pathLst>
                <a:path w="2596" h="2226" extrusionOk="0">
                  <a:moveTo>
                    <a:pt x="2307" y="1"/>
                  </a:moveTo>
                  <a:cubicBezTo>
                    <a:pt x="1537" y="272"/>
                    <a:pt x="766" y="551"/>
                    <a:pt x="0" y="835"/>
                  </a:cubicBezTo>
                  <a:cubicBezTo>
                    <a:pt x="41" y="1193"/>
                    <a:pt x="69" y="1561"/>
                    <a:pt x="78" y="1931"/>
                  </a:cubicBezTo>
                  <a:cubicBezTo>
                    <a:pt x="917" y="2041"/>
                    <a:pt x="1757" y="2160"/>
                    <a:pt x="2596" y="2225"/>
                  </a:cubicBezTo>
                  <a:cubicBezTo>
                    <a:pt x="2568" y="1533"/>
                    <a:pt x="2481" y="785"/>
                    <a:pt x="2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28"/>
            <p:cNvSpPr/>
            <p:nvPr/>
          </p:nvSpPr>
          <p:spPr>
            <a:xfrm>
              <a:off x="676317" y="3455222"/>
              <a:ext cx="46062" cy="76210"/>
            </a:xfrm>
            <a:custGeom>
              <a:avLst/>
              <a:gdLst/>
              <a:ahLst/>
              <a:cxnLst/>
              <a:rect l="l" t="t" r="r" b="b"/>
              <a:pathLst>
                <a:path w="877" h="1451" extrusionOk="0">
                  <a:moveTo>
                    <a:pt x="648" y="1"/>
                  </a:moveTo>
                  <a:cubicBezTo>
                    <a:pt x="581" y="1"/>
                    <a:pt x="513" y="37"/>
                    <a:pt x="483" y="116"/>
                  </a:cubicBezTo>
                  <a:cubicBezTo>
                    <a:pt x="335" y="473"/>
                    <a:pt x="166" y="923"/>
                    <a:pt x="1" y="1419"/>
                  </a:cubicBezTo>
                  <a:cubicBezTo>
                    <a:pt x="295" y="1427"/>
                    <a:pt x="583" y="1436"/>
                    <a:pt x="877" y="1451"/>
                  </a:cubicBezTo>
                  <a:cubicBezTo>
                    <a:pt x="840" y="951"/>
                    <a:pt x="831" y="524"/>
                    <a:pt x="831" y="185"/>
                  </a:cubicBezTo>
                  <a:cubicBezTo>
                    <a:pt x="834" y="68"/>
                    <a:pt x="741" y="1"/>
                    <a:pt x="64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28"/>
            <p:cNvSpPr/>
            <p:nvPr/>
          </p:nvSpPr>
          <p:spPr>
            <a:xfrm>
              <a:off x="646485" y="3561001"/>
              <a:ext cx="88921" cy="81725"/>
            </a:xfrm>
            <a:custGeom>
              <a:avLst/>
              <a:gdLst/>
              <a:ahLst/>
              <a:cxnLst/>
              <a:rect l="l" t="t" r="r" b="b"/>
              <a:pathLst>
                <a:path w="1693" h="1556" extrusionOk="0">
                  <a:moveTo>
                    <a:pt x="380" y="0"/>
                  </a:moveTo>
                  <a:cubicBezTo>
                    <a:pt x="234" y="491"/>
                    <a:pt x="101" y="1018"/>
                    <a:pt x="1" y="1555"/>
                  </a:cubicBezTo>
                  <a:cubicBezTo>
                    <a:pt x="564" y="1509"/>
                    <a:pt x="1129" y="1468"/>
                    <a:pt x="1692" y="1431"/>
                  </a:cubicBezTo>
                  <a:cubicBezTo>
                    <a:pt x="1605" y="927"/>
                    <a:pt x="1542" y="463"/>
                    <a:pt x="1500" y="38"/>
                  </a:cubicBezTo>
                  <a:cubicBezTo>
                    <a:pt x="1129" y="19"/>
                    <a:pt x="752" y="10"/>
                    <a:pt x="3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28"/>
            <p:cNvSpPr/>
            <p:nvPr/>
          </p:nvSpPr>
          <p:spPr>
            <a:xfrm>
              <a:off x="635403" y="3667252"/>
              <a:ext cx="118806" cy="99530"/>
            </a:xfrm>
            <a:custGeom>
              <a:avLst/>
              <a:gdLst/>
              <a:ahLst/>
              <a:cxnLst/>
              <a:rect l="l" t="t" r="r" b="b"/>
              <a:pathLst>
                <a:path w="2262" h="1895" extrusionOk="0">
                  <a:moveTo>
                    <a:pt x="2009" y="0"/>
                  </a:moveTo>
                  <a:cubicBezTo>
                    <a:pt x="1376" y="41"/>
                    <a:pt x="743" y="87"/>
                    <a:pt x="115" y="138"/>
                  </a:cubicBezTo>
                  <a:cubicBezTo>
                    <a:pt x="32" y="739"/>
                    <a:pt x="0" y="1340"/>
                    <a:pt x="55" y="1894"/>
                  </a:cubicBezTo>
                  <a:cubicBezTo>
                    <a:pt x="780" y="1609"/>
                    <a:pt x="1518" y="1376"/>
                    <a:pt x="2261" y="1156"/>
                  </a:cubicBezTo>
                  <a:cubicBezTo>
                    <a:pt x="2165" y="752"/>
                    <a:pt x="2083" y="367"/>
                    <a:pt x="20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28"/>
            <p:cNvSpPr/>
            <p:nvPr/>
          </p:nvSpPr>
          <p:spPr>
            <a:xfrm>
              <a:off x="643596" y="3758271"/>
              <a:ext cx="131044" cy="88921"/>
            </a:xfrm>
            <a:custGeom>
              <a:avLst/>
              <a:gdLst/>
              <a:ahLst/>
              <a:cxnLst/>
              <a:rect l="l" t="t" r="r" b="b"/>
              <a:pathLst>
                <a:path w="2495" h="1693" extrusionOk="0">
                  <a:moveTo>
                    <a:pt x="2252" y="1"/>
                  </a:moveTo>
                  <a:cubicBezTo>
                    <a:pt x="1491" y="230"/>
                    <a:pt x="738" y="468"/>
                    <a:pt x="1" y="762"/>
                  </a:cubicBezTo>
                  <a:cubicBezTo>
                    <a:pt x="18" y="858"/>
                    <a:pt x="46" y="949"/>
                    <a:pt x="73" y="1042"/>
                  </a:cubicBezTo>
                  <a:cubicBezTo>
                    <a:pt x="138" y="1248"/>
                    <a:pt x="193" y="1468"/>
                    <a:pt x="238" y="1692"/>
                  </a:cubicBezTo>
                  <a:cubicBezTo>
                    <a:pt x="986" y="1413"/>
                    <a:pt x="1743" y="1142"/>
                    <a:pt x="2495" y="877"/>
                  </a:cubicBezTo>
                  <a:cubicBezTo>
                    <a:pt x="2477" y="807"/>
                    <a:pt x="2458" y="739"/>
                    <a:pt x="2440" y="670"/>
                  </a:cubicBezTo>
                  <a:cubicBezTo>
                    <a:pt x="2371" y="441"/>
                    <a:pt x="2312" y="221"/>
                    <a:pt x="225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28"/>
            <p:cNvSpPr/>
            <p:nvPr/>
          </p:nvSpPr>
          <p:spPr>
            <a:xfrm>
              <a:off x="662872" y="3967570"/>
              <a:ext cx="135140" cy="70643"/>
            </a:xfrm>
            <a:custGeom>
              <a:avLst/>
              <a:gdLst/>
              <a:ahLst/>
              <a:cxnLst/>
              <a:rect l="l" t="t" r="r" b="b"/>
              <a:pathLst>
                <a:path w="2573" h="1345" extrusionOk="0">
                  <a:moveTo>
                    <a:pt x="51" y="1"/>
                  </a:moveTo>
                  <a:cubicBezTo>
                    <a:pt x="46" y="386"/>
                    <a:pt x="28" y="771"/>
                    <a:pt x="0" y="1138"/>
                  </a:cubicBezTo>
                  <a:cubicBezTo>
                    <a:pt x="624" y="1216"/>
                    <a:pt x="1252" y="1271"/>
                    <a:pt x="1885" y="1307"/>
                  </a:cubicBezTo>
                  <a:cubicBezTo>
                    <a:pt x="2096" y="1322"/>
                    <a:pt x="2307" y="1335"/>
                    <a:pt x="2517" y="1345"/>
                  </a:cubicBezTo>
                  <a:cubicBezTo>
                    <a:pt x="2545" y="1015"/>
                    <a:pt x="2568" y="666"/>
                    <a:pt x="2572" y="299"/>
                  </a:cubicBezTo>
                  <a:cubicBezTo>
                    <a:pt x="1729" y="230"/>
                    <a:pt x="890" y="115"/>
                    <a:pt x="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28"/>
            <p:cNvSpPr/>
            <p:nvPr/>
          </p:nvSpPr>
          <p:spPr>
            <a:xfrm>
              <a:off x="256774" y="3401335"/>
              <a:ext cx="178471" cy="773656"/>
            </a:xfrm>
            <a:custGeom>
              <a:avLst/>
              <a:gdLst/>
              <a:ahLst/>
              <a:cxnLst/>
              <a:rect l="l" t="t" r="r" b="b"/>
              <a:pathLst>
                <a:path w="3398" h="14730" extrusionOk="0">
                  <a:moveTo>
                    <a:pt x="2064" y="0"/>
                  </a:moveTo>
                  <a:cubicBezTo>
                    <a:pt x="1977" y="0"/>
                    <a:pt x="1890" y="57"/>
                    <a:pt x="1880" y="170"/>
                  </a:cubicBezTo>
                  <a:cubicBezTo>
                    <a:pt x="1775" y="1312"/>
                    <a:pt x="1546" y="2991"/>
                    <a:pt x="1069" y="5329"/>
                  </a:cubicBezTo>
                  <a:cubicBezTo>
                    <a:pt x="0" y="10539"/>
                    <a:pt x="940" y="14730"/>
                    <a:pt x="940" y="14730"/>
                  </a:cubicBezTo>
                  <a:lnTo>
                    <a:pt x="2848" y="14547"/>
                  </a:lnTo>
                  <a:cubicBezTo>
                    <a:pt x="3398" y="13061"/>
                    <a:pt x="3380" y="7099"/>
                    <a:pt x="3008" y="4953"/>
                  </a:cubicBezTo>
                  <a:cubicBezTo>
                    <a:pt x="2793" y="3724"/>
                    <a:pt x="2481" y="1683"/>
                    <a:pt x="2252" y="161"/>
                  </a:cubicBezTo>
                  <a:cubicBezTo>
                    <a:pt x="2234" y="53"/>
                    <a:pt x="2149" y="0"/>
                    <a:pt x="2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28"/>
            <p:cNvSpPr/>
            <p:nvPr/>
          </p:nvSpPr>
          <p:spPr>
            <a:xfrm>
              <a:off x="340599" y="3401335"/>
              <a:ext cx="52050" cy="126999"/>
            </a:xfrm>
            <a:custGeom>
              <a:avLst/>
              <a:gdLst/>
              <a:ahLst/>
              <a:cxnLst/>
              <a:rect l="l" t="t" r="r" b="b"/>
              <a:pathLst>
                <a:path w="991" h="2418" extrusionOk="0">
                  <a:moveTo>
                    <a:pt x="468" y="0"/>
                  </a:moveTo>
                  <a:cubicBezTo>
                    <a:pt x="381" y="0"/>
                    <a:pt x="294" y="57"/>
                    <a:pt x="284" y="170"/>
                  </a:cubicBezTo>
                  <a:cubicBezTo>
                    <a:pt x="229" y="766"/>
                    <a:pt x="142" y="1509"/>
                    <a:pt x="0" y="2417"/>
                  </a:cubicBezTo>
                  <a:cubicBezTo>
                    <a:pt x="330" y="2403"/>
                    <a:pt x="661" y="2385"/>
                    <a:pt x="991" y="2367"/>
                  </a:cubicBezTo>
                  <a:cubicBezTo>
                    <a:pt x="876" y="1609"/>
                    <a:pt x="756" y="834"/>
                    <a:pt x="656" y="161"/>
                  </a:cubicBezTo>
                  <a:cubicBezTo>
                    <a:pt x="638" y="53"/>
                    <a:pt x="553" y="0"/>
                    <a:pt x="4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28"/>
            <p:cNvSpPr/>
            <p:nvPr/>
          </p:nvSpPr>
          <p:spPr>
            <a:xfrm>
              <a:off x="319590" y="3557639"/>
              <a:ext cx="93543" cy="94751"/>
            </a:xfrm>
            <a:custGeom>
              <a:avLst/>
              <a:gdLst/>
              <a:ahLst/>
              <a:cxnLst/>
              <a:rect l="l" t="t" r="r" b="b"/>
              <a:pathLst>
                <a:path w="1781" h="1804" extrusionOk="0">
                  <a:moveTo>
                    <a:pt x="1487" y="0"/>
                  </a:moveTo>
                  <a:cubicBezTo>
                    <a:pt x="1093" y="19"/>
                    <a:pt x="699" y="37"/>
                    <a:pt x="299" y="55"/>
                  </a:cubicBezTo>
                  <a:cubicBezTo>
                    <a:pt x="216" y="565"/>
                    <a:pt x="116" y="1115"/>
                    <a:pt x="1" y="1715"/>
                  </a:cubicBezTo>
                  <a:cubicBezTo>
                    <a:pt x="593" y="1757"/>
                    <a:pt x="1189" y="1784"/>
                    <a:pt x="1780" y="1803"/>
                  </a:cubicBezTo>
                  <a:cubicBezTo>
                    <a:pt x="1693" y="1289"/>
                    <a:pt x="1592" y="661"/>
                    <a:pt x="14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28"/>
            <p:cNvSpPr/>
            <p:nvPr/>
          </p:nvSpPr>
          <p:spPr>
            <a:xfrm>
              <a:off x="300577" y="3679489"/>
              <a:ext cx="124111" cy="80307"/>
            </a:xfrm>
            <a:custGeom>
              <a:avLst/>
              <a:gdLst/>
              <a:ahLst/>
              <a:cxnLst/>
              <a:rect l="l" t="t" r="r" b="b"/>
              <a:pathLst>
                <a:path w="2363" h="1529" extrusionOk="0">
                  <a:moveTo>
                    <a:pt x="239" y="0"/>
                  </a:moveTo>
                  <a:cubicBezTo>
                    <a:pt x="239" y="10"/>
                    <a:pt x="235" y="19"/>
                    <a:pt x="235" y="33"/>
                  </a:cubicBezTo>
                  <a:cubicBezTo>
                    <a:pt x="143" y="478"/>
                    <a:pt x="66" y="918"/>
                    <a:pt x="1" y="1349"/>
                  </a:cubicBezTo>
                  <a:cubicBezTo>
                    <a:pt x="790" y="1414"/>
                    <a:pt x="1579" y="1492"/>
                    <a:pt x="2363" y="1528"/>
                  </a:cubicBezTo>
                  <a:cubicBezTo>
                    <a:pt x="2331" y="991"/>
                    <a:pt x="2289" y="506"/>
                    <a:pt x="2239" y="97"/>
                  </a:cubicBezTo>
                  <a:cubicBezTo>
                    <a:pt x="1573" y="79"/>
                    <a:pt x="904" y="47"/>
                    <a:pt x="2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28"/>
            <p:cNvSpPr/>
            <p:nvPr/>
          </p:nvSpPr>
          <p:spPr>
            <a:xfrm>
              <a:off x="290020" y="3782379"/>
              <a:ext cx="138029" cy="64813"/>
            </a:xfrm>
            <a:custGeom>
              <a:avLst/>
              <a:gdLst/>
              <a:ahLst/>
              <a:cxnLst/>
              <a:rect l="l" t="t" r="r" b="b"/>
              <a:pathLst>
                <a:path w="2628" h="1234" extrusionOk="0">
                  <a:moveTo>
                    <a:pt x="119" y="1"/>
                  </a:moveTo>
                  <a:cubicBezTo>
                    <a:pt x="68" y="422"/>
                    <a:pt x="28" y="835"/>
                    <a:pt x="0" y="1233"/>
                  </a:cubicBezTo>
                  <a:cubicBezTo>
                    <a:pt x="876" y="1188"/>
                    <a:pt x="1752" y="1146"/>
                    <a:pt x="2627" y="1110"/>
                  </a:cubicBezTo>
                  <a:cubicBezTo>
                    <a:pt x="2619" y="793"/>
                    <a:pt x="2610" y="486"/>
                    <a:pt x="2595" y="183"/>
                  </a:cubicBezTo>
                  <a:cubicBezTo>
                    <a:pt x="1770" y="147"/>
                    <a:pt x="945" y="60"/>
                    <a:pt x="1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28"/>
            <p:cNvSpPr/>
            <p:nvPr/>
          </p:nvSpPr>
          <p:spPr>
            <a:xfrm>
              <a:off x="286134" y="3872663"/>
              <a:ext cx="142651" cy="69645"/>
            </a:xfrm>
            <a:custGeom>
              <a:avLst/>
              <a:gdLst/>
              <a:ahLst/>
              <a:cxnLst/>
              <a:rect l="l" t="t" r="r" b="b"/>
              <a:pathLst>
                <a:path w="2716" h="1326" extrusionOk="0">
                  <a:moveTo>
                    <a:pt x="2711" y="1"/>
                  </a:moveTo>
                  <a:cubicBezTo>
                    <a:pt x="1821" y="37"/>
                    <a:pt x="927" y="79"/>
                    <a:pt x="32" y="129"/>
                  </a:cubicBezTo>
                  <a:cubicBezTo>
                    <a:pt x="15" y="542"/>
                    <a:pt x="0" y="945"/>
                    <a:pt x="0" y="1326"/>
                  </a:cubicBezTo>
                  <a:cubicBezTo>
                    <a:pt x="900" y="1152"/>
                    <a:pt x="1808" y="1006"/>
                    <a:pt x="2716" y="872"/>
                  </a:cubicBezTo>
                  <a:cubicBezTo>
                    <a:pt x="2716" y="583"/>
                    <a:pt x="2716" y="295"/>
                    <a:pt x="27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28"/>
            <p:cNvSpPr/>
            <p:nvPr/>
          </p:nvSpPr>
          <p:spPr>
            <a:xfrm>
              <a:off x="286344" y="3950920"/>
              <a:ext cx="141968" cy="77208"/>
            </a:xfrm>
            <a:custGeom>
              <a:avLst/>
              <a:gdLst/>
              <a:ahLst/>
              <a:cxnLst/>
              <a:rect l="l" t="t" r="r" b="b"/>
              <a:pathLst>
                <a:path w="2703" h="1470" extrusionOk="0">
                  <a:moveTo>
                    <a:pt x="2703" y="1"/>
                  </a:moveTo>
                  <a:lnTo>
                    <a:pt x="2703" y="1"/>
                  </a:lnTo>
                  <a:cubicBezTo>
                    <a:pt x="1799" y="134"/>
                    <a:pt x="896" y="276"/>
                    <a:pt x="1" y="460"/>
                  </a:cubicBezTo>
                  <a:cubicBezTo>
                    <a:pt x="6" y="818"/>
                    <a:pt x="20" y="1152"/>
                    <a:pt x="38" y="1469"/>
                  </a:cubicBezTo>
                  <a:cubicBezTo>
                    <a:pt x="923" y="1285"/>
                    <a:pt x="1799" y="1078"/>
                    <a:pt x="2680" y="873"/>
                  </a:cubicBezTo>
                  <a:cubicBezTo>
                    <a:pt x="2689" y="589"/>
                    <a:pt x="2697" y="295"/>
                    <a:pt x="27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28"/>
            <p:cNvSpPr/>
            <p:nvPr/>
          </p:nvSpPr>
          <p:spPr>
            <a:xfrm>
              <a:off x="290703" y="4030175"/>
              <a:ext cx="134720" cy="144805"/>
            </a:xfrm>
            <a:custGeom>
              <a:avLst/>
              <a:gdLst/>
              <a:ahLst/>
              <a:cxnLst/>
              <a:rect l="l" t="t" r="r" b="b"/>
              <a:pathLst>
                <a:path w="2565" h="2757" extrusionOk="0">
                  <a:moveTo>
                    <a:pt x="2565" y="1"/>
                  </a:moveTo>
                  <a:lnTo>
                    <a:pt x="2565" y="1"/>
                  </a:lnTo>
                  <a:cubicBezTo>
                    <a:pt x="1712" y="202"/>
                    <a:pt x="859" y="400"/>
                    <a:pt x="0" y="574"/>
                  </a:cubicBezTo>
                  <a:cubicBezTo>
                    <a:pt x="110" y="1941"/>
                    <a:pt x="294" y="2757"/>
                    <a:pt x="294" y="2757"/>
                  </a:cubicBezTo>
                  <a:lnTo>
                    <a:pt x="2202" y="2569"/>
                  </a:lnTo>
                  <a:cubicBezTo>
                    <a:pt x="2381" y="2092"/>
                    <a:pt x="2500" y="1138"/>
                    <a:pt x="2565" y="1"/>
                  </a:cubicBezTo>
                  <a:close/>
                </a:path>
              </a:pathLst>
            </a:custGeom>
            <a:solidFill>
              <a:srgbClr val="2B691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28"/>
            <p:cNvSpPr/>
            <p:nvPr/>
          </p:nvSpPr>
          <p:spPr>
            <a:xfrm>
              <a:off x="354044" y="3282006"/>
              <a:ext cx="207726" cy="900026"/>
            </a:xfrm>
            <a:custGeom>
              <a:avLst/>
              <a:gdLst/>
              <a:ahLst/>
              <a:cxnLst/>
              <a:rect l="l" t="t" r="r" b="b"/>
              <a:pathLst>
                <a:path w="3955" h="17136" extrusionOk="0">
                  <a:moveTo>
                    <a:pt x="2404" y="1"/>
                  </a:moveTo>
                  <a:cubicBezTo>
                    <a:pt x="2302" y="1"/>
                    <a:pt x="2200" y="66"/>
                    <a:pt x="2189" y="194"/>
                  </a:cubicBezTo>
                  <a:cubicBezTo>
                    <a:pt x="2064" y="1525"/>
                    <a:pt x="1804" y="3478"/>
                    <a:pt x="1243" y="6198"/>
                  </a:cubicBezTo>
                  <a:cubicBezTo>
                    <a:pt x="1" y="12256"/>
                    <a:pt x="1097" y="17135"/>
                    <a:pt x="1097" y="17135"/>
                  </a:cubicBezTo>
                  <a:lnTo>
                    <a:pt x="3317" y="16915"/>
                  </a:lnTo>
                  <a:cubicBezTo>
                    <a:pt x="3954" y="15190"/>
                    <a:pt x="3935" y="8256"/>
                    <a:pt x="3500" y="5758"/>
                  </a:cubicBezTo>
                  <a:cubicBezTo>
                    <a:pt x="3252" y="4331"/>
                    <a:pt x="2885" y="1955"/>
                    <a:pt x="2619" y="185"/>
                  </a:cubicBezTo>
                  <a:cubicBezTo>
                    <a:pt x="2601" y="62"/>
                    <a:pt x="2503" y="1"/>
                    <a:pt x="24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28"/>
            <p:cNvSpPr/>
            <p:nvPr/>
          </p:nvSpPr>
          <p:spPr>
            <a:xfrm>
              <a:off x="457880" y="3282006"/>
              <a:ext cx="46745" cy="105623"/>
            </a:xfrm>
            <a:custGeom>
              <a:avLst/>
              <a:gdLst/>
              <a:ahLst/>
              <a:cxnLst/>
              <a:rect l="l" t="t" r="r" b="b"/>
              <a:pathLst>
                <a:path w="890" h="2011" extrusionOk="0">
                  <a:moveTo>
                    <a:pt x="427" y="1"/>
                  </a:moveTo>
                  <a:cubicBezTo>
                    <a:pt x="325" y="1"/>
                    <a:pt x="223" y="66"/>
                    <a:pt x="212" y="194"/>
                  </a:cubicBezTo>
                  <a:cubicBezTo>
                    <a:pt x="166" y="708"/>
                    <a:pt x="97" y="1309"/>
                    <a:pt x="0" y="2010"/>
                  </a:cubicBezTo>
                  <a:cubicBezTo>
                    <a:pt x="299" y="1946"/>
                    <a:pt x="593" y="1878"/>
                    <a:pt x="890" y="1804"/>
                  </a:cubicBezTo>
                  <a:cubicBezTo>
                    <a:pt x="803" y="1240"/>
                    <a:pt x="716" y="689"/>
                    <a:pt x="642" y="185"/>
                  </a:cubicBezTo>
                  <a:cubicBezTo>
                    <a:pt x="624" y="62"/>
                    <a:pt x="526" y="1"/>
                    <a:pt x="42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28"/>
            <p:cNvSpPr/>
            <p:nvPr/>
          </p:nvSpPr>
          <p:spPr>
            <a:xfrm>
              <a:off x="440548" y="3414098"/>
              <a:ext cx="78101" cy="81883"/>
            </a:xfrm>
            <a:custGeom>
              <a:avLst/>
              <a:gdLst/>
              <a:ahLst/>
              <a:cxnLst/>
              <a:rect l="l" t="t" r="r" b="b"/>
              <a:pathLst>
                <a:path w="1487" h="1559" extrusionOk="0">
                  <a:moveTo>
                    <a:pt x="1330" y="0"/>
                  </a:moveTo>
                  <a:cubicBezTo>
                    <a:pt x="959" y="87"/>
                    <a:pt x="587" y="170"/>
                    <a:pt x="220" y="252"/>
                  </a:cubicBezTo>
                  <a:cubicBezTo>
                    <a:pt x="157" y="656"/>
                    <a:pt x="83" y="1097"/>
                    <a:pt x="0" y="1559"/>
                  </a:cubicBezTo>
                  <a:cubicBezTo>
                    <a:pt x="500" y="1385"/>
                    <a:pt x="991" y="1188"/>
                    <a:pt x="1486" y="995"/>
                  </a:cubicBezTo>
                  <a:cubicBezTo>
                    <a:pt x="1431" y="670"/>
                    <a:pt x="1380" y="335"/>
                    <a:pt x="13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28"/>
            <p:cNvSpPr/>
            <p:nvPr/>
          </p:nvSpPr>
          <p:spPr>
            <a:xfrm>
              <a:off x="412869" y="3503490"/>
              <a:ext cx="127209" cy="138029"/>
            </a:xfrm>
            <a:custGeom>
              <a:avLst/>
              <a:gdLst/>
              <a:ahLst/>
              <a:cxnLst/>
              <a:rect l="l" t="t" r="r" b="b"/>
              <a:pathLst>
                <a:path w="2422" h="2628" extrusionOk="0">
                  <a:moveTo>
                    <a:pt x="2123" y="0"/>
                  </a:moveTo>
                  <a:cubicBezTo>
                    <a:pt x="1545" y="233"/>
                    <a:pt x="967" y="468"/>
                    <a:pt x="385" y="660"/>
                  </a:cubicBezTo>
                  <a:cubicBezTo>
                    <a:pt x="307" y="1078"/>
                    <a:pt x="220" y="1518"/>
                    <a:pt x="123" y="1981"/>
                  </a:cubicBezTo>
                  <a:cubicBezTo>
                    <a:pt x="78" y="2196"/>
                    <a:pt x="36" y="2411"/>
                    <a:pt x="0" y="2627"/>
                  </a:cubicBezTo>
                  <a:cubicBezTo>
                    <a:pt x="807" y="2361"/>
                    <a:pt x="1615" y="2086"/>
                    <a:pt x="2421" y="1816"/>
                  </a:cubicBezTo>
                  <a:cubicBezTo>
                    <a:pt x="2407" y="1719"/>
                    <a:pt x="2394" y="1628"/>
                    <a:pt x="2380" y="1541"/>
                  </a:cubicBezTo>
                  <a:cubicBezTo>
                    <a:pt x="2303" y="1105"/>
                    <a:pt x="2214" y="572"/>
                    <a:pt x="2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28"/>
            <p:cNvSpPr/>
            <p:nvPr/>
          </p:nvSpPr>
          <p:spPr>
            <a:xfrm>
              <a:off x="396955" y="3636632"/>
              <a:ext cx="156149" cy="146275"/>
            </a:xfrm>
            <a:custGeom>
              <a:avLst/>
              <a:gdLst/>
              <a:ahLst/>
              <a:cxnLst/>
              <a:rect l="l" t="t" r="r" b="b"/>
              <a:pathLst>
                <a:path w="2973" h="2785" extrusionOk="0">
                  <a:moveTo>
                    <a:pt x="2811" y="1"/>
                  </a:moveTo>
                  <a:cubicBezTo>
                    <a:pt x="1931" y="299"/>
                    <a:pt x="1055" y="596"/>
                    <a:pt x="170" y="886"/>
                  </a:cubicBezTo>
                  <a:cubicBezTo>
                    <a:pt x="102" y="1339"/>
                    <a:pt x="47" y="1779"/>
                    <a:pt x="0" y="2215"/>
                  </a:cubicBezTo>
                  <a:cubicBezTo>
                    <a:pt x="991" y="2422"/>
                    <a:pt x="1981" y="2615"/>
                    <a:pt x="2972" y="2784"/>
                  </a:cubicBezTo>
                  <a:cubicBezTo>
                    <a:pt x="2945" y="1757"/>
                    <a:pt x="2889" y="789"/>
                    <a:pt x="28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28"/>
            <p:cNvSpPr/>
            <p:nvPr/>
          </p:nvSpPr>
          <p:spPr>
            <a:xfrm>
              <a:off x="388971" y="3790310"/>
              <a:ext cx="165341" cy="109877"/>
            </a:xfrm>
            <a:custGeom>
              <a:avLst/>
              <a:gdLst/>
              <a:ahLst/>
              <a:cxnLst/>
              <a:rect l="l" t="t" r="r" b="b"/>
              <a:pathLst>
                <a:path w="3148" h="2092" extrusionOk="0">
                  <a:moveTo>
                    <a:pt x="89" y="0"/>
                  </a:moveTo>
                  <a:cubicBezTo>
                    <a:pt x="42" y="565"/>
                    <a:pt x="15" y="1105"/>
                    <a:pt x="0" y="1624"/>
                  </a:cubicBezTo>
                  <a:cubicBezTo>
                    <a:pt x="1046" y="1793"/>
                    <a:pt x="2092" y="1945"/>
                    <a:pt x="3143" y="2092"/>
                  </a:cubicBezTo>
                  <a:cubicBezTo>
                    <a:pt x="3147" y="1587"/>
                    <a:pt x="3147" y="1078"/>
                    <a:pt x="3143" y="578"/>
                  </a:cubicBezTo>
                  <a:cubicBezTo>
                    <a:pt x="2895" y="537"/>
                    <a:pt x="2647" y="496"/>
                    <a:pt x="2404" y="455"/>
                  </a:cubicBezTo>
                  <a:cubicBezTo>
                    <a:pt x="1629" y="317"/>
                    <a:pt x="859" y="165"/>
                    <a:pt x="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0" name="Google Shape;2430;p28"/>
            <p:cNvSpPr/>
            <p:nvPr/>
          </p:nvSpPr>
          <p:spPr>
            <a:xfrm>
              <a:off x="388288" y="3913157"/>
              <a:ext cx="165026" cy="97849"/>
            </a:xfrm>
            <a:custGeom>
              <a:avLst/>
              <a:gdLst/>
              <a:ahLst/>
              <a:cxnLst/>
              <a:rect l="l" t="t" r="r" b="b"/>
              <a:pathLst>
                <a:path w="3142" h="1863" extrusionOk="0">
                  <a:moveTo>
                    <a:pt x="0" y="0"/>
                  </a:moveTo>
                  <a:cubicBezTo>
                    <a:pt x="0" y="675"/>
                    <a:pt x="19" y="1298"/>
                    <a:pt x="51" y="1862"/>
                  </a:cubicBezTo>
                  <a:cubicBezTo>
                    <a:pt x="1069" y="1789"/>
                    <a:pt x="2083" y="1702"/>
                    <a:pt x="3101" y="1615"/>
                  </a:cubicBezTo>
                  <a:cubicBezTo>
                    <a:pt x="3118" y="1243"/>
                    <a:pt x="3133" y="858"/>
                    <a:pt x="3141" y="464"/>
                  </a:cubicBezTo>
                  <a:cubicBezTo>
                    <a:pt x="2096" y="322"/>
                    <a:pt x="1046" y="170"/>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28"/>
            <p:cNvSpPr/>
            <p:nvPr/>
          </p:nvSpPr>
          <p:spPr>
            <a:xfrm>
              <a:off x="393593" y="4035743"/>
              <a:ext cx="155362" cy="146275"/>
            </a:xfrm>
            <a:custGeom>
              <a:avLst/>
              <a:gdLst/>
              <a:ahLst/>
              <a:cxnLst/>
              <a:rect l="l" t="t" r="r" b="b"/>
              <a:pathLst>
                <a:path w="2958" h="2785" extrusionOk="0">
                  <a:moveTo>
                    <a:pt x="2958" y="1"/>
                  </a:moveTo>
                  <a:cubicBezTo>
                    <a:pt x="1972" y="83"/>
                    <a:pt x="986" y="166"/>
                    <a:pt x="1" y="239"/>
                  </a:cubicBezTo>
                  <a:cubicBezTo>
                    <a:pt x="128" y="1825"/>
                    <a:pt x="344" y="2784"/>
                    <a:pt x="344" y="2784"/>
                  </a:cubicBezTo>
                  <a:lnTo>
                    <a:pt x="2564" y="2564"/>
                  </a:lnTo>
                  <a:cubicBezTo>
                    <a:pt x="2747" y="2064"/>
                    <a:pt x="2875" y="1133"/>
                    <a:pt x="295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28"/>
            <p:cNvSpPr/>
            <p:nvPr/>
          </p:nvSpPr>
          <p:spPr>
            <a:xfrm>
              <a:off x="-56150" y="4067518"/>
              <a:ext cx="957065" cy="535992"/>
            </a:xfrm>
            <a:custGeom>
              <a:avLst/>
              <a:gdLst/>
              <a:ahLst/>
              <a:cxnLst/>
              <a:rect l="l" t="t" r="r" b="b"/>
              <a:pathLst>
                <a:path w="18222" h="10205" extrusionOk="0">
                  <a:moveTo>
                    <a:pt x="1" y="1"/>
                  </a:moveTo>
                  <a:lnTo>
                    <a:pt x="1" y="3945"/>
                  </a:lnTo>
                  <a:cubicBezTo>
                    <a:pt x="1" y="7403"/>
                    <a:pt x="2803" y="10205"/>
                    <a:pt x="6261" y="10205"/>
                  </a:cubicBezTo>
                  <a:lnTo>
                    <a:pt x="11961" y="10205"/>
                  </a:lnTo>
                  <a:cubicBezTo>
                    <a:pt x="15415" y="10205"/>
                    <a:pt x="18222" y="7403"/>
                    <a:pt x="18222" y="3945"/>
                  </a:cubicBezTo>
                  <a:lnTo>
                    <a:pt x="18222"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28"/>
            <p:cNvSpPr/>
            <p:nvPr/>
          </p:nvSpPr>
          <p:spPr>
            <a:xfrm>
              <a:off x="240650" y="4197351"/>
              <a:ext cx="363246" cy="406156"/>
            </a:xfrm>
            <a:custGeom>
              <a:avLst/>
              <a:gdLst/>
              <a:ahLst/>
              <a:cxnLst/>
              <a:rect l="l" t="t" r="r" b="b"/>
              <a:pathLst>
                <a:path w="6916" h="7733" extrusionOk="0">
                  <a:moveTo>
                    <a:pt x="3440" y="1"/>
                  </a:moveTo>
                  <a:lnTo>
                    <a:pt x="0" y="7733"/>
                  </a:lnTo>
                  <a:lnTo>
                    <a:pt x="6915" y="7733"/>
                  </a:lnTo>
                  <a:lnTo>
                    <a:pt x="3440"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28"/>
            <p:cNvSpPr/>
            <p:nvPr/>
          </p:nvSpPr>
          <p:spPr>
            <a:xfrm>
              <a:off x="123579" y="4067518"/>
              <a:ext cx="597391" cy="535992"/>
            </a:xfrm>
            <a:custGeom>
              <a:avLst/>
              <a:gdLst/>
              <a:ahLst/>
              <a:cxnLst/>
              <a:rect l="l" t="t" r="r" b="b"/>
              <a:pathLst>
                <a:path w="11374" h="10205" extrusionOk="0">
                  <a:moveTo>
                    <a:pt x="0" y="1"/>
                  </a:moveTo>
                  <a:lnTo>
                    <a:pt x="5714" y="10205"/>
                  </a:lnTo>
                  <a:lnTo>
                    <a:pt x="11373"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5" name="Google Shape;2435;p28"/>
          <p:cNvGrpSpPr/>
          <p:nvPr/>
        </p:nvGrpSpPr>
        <p:grpSpPr>
          <a:xfrm rot="8100000" flipH="1">
            <a:off x="8829" y="-278083"/>
            <a:ext cx="1406305" cy="1866438"/>
            <a:chOff x="3151425" y="238225"/>
            <a:chExt cx="598500" cy="794325"/>
          </a:xfrm>
        </p:grpSpPr>
        <p:sp>
          <p:nvSpPr>
            <p:cNvPr id="2436" name="Google Shape;2436;p28"/>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28"/>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28"/>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28"/>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28"/>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28"/>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28"/>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28"/>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28"/>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28"/>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28"/>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28"/>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28"/>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28"/>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0" name="Google Shape;2450;p28"/>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1" name="Google Shape;2451;p28"/>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2" name="Google Shape;2452;p28"/>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28"/>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28"/>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28"/>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28"/>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28"/>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58" name="Google Shape;2458;p2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2459" name="Google Shape;2459;p28"/>
          <p:cNvSpPr txBox="1">
            <a:spLocks noGrp="1"/>
          </p:cNvSpPr>
          <p:nvPr>
            <p:ph type="subTitle" idx="1"/>
          </p:nvPr>
        </p:nvSpPr>
        <p:spPr>
          <a:xfrm>
            <a:off x="1383300" y="3518000"/>
            <a:ext cx="3036300" cy="10224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0" name="Google Shape;2460;p28"/>
          <p:cNvSpPr txBox="1">
            <a:spLocks noGrp="1"/>
          </p:cNvSpPr>
          <p:nvPr>
            <p:ph type="subTitle" idx="2"/>
          </p:nvPr>
        </p:nvSpPr>
        <p:spPr>
          <a:xfrm>
            <a:off x="4724400" y="3518000"/>
            <a:ext cx="3036300" cy="1022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61" name="Google Shape;2461;p28"/>
          <p:cNvSpPr txBox="1">
            <a:spLocks noGrp="1"/>
          </p:cNvSpPr>
          <p:nvPr>
            <p:ph type="subTitle" idx="3"/>
          </p:nvPr>
        </p:nvSpPr>
        <p:spPr>
          <a:xfrm>
            <a:off x="1383300" y="3117200"/>
            <a:ext cx="3036300" cy="40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sp>
        <p:nvSpPr>
          <p:cNvPr id="2462" name="Google Shape;2462;p28"/>
          <p:cNvSpPr txBox="1">
            <a:spLocks noGrp="1"/>
          </p:cNvSpPr>
          <p:nvPr>
            <p:ph type="subTitle" idx="4"/>
          </p:nvPr>
        </p:nvSpPr>
        <p:spPr>
          <a:xfrm>
            <a:off x="4724400" y="3117200"/>
            <a:ext cx="3036300" cy="40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Clr>
                <a:schemeClr val="dk1"/>
              </a:buClr>
              <a:buSzPts val="2000"/>
              <a:buNone/>
              <a:defRPr sz="2000">
                <a:solidFill>
                  <a:schemeClr val="dk1"/>
                </a:solidFill>
                <a:latin typeface="Denk One"/>
                <a:ea typeface="Denk One"/>
                <a:cs typeface="Denk One"/>
                <a:sym typeface="Denk One"/>
              </a:defRPr>
            </a:lvl1pPr>
            <a:lvl2pPr lvl="1" algn="ctr" rtl="0">
              <a:lnSpc>
                <a:spcPct val="100000"/>
              </a:lnSpc>
              <a:spcBef>
                <a:spcPts val="0"/>
              </a:spcBef>
              <a:spcAft>
                <a:spcPts val="0"/>
              </a:spcAft>
              <a:buClr>
                <a:schemeClr val="dk1"/>
              </a:buClr>
              <a:buSzPts val="2000"/>
              <a:buNone/>
              <a:defRPr sz="2000">
                <a:solidFill>
                  <a:schemeClr val="dk1"/>
                </a:solidFill>
              </a:defRPr>
            </a:lvl2pPr>
            <a:lvl3pPr lvl="2" algn="ctr" rtl="0">
              <a:lnSpc>
                <a:spcPct val="100000"/>
              </a:lnSpc>
              <a:spcBef>
                <a:spcPts val="0"/>
              </a:spcBef>
              <a:spcAft>
                <a:spcPts val="0"/>
              </a:spcAft>
              <a:buClr>
                <a:schemeClr val="dk1"/>
              </a:buClr>
              <a:buSzPts val="2000"/>
              <a:buNone/>
              <a:defRPr sz="2000">
                <a:solidFill>
                  <a:schemeClr val="dk1"/>
                </a:solidFill>
              </a:defRPr>
            </a:lvl3pPr>
            <a:lvl4pPr lvl="3" algn="ctr" rtl="0">
              <a:lnSpc>
                <a:spcPct val="100000"/>
              </a:lnSpc>
              <a:spcBef>
                <a:spcPts val="0"/>
              </a:spcBef>
              <a:spcAft>
                <a:spcPts val="0"/>
              </a:spcAft>
              <a:buClr>
                <a:schemeClr val="dk1"/>
              </a:buClr>
              <a:buSzPts val="2000"/>
              <a:buNone/>
              <a:defRPr sz="2000">
                <a:solidFill>
                  <a:schemeClr val="dk1"/>
                </a:solidFill>
              </a:defRPr>
            </a:lvl4pPr>
            <a:lvl5pPr lvl="4" algn="ctr" rtl="0">
              <a:lnSpc>
                <a:spcPct val="100000"/>
              </a:lnSpc>
              <a:spcBef>
                <a:spcPts val="0"/>
              </a:spcBef>
              <a:spcAft>
                <a:spcPts val="0"/>
              </a:spcAft>
              <a:buClr>
                <a:schemeClr val="dk1"/>
              </a:buClr>
              <a:buSzPts val="2000"/>
              <a:buNone/>
              <a:defRPr sz="2000">
                <a:solidFill>
                  <a:schemeClr val="dk1"/>
                </a:solidFill>
              </a:defRPr>
            </a:lvl5pPr>
            <a:lvl6pPr lvl="5" algn="ctr" rtl="0">
              <a:lnSpc>
                <a:spcPct val="100000"/>
              </a:lnSpc>
              <a:spcBef>
                <a:spcPts val="0"/>
              </a:spcBef>
              <a:spcAft>
                <a:spcPts val="0"/>
              </a:spcAft>
              <a:buClr>
                <a:schemeClr val="dk1"/>
              </a:buClr>
              <a:buSzPts val="2000"/>
              <a:buNone/>
              <a:defRPr sz="2000">
                <a:solidFill>
                  <a:schemeClr val="dk1"/>
                </a:solidFill>
              </a:defRPr>
            </a:lvl6pPr>
            <a:lvl7pPr lvl="6" algn="ctr" rtl="0">
              <a:lnSpc>
                <a:spcPct val="100000"/>
              </a:lnSpc>
              <a:spcBef>
                <a:spcPts val="0"/>
              </a:spcBef>
              <a:spcAft>
                <a:spcPts val="0"/>
              </a:spcAft>
              <a:buClr>
                <a:schemeClr val="dk1"/>
              </a:buClr>
              <a:buSzPts val="2000"/>
              <a:buNone/>
              <a:defRPr sz="2000">
                <a:solidFill>
                  <a:schemeClr val="dk1"/>
                </a:solidFill>
              </a:defRPr>
            </a:lvl7pPr>
            <a:lvl8pPr lvl="7" algn="ctr" rtl="0">
              <a:lnSpc>
                <a:spcPct val="100000"/>
              </a:lnSpc>
              <a:spcBef>
                <a:spcPts val="0"/>
              </a:spcBef>
              <a:spcAft>
                <a:spcPts val="0"/>
              </a:spcAft>
              <a:buClr>
                <a:schemeClr val="dk1"/>
              </a:buClr>
              <a:buSzPts val="2000"/>
              <a:buNone/>
              <a:defRPr sz="2000">
                <a:solidFill>
                  <a:schemeClr val="dk1"/>
                </a:solidFill>
              </a:defRPr>
            </a:lvl8pPr>
            <a:lvl9pPr lvl="8" algn="ctr" rtl="0">
              <a:lnSpc>
                <a:spcPct val="100000"/>
              </a:lnSpc>
              <a:spcBef>
                <a:spcPts val="0"/>
              </a:spcBef>
              <a:spcAft>
                <a:spcPts val="0"/>
              </a:spcAft>
              <a:buClr>
                <a:schemeClr val="dk1"/>
              </a:buClr>
              <a:buSzPts val="2000"/>
              <a:buNone/>
              <a:defRPr sz="2000">
                <a:solidFill>
                  <a:schemeClr val="dk1"/>
                </a:solidFill>
              </a:defRPr>
            </a:lvl9pPr>
          </a:lstStyle>
          <a:p>
            <a:endParaRPr/>
          </a:p>
        </p:txBody>
      </p:sp>
      <p:pic>
        <p:nvPicPr>
          <p:cNvPr id="2463" name="Google Shape;2463;p28"/>
          <p:cNvPicPr preferRelativeResize="0"/>
          <p:nvPr/>
        </p:nvPicPr>
        <p:blipFill>
          <a:blip r:embed="rId2">
            <a:alphaModFix amt="52000"/>
          </a:blip>
          <a:stretch>
            <a:fillRect/>
          </a:stretch>
        </p:blipFill>
        <p:spPr>
          <a:xfrm>
            <a:off x="-2202100" y="-1420795"/>
            <a:ext cx="3742525" cy="3347995"/>
          </a:xfrm>
          <a:prstGeom prst="rect">
            <a:avLst/>
          </a:prstGeom>
          <a:noFill/>
          <a:ln>
            <a:noFill/>
          </a:ln>
        </p:spPr>
      </p:pic>
      <p:pic>
        <p:nvPicPr>
          <p:cNvPr id="2464" name="Google Shape;2464;p28"/>
          <p:cNvPicPr preferRelativeResize="0"/>
          <p:nvPr/>
        </p:nvPicPr>
        <p:blipFill>
          <a:blip r:embed="rId2">
            <a:alphaModFix amt="52000"/>
          </a:blip>
          <a:stretch>
            <a:fillRect/>
          </a:stretch>
        </p:blipFill>
        <p:spPr>
          <a:xfrm>
            <a:off x="-2116525" y="1931930"/>
            <a:ext cx="3742525" cy="3347995"/>
          </a:xfrm>
          <a:prstGeom prst="rect">
            <a:avLst/>
          </a:prstGeom>
          <a:noFill/>
          <a:ln>
            <a:noFill/>
          </a:ln>
        </p:spPr>
      </p:pic>
      <p:pic>
        <p:nvPicPr>
          <p:cNvPr id="2465" name="Google Shape;2465;p28"/>
          <p:cNvPicPr preferRelativeResize="0"/>
          <p:nvPr/>
        </p:nvPicPr>
        <p:blipFill>
          <a:blip r:embed="rId2">
            <a:alphaModFix amt="52000"/>
          </a:blip>
          <a:stretch>
            <a:fillRect/>
          </a:stretch>
        </p:blipFill>
        <p:spPr>
          <a:xfrm>
            <a:off x="7902275" y="-1420795"/>
            <a:ext cx="3742525" cy="3347995"/>
          </a:xfrm>
          <a:prstGeom prst="rect">
            <a:avLst/>
          </a:prstGeom>
          <a:noFill/>
          <a:ln>
            <a:noFill/>
          </a:ln>
        </p:spPr>
      </p:pic>
      <p:pic>
        <p:nvPicPr>
          <p:cNvPr id="2466" name="Google Shape;2466;p28"/>
          <p:cNvPicPr preferRelativeResize="0"/>
          <p:nvPr/>
        </p:nvPicPr>
        <p:blipFill>
          <a:blip r:embed="rId2">
            <a:alphaModFix amt="52000"/>
          </a:blip>
          <a:stretch>
            <a:fillRect/>
          </a:stretch>
        </p:blipFill>
        <p:spPr>
          <a:xfrm>
            <a:off x="7902275" y="1931930"/>
            <a:ext cx="3742525" cy="3347995"/>
          </a:xfrm>
          <a:prstGeom prst="rect">
            <a:avLst/>
          </a:prstGeom>
          <a:noFill/>
          <a:ln>
            <a:noFill/>
          </a:ln>
        </p:spPr>
      </p:pic>
    </p:spTree>
    <p:extLst>
      <p:ext uri="{BB962C8B-B14F-4D97-AF65-F5344CB8AC3E}">
        <p14:creationId xmlns:p14="http://schemas.microsoft.com/office/powerpoint/2010/main" val="3649703460"/>
      </p:ext>
    </p:extLst>
  </p:cSld>
  <p:clrMapOvr>
    <a:masterClrMapping/>
  </p:clrMapOvr>
</p:sldLayout>
</file>

<file path=ppt/slideLayouts/slideLayout43.xml><?xml version="1.0" encoding="utf-8"?>
<p:sldLayout xmlns:a="http://schemas.openxmlformats.org/drawingml/2006/main" xmlns:r="http://schemas.openxmlformats.org/officeDocument/2006/relationships" xmlns:p="http://schemas.openxmlformats.org/presentationml/2006/main" matchingName="Title and three columns">
  <p:cSld name="Title and three columns">
    <p:spTree>
      <p:nvGrpSpPr>
        <p:cNvPr id="1" name="Shape 2467"/>
        <p:cNvGrpSpPr/>
        <p:nvPr/>
      </p:nvGrpSpPr>
      <p:grpSpPr>
        <a:xfrm>
          <a:off x="0" y="0"/>
          <a:ext cx="0" cy="0"/>
          <a:chOff x="0" y="0"/>
          <a:chExt cx="0" cy="0"/>
        </a:xfrm>
      </p:grpSpPr>
      <p:sp>
        <p:nvSpPr>
          <p:cNvPr id="2468" name="Google Shape;2468;p29"/>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69" name="Google Shape;2469;p29"/>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 name="Google Shape;2470;p29"/>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1" name="Google Shape;2471;p29"/>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2" name="Google Shape;2472;p29"/>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3" name="Google Shape;2473;p29"/>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4" name="Google Shape;2474;p29"/>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5" name="Google Shape;2475;p29"/>
          <p:cNvGrpSpPr/>
          <p:nvPr/>
        </p:nvGrpSpPr>
        <p:grpSpPr>
          <a:xfrm rot="8236893">
            <a:off x="-122790" y="-382950"/>
            <a:ext cx="1160581" cy="1843510"/>
            <a:chOff x="4836950" y="647600"/>
            <a:chExt cx="1160575" cy="1843500"/>
          </a:xfrm>
        </p:grpSpPr>
        <p:sp>
          <p:nvSpPr>
            <p:cNvPr id="2476" name="Google Shape;2476;p29"/>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9"/>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9"/>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9"/>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9"/>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9"/>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9"/>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9"/>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9"/>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9"/>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9"/>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9"/>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9"/>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9"/>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9"/>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9"/>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9"/>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9"/>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9"/>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9"/>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9"/>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9"/>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9"/>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9"/>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29"/>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29"/>
          <p:cNvGrpSpPr/>
          <p:nvPr/>
        </p:nvGrpSpPr>
        <p:grpSpPr>
          <a:xfrm rot="-1702004">
            <a:off x="7920647" y="-887877"/>
            <a:ext cx="3403432" cy="2635996"/>
            <a:chOff x="9298389" y="-164681"/>
            <a:chExt cx="3403527" cy="2636070"/>
          </a:xfrm>
        </p:grpSpPr>
        <p:sp>
          <p:nvSpPr>
            <p:cNvPr id="2502" name="Google Shape;250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29"/>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505" name="Google Shape;2505;p29"/>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506" name="Google Shape;2506;p29"/>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extLst>
      <p:ext uri="{BB962C8B-B14F-4D97-AF65-F5344CB8AC3E}">
        <p14:creationId xmlns:p14="http://schemas.microsoft.com/office/powerpoint/2010/main" val="609745470"/>
      </p:ext>
    </p:extLst>
  </p:cSld>
  <p:clrMapOvr>
    <a:masterClrMapping/>
  </p:clrMapOvr>
</p:sldLayout>
</file>

<file path=ppt/slideLayouts/slideLayout44.xml><?xml version="1.0" encoding="utf-8"?>
<p:sldLayout xmlns:a="http://schemas.openxmlformats.org/drawingml/2006/main" xmlns:r="http://schemas.openxmlformats.org/officeDocument/2006/relationships" xmlns:p="http://schemas.openxmlformats.org/presentationml/2006/main" matchingName="Title and three columns 1">
  <p:cSld name="Title and three columns 1">
    <p:spTree>
      <p:nvGrpSpPr>
        <p:cNvPr id="1" name="Shape 2507"/>
        <p:cNvGrpSpPr/>
        <p:nvPr/>
      </p:nvGrpSpPr>
      <p:grpSpPr>
        <a:xfrm>
          <a:off x="0" y="0"/>
          <a:ext cx="0" cy="0"/>
          <a:chOff x="0" y="0"/>
          <a:chExt cx="0" cy="0"/>
        </a:xfrm>
      </p:grpSpPr>
      <p:sp>
        <p:nvSpPr>
          <p:cNvPr id="2508" name="Google Shape;2508;p30"/>
          <p:cNvSpPr/>
          <p:nvPr/>
        </p:nvSpPr>
        <p:spPr>
          <a:xfrm rot="9758413" flipH="1">
            <a:off x="-1352269" y="-330111"/>
            <a:ext cx="4386768" cy="6262004"/>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9" name="Google Shape;2509;p30"/>
          <p:cNvGrpSpPr/>
          <p:nvPr/>
        </p:nvGrpSpPr>
        <p:grpSpPr>
          <a:xfrm rot="9000191">
            <a:off x="8333134" y="-855125"/>
            <a:ext cx="1448684" cy="1646155"/>
            <a:chOff x="-1010725" y="1320475"/>
            <a:chExt cx="1514897" cy="1721394"/>
          </a:xfrm>
        </p:grpSpPr>
        <p:sp>
          <p:nvSpPr>
            <p:cNvPr id="2510" name="Google Shape;2510;p30"/>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30"/>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30"/>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3" name="Google Shape;2513;p30"/>
          <p:cNvGrpSpPr/>
          <p:nvPr/>
        </p:nvGrpSpPr>
        <p:grpSpPr>
          <a:xfrm rot="6020570">
            <a:off x="1067715" y="307189"/>
            <a:ext cx="1306489" cy="1832556"/>
            <a:chOff x="8255350" y="3499200"/>
            <a:chExt cx="701868" cy="984479"/>
          </a:xfrm>
        </p:grpSpPr>
        <p:sp>
          <p:nvSpPr>
            <p:cNvPr id="2514" name="Google Shape;2514;p30"/>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30"/>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30"/>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30"/>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30"/>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30"/>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30"/>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30"/>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30"/>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30"/>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30"/>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30"/>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30"/>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30"/>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30"/>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30"/>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30"/>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30"/>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30"/>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30"/>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30"/>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30"/>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30"/>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30"/>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38" name="Google Shape;2538;p30"/>
          <p:cNvGrpSpPr/>
          <p:nvPr/>
        </p:nvGrpSpPr>
        <p:grpSpPr>
          <a:xfrm rot="-8999940">
            <a:off x="8692899" y="3511356"/>
            <a:ext cx="1611225" cy="2205380"/>
            <a:chOff x="-940075" y="1241575"/>
            <a:chExt cx="1027729" cy="1406714"/>
          </a:xfrm>
        </p:grpSpPr>
        <p:sp>
          <p:nvSpPr>
            <p:cNvPr id="2539" name="Google Shape;2539;p30"/>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30"/>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30"/>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30"/>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30"/>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30"/>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30"/>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30"/>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30"/>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30"/>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30"/>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0" name="Google Shape;2550;p30"/>
          <p:cNvGrpSpPr/>
          <p:nvPr/>
        </p:nvGrpSpPr>
        <p:grpSpPr>
          <a:xfrm rot="-1323332">
            <a:off x="-1020129" y="-1250637"/>
            <a:ext cx="2851326" cy="2708605"/>
            <a:chOff x="-1088700" y="-1308765"/>
            <a:chExt cx="2960971" cy="2812491"/>
          </a:xfrm>
        </p:grpSpPr>
        <p:sp>
          <p:nvSpPr>
            <p:cNvPr id="2551" name="Google Shape;2551;p30"/>
            <p:cNvSpPr/>
            <p:nvPr/>
          </p:nvSpPr>
          <p:spPr>
            <a:xfrm rot="7171194">
              <a:off x="-568904" y="-1059893"/>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30"/>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30"/>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30"/>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30"/>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30"/>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30"/>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30"/>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59" name="Google Shape;2559;p30"/>
          <p:cNvGrpSpPr/>
          <p:nvPr/>
        </p:nvGrpSpPr>
        <p:grpSpPr>
          <a:xfrm rot="6344530">
            <a:off x="8268169" y="4296889"/>
            <a:ext cx="311668" cy="473358"/>
            <a:chOff x="8320753" y="3739199"/>
            <a:chExt cx="188915" cy="286922"/>
          </a:xfrm>
        </p:grpSpPr>
        <p:sp>
          <p:nvSpPr>
            <p:cNvPr id="2560" name="Google Shape;2560;p30"/>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30"/>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2" name="Google Shape;2562;p30"/>
          <p:cNvGrpSpPr/>
          <p:nvPr/>
        </p:nvGrpSpPr>
        <p:grpSpPr>
          <a:xfrm rot="1583745" flipH="1">
            <a:off x="336464" y="3201193"/>
            <a:ext cx="334814" cy="297711"/>
            <a:chOff x="8754261" y="3542174"/>
            <a:chExt cx="202956" cy="180465"/>
          </a:xfrm>
        </p:grpSpPr>
        <p:sp>
          <p:nvSpPr>
            <p:cNvPr id="2563" name="Google Shape;2563;p30"/>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30"/>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30"/>
          <p:cNvGrpSpPr/>
          <p:nvPr/>
        </p:nvGrpSpPr>
        <p:grpSpPr>
          <a:xfrm rot="10372953">
            <a:off x="78593" y="-422149"/>
            <a:ext cx="1160485" cy="3264764"/>
            <a:chOff x="4639475" y="1989050"/>
            <a:chExt cx="1236356" cy="3478211"/>
          </a:xfrm>
        </p:grpSpPr>
        <p:sp>
          <p:nvSpPr>
            <p:cNvPr id="2566" name="Google Shape;2566;p30"/>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30"/>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30"/>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30"/>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30"/>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30"/>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30"/>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30"/>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74" name="Google Shape;2574;p30"/>
          <p:cNvSpPr txBox="1">
            <a:spLocks noGrp="1"/>
          </p:cNvSpPr>
          <p:nvPr>
            <p:ph type="title"/>
          </p:nvPr>
        </p:nvSpPr>
        <p:spPr>
          <a:xfrm>
            <a:off x="4744885" y="1957741"/>
            <a:ext cx="3504600" cy="383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5" name="Google Shape;2575;p30"/>
          <p:cNvSpPr txBox="1">
            <a:spLocks noGrp="1"/>
          </p:cNvSpPr>
          <p:nvPr>
            <p:ph type="subTitle" idx="1"/>
          </p:nvPr>
        </p:nvSpPr>
        <p:spPr>
          <a:xfrm>
            <a:off x="4744875" y="1336875"/>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6" name="Google Shape;2576;p30"/>
          <p:cNvSpPr txBox="1">
            <a:spLocks noGrp="1"/>
          </p:cNvSpPr>
          <p:nvPr>
            <p:ph type="title" idx="2"/>
          </p:nvPr>
        </p:nvSpPr>
        <p:spPr>
          <a:xfrm>
            <a:off x="4744879" y="3088770"/>
            <a:ext cx="3504600" cy="383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7" name="Google Shape;2577;p30"/>
          <p:cNvSpPr txBox="1">
            <a:spLocks noGrp="1"/>
          </p:cNvSpPr>
          <p:nvPr>
            <p:ph type="subTitle" idx="3"/>
          </p:nvPr>
        </p:nvSpPr>
        <p:spPr>
          <a:xfrm>
            <a:off x="4744875" y="2467901"/>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78" name="Google Shape;2578;p30"/>
          <p:cNvSpPr txBox="1">
            <a:spLocks noGrp="1"/>
          </p:cNvSpPr>
          <p:nvPr>
            <p:ph type="title" idx="4"/>
          </p:nvPr>
        </p:nvSpPr>
        <p:spPr>
          <a:xfrm>
            <a:off x="4744873" y="4219800"/>
            <a:ext cx="3504600" cy="383700"/>
          </a:xfrm>
          <a:prstGeom prst="rect">
            <a:avLst/>
          </a:prstGeom>
        </p:spPr>
        <p:txBody>
          <a:bodyPr spcFirstLastPara="1" wrap="square" lIns="91425" tIns="91425" rIns="91425" bIns="91425" anchor="ctr" anchorCtr="0">
            <a:noAutofit/>
          </a:bodyPr>
          <a:lstStyle>
            <a:lvl1pPr lvl="0" rtl="0">
              <a:spcBef>
                <a:spcPts val="120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79" name="Google Shape;2579;p30"/>
          <p:cNvSpPr txBox="1">
            <a:spLocks noGrp="1"/>
          </p:cNvSpPr>
          <p:nvPr>
            <p:ph type="subTitle" idx="5"/>
          </p:nvPr>
        </p:nvSpPr>
        <p:spPr>
          <a:xfrm>
            <a:off x="4744875" y="3598927"/>
            <a:ext cx="3504600" cy="5940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580" name="Google Shape;2580;p30"/>
          <p:cNvSpPr txBox="1">
            <a:spLocks noGrp="1"/>
          </p:cNvSpPr>
          <p:nvPr>
            <p:ph type="title" idx="6"/>
          </p:nvPr>
        </p:nvSpPr>
        <p:spPr>
          <a:xfrm>
            <a:off x="2946525" y="526275"/>
            <a:ext cx="5477700" cy="594000"/>
          </a:xfrm>
          <a:prstGeom prst="rect">
            <a:avLst/>
          </a:prstGeom>
        </p:spPr>
        <p:txBody>
          <a:bodyPr spcFirstLastPara="1" wrap="square" lIns="91425" tIns="91425" rIns="91425" bIns="91425" anchor="ctr" anchorCtr="0">
            <a:noAutofit/>
          </a:bodyPr>
          <a:lstStyle>
            <a:lvl1pPr lvl="0" algn="ctr" rtl="0">
              <a:lnSpc>
                <a:spcPct val="115000"/>
              </a:lnSpc>
              <a:spcBef>
                <a:spcPts val="120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2581" name="Google Shape;2581;p30"/>
          <p:cNvPicPr preferRelativeResize="0"/>
          <p:nvPr/>
        </p:nvPicPr>
        <p:blipFill>
          <a:blip r:embed="rId2">
            <a:alphaModFix amt="51000"/>
          </a:blip>
          <a:stretch>
            <a:fillRect/>
          </a:stretch>
        </p:blipFill>
        <p:spPr>
          <a:xfrm>
            <a:off x="-1151263" y="-40120"/>
            <a:ext cx="3742525" cy="3347995"/>
          </a:xfrm>
          <a:prstGeom prst="rect">
            <a:avLst/>
          </a:prstGeom>
          <a:noFill/>
          <a:ln>
            <a:noFill/>
          </a:ln>
        </p:spPr>
      </p:pic>
      <p:pic>
        <p:nvPicPr>
          <p:cNvPr id="2582" name="Google Shape;2582;p30"/>
          <p:cNvPicPr preferRelativeResize="0"/>
          <p:nvPr/>
        </p:nvPicPr>
        <p:blipFill>
          <a:blip r:embed="rId2">
            <a:alphaModFix amt="51000"/>
          </a:blip>
          <a:stretch>
            <a:fillRect/>
          </a:stretch>
        </p:blipFill>
        <p:spPr>
          <a:xfrm>
            <a:off x="-1465725" y="3256280"/>
            <a:ext cx="3742525" cy="3347995"/>
          </a:xfrm>
          <a:prstGeom prst="rect">
            <a:avLst/>
          </a:prstGeom>
          <a:noFill/>
          <a:ln>
            <a:noFill/>
          </a:ln>
        </p:spPr>
      </p:pic>
      <p:pic>
        <p:nvPicPr>
          <p:cNvPr id="2583" name="Google Shape;2583;p30"/>
          <p:cNvPicPr preferRelativeResize="0"/>
          <p:nvPr/>
        </p:nvPicPr>
        <p:blipFill>
          <a:blip r:embed="rId2">
            <a:alphaModFix amt="51000"/>
          </a:blip>
          <a:stretch>
            <a:fillRect/>
          </a:stretch>
        </p:blipFill>
        <p:spPr>
          <a:xfrm>
            <a:off x="8212712" y="3256280"/>
            <a:ext cx="3742525" cy="3347995"/>
          </a:xfrm>
          <a:prstGeom prst="rect">
            <a:avLst/>
          </a:prstGeom>
          <a:noFill/>
          <a:ln>
            <a:noFill/>
          </a:ln>
        </p:spPr>
      </p:pic>
      <p:pic>
        <p:nvPicPr>
          <p:cNvPr id="2584" name="Google Shape;2584;p30"/>
          <p:cNvPicPr preferRelativeResize="0"/>
          <p:nvPr/>
        </p:nvPicPr>
        <p:blipFill>
          <a:blip r:embed="rId2">
            <a:alphaModFix amt="51000"/>
          </a:blip>
          <a:stretch>
            <a:fillRect/>
          </a:stretch>
        </p:blipFill>
        <p:spPr>
          <a:xfrm>
            <a:off x="8528262" y="-1390245"/>
            <a:ext cx="3742525" cy="3347995"/>
          </a:xfrm>
          <a:prstGeom prst="rect">
            <a:avLst/>
          </a:prstGeom>
          <a:noFill/>
          <a:ln>
            <a:noFill/>
          </a:ln>
        </p:spPr>
      </p:pic>
    </p:spTree>
    <p:extLst>
      <p:ext uri="{BB962C8B-B14F-4D97-AF65-F5344CB8AC3E}">
        <p14:creationId xmlns:p14="http://schemas.microsoft.com/office/powerpoint/2010/main" val="3384265876"/>
      </p:ext>
    </p:extLst>
  </p:cSld>
  <p:clrMapOvr>
    <a:masterClrMapping/>
  </p:clrMapOvr>
</p:sldLayout>
</file>

<file path=ppt/slideLayouts/slideLayout45.xml><?xml version="1.0" encoding="utf-8"?>
<p:sldLayout xmlns:a="http://schemas.openxmlformats.org/drawingml/2006/main" xmlns:r="http://schemas.openxmlformats.org/officeDocument/2006/relationships" xmlns:p="http://schemas.openxmlformats.org/presentationml/2006/main" matchingName="Title and four columns">
  <p:cSld name="Title and four columns">
    <p:spTree>
      <p:nvGrpSpPr>
        <p:cNvPr id="1" name="Shape 2585"/>
        <p:cNvGrpSpPr/>
        <p:nvPr/>
      </p:nvGrpSpPr>
      <p:grpSpPr>
        <a:xfrm>
          <a:off x="0" y="0"/>
          <a:ext cx="0" cy="0"/>
          <a:chOff x="0" y="0"/>
          <a:chExt cx="0" cy="0"/>
        </a:xfrm>
      </p:grpSpPr>
      <p:sp>
        <p:nvSpPr>
          <p:cNvPr id="2586" name="Google Shape;2586;p31"/>
          <p:cNvSpPr/>
          <p:nvPr/>
        </p:nvSpPr>
        <p:spPr>
          <a:xfrm>
            <a:off x="6076850" y="-537900"/>
            <a:ext cx="5500082" cy="605981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31"/>
          <p:cNvSpPr txBox="1">
            <a:spLocks noGrp="1"/>
          </p:cNvSpPr>
          <p:nvPr>
            <p:ph type="title"/>
          </p:nvPr>
        </p:nvSpPr>
        <p:spPr>
          <a:xfrm>
            <a:off x="720000" y="540000"/>
            <a:ext cx="51021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
        <p:nvSpPr>
          <p:cNvPr id="2588" name="Google Shape;2588;p31"/>
          <p:cNvSpPr txBox="1">
            <a:spLocks noGrp="1"/>
          </p:cNvSpPr>
          <p:nvPr>
            <p:ph type="title" idx="2"/>
          </p:nvPr>
        </p:nvSpPr>
        <p:spPr>
          <a:xfrm>
            <a:off x="2020441"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89" name="Google Shape;2589;p31"/>
          <p:cNvSpPr txBox="1">
            <a:spLocks noGrp="1"/>
          </p:cNvSpPr>
          <p:nvPr>
            <p:ph type="subTitle" idx="1"/>
          </p:nvPr>
        </p:nvSpPr>
        <p:spPr>
          <a:xfrm>
            <a:off x="2020448"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0" name="Google Shape;2590;p31"/>
          <p:cNvSpPr txBox="1">
            <a:spLocks noGrp="1"/>
          </p:cNvSpPr>
          <p:nvPr>
            <p:ph type="title" idx="3"/>
          </p:nvPr>
        </p:nvSpPr>
        <p:spPr>
          <a:xfrm>
            <a:off x="3320208"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1" name="Google Shape;2591;p31"/>
          <p:cNvSpPr txBox="1">
            <a:spLocks noGrp="1"/>
          </p:cNvSpPr>
          <p:nvPr>
            <p:ph type="subTitle" idx="4"/>
          </p:nvPr>
        </p:nvSpPr>
        <p:spPr>
          <a:xfrm>
            <a:off x="3320202"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2" name="Google Shape;2592;p31"/>
          <p:cNvSpPr txBox="1">
            <a:spLocks noGrp="1"/>
          </p:cNvSpPr>
          <p:nvPr>
            <p:ph type="title" idx="5"/>
          </p:nvPr>
        </p:nvSpPr>
        <p:spPr>
          <a:xfrm>
            <a:off x="720700"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3" name="Google Shape;2593;p31"/>
          <p:cNvSpPr txBox="1">
            <a:spLocks noGrp="1"/>
          </p:cNvSpPr>
          <p:nvPr>
            <p:ph type="subTitle" idx="6"/>
          </p:nvPr>
        </p:nvSpPr>
        <p:spPr>
          <a:xfrm>
            <a:off x="720700"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594" name="Google Shape;2594;p31"/>
          <p:cNvSpPr txBox="1">
            <a:spLocks noGrp="1"/>
          </p:cNvSpPr>
          <p:nvPr>
            <p:ph type="title" idx="7"/>
          </p:nvPr>
        </p:nvSpPr>
        <p:spPr>
          <a:xfrm>
            <a:off x="4626224" y="2239950"/>
            <a:ext cx="1197600" cy="527700"/>
          </a:xfrm>
          <a:prstGeom prst="rect">
            <a:avLst/>
          </a:prstGeom>
        </p:spPr>
        <p:txBody>
          <a:bodyPr spcFirstLastPara="1" wrap="square" lIns="91425" tIns="91425" rIns="91425" bIns="91425" anchor="ctr" anchorCtr="0">
            <a:noAutofit/>
          </a:bodyPr>
          <a:lstStyle>
            <a:lvl1pPr lvl="0"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595" name="Google Shape;2595;p31"/>
          <p:cNvSpPr txBox="1">
            <a:spLocks noGrp="1"/>
          </p:cNvSpPr>
          <p:nvPr>
            <p:ph type="subTitle" idx="8"/>
          </p:nvPr>
        </p:nvSpPr>
        <p:spPr>
          <a:xfrm>
            <a:off x="4626225" y="2826475"/>
            <a:ext cx="1197600" cy="9006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grpSp>
        <p:nvGrpSpPr>
          <p:cNvPr id="2596" name="Google Shape;2596;p31"/>
          <p:cNvGrpSpPr/>
          <p:nvPr/>
        </p:nvGrpSpPr>
        <p:grpSpPr>
          <a:xfrm rot="8236893">
            <a:off x="-579990" y="-840150"/>
            <a:ext cx="1160581" cy="1843510"/>
            <a:chOff x="4836950" y="647600"/>
            <a:chExt cx="1160575" cy="1843500"/>
          </a:xfrm>
        </p:grpSpPr>
        <p:sp>
          <p:nvSpPr>
            <p:cNvPr id="2597" name="Google Shape;2597;p31"/>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31"/>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31"/>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31"/>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31"/>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31"/>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31"/>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31"/>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31"/>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31"/>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31"/>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31"/>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31"/>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31"/>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31"/>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31"/>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31"/>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31"/>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31"/>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31"/>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31"/>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31"/>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31"/>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31"/>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621" name="Google Shape;2621;p31"/>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622" name="Google Shape;2622;p31"/>
          <p:cNvPicPr preferRelativeResize="0"/>
          <p:nvPr/>
        </p:nvPicPr>
        <p:blipFill>
          <a:blip r:embed="rId2">
            <a:alphaModFix amt="51000"/>
          </a:blip>
          <a:stretch>
            <a:fillRect/>
          </a:stretch>
        </p:blipFill>
        <p:spPr>
          <a:xfrm>
            <a:off x="6076850" y="2407530"/>
            <a:ext cx="3742525" cy="3347995"/>
          </a:xfrm>
          <a:prstGeom prst="rect">
            <a:avLst/>
          </a:prstGeom>
          <a:noFill/>
          <a:ln>
            <a:noFill/>
          </a:ln>
        </p:spPr>
      </p:pic>
      <p:pic>
        <p:nvPicPr>
          <p:cNvPr id="2623" name="Google Shape;2623;p31"/>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Tree>
    <p:extLst>
      <p:ext uri="{BB962C8B-B14F-4D97-AF65-F5344CB8AC3E}">
        <p14:creationId xmlns:p14="http://schemas.microsoft.com/office/powerpoint/2010/main" val="1222305202"/>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matchingName="Title and five columns ">
  <p:cSld name="Title and five columns ">
    <p:spTree>
      <p:nvGrpSpPr>
        <p:cNvPr id="1" name="Shape 2666"/>
        <p:cNvGrpSpPr/>
        <p:nvPr/>
      </p:nvGrpSpPr>
      <p:grpSpPr>
        <a:xfrm>
          <a:off x="0" y="0"/>
          <a:ext cx="0" cy="0"/>
          <a:chOff x="0" y="0"/>
          <a:chExt cx="0" cy="0"/>
        </a:xfrm>
      </p:grpSpPr>
      <p:sp>
        <p:nvSpPr>
          <p:cNvPr id="2667" name="Google Shape;2667;p33"/>
          <p:cNvSpPr/>
          <p:nvPr/>
        </p:nvSpPr>
        <p:spPr>
          <a:xfrm rot="1221683" flipH="1">
            <a:off x="7667694" y="2592967"/>
            <a:ext cx="2193406" cy="283683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8" name="Google Shape;2668;p33"/>
          <p:cNvGrpSpPr/>
          <p:nvPr/>
        </p:nvGrpSpPr>
        <p:grpSpPr>
          <a:xfrm rot="4499978">
            <a:off x="1187337" y="4076859"/>
            <a:ext cx="1167825" cy="1863760"/>
            <a:chOff x="6582775" y="1593150"/>
            <a:chExt cx="339850" cy="542375"/>
          </a:xfrm>
        </p:grpSpPr>
        <p:sp>
          <p:nvSpPr>
            <p:cNvPr id="2669" name="Google Shape;2669;p3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3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3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3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3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3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3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3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3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3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3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3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3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3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3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3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3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6" name="Google Shape;2686;p33"/>
          <p:cNvGrpSpPr/>
          <p:nvPr/>
        </p:nvGrpSpPr>
        <p:grpSpPr>
          <a:xfrm rot="2700000">
            <a:off x="-390440" y="3408496"/>
            <a:ext cx="1699683" cy="2389763"/>
            <a:chOff x="5629850" y="1590975"/>
            <a:chExt cx="388875" cy="546725"/>
          </a:xfrm>
        </p:grpSpPr>
        <p:sp>
          <p:nvSpPr>
            <p:cNvPr id="2687" name="Google Shape;2687;p33"/>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33"/>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33"/>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33"/>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33"/>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33"/>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33"/>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4" name="Google Shape;2694;p33"/>
          <p:cNvGrpSpPr/>
          <p:nvPr/>
        </p:nvGrpSpPr>
        <p:grpSpPr>
          <a:xfrm rot="-7815125">
            <a:off x="7835615" y="-503063"/>
            <a:ext cx="1274211" cy="2008010"/>
            <a:chOff x="2046800" y="1535850"/>
            <a:chExt cx="488075" cy="769150"/>
          </a:xfrm>
        </p:grpSpPr>
        <p:sp>
          <p:nvSpPr>
            <p:cNvPr id="2695" name="Google Shape;2695;p33"/>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33"/>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33"/>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33"/>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33"/>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33"/>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33"/>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33"/>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33"/>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33"/>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33"/>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33"/>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33"/>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33"/>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33"/>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33"/>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33"/>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33"/>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33"/>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33"/>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33"/>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33"/>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33"/>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33"/>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33"/>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33"/>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33"/>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33"/>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33"/>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33"/>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33"/>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33"/>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33"/>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33"/>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33"/>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33"/>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33"/>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4" name="Google Shape;2734;p33"/>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33"/>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6" name="Google Shape;2736;p33"/>
          <p:cNvGrpSpPr/>
          <p:nvPr/>
        </p:nvGrpSpPr>
        <p:grpSpPr>
          <a:xfrm rot="-7392117">
            <a:off x="7581057" y="973441"/>
            <a:ext cx="140610" cy="103949"/>
            <a:chOff x="2492675" y="1830125"/>
            <a:chExt cx="29725" cy="21975"/>
          </a:xfrm>
        </p:grpSpPr>
        <p:sp>
          <p:nvSpPr>
            <p:cNvPr id="2737" name="Google Shape;2737;p33"/>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33"/>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9" name="Google Shape;2739;p33"/>
          <p:cNvGrpSpPr/>
          <p:nvPr/>
        </p:nvGrpSpPr>
        <p:grpSpPr>
          <a:xfrm rot="-7392114">
            <a:off x="570924" y="645361"/>
            <a:ext cx="298143" cy="361975"/>
            <a:chOff x="2065825" y="1851475"/>
            <a:chExt cx="114200" cy="138650"/>
          </a:xfrm>
        </p:grpSpPr>
        <p:sp>
          <p:nvSpPr>
            <p:cNvPr id="2740" name="Google Shape;2740;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42" name="Google Shape;2742;p33"/>
          <p:cNvGrpSpPr/>
          <p:nvPr/>
        </p:nvGrpSpPr>
        <p:grpSpPr>
          <a:xfrm rot="-3599922">
            <a:off x="934484" y="319896"/>
            <a:ext cx="298142" cy="361973"/>
            <a:chOff x="2065825" y="1851475"/>
            <a:chExt cx="114200" cy="138650"/>
          </a:xfrm>
        </p:grpSpPr>
        <p:sp>
          <p:nvSpPr>
            <p:cNvPr id="2743" name="Google Shape;2743;p33"/>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33"/>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5" name="Google Shape;2745;p33"/>
          <p:cNvSpPr txBox="1">
            <a:spLocks noGrp="1"/>
          </p:cNvSpPr>
          <p:nvPr>
            <p:ph type="title"/>
          </p:nvPr>
        </p:nvSpPr>
        <p:spPr>
          <a:xfrm>
            <a:off x="769650" y="540000"/>
            <a:ext cx="76047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2746" name="Google Shape;2746;p33"/>
          <p:cNvSpPr txBox="1">
            <a:spLocks noGrp="1"/>
          </p:cNvSpPr>
          <p:nvPr>
            <p:ph type="title" idx="2"/>
          </p:nvPr>
        </p:nvSpPr>
        <p:spPr>
          <a:xfrm>
            <a:off x="3357069"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47" name="Google Shape;2747;p33"/>
          <p:cNvSpPr txBox="1">
            <a:spLocks noGrp="1"/>
          </p:cNvSpPr>
          <p:nvPr>
            <p:ph type="subTitle" idx="1"/>
          </p:nvPr>
        </p:nvSpPr>
        <p:spPr>
          <a:xfrm>
            <a:off x="3357058"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48" name="Google Shape;2748;p33"/>
          <p:cNvSpPr txBox="1">
            <a:spLocks noGrp="1"/>
          </p:cNvSpPr>
          <p:nvPr>
            <p:ph type="title" idx="3"/>
          </p:nvPr>
        </p:nvSpPr>
        <p:spPr>
          <a:xfrm>
            <a:off x="5994137"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49" name="Google Shape;2749;p33"/>
          <p:cNvSpPr txBox="1">
            <a:spLocks noGrp="1"/>
          </p:cNvSpPr>
          <p:nvPr>
            <p:ph type="subTitle" idx="4"/>
          </p:nvPr>
        </p:nvSpPr>
        <p:spPr>
          <a:xfrm>
            <a:off x="5994125"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50" name="Google Shape;2750;p33"/>
          <p:cNvSpPr txBox="1">
            <a:spLocks noGrp="1"/>
          </p:cNvSpPr>
          <p:nvPr>
            <p:ph type="title" idx="5"/>
          </p:nvPr>
        </p:nvSpPr>
        <p:spPr>
          <a:xfrm>
            <a:off x="720001" y="1630800"/>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1" name="Google Shape;2751;p33"/>
          <p:cNvSpPr txBox="1">
            <a:spLocks noGrp="1"/>
          </p:cNvSpPr>
          <p:nvPr>
            <p:ph type="subTitle" idx="6"/>
          </p:nvPr>
        </p:nvSpPr>
        <p:spPr>
          <a:xfrm>
            <a:off x="720000" y="21585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sp>
        <p:nvSpPr>
          <p:cNvPr id="2752" name="Google Shape;2752;p33"/>
          <p:cNvSpPr txBox="1">
            <a:spLocks noGrp="1"/>
          </p:cNvSpPr>
          <p:nvPr>
            <p:ph type="title" idx="7"/>
          </p:nvPr>
        </p:nvSpPr>
        <p:spPr>
          <a:xfrm>
            <a:off x="2038535" y="2933538"/>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3" name="Google Shape;2753;p33"/>
          <p:cNvSpPr txBox="1">
            <a:spLocks noGrp="1"/>
          </p:cNvSpPr>
          <p:nvPr>
            <p:ph type="subTitle" idx="8"/>
          </p:nvPr>
        </p:nvSpPr>
        <p:spPr>
          <a:xfrm>
            <a:off x="2038525" y="34627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pic>
        <p:nvPicPr>
          <p:cNvPr id="2754" name="Google Shape;2754;p33"/>
          <p:cNvPicPr preferRelativeResize="0"/>
          <p:nvPr/>
        </p:nvPicPr>
        <p:blipFill>
          <a:blip r:embed="rId2">
            <a:alphaModFix amt="51000"/>
          </a:blip>
          <a:stretch>
            <a:fillRect/>
          </a:stretch>
        </p:blipFill>
        <p:spPr>
          <a:xfrm>
            <a:off x="-1387300" y="-1143675"/>
            <a:ext cx="2962825" cy="2650500"/>
          </a:xfrm>
          <a:prstGeom prst="rect">
            <a:avLst/>
          </a:prstGeom>
          <a:noFill/>
          <a:ln>
            <a:noFill/>
          </a:ln>
        </p:spPr>
      </p:pic>
      <p:pic>
        <p:nvPicPr>
          <p:cNvPr id="2755" name="Google Shape;2755;p33"/>
          <p:cNvPicPr preferRelativeResize="0"/>
          <p:nvPr/>
        </p:nvPicPr>
        <p:blipFill>
          <a:blip r:embed="rId2">
            <a:alphaModFix amt="51000"/>
          </a:blip>
          <a:stretch>
            <a:fillRect/>
          </a:stretch>
        </p:blipFill>
        <p:spPr>
          <a:xfrm>
            <a:off x="6076850" y="2676605"/>
            <a:ext cx="3742525" cy="3347995"/>
          </a:xfrm>
          <a:prstGeom prst="rect">
            <a:avLst/>
          </a:prstGeom>
          <a:noFill/>
          <a:ln>
            <a:noFill/>
          </a:ln>
        </p:spPr>
      </p:pic>
      <p:pic>
        <p:nvPicPr>
          <p:cNvPr id="2756" name="Google Shape;2756;p33"/>
          <p:cNvPicPr preferRelativeResize="0"/>
          <p:nvPr/>
        </p:nvPicPr>
        <p:blipFill>
          <a:blip r:embed="rId2">
            <a:alphaModFix amt="51000"/>
          </a:blip>
          <a:stretch>
            <a:fillRect/>
          </a:stretch>
        </p:blipFill>
        <p:spPr>
          <a:xfrm>
            <a:off x="6076850" y="-997375"/>
            <a:ext cx="3742525" cy="3347995"/>
          </a:xfrm>
          <a:prstGeom prst="rect">
            <a:avLst/>
          </a:prstGeom>
          <a:noFill/>
          <a:ln>
            <a:noFill/>
          </a:ln>
        </p:spPr>
      </p:pic>
      <p:sp>
        <p:nvSpPr>
          <p:cNvPr id="2757" name="Google Shape;2757;p33"/>
          <p:cNvSpPr txBox="1">
            <a:spLocks noGrp="1"/>
          </p:cNvSpPr>
          <p:nvPr>
            <p:ph type="title" idx="9"/>
          </p:nvPr>
        </p:nvSpPr>
        <p:spPr>
          <a:xfrm>
            <a:off x="4675603" y="2933538"/>
            <a:ext cx="24300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b="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758" name="Google Shape;2758;p33"/>
          <p:cNvSpPr txBox="1">
            <a:spLocks noGrp="1"/>
          </p:cNvSpPr>
          <p:nvPr>
            <p:ph type="subTitle" idx="13"/>
          </p:nvPr>
        </p:nvSpPr>
        <p:spPr>
          <a:xfrm>
            <a:off x="4675478" y="3462700"/>
            <a:ext cx="2430000" cy="527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AutoNum type="alphaUcPeriod"/>
              <a:defRPr sz="1400"/>
            </a:lvl1pPr>
            <a:lvl2pPr lvl="1" algn="ctr" rtl="0">
              <a:lnSpc>
                <a:spcPct val="100000"/>
              </a:lnSpc>
              <a:spcBef>
                <a:spcPts val="0"/>
              </a:spcBef>
              <a:spcAft>
                <a:spcPts val="0"/>
              </a:spcAft>
              <a:buSzPts val="1400"/>
              <a:buAutoNum type="alphaLcPeriod"/>
              <a:defRPr/>
            </a:lvl2pPr>
            <a:lvl3pPr lvl="2" algn="ctr" rtl="0">
              <a:lnSpc>
                <a:spcPct val="100000"/>
              </a:lnSpc>
              <a:spcBef>
                <a:spcPts val="0"/>
              </a:spcBef>
              <a:spcAft>
                <a:spcPts val="0"/>
              </a:spcAft>
              <a:buSzPts val="1400"/>
              <a:buAutoNum type="romanLcPeriod"/>
              <a:defRPr/>
            </a:lvl3pPr>
            <a:lvl4pPr lvl="3" algn="ctr" rtl="0">
              <a:lnSpc>
                <a:spcPct val="100000"/>
              </a:lnSpc>
              <a:spcBef>
                <a:spcPts val="0"/>
              </a:spcBef>
              <a:spcAft>
                <a:spcPts val="0"/>
              </a:spcAft>
              <a:buSzPts val="1400"/>
              <a:buAutoNum type="arabicPeriod"/>
              <a:defRPr/>
            </a:lvl4pPr>
            <a:lvl5pPr lvl="4" algn="ctr" rtl="0">
              <a:lnSpc>
                <a:spcPct val="100000"/>
              </a:lnSpc>
              <a:spcBef>
                <a:spcPts val="0"/>
              </a:spcBef>
              <a:spcAft>
                <a:spcPts val="0"/>
              </a:spcAft>
              <a:buSzPts val="1400"/>
              <a:buAutoNum type="alphaLcPeriod"/>
              <a:defRPr/>
            </a:lvl5pPr>
            <a:lvl6pPr lvl="5" algn="ctr" rtl="0">
              <a:lnSpc>
                <a:spcPct val="100000"/>
              </a:lnSpc>
              <a:spcBef>
                <a:spcPts val="0"/>
              </a:spcBef>
              <a:spcAft>
                <a:spcPts val="0"/>
              </a:spcAft>
              <a:buSzPts val="1400"/>
              <a:buAutoNum type="romanLcPeriod"/>
              <a:defRPr/>
            </a:lvl6pPr>
            <a:lvl7pPr lvl="6" algn="ctr" rtl="0">
              <a:lnSpc>
                <a:spcPct val="100000"/>
              </a:lnSpc>
              <a:spcBef>
                <a:spcPts val="0"/>
              </a:spcBef>
              <a:spcAft>
                <a:spcPts val="0"/>
              </a:spcAft>
              <a:buSzPts val="1400"/>
              <a:buAutoNum type="arabicPeriod"/>
              <a:defRPr/>
            </a:lvl7pPr>
            <a:lvl8pPr lvl="7" algn="ctr" rtl="0">
              <a:lnSpc>
                <a:spcPct val="100000"/>
              </a:lnSpc>
              <a:spcBef>
                <a:spcPts val="0"/>
              </a:spcBef>
              <a:spcAft>
                <a:spcPts val="0"/>
              </a:spcAft>
              <a:buSzPts val="1400"/>
              <a:buAutoNum type="alphaLcPeriod"/>
              <a:defRPr/>
            </a:lvl8pPr>
            <a:lvl9pPr lvl="8" algn="ctr" rtl="0">
              <a:lnSpc>
                <a:spcPct val="100000"/>
              </a:lnSpc>
              <a:spcBef>
                <a:spcPts val="0"/>
              </a:spcBef>
              <a:spcAft>
                <a:spcPts val="0"/>
              </a:spcAft>
              <a:buSzPts val="1400"/>
              <a:buAutoNum type="romanLcPeriod"/>
              <a:defRPr/>
            </a:lvl9pPr>
          </a:lstStyle>
          <a:p>
            <a:endParaRPr/>
          </a:p>
        </p:txBody>
      </p:sp>
      <p:pic>
        <p:nvPicPr>
          <p:cNvPr id="2759" name="Google Shape;2759;p33"/>
          <p:cNvPicPr preferRelativeResize="0"/>
          <p:nvPr/>
        </p:nvPicPr>
        <p:blipFill>
          <a:blip r:embed="rId2">
            <a:alphaModFix amt="51000"/>
          </a:blip>
          <a:stretch>
            <a:fillRect/>
          </a:stretch>
        </p:blipFill>
        <p:spPr>
          <a:xfrm>
            <a:off x="-282875" y="2919050"/>
            <a:ext cx="2962825" cy="2650500"/>
          </a:xfrm>
          <a:prstGeom prst="rect">
            <a:avLst/>
          </a:prstGeom>
          <a:noFill/>
          <a:ln>
            <a:noFill/>
          </a:ln>
        </p:spPr>
      </p:pic>
    </p:spTree>
    <p:extLst>
      <p:ext uri="{BB962C8B-B14F-4D97-AF65-F5344CB8AC3E}">
        <p14:creationId xmlns:p14="http://schemas.microsoft.com/office/powerpoint/2010/main" val="110388003"/>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matchingName="Title and six columns">
  <p:cSld name="Title and six columns">
    <p:spTree>
      <p:nvGrpSpPr>
        <p:cNvPr id="1" name="Shape 2760"/>
        <p:cNvGrpSpPr/>
        <p:nvPr/>
      </p:nvGrpSpPr>
      <p:grpSpPr>
        <a:xfrm>
          <a:off x="0" y="0"/>
          <a:ext cx="0" cy="0"/>
          <a:chOff x="0" y="0"/>
          <a:chExt cx="0" cy="0"/>
        </a:xfrm>
      </p:grpSpPr>
      <p:grpSp>
        <p:nvGrpSpPr>
          <p:cNvPr id="2761" name="Google Shape;2761;p34"/>
          <p:cNvGrpSpPr/>
          <p:nvPr/>
        </p:nvGrpSpPr>
        <p:grpSpPr>
          <a:xfrm rot="8220563">
            <a:off x="-110731" y="-557136"/>
            <a:ext cx="939578" cy="2149414"/>
            <a:chOff x="5067575" y="3176425"/>
            <a:chExt cx="473000" cy="1081975"/>
          </a:xfrm>
        </p:grpSpPr>
        <p:sp>
          <p:nvSpPr>
            <p:cNvPr id="2762" name="Google Shape;2762;p34"/>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3" name="Google Shape;2763;p34"/>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4" name="Google Shape;2764;p34"/>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5" name="Google Shape;2765;p34"/>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34"/>
          <p:cNvGrpSpPr/>
          <p:nvPr/>
        </p:nvGrpSpPr>
        <p:grpSpPr>
          <a:xfrm rot="6064909">
            <a:off x="-525704" y="-915629"/>
            <a:ext cx="1148912" cy="2301674"/>
            <a:chOff x="3238525" y="2739250"/>
            <a:chExt cx="1148975" cy="2301800"/>
          </a:xfrm>
        </p:grpSpPr>
        <p:sp>
          <p:nvSpPr>
            <p:cNvPr id="2767" name="Google Shape;2767;p34"/>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8" name="Google Shape;2768;p34"/>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34"/>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34"/>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34"/>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34"/>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3" name="Google Shape;2773;p34"/>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34"/>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34"/>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6" name="Google Shape;2776;p34"/>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34"/>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34"/>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34"/>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0" name="Google Shape;2780;p34"/>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1" name="Google Shape;2781;p34"/>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34"/>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3" name="Google Shape;2783;p34"/>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4" name="Google Shape;2784;p34"/>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34"/>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34"/>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7" name="Google Shape;2787;p34"/>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8" name="Google Shape;2788;p34"/>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34"/>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34"/>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1" name="Google Shape;2791;p34"/>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34"/>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34"/>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34"/>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5" name="Google Shape;2795;p34"/>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6" name="Google Shape;2796;p34"/>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34"/>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34"/>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34"/>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0" name="Google Shape;2800;p34"/>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34"/>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34"/>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34"/>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34"/>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34"/>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34"/>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34"/>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34"/>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34"/>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34"/>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34"/>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34"/>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34"/>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34"/>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34"/>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34"/>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34"/>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34"/>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34"/>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34"/>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34"/>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34"/>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34"/>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34"/>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34"/>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26" name="Google Shape;2826;p34"/>
          <p:cNvSpPr/>
          <p:nvPr/>
        </p:nvSpPr>
        <p:spPr>
          <a:xfrm>
            <a:off x="7032950" y="-457550"/>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34"/>
          <p:cNvSpPr txBox="1">
            <a:spLocks noGrp="1"/>
          </p:cNvSpPr>
          <p:nvPr>
            <p:ph type="title"/>
          </p:nvPr>
        </p:nvSpPr>
        <p:spPr>
          <a:xfrm>
            <a:off x="720000"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28" name="Google Shape;2828;p34"/>
          <p:cNvSpPr txBox="1">
            <a:spLocks noGrp="1"/>
          </p:cNvSpPr>
          <p:nvPr>
            <p:ph type="subTitle" idx="1"/>
          </p:nvPr>
        </p:nvSpPr>
        <p:spPr>
          <a:xfrm>
            <a:off x="720000"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29" name="Google Shape;2829;p34"/>
          <p:cNvSpPr txBox="1">
            <a:spLocks noGrp="1"/>
          </p:cNvSpPr>
          <p:nvPr>
            <p:ph type="title" idx="2"/>
          </p:nvPr>
        </p:nvSpPr>
        <p:spPr>
          <a:xfrm>
            <a:off x="3419269"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0" name="Google Shape;2830;p34"/>
          <p:cNvSpPr txBox="1">
            <a:spLocks noGrp="1"/>
          </p:cNvSpPr>
          <p:nvPr>
            <p:ph type="subTitle" idx="3"/>
          </p:nvPr>
        </p:nvSpPr>
        <p:spPr>
          <a:xfrm>
            <a:off x="3419269"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1" name="Google Shape;2831;p34"/>
          <p:cNvSpPr txBox="1">
            <a:spLocks noGrp="1"/>
          </p:cNvSpPr>
          <p:nvPr>
            <p:ph type="title" idx="4"/>
          </p:nvPr>
        </p:nvSpPr>
        <p:spPr>
          <a:xfrm>
            <a:off x="720000"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2" name="Google Shape;2832;p34"/>
          <p:cNvSpPr txBox="1">
            <a:spLocks noGrp="1"/>
          </p:cNvSpPr>
          <p:nvPr>
            <p:ph type="subTitle" idx="5"/>
          </p:nvPr>
        </p:nvSpPr>
        <p:spPr>
          <a:xfrm>
            <a:off x="720000"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3" name="Google Shape;2833;p34"/>
          <p:cNvSpPr txBox="1">
            <a:spLocks noGrp="1"/>
          </p:cNvSpPr>
          <p:nvPr>
            <p:ph type="title" idx="6"/>
          </p:nvPr>
        </p:nvSpPr>
        <p:spPr>
          <a:xfrm>
            <a:off x="3419269"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4" name="Google Shape;2834;p34"/>
          <p:cNvSpPr txBox="1">
            <a:spLocks noGrp="1"/>
          </p:cNvSpPr>
          <p:nvPr>
            <p:ph type="subTitle" idx="7"/>
          </p:nvPr>
        </p:nvSpPr>
        <p:spPr>
          <a:xfrm>
            <a:off x="3419269"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5" name="Google Shape;2835;p34"/>
          <p:cNvSpPr txBox="1">
            <a:spLocks noGrp="1"/>
          </p:cNvSpPr>
          <p:nvPr>
            <p:ph type="title" idx="8"/>
          </p:nvPr>
        </p:nvSpPr>
        <p:spPr>
          <a:xfrm>
            <a:off x="6118545" y="16828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6" name="Google Shape;2836;p34"/>
          <p:cNvSpPr txBox="1">
            <a:spLocks noGrp="1"/>
          </p:cNvSpPr>
          <p:nvPr>
            <p:ph type="subTitle" idx="9"/>
          </p:nvPr>
        </p:nvSpPr>
        <p:spPr>
          <a:xfrm>
            <a:off x="6118545" y="22693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37" name="Google Shape;2837;p34"/>
          <p:cNvSpPr txBox="1">
            <a:spLocks noGrp="1"/>
          </p:cNvSpPr>
          <p:nvPr>
            <p:ph type="title" idx="13"/>
          </p:nvPr>
        </p:nvSpPr>
        <p:spPr>
          <a:xfrm>
            <a:off x="6118545" y="3116250"/>
            <a:ext cx="2305500" cy="527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838" name="Google Shape;2838;p34"/>
          <p:cNvSpPr txBox="1">
            <a:spLocks noGrp="1"/>
          </p:cNvSpPr>
          <p:nvPr>
            <p:ph type="subTitle" idx="14"/>
          </p:nvPr>
        </p:nvSpPr>
        <p:spPr>
          <a:xfrm>
            <a:off x="6118545" y="3702775"/>
            <a:ext cx="23055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pic>
        <p:nvPicPr>
          <p:cNvPr id="2839" name="Google Shape;2839;p34"/>
          <p:cNvPicPr preferRelativeResize="0"/>
          <p:nvPr/>
        </p:nvPicPr>
        <p:blipFill>
          <a:blip r:embed="rId2">
            <a:alphaModFix amt="51000"/>
          </a:blip>
          <a:stretch>
            <a:fillRect/>
          </a:stretch>
        </p:blipFill>
        <p:spPr>
          <a:xfrm>
            <a:off x="7818900" y="2407530"/>
            <a:ext cx="3742525" cy="3347995"/>
          </a:xfrm>
          <a:prstGeom prst="rect">
            <a:avLst/>
          </a:prstGeom>
          <a:noFill/>
          <a:ln>
            <a:noFill/>
          </a:ln>
        </p:spPr>
      </p:pic>
      <p:pic>
        <p:nvPicPr>
          <p:cNvPr id="2840" name="Google Shape;2840;p34"/>
          <p:cNvPicPr preferRelativeResize="0"/>
          <p:nvPr/>
        </p:nvPicPr>
        <p:blipFill>
          <a:blip r:embed="rId2">
            <a:alphaModFix amt="51000"/>
          </a:blip>
          <a:stretch>
            <a:fillRect/>
          </a:stretch>
        </p:blipFill>
        <p:spPr>
          <a:xfrm>
            <a:off x="7818900" y="-997375"/>
            <a:ext cx="3742525" cy="3347995"/>
          </a:xfrm>
          <a:prstGeom prst="rect">
            <a:avLst/>
          </a:prstGeom>
          <a:noFill/>
          <a:ln>
            <a:noFill/>
          </a:ln>
        </p:spPr>
      </p:pic>
      <p:pic>
        <p:nvPicPr>
          <p:cNvPr id="2841" name="Google Shape;2841;p34"/>
          <p:cNvPicPr preferRelativeResize="0"/>
          <p:nvPr/>
        </p:nvPicPr>
        <p:blipFill>
          <a:blip r:embed="rId2">
            <a:alphaModFix amt="51000"/>
          </a:blip>
          <a:stretch>
            <a:fillRect/>
          </a:stretch>
        </p:blipFill>
        <p:spPr>
          <a:xfrm>
            <a:off x="-1387300" y="-1143675"/>
            <a:ext cx="2962825" cy="2650500"/>
          </a:xfrm>
          <a:prstGeom prst="rect">
            <a:avLst/>
          </a:prstGeom>
          <a:noFill/>
          <a:ln>
            <a:noFill/>
          </a:ln>
        </p:spPr>
      </p:pic>
      <p:sp>
        <p:nvSpPr>
          <p:cNvPr id="2842" name="Google Shape;2842;p34"/>
          <p:cNvSpPr txBox="1">
            <a:spLocks noGrp="1"/>
          </p:cNvSpPr>
          <p:nvPr>
            <p:ph type="title" idx="15"/>
          </p:nvPr>
        </p:nvSpPr>
        <p:spPr>
          <a:xfrm>
            <a:off x="720000" y="540000"/>
            <a:ext cx="7704000" cy="572700"/>
          </a:xfrm>
          <a:prstGeom prst="rect">
            <a:avLst/>
          </a:prstGeom>
        </p:spPr>
        <p:txBody>
          <a:bodyPr spcFirstLastPara="1" wrap="square" lIns="91425" tIns="91425" rIns="91425" bIns="91425" anchor="ctr" anchorCtr="0">
            <a:noAutofit/>
          </a:bodyPr>
          <a:lstStyle>
            <a:lvl1pPr lvl="0">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spTree>
    <p:extLst>
      <p:ext uri="{BB962C8B-B14F-4D97-AF65-F5344CB8AC3E}">
        <p14:creationId xmlns:p14="http://schemas.microsoft.com/office/powerpoint/2010/main" val="725794994"/>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matchingName="Numbers and text">
  <p:cSld name="Numbers and text">
    <p:spTree>
      <p:nvGrpSpPr>
        <p:cNvPr id="1" name="Shape 2843"/>
        <p:cNvGrpSpPr/>
        <p:nvPr/>
      </p:nvGrpSpPr>
      <p:grpSpPr>
        <a:xfrm>
          <a:off x="0" y="0"/>
          <a:ext cx="0" cy="0"/>
          <a:chOff x="0" y="0"/>
          <a:chExt cx="0" cy="0"/>
        </a:xfrm>
      </p:grpSpPr>
      <p:pic>
        <p:nvPicPr>
          <p:cNvPr id="2844" name="Google Shape;2844;p35"/>
          <p:cNvPicPr preferRelativeResize="0"/>
          <p:nvPr/>
        </p:nvPicPr>
        <p:blipFill>
          <a:blip r:embed="rId2">
            <a:alphaModFix amt="50000"/>
          </a:blip>
          <a:stretch>
            <a:fillRect/>
          </a:stretch>
        </p:blipFill>
        <p:spPr>
          <a:xfrm>
            <a:off x="-2402975" y="990853"/>
            <a:ext cx="4642000" cy="4152647"/>
          </a:xfrm>
          <a:prstGeom prst="rect">
            <a:avLst/>
          </a:prstGeom>
          <a:noFill/>
          <a:ln>
            <a:noFill/>
          </a:ln>
        </p:spPr>
      </p:pic>
      <p:sp>
        <p:nvSpPr>
          <p:cNvPr id="2845" name="Google Shape;2845;p35"/>
          <p:cNvSpPr txBox="1">
            <a:spLocks noGrp="1"/>
          </p:cNvSpPr>
          <p:nvPr>
            <p:ph type="title" hasCustomPrompt="1"/>
          </p:nvPr>
        </p:nvSpPr>
        <p:spPr>
          <a:xfrm>
            <a:off x="1363225" y="78662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46" name="Google Shape;2846;p35"/>
          <p:cNvSpPr txBox="1">
            <a:spLocks noGrp="1"/>
          </p:cNvSpPr>
          <p:nvPr>
            <p:ph type="subTitle" idx="1"/>
          </p:nvPr>
        </p:nvSpPr>
        <p:spPr>
          <a:xfrm>
            <a:off x="1363225" y="14066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47" name="Google Shape;2847;p35"/>
          <p:cNvSpPr txBox="1">
            <a:spLocks noGrp="1"/>
          </p:cNvSpPr>
          <p:nvPr>
            <p:ph type="title" idx="2" hasCustomPrompt="1"/>
          </p:nvPr>
        </p:nvSpPr>
        <p:spPr>
          <a:xfrm>
            <a:off x="2664325" y="2096450"/>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solidFill>
                  <a:schemeClr val="dk2"/>
                </a:solidFill>
              </a:defRPr>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48" name="Google Shape;2848;p35"/>
          <p:cNvSpPr txBox="1">
            <a:spLocks noGrp="1"/>
          </p:cNvSpPr>
          <p:nvPr>
            <p:ph type="subTitle" idx="3"/>
          </p:nvPr>
        </p:nvSpPr>
        <p:spPr>
          <a:xfrm>
            <a:off x="2664325" y="2716775"/>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49" name="Google Shape;2849;p35"/>
          <p:cNvSpPr txBox="1">
            <a:spLocks noGrp="1"/>
          </p:cNvSpPr>
          <p:nvPr>
            <p:ph type="title" idx="4" hasCustomPrompt="1"/>
          </p:nvPr>
        </p:nvSpPr>
        <p:spPr>
          <a:xfrm>
            <a:off x="3965900" y="3406275"/>
            <a:ext cx="3801900" cy="658200"/>
          </a:xfrm>
          <a:prstGeom prst="rect">
            <a:avLst/>
          </a:prstGeom>
        </p:spPr>
        <p:txBody>
          <a:bodyPr spcFirstLastPara="1" wrap="square" lIns="91425" tIns="91425" rIns="91425" bIns="91425" anchor="ctr" anchorCtr="0">
            <a:noAutofit/>
          </a:bodyPr>
          <a:lstStyle>
            <a:lvl1pPr lvl="0" rtl="0">
              <a:spcBef>
                <a:spcPts val="0"/>
              </a:spcBef>
              <a:spcAft>
                <a:spcPts val="0"/>
              </a:spcAft>
              <a:buSzPts val="6200"/>
              <a:buNone/>
              <a:defRPr sz="3600"/>
            </a:lvl1pPr>
            <a:lvl2pPr lvl="1" algn="ctr" rtl="0">
              <a:spcBef>
                <a:spcPts val="0"/>
              </a:spcBef>
              <a:spcAft>
                <a:spcPts val="0"/>
              </a:spcAft>
              <a:buSzPts val="6200"/>
              <a:buNone/>
              <a:defRPr sz="6200"/>
            </a:lvl2pPr>
            <a:lvl3pPr lvl="2" algn="ctr" rtl="0">
              <a:spcBef>
                <a:spcPts val="0"/>
              </a:spcBef>
              <a:spcAft>
                <a:spcPts val="0"/>
              </a:spcAft>
              <a:buSzPts val="6200"/>
              <a:buNone/>
              <a:defRPr sz="6200"/>
            </a:lvl3pPr>
            <a:lvl4pPr lvl="3" algn="ctr" rtl="0">
              <a:spcBef>
                <a:spcPts val="0"/>
              </a:spcBef>
              <a:spcAft>
                <a:spcPts val="0"/>
              </a:spcAft>
              <a:buSzPts val="6200"/>
              <a:buNone/>
              <a:defRPr sz="6200"/>
            </a:lvl4pPr>
            <a:lvl5pPr lvl="4" algn="ctr" rtl="0">
              <a:spcBef>
                <a:spcPts val="0"/>
              </a:spcBef>
              <a:spcAft>
                <a:spcPts val="0"/>
              </a:spcAft>
              <a:buSzPts val="6200"/>
              <a:buNone/>
              <a:defRPr sz="6200"/>
            </a:lvl5pPr>
            <a:lvl6pPr lvl="5" algn="ctr" rtl="0">
              <a:spcBef>
                <a:spcPts val="0"/>
              </a:spcBef>
              <a:spcAft>
                <a:spcPts val="0"/>
              </a:spcAft>
              <a:buSzPts val="6200"/>
              <a:buNone/>
              <a:defRPr sz="6200"/>
            </a:lvl6pPr>
            <a:lvl7pPr lvl="6" algn="ctr" rtl="0">
              <a:spcBef>
                <a:spcPts val="0"/>
              </a:spcBef>
              <a:spcAft>
                <a:spcPts val="0"/>
              </a:spcAft>
              <a:buSzPts val="6200"/>
              <a:buNone/>
              <a:defRPr sz="6200"/>
            </a:lvl7pPr>
            <a:lvl8pPr lvl="7" algn="ctr" rtl="0">
              <a:spcBef>
                <a:spcPts val="0"/>
              </a:spcBef>
              <a:spcAft>
                <a:spcPts val="0"/>
              </a:spcAft>
              <a:buSzPts val="6200"/>
              <a:buNone/>
              <a:defRPr sz="6200"/>
            </a:lvl8pPr>
            <a:lvl9pPr lvl="8" algn="ctr" rtl="0">
              <a:spcBef>
                <a:spcPts val="0"/>
              </a:spcBef>
              <a:spcAft>
                <a:spcPts val="0"/>
              </a:spcAft>
              <a:buSzPts val="6200"/>
              <a:buNone/>
              <a:defRPr sz="6200"/>
            </a:lvl9pPr>
          </a:lstStyle>
          <a:p>
            <a:r>
              <a:t>xx%</a:t>
            </a:r>
          </a:p>
        </p:txBody>
      </p:sp>
      <p:sp>
        <p:nvSpPr>
          <p:cNvPr id="2850" name="Google Shape;2850;p35"/>
          <p:cNvSpPr txBox="1">
            <a:spLocks noGrp="1"/>
          </p:cNvSpPr>
          <p:nvPr>
            <p:ph type="subTitle" idx="5"/>
          </p:nvPr>
        </p:nvSpPr>
        <p:spPr>
          <a:xfrm>
            <a:off x="3965937" y="4032150"/>
            <a:ext cx="3801900" cy="338700"/>
          </a:xfrm>
          <a:prstGeom prst="rect">
            <a:avLst/>
          </a:prstGeom>
        </p:spPr>
        <p:txBody>
          <a:bodyPr spcFirstLastPara="1" wrap="square" lIns="91425" tIns="91425" rIns="91425" bIns="91425" anchor="ctr" anchorCtr="0">
            <a:noAutofit/>
          </a:bodyPr>
          <a:lstStyle>
            <a:lvl1pPr lvl="0" rtl="0">
              <a:lnSpc>
                <a:spcPct val="115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51" name="Google Shape;2851;p35"/>
          <p:cNvSpPr/>
          <p:nvPr/>
        </p:nvSpPr>
        <p:spPr>
          <a:xfrm rot="-1121181">
            <a:off x="-1296411" y="1070113"/>
            <a:ext cx="3223809" cy="4956897"/>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2" name="Google Shape;2852;p35"/>
          <p:cNvGrpSpPr/>
          <p:nvPr/>
        </p:nvGrpSpPr>
        <p:grpSpPr>
          <a:xfrm>
            <a:off x="330000" y="2824450"/>
            <a:ext cx="1327650" cy="1767125"/>
            <a:chOff x="590575" y="2824450"/>
            <a:chExt cx="1327650" cy="1767125"/>
          </a:xfrm>
        </p:grpSpPr>
        <p:sp>
          <p:nvSpPr>
            <p:cNvPr id="2853" name="Google Shape;2853;p35"/>
            <p:cNvSpPr/>
            <p:nvPr/>
          </p:nvSpPr>
          <p:spPr>
            <a:xfrm>
              <a:off x="720675" y="4498150"/>
              <a:ext cx="1100825" cy="93425"/>
            </a:xfrm>
            <a:custGeom>
              <a:avLst/>
              <a:gdLst/>
              <a:ahLst/>
              <a:cxnLst/>
              <a:rect l="l" t="t" r="r" b="b"/>
              <a:pathLst>
                <a:path w="44033" h="3737" extrusionOk="0">
                  <a:moveTo>
                    <a:pt x="22016" y="0"/>
                  </a:moveTo>
                  <a:cubicBezTo>
                    <a:pt x="9841" y="0"/>
                    <a:pt x="1" y="834"/>
                    <a:pt x="1" y="1868"/>
                  </a:cubicBezTo>
                  <a:cubicBezTo>
                    <a:pt x="1" y="2903"/>
                    <a:pt x="9841" y="3736"/>
                    <a:pt x="22016" y="3736"/>
                  </a:cubicBezTo>
                  <a:cubicBezTo>
                    <a:pt x="34158" y="3736"/>
                    <a:pt x="44032" y="2903"/>
                    <a:pt x="44032" y="1868"/>
                  </a:cubicBezTo>
                  <a:cubicBezTo>
                    <a:pt x="44032" y="834"/>
                    <a:pt x="34158" y="0"/>
                    <a:pt x="22016" y="0"/>
                  </a:cubicBezTo>
                  <a:close/>
                </a:path>
              </a:pathLst>
            </a:custGeom>
            <a:solidFill>
              <a:schemeClr val="accent1">
                <a:alpha val="5402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35"/>
            <p:cNvSpPr/>
            <p:nvPr/>
          </p:nvSpPr>
          <p:spPr>
            <a:xfrm>
              <a:off x="1298600" y="2941150"/>
              <a:ext cx="456025" cy="1334575"/>
            </a:xfrm>
            <a:custGeom>
              <a:avLst/>
              <a:gdLst/>
              <a:ahLst/>
              <a:cxnLst/>
              <a:rect l="l" t="t" r="r" b="b"/>
              <a:pathLst>
                <a:path w="18241" h="53383" extrusionOk="0">
                  <a:moveTo>
                    <a:pt x="17851" y="0"/>
                  </a:moveTo>
                  <a:cubicBezTo>
                    <a:pt x="17783" y="0"/>
                    <a:pt x="17711" y="30"/>
                    <a:pt x="17646" y="103"/>
                  </a:cubicBezTo>
                  <a:cubicBezTo>
                    <a:pt x="17079" y="736"/>
                    <a:pt x="16579" y="1437"/>
                    <a:pt x="16078" y="2104"/>
                  </a:cubicBezTo>
                  <a:cubicBezTo>
                    <a:pt x="14644" y="3972"/>
                    <a:pt x="13410" y="5974"/>
                    <a:pt x="12242" y="8008"/>
                  </a:cubicBezTo>
                  <a:cubicBezTo>
                    <a:pt x="10408" y="11244"/>
                    <a:pt x="8807" y="14613"/>
                    <a:pt x="7439" y="18015"/>
                  </a:cubicBezTo>
                  <a:cubicBezTo>
                    <a:pt x="5604" y="22619"/>
                    <a:pt x="4137" y="27355"/>
                    <a:pt x="2969" y="32159"/>
                  </a:cubicBezTo>
                  <a:cubicBezTo>
                    <a:pt x="1568" y="38197"/>
                    <a:pt x="634" y="44334"/>
                    <a:pt x="200" y="50505"/>
                  </a:cubicBezTo>
                  <a:cubicBezTo>
                    <a:pt x="100" y="51373"/>
                    <a:pt x="67" y="52273"/>
                    <a:pt x="34" y="53107"/>
                  </a:cubicBezTo>
                  <a:cubicBezTo>
                    <a:pt x="0" y="53291"/>
                    <a:pt x="134" y="53382"/>
                    <a:pt x="280" y="53382"/>
                  </a:cubicBezTo>
                  <a:cubicBezTo>
                    <a:pt x="426" y="53382"/>
                    <a:pt x="584" y="53291"/>
                    <a:pt x="601" y="53107"/>
                  </a:cubicBezTo>
                  <a:cubicBezTo>
                    <a:pt x="1234" y="41699"/>
                    <a:pt x="3369" y="30324"/>
                    <a:pt x="7406" y="19617"/>
                  </a:cubicBezTo>
                  <a:cubicBezTo>
                    <a:pt x="9640" y="13746"/>
                    <a:pt x="12442" y="7975"/>
                    <a:pt x="16145" y="2871"/>
                  </a:cubicBezTo>
                  <a:cubicBezTo>
                    <a:pt x="16746" y="2037"/>
                    <a:pt x="17379" y="1203"/>
                    <a:pt x="18013" y="470"/>
                  </a:cubicBezTo>
                  <a:cubicBezTo>
                    <a:pt x="18241" y="293"/>
                    <a:pt x="18066" y="0"/>
                    <a:pt x="1785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35"/>
            <p:cNvSpPr/>
            <p:nvPr/>
          </p:nvSpPr>
          <p:spPr>
            <a:xfrm>
              <a:off x="1706375" y="2824450"/>
              <a:ext cx="145975" cy="170150"/>
            </a:xfrm>
            <a:custGeom>
              <a:avLst/>
              <a:gdLst/>
              <a:ahLst/>
              <a:cxnLst/>
              <a:rect l="l" t="t" r="r" b="b"/>
              <a:pathLst>
                <a:path w="5839" h="6806" extrusionOk="0">
                  <a:moveTo>
                    <a:pt x="5838" y="1"/>
                  </a:moveTo>
                  <a:cubicBezTo>
                    <a:pt x="4971" y="267"/>
                    <a:pt x="4304" y="634"/>
                    <a:pt x="3670" y="1101"/>
                  </a:cubicBezTo>
                  <a:cubicBezTo>
                    <a:pt x="3070" y="1568"/>
                    <a:pt x="2503" y="2035"/>
                    <a:pt x="2002" y="2636"/>
                  </a:cubicBezTo>
                  <a:cubicBezTo>
                    <a:pt x="1569" y="3236"/>
                    <a:pt x="1135" y="3837"/>
                    <a:pt x="768" y="4504"/>
                  </a:cubicBezTo>
                  <a:cubicBezTo>
                    <a:pt x="435" y="5171"/>
                    <a:pt x="134" y="5938"/>
                    <a:pt x="1" y="6805"/>
                  </a:cubicBezTo>
                  <a:cubicBezTo>
                    <a:pt x="868" y="6572"/>
                    <a:pt x="1569" y="6138"/>
                    <a:pt x="2169" y="5705"/>
                  </a:cubicBezTo>
                  <a:cubicBezTo>
                    <a:pt x="2803" y="5271"/>
                    <a:pt x="3337" y="4771"/>
                    <a:pt x="3837" y="4170"/>
                  </a:cubicBezTo>
                  <a:cubicBezTo>
                    <a:pt x="4304" y="3603"/>
                    <a:pt x="4704" y="2969"/>
                    <a:pt x="5105" y="2302"/>
                  </a:cubicBezTo>
                  <a:cubicBezTo>
                    <a:pt x="5438" y="1635"/>
                    <a:pt x="5705" y="868"/>
                    <a:pt x="583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35"/>
            <p:cNvSpPr/>
            <p:nvPr/>
          </p:nvSpPr>
          <p:spPr>
            <a:xfrm>
              <a:off x="1670525" y="2987775"/>
              <a:ext cx="217675" cy="59150"/>
            </a:xfrm>
            <a:custGeom>
              <a:avLst/>
              <a:gdLst/>
              <a:ahLst/>
              <a:cxnLst/>
              <a:rect l="l" t="t" r="r" b="b"/>
              <a:pathLst>
                <a:path w="8707" h="2366" extrusionOk="0">
                  <a:moveTo>
                    <a:pt x="7418" y="1"/>
                  </a:moveTo>
                  <a:cubicBezTo>
                    <a:pt x="7060" y="1"/>
                    <a:pt x="6712" y="26"/>
                    <a:pt x="6372" y="72"/>
                  </a:cubicBezTo>
                  <a:cubicBezTo>
                    <a:pt x="5605" y="139"/>
                    <a:pt x="4871" y="272"/>
                    <a:pt x="4170" y="439"/>
                  </a:cubicBezTo>
                  <a:cubicBezTo>
                    <a:pt x="3436" y="639"/>
                    <a:pt x="2736" y="873"/>
                    <a:pt x="2035" y="1140"/>
                  </a:cubicBezTo>
                  <a:cubicBezTo>
                    <a:pt x="1335" y="1440"/>
                    <a:pt x="634" y="1774"/>
                    <a:pt x="1" y="2274"/>
                  </a:cubicBezTo>
                  <a:cubicBezTo>
                    <a:pt x="384" y="2341"/>
                    <a:pt x="768" y="2366"/>
                    <a:pt x="1151" y="2366"/>
                  </a:cubicBezTo>
                  <a:cubicBezTo>
                    <a:pt x="1535" y="2366"/>
                    <a:pt x="1919" y="2341"/>
                    <a:pt x="2302" y="2307"/>
                  </a:cubicBezTo>
                  <a:cubicBezTo>
                    <a:pt x="3069" y="2241"/>
                    <a:pt x="3837" y="2107"/>
                    <a:pt x="4537" y="1940"/>
                  </a:cubicBezTo>
                  <a:cubicBezTo>
                    <a:pt x="5238" y="1740"/>
                    <a:pt x="5938" y="1540"/>
                    <a:pt x="6672" y="1240"/>
                  </a:cubicBezTo>
                  <a:cubicBezTo>
                    <a:pt x="7372" y="940"/>
                    <a:pt x="8040" y="606"/>
                    <a:pt x="8707" y="106"/>
                  </a:cubicBezTo>
                  <a:cubicBezTo>
                    <a:pt x="8260" y="34"/>
                    <a:pt x="7832" y="1"/>
                    <a:pt x="74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35"/>
            <p:cNvSpPr/>
            <p:nvPr/>
          </p:nvSpPr>
          <p:spPr>
            <a:xfrm>
              <a:off x="1613825" y="2828625"/>
              <a:ext cx="70900" cy="218500"/>
            </a:xfrm>
            <a:custGeom>
              <a:avLst/>
              <a:gdLst/>
              <a:ahLst/>
              <a:cxnLst/>
              <a:rect l="l" t="t" r="r" b="b"/>
              <a:pathLst>
                <a:path w="2836" h="8740" extrusionOk="0">
                  <a:moveTo>
                    <a:pt x="434" y="0"/>
                  </a:moveTo>
                  <a:cubicBezTo>
                    <a:pt x="100" y="834"/>
                    <a:pt x="0" y="1635"/>
                    <a:pt x="0" y="2369"/>
                  </a:cubicBezTo>
                  <a:cubicBezTo>
                    <a:pt x="0" y="3169"/>
                    <a:pt x="100" y="3936"/>
                    <a:pt x="267" y="4637"/>
                  </a:cubicBezTo>
                  <a:cubicBezTo>
                    <a:pt x="401" y="5337"/>
                    <a:pt x="667" y="6038"/>
                    <a:pt x="1001" y="6772"/>
                  </a:cubicBezTo>
                  <a:cubicBezTo>
                    <a:pt x="1368" y="7439"/>
                    <a:pt x="1802" y="8106"/>
                    <a:pt x="2435" y="8740"/>
                  </a:cubicBezTo>
                  <a:cubicBezTo>
                    <a:pt x="2702" y="7906"/>
                    <a:pt x="2802" y="7105"/>
                    <a:pt x="2836" y="6338"/>
                  </a:cubicBezTo>
                  <a:cubicBezTo>
                    <a:pt x="2836" y="5538"/>
                    <a:pt x="2769" y="4804"/>
                    <a:pt x="2602" y="4103"/>
                  </a:cubicBezTo>
                  <a:cubicBezTo>
                    <a:pt x="2435" y="3403"/>
                    <a:pt x="2168" y="2669"/>
                    <a:pt x="1835" y="1968"/>
                  </a:cubicBezTo>
                  <a:cubicBezTo>
                    <a:pt x="1468" y="1301"/>
                    <a:pt x="1101" y="634"/>
                    <a:pt x="4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8" name="Google Shape;2858;p35"/>
            <p:cNvSpPr/>
            <p:nvPr/>
          </p:nvSpPr>
          <p:spPr>
            <a:xfrm>
              <a:off x="1618000" y="3076825"/>
              <a:ext cx="221000" cy="65225"/>
            </a:xfrm>
            <a:custGeom>
              <a:avLst/>
              <a:gdLst/>
              <a:ahLst/>
              <a:cxnLst/>
              <a:rect l="l" t="t" r="r" b="b"/>
              <a:pathLst>
                <a:path w="8840" h="2609" extrusionOk="0">
                  <a:moveTo>
                    <a:pt x="5933" y="1"/>
                  </a:moveTo>
                  <a:cubicBezTo>
                    <a:pt x="5356" y="1"/>
                    <a:pt x="4789" y="44"/>
                    <a:pt x="4203" y="146"/>
                  </a:cubicBezTo>
                  <a:cubicBezTo>
                    <a:pt x="3469" y="246"/>
                    <a:pt x="2769" y="480"/>
                    <a:pt x="2035" y="747"/>
                  </a:cubicBezTo>
                  <a:cubicBezTo>
                    <a:pt x="1334" y="1080"/>
                    <a:pt x="667" y="1481"/>
                    <a:pt x="0" y="2048"/>
                  </a:cubicBezTo>
                  <a:cubicBezTo>
                    <a:pt x="834" y="2415"/>
                    <a:pt x="1601" y="2548"/>
                    <a:pt x="2368" y="2581"/>
                  </a:cubicBezTo>
                  <a:cubicBezTo>
                    <a:pt x="2583" y="2600"/>
                    <a:pt x="2794" y="2608"/>
                    <a:pt x="3005" y="2608"/>
                  </a:cubicBezTo>
                  <a:cubicBezTo>
                    <a:pt x="3548" y="2608"/>
                    <a:pt x="4084" y="2553"/>
                    <a:pt x="4637" y="2481"/>
                  </a:cubicBezTo>
                  <a:cubicBezTo>
                    <a:pt x="5371" y="2348"/>
                    <a:pt x="6071" y="2148"/>
                    <a:pt x="6805" y="1847"/>
                  </a:cubicBezTo>
                  <a:cubicBezTo>
                    <a:pt x="7505" y="1514"/>
                    <a:pt x="8173" y="1180"/>
                    <a:pt x="8840" y="547"/>
                  </a:cubicBezTo>
                  <a:cubicBezTo>
                    <a:pt x="8006" y="213"/>
                    <a:pt x="7205" y="46"/>
                    <a:pt x="6471" y="13"/>
                  </a:cubicBezTo>
                  <a:cubicBezTo>
                    <a:pt x="6290" y="5"/>
                    <a:pt x="6111" y="1"/>
                    <a:pt x="59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9" name="Google Shape;2859;p35"/>
            <p:cNvSpPr/>
            <p:nvPr/>
          </p:nvSpPr>
          <p:spPr>
            <a:xfrm>
              <a:off x="1557950" y="2910350"/>
              <a:ext cx="66725" cy="216850"/>
            </a:xfrm>
            <a:custGeom>
              <a:avLst/>
              <a:gdLst/>
              <a:ahLst/>
              <a:cxnLst/>
              <a:rect l="l" t="t" r="r" b="b"/>
              <a:pathLst>
                <a:path w="2669" h="8674" extrusionOk="0">
                  <a:moveTo>
                    <a:pt x="200" y="0"/>
                  </a:moveTo>
                  <a:cubicBezTo>
                    <a:pt x="0" y="834"/>
                    <a:pt x="0" y="1635"/>
                    <a:pt x="34" y="2369"/>
                  </a:cubicBezTo>
                  <a:cubicBezTo>
                    <a:pt x="67" y="3136"/>
                    <a:pt x="200" y="3870"/>
                    <a:pt x="367" y="4570"/>
                  </a:cubicBezTo>
                  <a:cubicBezTo>
                    <a:pt x="534" y="5338"/>
                    <a:pt x="768" y="6038"/>
                    <a:pt x="1101" y="6705"/>
                  </a:cubicBezTo>
                  <a:cubicBezTo>
                    <a:pt x="1435" y="7372"/>
                    <a:pt x="1802" y="8039"/>
                    <a:pt x="2402" y="8673"/>
                  </a:cubicBezTo>
                  <a:cubicBezTo>
                    <a:pt x="2602" y="7839"/>
                    <a:pt x="2669" y="7039"/>
                    <a:pt x="2569" y="6305"/>
                  </a:cubicBezTo>
                  <a:cubicBezTo>
                    <a:pt x="2535" y="5538"/>
                    <a:pt x="2402" y="4804"/>
                    <a:pt x="2235" y="4070"/>
                  </a:cubicBezTo>
                  <a:cubicBezTo>
                    <a:pt x="2068" y="3336"/>
                    <a:pt x="1835" y="2636"/>
                    <a:pt x="1501" y="1968"/>
                  </a:cubicBezTo>
                  <a:cubicBezTo>
                    <a:pt x="1168" y="1268"/>
                    <a:pt x="768" y="634"/>
                    <a:pt x="2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35"/>
            <p:cNvSpPr/>
            <p:nvPr/>
          </p:nvSpPr>
          <p:spPr>
            <a:xfrm>
              <a:off x="1575450" y="3174150"/>
              <a:ext cx="224350" cy="42825"/>
            </a:xfrm>
            <a:custGeom>
              <a:avLst/>
              <a:gdLst/>
              <a:ahLst/>
              <a:cxnLst/>
              <a:rect l="l" t="t" r="r" b="b"/>
              <a:pathLst>
                <a:path w="8974" h="1713" extrusionOk="0">
                  <a:moveTo>
                    <a:pt x="5345" y="1"/>
                  </a:moveTo>
                  <a:cubicBezTo>
                    <a:pt x="5034" y="1"/>
                    <a:pt x="4722" y="9"/>
                    <a:pt x="4404" y="23"/>
                  </a:cubicBezTo>
                  <a:cubicBezTo>
                    <a:pt x="3670" y="56"/>
                    <a:pt x="2970" y="189"/>
                    <a:pt x="2202" y="356"/>
                  </a:cubicBezTo>
                  <a:cubicBezTo>
                    <a:pt x="1469" y="523"/>
                    <a:pt x="701" y="790"/>
                    <a:pt x="1" y="1157"/>
                  </a:cubicBezTo>
                  <a:cubicBezTo>
                    <a:pt x="735" y="1490"/>
                    <a:pt x="1502" y="1624"/>
                    <a:pt x="2269" y="1657"/>
                  </a:cubicBezTo>
                  <a:cubicBezTo>
                    <a:pt x="2719" y="1696"/>
                    <a:pt x="3168" y="1712"/>
                    <a:pt x="3611" y="1712"/>
                  </a:cubicBezTo>
                  <a:cubicBezTo>
                    <a:pt x="3924" y="1712"/>
                    <a:pt x="4233" y="1704"/>
                    <a:pt x="4537" y="1690"/>
                  </a:cubicBezTo>
                  <a:cubicBezTo>
                    <a:pt x="5271" y="1657"/>
                    <a:pt x="6005" y="1524"/>
                    <a:pt x="6739" y="1357"/>
                  </a:cubicBezTo>
                  <a:cubicBezTo>
                    <a:pt x="7506" y="1190"/>
                    <a:pt x="8240" y="990"/>
                    <a:pt x="8974" y="556"/>
                  </a:cubicBezTo>
                  <a:cubicBezTo>
                    <a:pt x="8173" y="289"/>
                    <a:pt x="7406" y="156"/>
                    <a:pt x="6672" y="56"/>
                  </a:cubicBezTo>
                  <a:cubicBezTo>
                    <a:pt x="6223" y="17"/>
                    <a:pt x="5785" y="1"/>
                    <a:pt x="5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35"/>
            <p:cNvSpPr/>
            <p:nvPr/>
          </p:nvSpPr>
          <p:spPr>
            <a:xfrm>
              <a:off x="1500400" y="3001250"/>
              <a:ext cx="86750" cy="210175"/>
            </a:xfrm>
            <a:custGeom>
              <a:avLst/>
              <a:gdLst/>
              <a:ahLst/>
              <a:cxnLst/>
              <a:rect l="l" t="t" r="r" b="b"/>
              <a:pathLst>
                <a:path w="3470" h="8407" extrusionOk="0">
                  <a:moveTo>
                    <a:pt x="201" y="0"/>
                  </a:moveTo>
                  <a:cubicBezTo>
                    <a:pt x="1" y="868"/>
                    <a:pt x="1" y="1668"/>
                    <a:pt x="67" y="2402"/>
                  </a:cubicBezTo>
                  <a:cubicBezTo>
                    <a:pt x="201" y="3203"/>
                    <a:pt x="368" y="3903"/>
                    <a:pt x="601" y="4604"/>
                  </a:cubicBezTo>
                  <a:cubicBezTo>
                    <a:pt x="868" y="5271"/>
                    <a:pt x="1202" y="6005"/>
                    <a:pt x="1602" y="6605"/>
                  </a:cubicBezTo>
                  <a:cubicBezTo>
                    <a:pt x="2035" y="7239"/>
                    <a:pt x="2536" y="7873"/>
                    <a:pt x="3236" y="8406"/>
                  </a:cubicBezTo>
                  <a:cubicBezTo>
                    <a:pt x="3470" y="7572"/>
                    <a:pt x="3403" y="6772"/>
                    <a:pt x="3370" y="6005"/>
                  </a:cubicBezTo>
                  <a:cubicBezTo>
                    <a:pt x="3236" y="5204"/>
                    <a:pt x="3070" y="4504"/>
                    <a:pt x="2836" y="3770"/>
                  </a:cubicBezTo>
                  <a:cubicBezTo>
                    <a:pt x="2569" y="3103"/>
                    <a:pt x="2236" y="2402"/>
                    <a:pt x="1835" y="1768"/>
                  </a:cubicBezTo>
                  <a:cubicBezTo>
                    <a:pt x="1402" y="1101"/>
                    <a:pt x="901" y="5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35"/>
            <p:cNvSpPr/>
            <p:nvPr/>
          </p:nvSpPr>
          <p:spPr>
            <a:xfrm>
              <a:off x="1526250" y="3240325"/>
              <a:ext cx="216025" cy="75600"/>
            </a:xfrm>
            <a:custGeom>
              <a:avLst/>
              <a:gdLst/>
              <a:ahLst/>
              <a:cxnLst/>
              <a:rect l="l" t="t" r="r" b="b"/>
              <a:pathLst>
                <a:path w="8641" h="3024" extrusionOk="0">
                  <a:moveTo>
                    <a:pt x="6652" y="0"/>
                  </a:moveTo>
                  <a:cubicBezTo>
                    <a:pt x="6502" y="0"/>
                    <a:pt x="6354" y="4"/>
                    <a:pt x="6205" y="11"/>
                  </a:cubicBezTo>
                  <a:cubicBezTo>
                    <a:pt x="5471" y="44"/>
                    <a:pt x="4704" y="178"/>
                    <a:pt x="4004" y="378"/>
                  </a:cubicBezTo>
                  <a:cubicBezTo>
                    <a:pt x="3303" y="611"/>
                    <a:pt x="2569" y="878"/>
                    <a:pt x="1935" y="1278"/>
                  </a:cubicBezTo>
                  <a:cubicBezTo>
                    <a:pt x="1268" y="1645"/>
                    <a:pt x="601" y="2112"/>
                    <a:pt x="1" y="2779"/>
                  </a:cubicBezTo>
                  <a:cubicBezTo>
                    <a:pt x="688" y="2965"/>
                    <a:pt x="1334" y="3024"/>
                    <a:pt x="1955" y="3024"/>
                  </a:cubicBezTo>
                  <a:cubicBezTo>
                    <a:pt x="2117" y="3024"/>
                    <a:pt x="2277" y="3020"/>
                    <a:pt x="2436" y="3013"/>
                  </a:cubicBezTo>
                  <a:cubicBezTo>
                    <a:pt x="3170" y="2980"/>
                    <a:pt x="3937" y="2846"/>
                    <a:pt x="4637" y="2646"/>
                  </a:cubicBezTo>
                  <a:cubicBezTo>
                    <a:pt x="5338" y="2479"/>
                    <a:pt x="6038" y="2179"/>
                    <a:pt x="6706" y="1812"/>
                  </a:cubicBezTo>
                  <a:cubicBezTo>
                    <a:pt x="7373" y="1445"/>
                    <a:pt x="8040" y="978"/>
                    <a:pt x="8640" y="311"/>
                  </a:cubicBezTo>
                  <a:cubicBezTo>
                    <a:pt x="7914" y="69"/>
                    <a:pt x="7275" y="0"/>
                    <a:pt x="66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3" name="Google Shape;2863;p35"/>
            <p:cNvSpPr/>
            <p:nvPr/>
          </p:nvSpPr>
          <p:spPr>
            <a:xfrm>
              <a:off x="1447025" y="3097975"/>
              <a:ext cx="83425" cy="209350"/>
            </a:xfrm>
            <a:custGeom>
              <a:avLst/>
              <a:gdLst/>
              <a:ahLst/>
              <a:cxnLst/>
              <a:rect l="l" t="t" r="r" b="b"/>
              <a:pathLst>
                <a:path w="3337" h="8374" extrusionOk="0">
                  <a:moveTo>
                    <a:pt x="101" y="1"/>
                  </a:moveTo>
                  <a:cubicBezTo>
                    <a:pt x="1" y="835"/>
                    <a:pt x="134" y="1569"/>
                    <a:pt x="268" y="2336"/>
                  </a:cubicBezTo>
                  <a:cubicBezTo>
                    <a:pt x="434" y="3070"/>
                    <a:pt x="635" y="3770"/>
                    <a:pt x="868" y="4504"/>
                  </a:cubicBezTo>
                  <a:cubicBezTo>
                    <a:pt x="1135" y="5204"/>
                    <a:pt x="1469" y="5872"/>
                    <a:pt x="1835" y="6539"/>
                  </a:cubicBezTo>
                  <a:cubicBezTo>
                    <a:pt x="2202" y="7173"/>
                    <a:pt x="2669" y="7773"/>
                    <a:pt x="3270" y="8373"/>
                  </a:cubicBezTo>
                  <a:cubicBezTo>
                    <a:pt x="3337" y="7539"/>
                    <a:pt x="3270" y="6806"/>
                    <a:pt x="3103" y="6038"/>
                  </a:cubicBezTo>
                  <a:cubicBezTo>
                    <a:pt x="2903" y="5305"/>
                    <a:pt x="2703" y="4571"/>
                    <a:pt x="2469" y="3870"/>
                  </a:cubicBezTo>
                  <a:cubicBezTo>
                    <a:pt x="2202" y="3170"/>
                    <a:pt x="1869" y="2503"/>
                    <a:pt x="1502" y="1835"/>
                  </a:cubicBezTo>
                  <a:cubicBezTo>
                    <a:pt x="1135" y="1202"/>
                    <a:pt x="668" y="568"/>
                    <a:pt x="1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35"/>
            <p:cNvSpPr/>
            <p:nvPr/>
          </p:nvSpPr>
          <p:spPr>
            <a:xfrm>
              <a:off x="1483725" y="3347950"/>
              <a:ext cx="214350" cy="69500"/>
            </a:xfrm>
            <a:custGeom>
              <a:avLst/>
              <a:gdLst/>
              <a:ahLst/>
              <a:cxnLst/>
              <a:rect l="l" t="t" r="r" b="b"/>
              <a:pathLst>
                <a:path w="8574" h="2780" extrusionOk="0">
                  <a:moveTo>
                    <a:pt x="7141" y="1"/>
                  </a:moveTo>
                  <a:cubicBezTo>
                    <a:pt x="6838" y="1"/>
                    <a:pt x="6536" y="16"/>
                    <a:pt x="6238" y="42"/>
                  </a:cubicBezTo>
                  <a:cubicBezTo>
                    <a:pt x="5504" y="142"/>
                    <a:pt x="4737" y="309"/>
                    <a:pt x="4037" y="509"/>
                  </a:cubicBezTo>
                  <a:cubicBezTo>
                    <a:pt x="3336" y="709"/>
                    <a:pt x="2636" y="1010"/>
                    <a:pt x="1969" y="1343"/>
                  </a:cubicBezTo>
                  <a:cubicBezTo>
                    <a:pt x="1301" y="1677"/>
                    <a:pt x="634" y="2044"/>
                    <a:pt x="1" y="2644"/>
                  </a:cubicBezTo>
                  <a:cubicBezTo>
                    <a:pt x="470" y="2738"/>
                    <a:pt x="909" y="2779"/>
                    <a:pt x="1339" y="2779"/>
                  </a:cubicBezTo>
                  <a:cubicBezTo>
                    <a:pt x="1672" y="2779"/>
                    <a:pt x="2001" y="2754"/>
                    <a:pt x="2336" y="2711"/>
                  </a:cubicBezTo>
                  <a:cubicBezTo>
                    <a:pt x="3069" y="2677"/>
                    <a:pt x="3837" y="2511"/>
                    <a:pt x="4537" y="2311"/>
                  </a:cubicBezTo>
                  <a:cubicBezTo>
                    <a:pt x="5238" y="2077"/>
                    <a:pt x="5971" y="1810"/>
                    <a:pt x="6639" y="1477"/>
                  </a:cubicBezTo>
                  <a:cubicBezTo>
                    <a:pt x="7339" y="1076"/>
                    <a:pt x="7973" y="709"/>
                    <a:pt x="8573" y="142"/>
                  </a:cubicBezTo>
                  <a:cubicBezTo>
                    <a:pt x="8103" y="40"/>
                    <a:pt x="7621" y="1"/>
                    <a:pt x="71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35"/>
            <p:cNvSpPr/>
            <p:nvPr/>
          </p:nvSpPr>
          <p:spPr>
            <a:xfrm>
              <a:off x="1385325" y="3214725"/>
              <a:ext cx="107600" cy="200175"/>
            </a:xfrm>
            <a:custGeom>
              <a:avLst/>
              <a:gdLst/>
              <a:ahLst/>
              <a:cxnLst/>
              <a:rect l="l" t="t" r="r" b="b"/>
              <a:pathLst>
                <a:path w="4304" h="8007" extrusionOk="0">
                  <a:moveTo>
                    <a:pt x="100" y="1"/>
                  </a:moveTo>
                  <a:lnTo>
                    <a:pt x="100" y="1"/>
                  </a:lnTo>
                  <a:cubicBezTo>
                    <a:pt x="0" y="868"/>
                    <a:pt x="134" y="1669"/>
                    <a:pt x="301" y="2402"/>
                  </a:cubicBezTo>
                  <a:cubicBezTo>
                    <a:pt x="467" y="3170"/>
                    <a:pt x="768" y="3870"/>
                    <a:pt x="1101" y="4537"/>
                  </a:cubicBezTo>
                  <a:cubicBezTo>
                    <a:pt x="1435" y="5204"/>
                    <a:pt x="1835" y="5838"/>
                    <a:pt x="2335" y="6405"/>
                  </a:cubicBezTo>
                  <a:cubicBezTo>
                    <a:pt x="2836" y="7006"/>
                    <a:pt x="3403" y="7539"/>
                    <a:pt x="4170" y="8006"/>
                  </a:cubicBezTo>
                  <a:cubicBezTo>
                    <a:pt x="4303" y="7139"/>
                    <a:pt x="4170" y="6339"/>
                    <a:pt x="3970" y="5571"/>
                  </a:cubicBezTo>
                  <a:cubicBezTo>
                    <a:pt x="3803" y="4838"/>
                    <a:pt x="3503" y="4137"/>
                    <a:pt x="3169" y="3470"/>
                  </a:cubicBezTo>
                  <a:cubicBezTo>
                    <a:pt x="2836" y="2803"/>
                    <a:pt x="2435" y="2169"/>
                    <a:pt x="1935" y="1569"/>
                  </a:cubicBezTo>
                  <a:cubicBezTo>
                    <a:pt x="1435" y="1001"/>
                    <a:pt x="901" y="468"/>
                    <a:pt x="1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35"/>
            <p:cNvSpPr/>
            <p:nvPr/>
          </p:nvSpPr>
          <p:spPr>
            <a:xfrm>
              <a:off x="1451200" y="3431850"/>
              <a:ext cx="187650" cy="79275"/>
            </a:xfrm>
            <a:custGeom>
              <a:avLst/>
              <a:gdLst/>
              <a:ahLst/>
              <a:cxnLst/>
              <a:rect l="l" t="t" r="r" b="b"/>
              <a:pathLst>
                <a:path w="7506" h="3171" extrusionOk="0">
                  <a:moveTo>
                    <a:pt x="6293" y="1"/>
                  </a:moveTo>
                  <a:cubicBezTo>
                    <a:pt x="5963" y="1"/>
                    <a:pt x="5647" y="24"/>
                    <a:pt x="5338" y="55"/>
                  </a:cubicBezTo>
                  <a:cubicBezTo>
                    <a:pt x="4671" y="189"/>
                    <a:pt x="4003" y="356"/>
                    <a:pt x="3370" y="622"/>
                  </a:cubicBezTo>
                  <a:cubicBezTo>
                    <a:pt x="2736" y="856"/>
                    <a:pt x="2169" y="1189"/>
                    <a:pt x="1602" y="1556"/>
                  </a:cubicBezTo>
                  <a:cubicBezTo>
                    <a:pt x="1001" y="1957"/>
                    <a:pt x="468" y="2390"/>
                    <a:pt x="1" y="3057"/>
                  </a:cubicBezTo>
                  <a:cubicBezTo>
                    <a:pt x="379" y="3136"/>
                    <a:pt x="735" y="3170"/>
                    <a:pt x="1075" y="3170"/>
                  </a:cubicBezTo>
                  <a:cubicBezTo>
                    <a:pt x="1456" y="3170"/>
                    <a:pt x="1817" y="3128"/>
                    <a:pt x="2169" y="3057"/>
                  </a:cubicBezTo>
                  <a:cubicBezTo>
                    <a:pt x="2836" y="2991"/>
                    <a:pt x="3503" y="2824"/>
                    <a:pt x="4137" y="2557"/>
                  </a:cubicBezTo>
                  <a:cubicBezTo>
                    <a:pt x="4771" y="2324"/>
                    <a:pt x="5338" y="1990"/>
                    <a:pt x="5938" y="1623"/>
                  </a:cubicBezTo>
                  <a:cubicBezTo>
                    <a:pt x="6505" y="1223"/>
                    <a:pt x="7039" y="789"/>
                    <a:pt x="7506" y="122"/>
                  </a:cubicBezTo>
                  <a:cubicBezTo>
                    <a:pt x="7076" y="33"/>
                    <a:pt x="6675" y="1"/>
                    <a:pt x="629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35"/>
            <p:cNvSpPr/>
            <p:nvPr/>
          </p:nvSpPr>
          <p:spPr>
            <a:xfrm>
              <a:off x="1360300" y="3327300"/>
              <a:ext cx="91750" cy="180175"/>
            </a:xfrm>
            <a:custGeom>
              <a:avLst/>
              <a:gdLst/>
              <a:ahLst/>
              <a:cxnLst/>
              <a:rect l="l" t="t" r="r" b="b"/>
              <a:pathLst>
                <a:path w="3670" h="7207" extrusionOk="0">
                  <a:moveTo>
                    <a:pt x="1" y="1"/>
                  </a:moveTo>
                  <a:cubicBezTo>
                    <a:pt x="1" y="802"/>
                    <a:pt x="134" y="1469"/>
                    <a:pt x="301" y="2136"/>
                  </a:cubicBezTo>
                  <a:cubicBezTo>
                    <a:pt x="501" y="2803"/>
                    <a:pt x="768" y="3403"/>
                    <a:pt x="1068" y="4004"/>
                  </a:cubicBezTo>
                  <a:cubicBezTo>
                    <a:pt x="1402" y="4571"/>
                    <a:pt x="1735" y="5171"/>
                    <a:pt x="2136" y="5705"/>
                  </a:cubicBezTo>
                  <a:cubicBezTo>
                    <a:pt x="2569" y="6239"/>
                    <a:pt x="3003" y="6739"/>
                    <a:pt x="3637" y="7206"/>
                  </a:cubicBezTo>
                  <a:cubicBezTo>
                    <a:pt x="3670" y="6406"/>
                    <a:pt x="3570" y="5738"/>
                    <a:pt x="3303" y="5071"/>
                  </a:cubicBezTo>
                  <a:cubicBezTo>
                    <a:pt x="3136" y="4404"/>
                    <a:pt x="2903" y="3804"/>
                    <a:pt x="2603" y="3203"/>
                  </a:cubicBezTo>
                  <a:cubicBezTo>
                    <a:pt x="2269" y="2636"/>
                    <a:pt x="1935" y="2036"/>
                    <a:pt x="1502" y="1502"/>
                  </a:cubicBezTo>
                  <a:cubicBezTo>
                    <a:pt x="1101" y="968"/>
                    <a:pt x="634" y="468"/>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35"/>
            <p:cNvSpPr/>
            <p:nvPr/>
          </p:nvSpPr>
          <p:spPr>
            <a:xfrm>
              <a:off x="1339450" y="3564650"/>
              <a:ext cx="481675" cy="716900"/>
            </a:xfrm>
            <a:custGeom>
              <a:avLst/>
              <a:gdLst/>
              <a:ahLst/>
              <a:cxnLst/>
              <a:rect l="l" t="t" r="r" b="b"/>
              <a:pathLst>
                <a:path w="19267" h="28676" extrusionOk="0">
                  <a:moveTo>
                    <a:pt x="18899" y="1"/>
                  </a:moveTo>
                  <a:cubicBezTo>
                    <a:pt x="18853" y="1"/>
                    <a:pt x="18801" y="15"/>
                    <a:pt x="18747" y="47"/>
                  </a:cubicBezTo>
                  <a:cubicBezTo>
                    <a:pt x="12777" y="3850"/>
                    <a:pt x="7406" y="8753"/>
                    <a:pt x="3904" y="14991"/>
                  </a:cubicBezTo>
                  <a:cubicBezTo>
                    <a:pt x="1935" y="18427"/>
                    <a:pt x="568" y="22330"/>
                    <a:pt x="134" y="26266"/>
                  </a:cubicBezTo>
                  <a:cubicBezTo>
                    <a:pt x="67" y="27000"/>
                    <a:pt x="1" y="27700"/>
                    <a:pt x="67" y="28401"/>
                  </a:cubicBezTo>
                  <a:cubicBezTo>
                    <a:pt x="84" y="28584"/>
                    <a:pt x="234" y="28676"/>
                    <a:pt x="380" y="28676"/>
                  </a:cubicBezTo>
                  <a:cubicBezTo>
                    <a:pt x="526" y="28676"/>
                    <a:pt x="668" y="28584"/>
                    <a:pt x="668" y="28401"/>
                  </a:cubicBezTo>
                  <a:cubicBezTo>
                    <a:pt x="568" y="26433"/>
                    <a:pt x="968" y="24365"/>
                    <a:pt x="1468" y="22497"/>
                  </a:cubicBezTo>
                  <a:cubicBezTo>
                    <a:pt x="2803" y="17426"/>
                    <a:pt x="5505" y="12823"/>
                    <a:pt x="8974" y="8920"/>
                  </a:cubicBezTo>
                  <a:cubicBezTo>
                    <a:pt x="11909" y="5684"/>
                    <a:pt x="15345" y="2882"/>
                    <a:pt x="19014" y="547"/>
                  </a:cubicBezTo>
                  <a:cubicBezTo>
                    <a:pt x="19266" y="380"/>
                    <a:pt x="19143" y="1"/>
                    <a:pt x="1889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35"/>
            <p:cNvSpPr/>
            <p:nvPr/>
          </p:nvSpPr>
          <p:spPr>
            <a:xfrm>
              <a:off x="1730575" y="3503275"/>
              <a:ext cx="187650" cy="122600"/>
            </a:xfrm>
            <a:custGeom>
              <a:avLst/>
              <a:gdLst/>
              <a:ahLst/>
              <a:cxnLst/>
              <a:rect l="l" t="t" r="r" b="b"/>
              <a:pathLst>
                <a:path w="7506" h="4904" extrusionOk="0">
                  <a:moveTo>
                    <a:pt x="7506" y="0"/>
                  </a:moveTo>
                  <a:lnTo>
                    <a:pt x="7506" y="0"/>
                  </a:lnTo>
                  <a:cubicBezTo>
                    <a:pt x="6672" y="134"/>
                    <a:pt x="5971" y="367"/>
                    <a:pt x="5271" y="667"/>
                  </a:cubicBezTo>
                  <a:cubicBezTo>
                    <a:pt x="4604" y="1001"/>
                    <a:pt x="3936" y="1335"/>
                    <a:pt x="3303" y="1735"/>
                  </a:cubicBezTo>
                  <a:cubicBezTo>
                    <a:pt x="2669" y="2169"/>
                    <a:pt x="2035" y="2636"/>
                    <a:pt x="1501" y="3136"/>
                  </a:cubicBezTo>
                  <a:cubicBezTo>
                    <a:pt x="968" y="3670"/>
                    <a:pt x="434" y="4203"/>
                    <a:pt x="0" y="4904"/>
                  </a:cubicBezTo>
                  <a:cubicBezTo>
                    <a:pt x="834" y="4804"/>
                    <a:pt x="1535" y="4537"/>
                    <a:pt x="2269" y="4270"/>
                  </a:cubicBezTo>
                  <a:cubicBezTo>
                    <a:pt x="2936" y="3936"/>
                    <a:pt x="3603" y="3603"/>
                    <a:pt x="4203" y="3169"/>
                  </a:cubicBezTo>
                  <a:cubicBezTo>
                    <a:pt x="4837" y="2769"/>
                    <a:pt x="5471" y="2302"/>
                    <a:pt x="6005" y="1802"/>
                  </a:cubicBezTo>
                  <a:cubicBezTo>
                    <a:pt x="6538" y="1235"/>
                    <a:pt x="7105" y="701"/>
                    <a:pt x="75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35"/>
            <p:cNvSpPr/>
            <p:nvPr/>
          </p:nvSpPr>
          <p:spPr>
            <a:xfrm>
              <a:off x="1685525" y="3640875"/>
              <a:ext cx="217700" cy="49525"/>
            </a:xfrm>
            <a:custGeom>
              <a:avLst/>
              <a:gdLst/>
              <a:ahLst/>
              <a:cxnLst/>
              <a:rect l="l" t="t" r="r" b="b"/>
              <a:pathLst>
                <a:path w="8708" h="1981" extrusionOk="0">
                  <a:moveTo>
                    <a:pt x="4404" y="0"/>
                  </a:moveTo>
                  <a:cubicBezTo>
                    <a:pt x="3670" y="0"/>
                    <a:pt x="2936" y="34"/>
                    <a:pt x="2236" y="167"/>
                  </a:cubicBezTo>
                  <a:cubicBezTo>
                    <a:pt x="1469" y="300"/>
                    <a:pt x="768" y="501"/>
                    <a:pt x="1" y="868"/>
                  </a:cubicBezTo>
                  <a:cubicBezTo>
                    <a:pt x="735" y="1301"/>
                    <a:pt x="1469" y="1501"/>
                    <a:pt x="2169" y="1668"/>
                  </a:cubicBezTo>
                  <a:cubicBezTo>
                    <a:pt x="2870" y="1835"/>
                    <a:pt x="3637" y="1902"/>
                    <a:pt x="4337" y="1968"/>
                  </a:cubicBezTo>
                  <a:cubicBezTo>
                    <a:pt x="4503" y="1976"/>
                    <a:pt x="4672" y="1980"/>
                    <a:pt x="4843" y="1980"/>
                  </a:cubicBezTo>
                  <a:cubicBezTo>
                    <a:pt x="5396" y="1980"/>
                    <a:pt x="5970" y="1937"/>
                    <a:pt x="6506" y="1835"/>
                  </a:cubicBezTo>
                  <a:cubicBezTo>
                    <a:pt x="7273" y="1701"/>
                    <a:pt x="7973" y="1501"/>
                    <a:pt x="8707" y="1134"/>
                  </a:cubicBezTo>
                  <a:cubicBezTo>
                    <a:pt x="7973" y="701"/>
                    <a:pt x="7273" y="467"/>
                    <a:pt x="6539" y="300"/>
                  </a:cubicBezTo>
                  <a:cubicBezTo>
                    <a:pt x="5838" y="134"/>
                    <a:pt x="5105" y="0"/>
                    <a:pt x="440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35"/>
            <p:cNvSpPr/>
            <p:nvPr/>
          </p:nvSpPr>
          <p:spPr>
            <a:xfrm>
              <a:off x="1680525" y="3479075"/>
              <a:ext cx="63400" cy="191850"/>
            </a:xfrm>
            <a:custGeom>
              <a:avLst/>
              <a:gdLst/>
              <a:ahLst/>
              <a:cxnLst/>
              <a:rect l="l" t="t" r="r" b="b"/>
              <a:pathLst>
                <a:path w="2536" h="7674" extrusionOk="0">
                  <a:moveTo>
                    <a:pt x="2503" y="1"/>
                  </a:moveTo>
                  <a:cubicBezTo>
                    <a:pt x="2002" y="568"/>
                    <a:pt x="1669" y="1135"/>
                    <a:pt x="1368" y="1769"/>
                  </a:cubicBezTo>
                  <a:cubicBezTo>
                    <a:pt x="1068" y="2403"/>
                    <a:pt x="835" y="3003"/>
                    <a:pt x="635" y="3637"/>
                  </a:cubicBezTo>
                  <a:cubicBezTo>
                    <a:pt x="468" y="4271"/>
                    <a:pt x="301" y="4938"/>
                    <a:pt x="168" y="5605"/>
                  </a:cubicBezTo>
                  <a:cubicBezTo>
                    <a:pt x="34" y="6272"/>
                    <a:pt x="1" y="6973"/>
                    <a:pt x="34" y="7673"/>
                  </a:cubicBezTo>
                  <a:cubicBezTo>
                    <a:pt x="501" y="7106"/>
                    <a:pt x="835" y="6506"/>
                    <a:pt x="1168" y="5939"/>
                  </a:cubicBezTo>
                  <a:cubicBezTo>
                    <a:pt x="1469" y="5305"/>
                    <a:pt x="1702" y="4671"/>
                    <a:pt x="1902" y="4071"/>
                  </a:cubicBezTo>
                  <a:cubicBezTo>
                    <a:pt x="2102" y="3437"/>
                    <a:pt x="2236" y="2770"/>
                    <a:pt x="2369" y="2102"/>
                  </a:cubicBezTo>
                  <a:cubicBezTo>
                    <a:pt x="2503" y="1435"/>
                    <a:pt x="2536" y="735"/>
                    <a:pt x="25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35"/>
            <p:cNvSpPr/>
            <p:nvPr/>
          </p:nvSpPr>
          <p:spPr>
            <a:xfrm>
              <a:off x="1638000" y="3700075"/>
              <a:ext cx="173475" cy="37550"/>
            </a:xfrm>
            <a:custGeom>
              <a:avLst/>
              <a:gdLst/>
              <a:ahLst/>
              <a:cxnLst/>
              <a:rect l="l" t="t" r="r" b="b"/>
              <a:pathLst>
                <a:path w="6939" h="1502" extrusionOk="0">
                  <a:moveTo>
                    <a:pt x="1835" y="1"/>
                  </a:moveTo>
                  <a:cubicBezTo>
                    <a:pt x="1201" y="1"/>
                    <a:pt x="634" y="34"/>
                    <a:pt x="1" y="167"/>
                  </a:cubicBezTo>
                  <a:cubicBezTo>
                    <a:pt x="534" y="501"/>
                    <a:pt x="1068" y="734"/>
                    <a:pt x="1668" y="935"/>
                  </a:cubicBezTo>
                  <a:cubicBezTo>
                    <a:pt x="2202" y="1101"/>
                    <a:pt x="2769" y="1268"/>
                    <a:pt x="3370" y="1335"/>
                  </a:cubicBezTo>
                  <a:cubicBezTo>
                    <a:pt x="3937" y="1435"/>
                    <a:pt x="4537" y="1502"/>
                    <a:pt x="5104" y="1502"/>
                  </a:cubicBezTo>
                  <a:cubicBezTo>
                    <a:pt x="5738" y="1502"/>
                    <a:pt x="6338" y="1468"/>
                    <a:pt x="6939" y="1335"/>
                  </a:cubicBezTo>
                  <a:cubicBezTo>
                    <a:pt x="6405" y="1001"/>
                    <a:pt x="5871" y="768"/>
                    <a:pt x="5271" y="601"/>
                  </a:cubicBezTo>
                  <a:cubicBezTo>
                    <a:pt x="4737" y="434"/>
                    <a:pt x="4170" y="267"/>
                    <a:pt x="3570" y="167"/>
                  </a:cubicBezTo>
                  <a:cubicBezTo>
                    <a:pt x="3003" y="101"/>
                    <a:pt x="2402" y="1"/>
                    <a:pt x="18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35"/>
            <p:cNvSpPr/>
            <p:nvPr/>
          </p:nvSpPr>
          <p:spPr>
            <a:xfrm>
              <a:off x="1627150" y="3514100"/>
              <a:ext cx="45900" cy="189350"/>
            </a:xfrm>
            <a:custGeom>
              <a:avLst/>
              <a:gdLst/>
              <a:ahLst/>
              <a:cxnLst/>
              <a:rect l="l" t="t" r="r" b="b"/>
              <a:pathLst>
                <a:path w="1836" h="7574" extrusionOk="0">
                  <a:moveTo>
                    <a:pt x="1269" y="1"/>
                  </a:moveTo>
                  <a:cubicBezTo>
                    <a:pt x="835" y="568"/>
                    <a:pt x="635" y="1202"/>
                    <a:pt x="435" y="1836"/>
                  </a:cubicBezTo>
                  <a:cubicBezTo>
                    <a:pt x="268" y="2436"/>
                    <a:pt x="134" y="3070"/>
                    <a:pt x="101" y="3704"/>
                  </a:cubicBezTo>
                  <a:cubicBezTo>
                    <a:pt x="1" y="4337"/>
                    <a:pt x="1" y="5005"/>
                    <a:pt x="101" y="5605"/>
                  </a:cubicBezTo>
                  <a:cubicBezTo>
                    <a:pt x="168" y="6272"/>
                    <a:pt x="301" y="6906"/>
                    <a:pt x="601" y="7573"/>
                  </a:cubicBezTo>
                  <a:cubicBezTo>
                    <a:pt x="1002" y="6973"/>
                    <a:pt x="1269" y="6372"/>
                    <a:pt x="1402" y="5738"/>
                  </a:cubicBezTo>
                  <a:cubicBezTo>
                    <a:pt x="1602" y="5105"/>
                    <a:pt x="1736" y="4471"/>
                    <a:pt x="1769" y="3870"/>
                  </a:cubicBezTo>
                  <a:cubicBezTo>
                    <a:pt x="1836" y="3237"/>
                    <a:pt x="1836" y="2569"/>
                    <a:pt x="1769" y="1936"/>
                  </a:cubicBezTo>
                  <a:cubicBezTo>
                    <a:pt x="1669" y="1269"/>
                    <a:pt x="1569" y="668"/>
                    <a:pt x="12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35"/>
            <p:cNvSpPr/>
            <p:nvPr/>
          </p:nvSpPr>
          <p:spPr>
            <a:xfrm>
              <a:off x="1549600" y="3541625"/>
              <a:ext cx="52575" cy="200175"/>
            </a:xfrm>
            <a:custGeom>
              <a:avLst/>
              <a:gdLst/>
              <a:ahLst/>
              <a:cxnLst/>
              <a:rect l="l" t="t" r="r" b="b"/>
              <a:pathLst>
                <a:path w="2103" h="8007" extrusionOk="0">
                  <a:moveTo>
                    <a:pt x="334" y="1"/>
                  </a:moveTo>
                  <a:cubicBezTo>
                    <a:pt x="67" y="735"/>
                    <a:pt x="1" y="1435"/>
                    <a:pt x="1" y="2136"/>
                  </a:cubicBezTo>
                  <a:cubicBezTo>
                    <a:pt x="1" y="2836"/>
                    <a:pt x="34" y="3503"/>
                    <a:pt x="168" y="4170"/>
                  </a:cubicBezTo>
                  <a:cubicBezTo>
                    <a:pt x="234" y="4838"/>
                    <a:pt x="434" y="5505"/>
                    <a:pt x="701" y="6138"/>
                  </a:cubicBezTo>
                  <a:cubicBezTo>
                    <a:pt x="935" y="6772"/>
                    <a:pt x="1268" y="7439"/>
                    <a:pt x="1769" y="8006"/>
                  </a:cubicBezTo>
                  <a:cubicBezTo>
                    <a:pt x="2036" y="7273"/>
                    <a:pt x="2102" y="6572"/>
                    <a:pt x="2102" y="5905"/>
                  </a:cubicBezTo>
                  <a:cubicBezTo>
                    <a:pt x="2102" y="5171"/>
                    <a:pt x="2069" y="4504"/>
                    <a:pt x="1935" y="3837"/>
                  </a:cubicBezTo>
                  <a:cubicBezTo>
                    <a:pt x="1869" y="3170"/>
                    <a:pt x="1635" y="2503"/>
                    <a:pt x="1402" y="1902"/>
                  </a:cubicBezTo>
                  <a:cubicBezTo>
                    <a:pt x="1168" y="1268"/>
                    <a:pt x="835"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35"/>
            <p:cNvSpPr/>
            <p:nvPr/>
          </p:nvSpPr>
          <p:spPr>
            <a:xfrm>
              <a:off x="1596300" y="3732600"/>
              <a:ext cx="200175" cy="54225"/>
            </a:xfrm>
            <a:custGeom>
              <a:avLst/>
              <a:gdLst/>
              <a:ahLst/>
              <a:cxnLst/>
              <a:rect l="l" t="t" r="r" b="b"/>
              <a:pathLst>
                <a:path w="8007" h="2169" extrusionOk="0">
                  <a:moveTo>
                    <a:pt x="2136" y="1"/>
                  </a:moveTo>
                  <a:cubicBezTo>
                    <a:pt x="1468" y="1"/>
                    <a:pt x="735" y="101"/>
                    <a:pt x="1" y="334"/>
                  </a:cubicBezTo>
                  <a:cubicBezTo>
                    <a:pt x="635" y="834"/>
                    <a:pt x="1235" y="1135"/>
                    <a:pt x="1869" y="1402"/>
                  </a:cubicBezTo>
                  <a:cubicBezTo>
                    <a:pt x="2503" y="1702"/>
                    <a:pt x="3170" y="1869"/>
                    <a:pt x="3837" y="2002"/>
                  </a:cubicBezTo>
                  <a:cubicBezTo>
                    <a:pt x="4504" y="2135"/>
                    <a:pt x="5171" y="2169"/>
                    <a:pt x="5872" y="2169"/>
                  </a:cubicBezTo>
                  <a:cubicBezTo>
                    <a:pt x="6539" y="2169"/>
                    <a:pt x="7239" y="2069"/>
                    <a:pt x="8006" y="1835"/>
                  </a:cubicBezTo>
                  <a:cubicBezTo>
                    <a:pt x="7406" y="1335"/>
                    <a:pt x="6739" y="1001"/>
                    <a:pt x="6105" y="734"/>
                  </a:cubicBezTo>
                  <a:cubicBezTo>
                    <a:pt x="5505" y="468"/>
                    <a:pt x="4838" y="301"/>
                    <a:pt x="4170" y="167"/>
                  </a:cubicBezTo>
                  <a:cubicBezTo>
                    <a:pt x="3503" y="34"/>
                    <a:pt x="2836" y="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35"/>
            <p:cNvSpPr/>
            <p:nvPr/>
          </p:nvSpPr>
          <p:spPr>
            <a:xfrm>
              <a:off x="1501250" y="3604175"/>
              <a:ext cx="53375" cy="200175"/>
            </a:xfrm>
            <a:custGeom>
              <a:avLst/>
              <a:gdLst/>
              <a:ahLst/>
              <a:cxnLst/>
              <a:rect l="l" t="t" r="r" b="b"/>
              <a:pathLst>
                <a:path w="2135" h="8007" extrusionOk="0">
                  <a:moveTo>
                    <a:pt x="334" y="1"/>
                  </a:moveTo>
                  <a:cubicBezTo>
                    <a:pt x="100" y="734"/>
                    <a:pt x="0" y="1435"/>
                    <a:pt x="0" y="2135"/>
                  </a:cubicBezTo>
                  <a:cubicBezTo>
                    <a:pt x="0" y="2836"/>
                    <a:pt x="33" y="3503"/>
                    <a:pt x="167" y="4170"/>
                  </a:cubicBezTo>
                  <a:cubicBezTo>
                    <a:pt x="267" y="4837"/>
                    <a:pt x="467" y="5504"/>
                    <a:pt x="701" y="6138"/>
                  </a:cubicBezTo>
                  <a:cubicBezTo>
                    <a:pt x="967" y="6772"/>
                    <a:pt x="1301" y="7439"/>
                    <a:pt x="1801" y="8006"/>
                  </a:cubicBezTo>
                  <a:cubicBezTo>
                    <a:pt x="2035" y="7272"/>
                    <a:pt x="2102" y="6572"/>
                    <a:pt x="2135" y="5905"/>
                  </a:cubicBezTo>
                  <a:cubicBezTo>
                    <a:pt x="2135" y="5171"/>
                    <a:pt x="2102" y="4504"/>
                    <a:pt x="1968" y="3837"/>
                  </a:cubicBezTo>
                  <a:cubicBezTo>
                    <a:pt x="1868" y="3169"/>
                    <a:pt x="1668" y="2502"/>
                    <a:pt x="1434" y="1902"/>
                  </a:cubicBezTo>
                  <a:cubicBezTo>
                    <a:pt x="1168" y="1268"/>
                    <a:pt x="834" y="601"/>
                    <a:pt x="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35"/>
            <p:cNvSpPr/>
            <p:nvPr/>
          </p:nvSpPr>
          <p:spPr>
            <a:xfrm>
              <a:off x="1547100" y="3795150"/>
              <a:ext cx="200175" cy="54225"/>
            </a:xfrm>
            <a:custGeom>
              <a:avLst/>
              <a:gdLst/>
              <a:ahLst/>
              <a:cxnLst/>
              <a:rect l="l" t="t" r="r" b="b"/>
              <a:pathLst>
                <a:path w="8007" h="2169" extrusionOk="0">
                  <a:moveTo>
                    <a:pt x="2136" y="0"/>
                  </a:moveTo>
                  <a:cubicBezTo>
                    <a:pt x="1468" y="0"/>
                    <a:pt x="768" y="100"/>
                    <a:pt x="1" y="334"/>
                  </a:cubicBezTo>
                  <a:cubicBezTo>
                    <a:pt x="634" y="834"/>
                    <a:pt x="1268" y="1134"/>
                    <a:pt x="1869" y="1401"/>
                  </a:cubicBezTo>
                  <a:cubicBezTo>
                    <a:pt x="2502" y="1702"/>
                    <a:pt x="3170" y="1868"/>
                    <a:pt x="3837" y="2002"/>
                  </a:cubicBezTo>
                  <a:cubicBezTo>
                    <a:pt x="4504" y="2135"/>
                    <a:pt x="5171" y="2169"/>
                    <a:pt x="5872" y="2169"/>
                  </a:cubicBezTo>
                  <a:cubicBezTo>
                    <a:pt x="6539" y="2169"/>
                    <a:pt x="7239" y="2068"/>
                    <a:pt x="8006" y="1835"/>
                  </a:cubicBezTo>
                  <a:cubicBezTo>
                    <a:pt x="7439" y="1335"/>
                    <a:pt x="6772" y="1001"/>
                    <a:pt x="6138" y="734"/>
                  </a:cubicBezTo>
                  <a:cubicBezTo>
                    <a:pt x="5505" y="467"/>
                    <a:pt x="4837" y="301"/>
                    <a:pt x="4170" y="167"/>
                  </a:cubicBezTo>
                  <a:cubicBezTo>
                    <a:pt x="3503" y="34"/>
                    <a:pt x="2836" y="0"/>
                    <a:pt x="2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35"/>
            <p:cNvSpPr/>
            <p:nvPr/>
          </p:nvSpPr>
          <p:spPr>
            <a:xfrm>
              <a:off x="1433700" y="3681725"/>
              <a:ext cx="64225" cy="196000"/>
            </a:xfrm>
            <a:custGeom>
              <a:avLst/>
              <a:gdLst/>
              <a:ahLst/>
              <a:cxnLst/>
              <a:rect l="l" t="t" r="r" b="b"/>
              <a:pathLst>
                <a:path w="2569" h="7840" extrusionOk="0">
                  <a:moveTo>
                    <a:pt x="167" y="1"/>
                  </a:moveTo>
                  <a:cubicBezTo>
                    <a:pt x="0" y="735"/>
                    <a:pt x="0" y="1468"/>
                    <a:pt x="33" y="2169"/>
                  </a:cubicBezTo>
                  <a:cubicBezTo>
                    <a:pt x="67" y="2836"/>
                    <a:pt x="200" y="3503"/>
                    <a:pt x="400" y="4170"/>
                  </a:cubicBezTo>
                  <a:cubicBezTo>
                    <a:pt x="567" y="4838"/>
                    <a:pt x="834" y="5471"/>
                    <a:pt x="1168" y="6072"/>
                  </a:cubicBezTo>
                  <a:cubicBezTo>
                    <a:pt x="1501" y="6706"/>
                    <a:pt x="1868" y="7306"/>
                    <a:pt x="2402" y="7840"/>
                  </a:cubicBezTo>
                  <a:cubicBezTo>
                    <a:pt x="2569" y="7039"/>
                    <a:pt x="2569" y="6372"/>
                    <a:pt x="2535" y="5671"/>
                  </a:cubicBezTo>
                  <a:cubicBezTo>
                    <a:pt x="2502" y="5004"/>
                    <a:pt x="2368" y="4337"/>
                    <a:pt x="2168" y="3670"/>
                  </a:cubicBezTo>
                  <a:cubicBezTo>
                    <a:pt x="2002" y="3003"/>
                    <a:pt x="1735" y="2369"/>
                    <a:pt x="1401" y="1735"/>
                  </a:cubicBezTo>
                  <a:cubicBezTo>
                    <a:pt x="1134" y="1135"/>
                    <a:pt x="701" y="534"/>
                    <a:pt x="16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35"/>
            <p:cNvSpPr/>
            <p:nvPr/>
          </p:nvSpPr>
          <p:spPr>
            <a:xfrm>
              <a:off x="1483725" y="3858950"/>
              <a:ext cx="203500" cy="36925"/>
            </a:xfrm>
            <a:custGeom>
              <a:avLst/>
              <a:gdLst/>
              <a:ahLst/>
              <a:cxnLst/>
              <a:rect l="l" t="t" r="r" b="b"/>
              <a:pathLst>
                <a:path w="8140" h="1477" extrusionOk="0">
                  <a:moveTo>
                    <a:pt x="3103" y="0"/>
                  </a:moveTo>
                  <a:cubicBezTo>
                    <a:pt x="2752" y="0"/>
                    <a:pt x="2402" y="17"/>
                    <a:pt x="2069" y="50"/>
                  </a:cubicBezTo>
                  <a:cubicBezTo>
                    <a:pt x="1368" y="117"/>
                    <a:pt x="701" y="217"/>
                    <a:pt x="1" y="451"/>
                  </a:cubicBezTo>
                  <a:cubicBezTo>
                    <a:pt x="668" y="784"/>
                    <a:pt x="1335" y="984"/>
                    <a:pt x="2002" y="1118"/>
                  </a:cubicBezTo>
                  <a:cubicBezTo>
                    <a:pt x="2669" y="1284"/>
                    <a:pt x="3336" y="1418"/>
                    <a:pt x="4003" y="1451"/>
                  </a:cubicBezTo>
                  <a:cubicBezTo>
                    <a:pt x="4337" y="1468"/>
                    <a:pt x="4679" y="1476"/>
                    <a:pt x="5021" y="1476"/>
                  </a:cubicBezTo>
                  <a:cubicBezTo>
                    <a:pt x="5363" y="1476"/>
                    <a:pt x="5705" y="1468"/>
                    <a:pt x="6038" y="1451"/>
                  </a:cubicBezTo>
                  <a:cubicBezTo>
                    <a:pt x="6739" y="1385"/>
                    <a:pt x="7406" y="1284"/>
                    <a:pt x="8140" y="1018"/>
                  </a:cubicBezTo>
                  <a:cubicBezTo>
                    <a:pt x="7473" y="717"/>
                    <a:pt x="6805" y="484"/>
                    <a:pt x="6138" y="317"/>
                  </a:cubicBezTo>
                  <a:cubicBezTo>
                    <a:pt x="5471" y="217"/>
                    <a:pt x="4804" y="84"/>
                    <a:pt x="4137" y="50"/>
                  </a:cubicBezTo>
                  <a:cubicBezTo>
                    <a:pt x="3803" y="17"/>
                    <a:pt x="3453" y="0"/>
                    <a:pt x="31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35"/>
            <p:cNvSpPr/>
            <p:nvPr/>
          </p:nvSpPr>
          <p:spPr>
            <a:xfrm>
              <a:off x="1374475" y="3750950"/>
              <a:ext cx="83425" cy="188500"/>
            </a:xfrm>
            <a:custGeom>
              <a:avLst/>
              <a:gdLst/>
              <a:ahLst/>
              <a:cxnLst/>
              <a:rect l="l" t="t" r="r" b="b"/>
              <a:pathLst>
                <a:path w="3337" h="7540" extrusionOk="0">
                  <a:moveTo>
                    <a:pt x="67" y="0"/>
                  </a:moveTo>
                  <a:lnTo>
                    <a:pt x="67" y="0"/>
                  </a:lnTo>
                  <a:cubicBezTo>
                    <a:pt x="1" y="801"/>
                    <a:pt x="67" y="1501"/>
                    <a:pt x="201" y="2169"/>
                  </a:cubicBezTo>
                  <a:cubicBezTo>
                    <a:pt x="368" y="2836"/>
                    <a:pt x="568" y="3503"/>
                    <a:pt x="835" y="4137"/>
                  </a:cubicBezTo>
                  <a:cubicBezTo>
                    <a:pt x="1068" y="4771"/>
                    <a:pt x="1402" y="5338"/>
                    <a:pt x="1769" y="5938"/>
                  </a:cubicBezTo>
                  <a:cubicBezTo>
                    <a:pt x="2202" y="6472"/>
                    <a:pt x="2603" y="7072"/>
                    <a:pt x="3236" y="7539"/>
                  </a:cubicBezTo>
                  <a:cubicBezTo>
                    <a:pt x="3336" y="6739"/>
                    <a:pt x="3236" y="6038"/>
                    <a:pt x="3103" y="5371"/>
                  </a:cubicBezTo>
                  <a:cubicBezTo>
                    <a:pt x="2936" y="4704"/>
                    <a:pt x="2736" y="4037"/>
                    <a:pt x="2503" y="3403"/>
                  </a:cubicBezTo>
                  <a:cubicBezTo>
                    <a:pt x="2236" y="2769"/>
                    <a:pt x="1902" y="2202"/>
                    <a:pt x="1535" y="1602"/>
                  </a:cubicBezTo>
                  <a:cubicBezTo>
                    <a:pt x="1168" y="1068"/>
                    <a:pt x="701" y="467"/>
                    <a:pt x="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35"/>
            <p:cNvSpPr/>
            <p:nvPr/>
          </p:nvSpPr>
          <p:spPr>
            <a:xfrm>
              <a:off x="1443700" y="3911575"/>
              <a:ext cx="203500" cy="36050"/>
            </a:xfrm>
            <a:custGeom>
              <a:avLst/>
              <a:gdLst/>
              <a:ahLst/>
              <a:cxnLst/>
              <a:rect l="l" t="t" r="r" b="b"/>
              <a:pathLst>
                <a:path w="8140" h="1442" extrusionOk="0">
                  <a:moveTo>
                    <a:pt x="4576" y="1"/>
                  </a:moveTo>
                  <a:cubicBezTo>
                    <a:pt x="4406" y="1"/>
                    <a:pt x="4237" y="5"/>
                    <a:pt x="4070" y="13"/>
                  </a:cubicBezTo>
                  <a:cubicBezTo>
                    <a:pt x="3336" y="13"/>
                    <a:pt x="2669" y="113"/>
                    <a:pt x="2002" y="214"/>
                  </a:cubicBezTo>
                  <a:cubicBezTo>
                    <a:pt x="1335" y="347"/>
                    <a:pt x="668" y="514"/>
                    <a:pt x="0" y="847"/>
                  </a:cubicBezTo>
                  <a:cubicBezTo>
                    <a:pt x="734" y="1114"/>
                    <a:pt x="1401" y="1214"/>
                    <a:pt x="2069" y="1348"/>
                  </a:cubicBezTo>
                  <a:cubicBezTo>
                    <a:pt x="2540" y="1395"/>
                    <a:pt x="3029" y="1442"/>
                    <a:pt x="3510" y="1442"/>
                  </a:cubicBezTo>
                  <a:cubicBezTo>
                    <a:pt x="3710" y="1442"/>
                    <a:pt x="3908" y="1434"/>
                    <a:pt x="4103" y="1414"/>
                  </a:cubicBezTo>
                  <a:cubicBezTo>
                    <a:pt x="4804" y="1414"/>
                    <a:pt x="5471" y="1348"/>
                    <a:pt x="6138" y="1214"/>
                  </a:cubicBezTo>
                  <a:cubicBezTo>
                    <a:pt x="6805" y="1081"/>
                    <a:pt x="7472" y="947"/>
                    <a:pt x="8140" y="580"/>
                  </a:cubicBezTo>
                  <a:cubicBezTo>
                    <a:pt x="7472" y="314"/>
                    <a:pt x="6772" y="180"/>
                    <a:pt x="6105" y="113"/>
                  </a:cubicBezTo>
                  <a:cubicBezTo>
                    <a:pt x="5604" y="38"/>
                    <a:pt x="5085" y="1"/>
                    <a:pt x="45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35"/>
            <p:cNvSpPr/>
            <p:nvPr/>
          </p:nvSpPr>
          <p:spPr>
            <a:xfrm>
              <a:off x="1296925" y="3854350"/>
              <a:ext cx="116775" cy="166825"/>
            </a:xfrm>
            <a:custGeom>
              <a:avLst/>
              <a:gdLst/>
              <a:ahLst/>
              <a:cxnLst/>
              <a:rect l="l" t="t" r="r" b="b"/>
              <a:pathLst>
                <a:path w="4671" h="6673" extrusionOk="0">
                  <a:moveTo>
                    <a:pt x="1" y="1"/>
                  </a:moveTo>
                  <a:cubicBezTo>
                    <a:pt x="67" y="801"/>
                    <a:pt x="301" y="1468"/>
                    <a:pt x="568" y="2102"/>
                  </a:cubicBezTo>
                  <a:cubicBezTo>
                    <a:pt x="834" y="2769"/>
                    <a:pt x="1201" y="3336"/>
                    <a:pt x="1602" y="3904"/>
                  </a:cubicBezTo>
                  <a:cubicBezTo>
                    <a:pt x="1969" y="4437"/>
                    <a:pt x="2436" y="4971"/>
                    <a:pt x="2936" y="5438"/>
                  </a:cubicBezTo>
                  <a:cubicBezTo>
                    <a:pt x="3436" y="5905"/>
                    <a:pt x="3970" y="6339"/>
                    <a:pt x="4671" y="6672"/>
                  </a:cubicBezTo>
                  <a:cubicBezTo>
                    <a:pt x="4604" y="5938"/>
                    <a:pt x="4337" y="5271"/>
                    <a:pt x="4103" y="4604"/>
                  </a:cubicBezTo>
                  <a:cubicBezTo>
                    <a:pt x="3837" y="3937"/>
                    <a:pt x="3470" y="3336"/>
                    <a:pt x="3069" y="2803"/>
                  </a:cubicBezTo>
                  <a:cubicBezTo>
                    <a:pt x="2702" y="2269"/>
                    <a:pt x="2235" y="1735"/>
                    <a:pt x="1735" y="1268"/>
                  </a:cubicBezTo>
                  <a:cubicBezTo>
                    <a:pt x="1235" y="801"/>
                    <a:pt x="701" y="334"/>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35"/>
            <p:cNvSpPr/>
            <p:nvPr/>
          </p:nvSpPr>
          <p:spPr>
            <a:xfrm>
              <a:off x="1401175" y="3964950"/>
              <a:ext cx="196825" cy="55375"/>
            </a:xfrm>
            <a:custGeom>
              <a:avLst/>
              <a:gdLst/>
              <a:ahLst/>
              <a:cxnLst/>
              <a:rect l="l" t="t" r="r" b="b"/>
              <a:pathLst>
                <a:path w="7873" h="2215" extrusionOk="0">
                  <a:moveTo>
                    <a:pt x="6677" y="0"/>
                  </a:moveTo>
                  <a:cubicBezTo>
                    <a:pt x="6361" y="0"/>
                    <a:pt x="6056" y="17"/>
                    <a:pt x="5771" y="47"/>
                  </a:cubicBezTo>
                  <a:cubicBezTo>
                    <a:pt x="5104" y="147"/>
                    <a:pt x="4437" y="247"/>
                    <a:pt x="3770" y="414"/>
                  </a:cubicBezTo>
                  <a:cubicBezTo>
                    <a:pt x="3136" y="580"/>
                    <a:pt x="2469" y="847"/>
                    <a:pt x="1835" y="1081"/>
                  </a:cubicBezTo>
                  <a:cubicBezTo>
                    <a:pt x="1201" y="1348"/>
                    <a:pt x="601" y="1681"/>
                    <a:pt x="0" y="2148"/>
                  </a:cubicBezTo>
                  <a:cubicBezTo>
                    <a:pt x="384" y="2198"/>
                    <a:pt x="751" y="2215"/>
                    <a:pt x="1105" y="2215"/>
                  </a:cubicBezTo>
                  <a:cubicBezTo>
                    <a:pt x="1460" y="2215"/>
                    <a:pt x="1801" y="2198"/>
                    <a:pt x="2135" y="2181"/>
                  </a:cubicBezTo>
                  <a:cubicBezTo>
                    <a:pt x="2802" y="2081"/>
                    <a:pt x="3469" y="1981"/>
                    <a:pt x="4136" y="1815"/>
                  </a:cubicBezTo>
                  <a:cubicBezTo>
                    <a:pt x="4737" y="1648"/>
                    <a:pt x="5404" y="1381"/>
                    <a:pt x="6038" y="1147"/>
                  </a:cubicBezTo>
                  <a:cubicBezTo>
                    <a:pt x="6672" y="881"/>
                    <a:pt x="7305" y="547"/>
                    <a:pt x="7872" y="80"/>
                  </a:cubicBezTo>
                  <a:cubicBezTo>
                    <a:pt x="7468" y="25"/>
                    <a:pt x="7064" y="0"/>
                    <a:pt x="6677" y="0"/>
                  </a:cubicBezTo>
                  <a:close/>
                </a:path>
              </a:pathLst>
            </a:custGeom>
            <a:solidFill>
              <a:srgbClr val="72A26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35"/>
            <p:cNvSpPr/>
            <p:nvPr/>
          </p:nvSpPr>
          <p:spPr>
            <a:xfrm>
              <a:off x="1045875" y="2953075"/>
              <a:ext cx="313625" cy="986625"/>
            </a:xfrm>
            <a:custGeom>
              <a:avLst/>
              <a:gdLst/>
              <a:ahLst/>
              <a:cxnLst/>
              <a:rect l="l" t="t" r="r" b="b"/>
              <a:pathLst>
                <a:path w="12545" h="39465" extrusionOk="0">
                  <a:moveTo>
                    <a:pt x="424" y="0"/>
                  </a:moveTo>
                  <a:cubicBezTo>
                    <a:pt x="199" y="0"/>
                    <a:pt x="0" y="266"/>
                    <a:pt x="202" y="493"/>
                  </a:cubicBezTo>
                  <a:cubicBezTo>
                    <a:pt x="1870" y="2161"/>
                    <a:pt x="3171" y="4262"/>
                    <a:pt x="4338" y="6264"/>
                  </a:cubicBezTo>
                  <a:cubicBezTo>
                    <a:pt x="7507" y="11668"/>
                    <a:pt x="9509" y="17739"/>
                    <a:pt x="10643" y="23943"/>
                  </a:cubicBezTo>
                  <a:cubicBezTo>
                    <a:pt x="11544" y="28980"/>
                    <a:pt x="11810" y="34150"/>
                    <a:pt x="11644" y="39287"/>
                  </a:cubicBezTo>
                  <a:cubicBezTo>
                    <a:pt x="11644" y="39413"/>
                    <a:pt x="11710" y="39464"/>
                    <a:pt x="11797" y="39464"/>
                  </a:cubicBezTo>
                  <a:cubicBezTo>
                    <a:pt x="11965" y="39464"/>
                    <a:pt x="12211" y="39273"/>
                    <a:pt x="12211" y="39054"/>
                  </a:cubicBezTo>
                  <a:cubicBezTo>
                    <a:pt x="12544" y="30715"/>
                    <a:pt x="11577" y="22475"/>
                    <a:pt x="8808" y="14536"/>
                  </a:cubicBezTo>
                  <a:cubicBezTo>
                    <a:pt x="7207" y="10100"/>
                    <a:pt x="5072" y="5763"/>
                    <a:pt x="2204" y="1961"/>
                  </a:cubicBezTo>
                  <a:cubicBezTo>
                    <a:pt x="1703" y="1293"/>
                    <a:pt x="1203" y="660"/>
                    <a:pt x="636" y="93"/>
                  </a:cubicBezTo>
                  <a:cubicBezTo>
                    <a:pt x="571" y="28"/>
                    <a:pt x="496" y="0"/>
                    <a:pt x="42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35"/>
            <p:cNvSpPr/>
            <p:nvPr/>
          </p:nvSpPr>
          <p:spPr>
            <a:xfrm>
              <a:off x="974200" y="2853650"/>
              <a:ext cx="139275" cy="175150"/>
            </a:xfrm>
            <a:custGeom>
              <a:avLst/>
              <a:gdLst/>
              <a:ahLst/>
              <a:cxnLst/>
              <a:rect l="l" t="t" r="r" b="b"/>
              <a:pathLst>
                <a:path w="5571" h="7006" extrusionOk="0">
                  <a:moveTo>
                    <a:pt x="0" y="0"/>
                  </a:moveTo>
                  <a:cubicBezTo>
                    <a:pt x="67" y="901"/>
                    <a:pt x="334" y="1635"/>
                    <a:pt x="667" y="2335"/>
                  </a:cubicBezTo>
                  <a:cubicBezTo>
                    <a:pt x="1001" y="3069"/>
                    <a:pt x="1401" y="3669"/>
                    <a:pt x="1868" y="4270"/>
                  </a:cubicBezTo>
                  <a:cubicBezTo>
                    <a:pt x="2335" y="4837"/>
                    <a:pt x="2869" y="5404"/>
                    <a:pt x="3436" y="5838"/>
                  </a:cubicBezTo>
                  <a:cubicBezTo>
                    <a:pt x="4070" y="6305"/>
                    <a:pt x="4737" y="6738"/>
                    <a:pt x="5571" y="7005"/>
                  </a:cubicBezTo>
                  <a:cubicBezTo>
                    <a:pt x="5504" y="6138"/>
                    <a:pt x="5237" y="5404"/>
                    <a:pt x="4904" y="4670"/>
                  </a:cubicBezTo>
                  <a:cubicBezTo>
                    <a:pt x="4570" y="3970"/>
                    <a:pt x="4170" y="3336"/>
                    <a:pt x="3703" y="2769"/>
                  </a:cubicBezTo>
                  <a:cubicBezTo>
                    <a:pt x="3236" y="2168"/>
                    <a:pt x="2702" y="1635"/>
                    <a:pt x="2102" y="1168"/>
                  </a:cubicBezTo>
                  <a:cubicBezTo>
                    <a:pt x="1501" y="734"/>
                    <a:pt x="834" y="300"/>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35"/>
            <p:cNvSpPr/>
            <p:nvPr/>
          </p:nvSpPr>
          <p:spPr>
            <a:xfrm>
              <a:off x="1150975" y="2882825"/>
              <a:ext cx="55900" cy="218525"/>
            </a:xfrm>
            <a:custGeom>
              <a:avLst/>
              <a:gdLst/>
              <a:ahLst/>
              <a:cxnLst/>
              <a:rect l="l" t="t" r="r" b="b"/>
              <a:pathLst>
                <a:path w="2236" h="8741" extrusionOk="0">
                  <a:moveTo>
                    <a:pt x="2136" y="1"/>
                  </a:moveTo>
                  <a:cubicBezTo>
                    <a:pt x="1669" y="668"/>
                    <a:pt x="1335" y="1335"/>
                    <a:pt x="1035" y="2069"/>
                  </a:cubicBezTo>
                  <a:cubicBezTo>
                    <a:pt x="735" y="2736"/>
                    <a:pt x="535" y="3470"/>
                    <a:pt x="368" y="4170"/>
                  </a:cubicBezTo>
                  <a:cubicBezTo>
                    <a:pt x="201" y="4904"/>
                    <a:pt x="68" y="5638"/>
                    <a:pt x="34" y="6405"/>
                  </a:cubicBezTo>
                  <a:cubicBezTo>
                    <a:pt x="1" y="7172"/>
                    <a:pt x="1" y="7940"/>
                    <a:pt x="134" y="8740"/>
                  </a:cubicBezTo>
                  <a:cubicBezTo>
                    <a:pt x="635" y="8073"/>
                    <a:pt x="935" y="7339"/>
                    <a:pt x="1168" y="6672"/>
                  </a:cubicBezTo>
                  <a:cubicBezTo>
                    <a:pt x="1469" y="6005"/>
                    <a:pt x="1669" y="5271"/>
                    <a:pt x="1836" y="4570"/>
                  </a:cubicBezTo>
                  <a:cubicBezTo>
                    <a:pt x="2036" y="3837"/>
                    <a:pt x="2169" y="3103"/>
                    <a:pt x="2203" y="2336"/>
                  </a:cubicBezTo>
                  <a:cubicBezTo>
                    <a:pt x="2236" y="1602"/>
                    <a:pt x="2236" y="801"/>
                    <a:pt x="2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35"/>
            <p:cNvSpPr/>
            <p:nvPr/>
          </p:nvSpPr>
          <p:spPr>
            <a:xfrm>
              <a:off x="940825" y="3037400"/>
              <a:ext cx="216850" cy="60225"/>
            </a:xfrm>
            <a:custGeom>
              <a:avLst/>
              <a:gdLst/>
              <a:ahLst/>
              <a:cxnLst/>
              <a:rect l="l" t="t" r="r" b="b"/>
              <a:pathLst>
                <a:path w="8674" h="2409" extrusionOk="0">
                  <a:moveTo>
                    <a:pt x="1255" y="1"/>
                  </a:moveTo>
                  <a:cubicBezTo>
                    <a:pt x="834" y="1"/>
                    <a:pt x="413" y="33"/>
                    <a:pt x="1" y="122"/>
                  </a:cubicBezTo>
                  <a:cubicBezTo>
                    <a:pt x="601" y="622"/>
                    <a:pt x="1269" y="989"/>
                    <a:pt x="2002" y="1290"/>
                  </a:cubicBezTo>
                  <a:cubicBezTo>
                    <a:pt x="2703" y="1590"/>
                    <a:pt x="3403" y="1823"/>
                    <a:pt x="4104" y="1990"/>
                  </a:cubicBezTo>
                  <a:cubicBezTo>
                    <a:pt x="4838" y="2157"/>
                    <a:pt x="5572" y="2290"/>
                    <a:pt x="6339" y="2390"/>
                  </a:cubicBezTo>
                  <a:cubicBezTo>
                    <a:pt x="6583" y="2401"/>
                    <a:pt x="6835" y="2409"/>
                    <a:pt x="7092" y="2409"/>
                  </a:cubicBezTo>
                  <a:cubicBezTo>
                    <a:pt x="7606" y="2409"/>
                    <a:pt x="8140" y="2379"/>
                    <a:pt x="8674" y="2290"/>
                  </a:cubicBezTo>
                  <a:cubicBezTo>
                    <a:pt x="8040" y="1790"/>
                    <a:pt x="7340" y="1456"/>
                    <a:pt x="6672" y="1156"/>
                  </a:cubicBezTo>
                  <a:cubicBezTo>
                    <a:pt x="5939" y="823"/>
                    <a:pt x="5238" y="589"/>
                    <a:pt x="4538" y="422"/>
                  </a:cubicBezTo>
                  <a:cubicBezTo>
                    <a:pt x="3837" y="256"/>
                    <a:pt x="3070" y="122"/>
                    <a:pt x="2336" y="55"/>
                  </a:cubicBezTo>
                  <a:cubicBezTo>
                    <a:pt x="1981" y="24"/>
                    <a:pt x="1618" y="1"/>
                    <a:pt x="12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35"/>
            <p:cNvSpPr/>
            <p:nvPr/>
          </p:nvSpPr>
          <p:spPr>
            <a:xfrm>
              <a:off x="1201850" y="2977900"/>
              <a:ext cx="48400" cy="220175"/>
            </a:xfrm>
            <a:custGeom>
              <a:avLst/>
              <a:gdLst/>
              <a:ahLst/>
              <a:cxnLst/>
              <a:rect l="l" t="t" r="r" b="b"/>
              <a:pathLst>
                <a:path w="1936" h="8807" extrusionOk="0">
                  <a:moveTo>
                    <a:pt x="1735" y="0"/>
                  </a:moveTo>
                  <a:cubicBezTo>
                    <a:pt x="1302" y="667"/>
                    <a:pt x="1001" y="1368"/>
                    <a:pt x="768" y="2068"/>
                  </a:cubicBezTo>
                  <a:cubicBezTo>
                    <a:pt x="501" y="2802"/>
                    <a:pt x="334" y="3503"/>
                    <a:pt x="234" y="4237"/>
                  </a:cubicBezTo>
                  <a:cubicBezTo>
                    <a:pt x="101" y="5004"/>
                    <a:pt x="1" y="5771"/>
                    <a:pt x="1" y="6505"/>
                  </a:cubicBezTo>
                  <a:cubicBezTo>
                    <a:pt x="1" y="7272"/>
                    <a:pt x="67" y="8006"/>
                    <a:pt x="234" y="8807"/>
                  </a:cubicBezTo>
                  <a:cubicBezTo>
                    <a:pt x="668" y="8139"/>
                    <a:pt x="935" y="7439"/>
                    <a:pt x="1168" y="6705"/>
                  </a:cubicBezTo>
                  <a:cubicBezTo>
                    <a:pt x="1435" y="6005"/>
                    <a:pt x="1602" y="5304"/>
                    <a:pt x="1735" y="4537"/>
                  </a:cubicBezTo>
                  <a:cubicBezTo>
                    <a:pt x="1835" y="3803"/>
                    <a:pt x="1936" y="3036"/>
                    <a:pt x="1936" y="2302"/>
                  </a:cubicBezTo>
                  <a:cubicBezTo>
                    <a:pt x="1936" y="1535"/>
                    <a:pt x="1936" y="801"/>
                    <a:pt x="17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35"/>
            <p:cNvSpPr/>
            <p:nvPr/>
          </p:nvSpPr>
          <p:spPr>
            <a:xfrm>
              <a:off x="990050" y="3140300"/>
              <a:ext cx="221000" cy="67175"/>
            </a:xfrm>
            <a:custGeom>
              <a:avLst/>
              <a:gdLst/>
              <a:ahLst/>
              <a:cxnLst/>
              <a:rect l="l" t="t" r="r" b="b"/>
              <a:pathLst>
                <a:path w="8840" h="2687" extrusionOk="0">
                  <a:moveTo>
                    <a:pt x="2782" y="0"/>
                  </a:moveTo>
                  <a:cubicBezTo>
                    <a:pt x="2655" y="0"/>
                    <a:pt x="2528" y="3"/>
                    <a:pt x="2402" y="9"/>
                  </a:cubicBezTo>
                  <a:cubicBezTo>
                    <a:pt x="1635" y="42"/>
                    <a:pt x="834" y="176"/>
                    <a:pt x="0" y="509"/>
                  </a:cubicBezTo>
                  <a:cubicBezTo>
                    <a:pt x="667" y="1143"/>
                    <a:pt x="1334" y="1510"/>
                    <a:pt x="2068" y="1844"/>
                  </a:cubicBezTo>
                  <a:cubicBezTo>
                    <a:pt x="2769" y="2144"/>
                    <a:pt x="3469" y="2377"/>
                    <a:pt x="4236" y="2511"/>
                  </a:cubicBezTo>
                  <a:cubicBezTo>
                    <a:pt x="4844" y="2621"/>
                    <a:pt x="5475" y="2686"/>
                    <a:pt x="6091" y="2686"/>
                  </a:cubicBezTo>
                  <a:cubicBezTo>
                    <a:pt x="6219" y="2686"/>
                    <a:pt x="6345" y="2683"/>
                    <a:pt x="6471" y="2678"/>
                  </a:cubicBezTo>
                  <a:cubicBezTo>
                    <a:pt x="7239" y="2644"/>
                    <a:pt x="8006" y="2511"/>
                    <a:pt x="8840" y="2177"/>
                  </a:cubicBezTo>
                  <a:cubicBezTo>
                    <a:pt x="8206" y="1543"/>
                    <a:pt x="7539" y="1176"/>
                    <a:pt x="6805" y="843"/>
                  </a:cubicBezTo>
                  <a:cubicBezTo>
                    <a:pt x="6104" y="543"/>
                    <a:pt x="5404" y="309"/>
                    <a:pt x="4637" y="176"/>
                  </a:cubicBezTo>
                  <a:cubicBezTo>
                    <a:pt x="4029" y="65"/>
                    <a:pt x="3398" y="0"/>
                    <a:pt x="27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35"/>
            <p:cNvSpPr/>
            <p:nvPr/>
          </p:nvSpPr>
          <p:spPr>
            <a:xfrm>
              <a:off x="1242725" y="3092975"/>
              <a:ext cx="75075" cy="214350"/>
            </a:xfrm>
            <a:custGeom>
              <a:avLst/>
              <a:gdLst/>
              <a:ahLst/>
              <a:cxnLst/>
              <a:rect l="l" t="t" r="r" b="b"/>
              <a:pathLst>
                <a:path w="3003" h="8574" extrusionOk="0">
                  <a:moveTo>
                    <a:pt x="2836" y="1"/>
                  </a:moveTo>
                  <a:cubicBezTo>
                    <a:pt x="2202" y="568"/>
                    <a:pt x="1802" y="1235"/>
                    <a:pt x="1401" y="1902"/>
                  </a:cubicBezTo>
                  <a:cubicBezTo>
                    <a:pt x="1034" y="2569"/>
                    <a:pt x="768" y="3270"/>
                    <a:pt x="534" y="4003"/>
                  </a:cubicBezTo>
                  <a:cubicBezTo>
                    <a:pt x="334" y="4704"/>
                    <a:pt x="167" y="5438"/>
                    <a:pt x="100" y="6205"/>
                  </a:cubicBezTo>
                  <a:cubicBezTo>
                    <a:pt x="0" y="6939"/>
                    <a:pt x="0" y="7739"/>
                    <a:pt x="167" y="8573"/>
                  </a:cubicBezTo>
                  <a:cubicBezTo>
                    <a:pt x="801" y="8006"/>
                    <a:pt x="1201" y="7339"/>
                    <a:pt x="1601" y="6672"/>
                  </a:cubicBezTo>
                  <a:cubicBezTo>
                    <a:pt x="1968" y="6005"/>
                    <a:pt x="2269" y="5271"/>
                    <a:pt x="2469" y="4571"/>
                  </a:cubicBezTo>
                  <a:cubicBezTo>
                    <a:pt x="2669" y="3870"/>
                    <a:pt x="2836" y="3103"/>
                    <a:pt x="2936" y="2369"/>
                  </a:cubicBezTo>
                  <a:cubicBezTo>
                    <a:pt x="3002" y="1602"/>
                    <a:pt x="3002" y="835"/>
                    <a:pt x="28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35"/>
            <p:cNvSpPr/>
            <p:nvPr/>
          </p:nvSpPr>
          <p:spPr>
            <a:xfrm>
              <a:off x="1042575" y="3229875"/>
              <a:ext cx="212675" cy="81750"/>
            </a:xfrm>
            <a:custGeom>
              <a:avLst/>
              <a:gdLst/>
              <a:ahLst/>
              <a:cxnLst/>
              <a:rect l="l" t="t" r="r" b="b"/>
              <a:pathLst>
                <a:path w="8507" h="3270" extrusionOk="0">
                  <a:moveTo>
                    <a:pt x="1537" y="0"/>
                  </a:moveTo>
                  <a:cubicBezTo>
                    <a:pt x="1051" y="0"/>
                    <a:pt x="538" y="63"/>
                    <a:pt x="1" y="229"/>
                  </a:cubicBezTo>
                  <a:cubicBezTo>
                    <a:pt x="534" y="929"/>
                    <a:pt x="1168" y="1396"/>
                    <a:pt x="1835" y="1796"/>
                  </a:cubicBezTo>
                  <a:cubicBezTo>
                    <a:pt x="2502" y="2230"/>
                    <a:pt x="3169" y="2530"/>
                    <a:pt x="3870" y="2764"/>
                  </a:cubicBezTo>
                  <a:cubicBezTo>
                    <a:pt x="4604" y="3031"/>
                    <a:pt x="5338" y="3131"/>
                    <a:pt x="6105" y="3231"/>
                  </a:cubicBezTo>
                  <a:cubicBezTo>
                    <a:pt x="6361" y="3254"/>
                    <a:pt x="6624" y="3269"/>
                    <a:pt x="6896" y="3269"/>
                  </a:cubicBezTo>
                  <a:cubicBezTo>
                    <a:pt x="7405" y="3269"/>
                    <a:pt x="7941" y="3216"/>
                    <a:pt x="8507" y="3064"/>
                  </a:cubicBezTo>
                  <a:cubicBezTo>
                    <a:pt x="7973" y="2364"/>
                    <a:pt x="7339" y="1897"/>
                    <a:pt x="6672" y="1463"/>
                  </a:cubicBezTo>
                  <a:cubicBezTo>
                    <a:pt x="6005" y="1063"/>
                    <a:pt x="5338" y="762"/>
                    <a:pt x="4637" y="529"/>
                  </a:cubicBezTo>
                  <a:cubicBezTo>
                    <a:pt x="3903" y="262"/>
                    <a:pt x="3169" y="129"/>
                    <a:pt x="2402" y="62"/>
                  </a:cubicBezTo>
                  <a:cubicBezTo>
                    <a:pt x="2124" y="24"/>
                    <a:pt x="1835" y="0"/>
                    <a:pt x="1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35"/>
            <p:cNvSpPr/>
            <p:nvPr/>
          </p:nvSpPr>
          <p:spPr>
            <a:xfrm>
              <a:off x="1279425" y="3206400"/>
              <a:ext cx="89250" cy="207675"/>
            </a:xfrm>
            <a:custGeom>
              <a:avLst/>
              <a:gdLst/>
              <a:ahLst/>
              <a:cxnLst/>
              <a:rect l="l" t="t" r="r" b="b"/>
              <a:pathLst>
                <a:path w="3570" h="8307" extrusionOk="0">
                  <a:moveTo>
                    <a:pt x="3503" y="0"/>
                  </a:moveTo>
                  <a:cubicBezTo>
                    <a:pt x="2835" y="501"/>
                    <a:pt x="2335" y="1134"/>
                    <a:pt x="1901" y="1735"/>
                  </a:cubicBezTo>
                  <a:cubicBezTo>
                    <a:pt x="1501" y="2402"/>
                    <a:pt x="1168" y="3036"/>
                    <a:pt x="867" y="3736"/>
                  </a:cubicBezTo>
                  <a:cubicBezTo>
                    <a:pt x="567" y="4470"/>
                    <a:pt x="367" y="5171"/>
                    <a:pt x="200" y="5904"/>
                  </a:cubicBezTo>
                  <a:cubicBezTo>
                    <a:pt x="67" y="6672"/>
                    <a:pt x="0" y="7472"/>
                    <a:pt x="67" y="8306"/>
                  </a:cubicBezTo>
                  <a:cubicBezTo>
                    <a:pt x="734" y="7806"/>
                    <a:pt x="1201" y="7172"/>
                    <a:pt x="1635" y="6538"/>
                  </a:cubicBezTo>
                  <a:cubicBezTo>
                    <a:pt x="2068" y="5871"/>
                    <a:pt x="2402" y="5237"/>
                    <a:pt x="2702" y="4537"/>
                  </a:cubicBezTo>
                  <a:cubicBezTo>
                    <a:pt x="3002" y="3836"/>
                    <a:pt x="3202" y="3136"/>
                    <a:pt x="3369" y="2369"/>
                  </a:cubicBezTo>
                  <a:cubicBezTo>
                    <a:pt x="3503" y="1635"/>
                    <a:pt x="3569" y="834"/>
                    <a:pt x="3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35"/>
            <p:cNvSpPr/>
            <p:nvPr/>
          </p:nvSpPr>
          <p:spPr>
            <a:xfrm>
              <a:off x="1083450" y="3321750"/>
              <a:ext cx="205150" cy="94500"/>
            </a:xfrm>
            <a:custGeom>
              <a:avLst/>
              <a:gdLst/>
              <a:ahLst/>
              <a:cxnLst/>
              <a:rect l="l" t="t" r="r" b="b"/>
              <a:pathLst>
                <a:path w="8206" h="3780" extrusionOk="0">
                  <a:moveTo>
                    <a:pt x="979" y="0"/>
                  </a:moveTo>
                  <a:cubicBezTo>
                    <a:pt x="662" y="0"/>
                    <a:pt x="336" y="25"/>
                    <a:pt x="0" y="90"/>
                  </a:cubicBezTo>
                  <a:cubicBezTo>
                    <a:pt x="434" y="857"/>
                    <a:pt x="1034" y="1390"/>
                    <a:pt x="1668" y="1857"/>
                  </a:cubicBezTo>
                  <a:cubicBezTo>
                    <a:pt x="2302" y="2291"/>
                    <a:pt x="2969" y="2691"/>
                    <a:pt x="3636" y="2958"/>
                  </a:cubicBezTo>
                  <a:cubicBezTo>
                    <a:pt x="4336" y="3258"/>
                    <a:pt x="5037" y="3525"/>
                    <a:pt x="5804" y="3625"/>
                  </a:cubicBezTo>
                  <a:cubicBezTo>
                    <a:pt x="6264" y="3709"/>
                    <a:pt x="6750" y="3779"/>
                    <a:pt x="7262" y="3779"/>
                  </a:cubicBezTo>
                  <a:cubicBezTo>
                    <a:pt x="7567" y="3779"/>
                    <a:pt x="7882" y="3754"/>
                    <a:pt x="8206" y="3692"/>
                  </a:cubicBezTo>
                  <a:cubicBezTo>
                    <a:pt x="7739" y="2925"/>
                    <a:pt x="7172" y="2391"/>
                    <a:pt x="6538" y="1924"/>
                  </a:cubicBezTo>
                  <a:cubicBezTo>
                    <a:pt x="5904" y="1457"/>
                    <a:pt x="5237" y="1090"/>
                    <a:pt x="4570" y="790"/>
                  </a:cubicBezTo>
                  <a:cubicBezTo>
                    <a:pt x="3869" y="523"/>
                    <a:pt x="3169" y="256"/>
                    <a:pt x="2402" y="123"/>
                  </a:cubicBezTo>
                  <a:cubicBezTo>
                    <a:pt x="1952" y="62"/>
                    <a:pt x="1478" y="0"/>
                    <a:pt x="9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35"/>
            <p:cNvSpPr/>
            <p:nvPr/>
          </p:nvSpPr>
          <p:spPr>
            <a:xfrm>
              <a:off x="1316950" y="3359825"/>
              <a:ext cx="97575" cy="181000"/>
            </a:xfrm>
            <a:custGeom>
              <a:avLst/>
              <a:gdLst/>
              <a:ahLst/>
              <a:cxnLst/>
              <a:rect l="l" t="t" r="r" b="b"/>
              <a:pathLst>
                <a:path w="3903" h="7240" extrusionOk="0">
                  <a:moveTo>
                    <a:pt x="3903" y="1"/>
                  </a:moveTo>
                  <a:lnTo>
                    <a:pt x="3903" y="1"/>
                  </a:lnTo>
                  <a:cubicBezTo>
                    <a:pt x="3236" y="401"/>
                    <a:pt x="2735" y="902"/>
                    <a:pt x="2302" y="1435"/>
                  </a:cubicBezTo>
                  <a:cubicBezTo>
                    <a:pt x="1835" y="2002"/>
                    <a:pt x="1468" y="2536"/>
                    <a:pt x="1134" y="3170"/>
                  </a:cubicBezTo>
                  <a:cubicBezTo>
                    <a:pt x="834" y="3770"/>
                    <a:pt x="534" y="4404"/>
                    <a:pt x="334" y="5071"/>
                  </a:cubicBezTo>
                  <a:cubicBezTo>
                    <a:pt x="134" y="5738"/>
                    <a:pt x="0" y="6439"/>
                    <a:pt x="0" y="7239"/>
                  </a:cubicBezTo>
                  <a:lnTo>
                    <a:pt x="0" y="7239"/>
                  </a:lnTo>
                  <a:cubicBezTo>
                    <a:pt x="667" y="6839"/>
                    <a:pt x="1168" y="6272"/>
                    <a:pt x="1635" y="5772"/>
                  </a:cubicBezTo>
                  <a:cubicBezTo>
                    <a:pt x="2068" y="5238"/>
                    <a:pt x="2469" y="4704"/>
                    <a:pt x="2802" y="4070"/>
                  </a:cubicBezTo>
                  <a:cubicBezTo>
                    <a:pt x="3069" y="3437"/>
                    <a:pt x="3369" y="2836"/>
                    <a:pt x="3569" y="2169"/>
                  </a:cubicBezTo>
                  <a:cubicBezTo>
                    <a:pt x="3803" y="1502"/>
                    <a:pt x="3903" y="768"/>
                    <a:pt x="3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35"/>
            <p:cNvSpPr/>
            <p:nvPr/>
          </p:nvSpPr>
          <p:spPr>
            <a:xfrm>
              <a:off x="1145150" y="3438625"/>
              <a:ext cx="179325" cy="102350"/>
            </a:xfrm>
            <a:custGeom>
              <a:avLst/>
              <a:gdLst/>
              <a:ahLst/>
              <a:cxnLst/>
              <a:rect l="l" t="t" r="r" b="b"/>
              <a:pathLst>
                <a:path w="7173" h="4094" extrusionOk="0">
                  <a:moveTo>
                    <a:pt x="432" y="0"/>
                  </a:moveTo>
                  <a:cubicBezTo>
                    <a:pt x="292" y="0"/>
                    <a:pt x="148" y="6"/>
                    <a:pt x="0" y="18"/>
                  </a:cubicBezTo>
                  <a:cubicBezTo>
                    <a:pt x="367" y="718"/>
                    <a:pt x="868" y="1252"/>
                    <a:pt x="1368" y="1752"/>
                  </a:cubicBezTo>
                  <a:cubicBezTo>
                    <a:pt x="1868" y="2219"/>
                    <a:pt x="2436" y="2620"/>
                    <a:pt x="3036" y="2953"/>
                  </a:cubicBezTo>
                  <a:cubicBezTo>
                    <a:pt x="3603" y="3354"/>
                    <a:pt x="4270" y="3587"/>
                    <a:pt x="4937" y="3787"/>
                  </a:cubicBezTo>
                  <a:cubicBezTo>
                    <a:pt x="5521" y="3991"/>
                    <a:pt x="6156" y="4094"/>
                    <a:pt x="6864" y="4094"/>
                  </a:cubicBezTo>
                  <a:cubicBezTo>
                    <a:pt x="6965" y="4094"/>
                    <a:pt x="7068" y="4092"/>
                    <a:pt x="7172" y="4087"/>
                  </a:cubicBezTo>
                  <a:cubicBezTo>
                    <a:pt x="6772" y="3320"/>
                    <a:pt x="6338" y="2786"/>
                    <a:pt x="5771" y="2353"/>
                  </a:cubicBezTo>
                  <a:cubicBezTo>
                    <a:pt x="5271" y="1886"/>
                    <a:pt x="4704" y="1452"/>
                    <a:pt x="4103" y="1119"/>
                  </a:cubicBezTo>
                  <a:cubicBezTo>
                    <a:pt x="3536" y="752"/>
                    <a:pt x="2869" y="518"/>
                    <a:pt x="2202" y="285"/>
                  </a:cubicBezTo>
                  <a:cubicBezTo>
                    <a:pt x="1653" y="120"/>
                    <a:pt x="1082" y="0"/>
                    <a:pt x="43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35"/>
            <p:cNvSpPr/>
            <p:nvPr/>
          </p:nvSpPr>
          <p:spPr>
            <a:xfrm>
              <a:off x="851150" y="3385350"/>
              <a:ext cx="385750" cy="896200"/>
            </a:xfrm>
            <a:custGeom>
              <a:avLst/>
              <a:gdLst/>
              <a:ahLst/>
              <a:cxnLst/>
              <a:rect l="l" t="t" r="r" b="b"/>
              <a:pathLst>
                <a:path w="15430" h="35848" extrusionOk="0">
                  <a:moveTo>
                    <a:pt x="429" y="1"/>
                  </a:moveTo>
                  <a:cubicBezTo>
                    <a:pt x="171" y="1"/>
                    <a:pt x="1" y="380"/>
                    <a:pt x="252" y="548"/>
                  </a:cubicBezTo>
                  <a:cubicBezTo>
                    <a:pt x="352" y="648"/>
                    <a:pt x="352" y="648"/>
                    <a:pt x="586" y="815"/>
                  </a:cubicBezTo>
                  <a:cubicBezTo>
                    <a:pt x="919" y="1048"/>
                    <a:pt x="1186" y="1348"/>
                    <a:pt x="1520" y="1648"/>
                  </a:cubicBezTo>
                  <a:cubicBezTo>
                    <a:pt x="2687" y="2716"/>
                    <a:pt x="3788" y="3917"/>
                    <a:pt x="4755" y="5218"/>
                  </a:cubicBezTo>
                  <a:cubicBezTo>
                    <a:pt x="8325" y="9854"/>
                    <a:pt x="10793" y="15292"/>
                    <a:pt x="12428" y="20896"/>
                  </a:cubicBezTo>
                  <a:cubicBezTo>
                    <a:pt x="13795" y="25699"/>
                    <a:pt x="14529" y="30603"/>
                    <a:pt x="14829" y="35573"/>
                  </a:cubicBezTo>
                  <a:cubicBezTo>
                    <a:pt x="14846" y="35756"/>
                    <a:pt x="14996" y="35848"/>
                    <a:pt x="15142" y="35848"/>
                  </a:cubicBezTo>
                  <a:cubicBezTo>
                    <a:pt x="15288" y="35848"/>
                    <a:pt x="15430" y="35756"/>
                    <a:pt x="15430" y="35573"/>
                  </a:cubicBezTo>
                  <a:cubicBezTo>
                    <a:pt x="14963" y="27567"/>
                    <a:pt x="13295" y="19561"/>
                    <a:pt x="9792" y="12289"/>
                  </a:cubicBezTo>
                  <a:cubicBezTo>
                    <a:pt x="7858" y="8387"/>
                    <a:pt x="5423" y="4584"/>
                    <a:pt x="2287" y="1515"/>
                  </a:cubicBezTo>
                  <a:cubicBezTo>
                    <a:pt x="1753" y="948"/>
                    <a:pt x="1186" y="448"/>
                    <a:pt x="586" y="47"/>
                  </a:cubicBezTo>
                  <a:cubicBezTo>
                    <a:pt x="532" y="15"/>
                    <a:pt x="479" y="1"/>
                    <a:pt x="42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35"/>
            <p:cNvSpPr/>
            <p:nvPr/>
          </p:nvSpPr>
          <p:spPr>
            <a:xfrm>
              <a:off x="753200" y="3301450"/>
              <a:ext cx="166825" cy="147650"/>
            </a:xfrm>
            <a:custGeom>
              <a:avLst/>
              <a:gdLst/>
              <a:ahLst/>
              <a:cxnLst/>
              <a:rect l="l" t="t" r="r" b="b"/>
              <a:pathLst>
                <a:path w="6673" h="5906" extrusionOk="0">
                  <a:moveTo>
                    <a:pt x="1" y="1"/>
                  </a:moveTo>
                  <a:cubicBezTo>
                    <a:pt x="201" y="835"/>
                    <a:pt x="601" y="1535"/>
                    <a:pt x="1035" y="2169"/>
                  </a:cubicBezTo>
                  <a:cubicBezTo>
                    <a:pt x="1502" y="2770"/>
                    <a:pt x="2002" y="3337"/>
                    <a:pt x="2536" y="3837"/>
                  </a:cubicBezTo>
                  <a:cubicBezTo>
                    <a:pt x="3069" y="4337"/>
                    <a:pt x="3703" y="4738"/>
                    <a:pt x="4370" y="5105"/>
                  </a:cubicBezTo>
                  <a:cubicBezTo>
                    <a:pt x="5038" y="5505"/>
                    <a:pt x="5771" y="5772"/>
                    <a:pt x="6672" y="5905"/>
                  </a:cubicBezTo>
                  <a:cubicBezTo>
                    <a:pt x="6405" y="5071"/>
                    <a:pt x="6038" y="4371"/>
                    <a:pt x="5605" y="3737"/>
                  </a:cubicBezTo>
                  <a:cubicBezTo>
                    <a:pt x="5171" y="3103"/>
                    <a:pt x="4671" y="2569"/>
                    <a:pt x="4104" y="2069"/>
                  </a:cubicBezTo>
                  <a:cubicBezTo>
                    <a:pt x="3570" y="1569"/>
                    <a:pt x="2936" y="1168"/>
                    <a:pt x="2269" y="768"/>
                  </a:cubicBezTo>
                  <a:cubicBezTo>
                    <a:pt x="1602" y="401"/>
                    <a:pt x="868" y="101"/>
                    <a:pt x="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35"/>
            <p:cNvSpPr/>
            <p:nvPr/>
          </p:nvSpPr>
          <p:spPr>
            <a:xfrm>
              <a:off x="965850" y="3312300"/>
              <a:ext cx="43400" cy="215175"/>
            </a:xfrm>
            <a:custGeom>
              <a:avLst/>
              <a:gdLst/>
              <a:ahLst/>
              <a:cxnLst/>
              <a:rect l="l" t="t" r="r" b="b"/>
              <a:pathLst>
                <a:path w="1736" h="8607" extrusionOk="0">
                  <a:moveTo>
                    <a:pt x="1235" y="1"/>
                  </a:moveTo>
                  <a:cubicBezTo>
                    <a:pt x="835" y="668"/>
                    <a:pt x="601" y="1402"/>
                    <a:pt x="401" y="2102"/>
                  </a:cubicBezTo>
                  <a:cubicBezTo>
                    <a:pt x="201" y="2803"/>
                    <a:pt x="67" y="3503"/>
                    <a:pt x="34" y="4204"/>
                  </a:cubicBezTo>
                  <a:cubicBezTo>
                    <a:pt x="1" y="4937"/>
                    <a:pt x="1" y="5671"/>
                    <a:pt x="34" y="6405"/>
                  </a:cubicBezTo>
                  <a:cubicBezTo>
                    <a:pt x="101" y="7139"/>
                    <a:pt x="201" y="7839"/>
                    <a:pt x="501" y="8607"/>
                  </a:cubicBezTo>
                  <a:cubicBezTo>
                    <a:pt x="901" y="7940"/>
                    <a:pt x="1168" y="7239"/>
                    <a:pt x="1335" y="6505"/>
                  </a:cubicBezTo>
                  <a:cubicBezTo>
                    <a:pt x="1535" y="5805"/>
                    <a:pt x="1602" y="5104"/>
                    <a:pt x="1702" y="4404"/>
                  </a:cubicBezTo>
                  <a:cubicBezTo>
                    <a:pt x="1735" y="3670"/>
                    <a:pt x="1735" y="2936"/>
                    <a:pt x="1702" y="2235"/>
                  </a:cubicBezTo>
                  <a:cubicBezTo>
                    <a:pt x="1669" y="1468"/>
                    <a:pt x="1535" y="768"/>
                    <a:pt x="12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9" name="Google Shape;2899;p35"/>
            <p:cNvSpPr/>
            <p:nvPr/>
          </p:nvSpPr>
          <p:spPr>
            <a:xfrm>
              <a:off x="763200" y="3489925"/>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9" y="1402"/>
                    <a:pt x="2169" y="1535"/>
                  </a:cubicBezTo>
                  <a:cubicBezTo>
                    <a:pt x="2903" y="1635"/>
                    <a:pt x="3637" y="1668"/>
                    <a:pt x="4337" y="1668"/>
                  </a:cubicBezTo>
                  <a:cubicBezTo>
                    <a:pt x="5105" y="1668"/>
                    <a:pt x="5805" y="1568"/>
                    <a:pt x="6506" y="1468"/>
                  </a:cubicBezTo>
                  <a:cubicBezTo>
                    <a:pt x="7206" y="1302"/>
                    <a:pt x="7907" y="1135"/>
                    <a:pt x="8640" y="734"/>
                  </a:cubicBezTo>
                  <a:cubicBezTo>
                    <a:pt x="7940" y="434"/>
                    <a:pt x="7206" y="301"/>
                    <a:pt x="6472" y="101"/>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0" name="Google Shape;2900;p35"/>
            <p:cNvSpPr/>
            <p:nvPr/>
          </p:nvSpPr>
          <p:spPr>
            <a:xfrm>
              <a:off x="1015900" y="3384025"/>
              <a:ext cx="57550" cy="215175"/>
            </a:xfrm>
            <a:custGeom>
              <a:avLst/>
              <a:gdLst/>
              <a:ahLst/>
              <a:cxnLst/>
              <a:rect l="l" t="t" r="r" b="b"/>
              <a:pathLst>
                <a:path w="2302" h="8607" extrusionOk="0">
                  <a:moveTo>
                    <a:pt x="1535" y="0"/>
                  </a:moveTo>
                  <a:cubicBezTo>
                    <a:pt x="1034" y="734"/>
                    <a:pt x="734" y="1401"/>
                    <a:pt x="500" y="2102"/>
                  </a:cubicBezTo>
                  <a:cubicBezTo>
                    <a:pt x="267" y="2802"/>
                    <a:pt x="100" y="3503"/>
                    <a:pt x="67" y="4237"/>
                  </a:cubicBezTo>
                  <a:cubicBezTo>
                    <a:pt x="0" y="4937"/>
                    <a:pt x="33" y="5704"/>
                    <a:pt x="100" y="6405"/>
                  </a:cubicBezTo>
                  <a:cubicBezTo>
                    <a:pt x="200" y="7105"/>
                    <a:pt x="400" y="7839"/>
                    <a:pt x="767" y="8606"/>
                  </a:cubicBezTo>
                  <a:cubicBezTo>
                    <a:pt x="1268" y="7939"/>
                    <a:pt x="1568" y="7272"/>
                    <a:pt x="1801" y="6538"/>
                  </a:cubicBezTo>
                  <a:cubicBezTo>
                    <a:pt x="2035" y="5804"/>
                    <a:pt x="2135" y="5104"/>
                    <a:pt x="2235" y="4403"/>
                  </a:cubicBezTo>
                  <a:cubicBezTo>
                    <a:pt x="2302" y="3670"/>
                    <a:pt x="2268" y="2936"/>
                    <a:pt x="2202" y="2235"/>
                  </a:cubicBezTo>
                  <a:cubicBezTo>
                    <a:pt x="2102" y="1501"/>
                    <a:pt x="1901" y="767"/>
                    <a:pt x="15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35"/>
            <p:cNvSpPr/>
            <p:nvPr/>
          </p:nvSpPr>
          <p:spPr>
            <a:xfrm>
              <a:off x="825750" y="3574150"/>
              <a:ext cx="216025" cy="41725"/>
            </a:xfrm>
            <a:custGeom>
              <a:avLst/>
              <a:gdLst/>
              <a:ahLst/>
              <a:cxnLst/>
              <a:rect l="l" t="t" r="r" b="b"/>
              <a:pathLst>
                <a:path w="8641" h="1669" extrusionOk="0">
                  <a:moveTo>
                    <a:pt x="4304" y="1"/>
                  </a:moveTo>
                  <a:cubicBezTo>
                    <a:pt x="3537" y="1"/>
                    <a:pt x="2836" y="67"/>
                    <a:pt x="2136" y="201"/>
                  </a:cubicBezTo>
                  <a:cubicBezTo>
                    <a:pt x="1402" y="368"/>
                    <a:pt x="701" y="534"/>
                    <a:pt x="1" y="901"/>
                  </a:cubicBezTo>
                  <a:cubicBezTo>
                    <a:pt x="701" y="1235"/>
                    <a:pt x="1468" y="1402"/>
                    <a:pt x="2169" y="1535"/>
                  </a:cubicBezTo>
                  <a:cubicBezTo>
                    <a:pt x="2903" y="1635"/>
                    <a:pt x="3637" y="1669"/>
                    <a:pt x="4337" y="1669"/>
                  </a:cubicBezTo>
                  <a:cubicBezTo>
                    <a:pt x="5104" y="1669"/>
                    <a:pt x="5805" y="1602"/>
                    <a:pt x="6505" y="1468"/>
                  </a:cubicBezTo>
                  <a:cubicBezTo>
                    <a:pt x="7206" y="1302"/>
                    <a:pt x="7906" y="1135"/>
                    <a:pt x="8640" y="768"/>
                  </a:cubicBezTo>
                  <a:cubicBezTo>
                    <a:pt x="7940" y="468"/>
                    <a:pt x="7172" y="301"/>
                    <a:pt x="6472" y="134"/>
                  </a:cubicBezTo>
                  <a:cubicBezTo>
                    <a:pt x="5705" y="34"/>
                    <a:pt x="5004" y="1"/>
                    <a:pt x="430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35"/>
            <p:cNvSpPr/>
            <p:nvPr/>
          </p:nvSpPr>
          <p:spPr>
            <a:xfrm>
              <a:off x="1084275" y="3499100"/>
              <a:ext cx="75075" cy="202675"/>
            </a:xfrm>
            <a:custGeom>
              <a:avLst/>
              <a:gdLst/>
              <a:ahLst/>
              <a:cxnLst/>
              <a:rect l="l" t="t" r="r" b="b"/>
              <a:pathLst>
                <a:path w="3003" h="8107" extrusionOk="0">
                  <a:moveTo>
                    <a:pt x="2902" y="1"/>
                  </a:moveTo>
                  <a:lnTo>
                    <a:pt x="2902" y="1"/>
                  </a:lnTo>
                  <a:cubicBezTo>
                    <a:pt x="2335" y="534"/>
                    <a:pt x="1968" y="1168"/>
                    <a:pt x="1568" y="1802"/>
                  </a:cubicBezTo>
                  <a:cubicBezTo>
                    <a:pt x="1235" y="2436"/>
                    <a:pt x="968" y="3103"/>
                    <a:pt x="701" y="3770"/>
                  </a:cubicBezTo>
                  <a:cubicBezTo>
                    <a:pt x="467" y="4437"/>
                    <a:pt x="301" y="5138"/>
                    <a:pt x="167" y="5838"/>
                  </a:cubicBezTo>
                  <a:cubicBezTo>
                    <a:pt x="67" y="6539"/>
                    <a:pt x="0" y="7306"/>
                    <a:pt x="67" y="8106"/>
                  </a:cubicBezTo>
                  <a:cubicBezTo>
                    <a:pt x="634" y="7506"/>
                    <a:pt x="1034" y="6872"/>
                    <a:pt x="1435" y="6305"/>
                  </a:cubicBezTo>
                  <a:cubicBezTo>
                    <a:pt x="1735" y="5671"/>
                    <a:pt x="2035" y="5004"/>
                    <a:pt x="2302" y="4337"/>
                  </a:cubicBezTo>
                  <a:cubicBezTo>
                    <a:pt x="2536" y="3670"/>
                    <a:pt x="2702" y="2969"/>
                    <a:pt x="2836" y="2269"/>
                  </a:cubicBezTo>
                  <a:cubicBezTo>
                    <a:pt x="2902" y="1535"/>
                    <a:pt x="3003" y="801"/>
                    <a:pt x="29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35"/>
            <p:cNvSpPr/>
            <p:nvPr/>
          </p:nvSpPr>
          <p:spPr>
            <a:xfrm>
              <a:off x="881625" y="3642325"/>
              <a:ext cx="210175" cy="57375"/>
            </a:xfrm>
            <a:custGeom>
              <a:avLst/>
              <a:gdLst/>
              <a:ahLst/>
              <a:cxnLst/>
              <a:rect l="l" t="t" r="r" b="b"/>
              <a:pathLst>
                <a:path w="8407" h="2295" extrusionOk="0">
                  <a:moveTo>
                    <a:pt x="1398" y="1"/>
                  </a:moveTo>
                  <a:cubicBezTo>
                    <a:pt x="944" y="1"/>
                    <a:pt x="491" y="40"/>
                    <a:pt x="1" y="142"/>
                  </a:cubicBezTo>
                  <a:cubicBezTo>
                    <a:pt x="634" y="643"/>
                    <a:pt x="1302" y="976"/>
                    <a:pt x="1969" y="1277"/>
                  </a:cubicBezTo>
                  <a:cubicBezTo>
                    <a:pt x="2636" y="1577"/>
                    <a:pt x="3303" y="1777"/>
                    <a:pt x="4003" y="1944"/>
                  </a:cubicBezTo>
                  <a:cubicBezTo>
                    <a:pt x="4737" y="2110"/>
                    <a:pt x="5438" y="2244"/>
                    <a:pt x="6138" y="2277"/>
                  </a:cubicBezTo>
                  <a:cubicBezTo>
                    <a:pt x="6375" y="2288"/>
                    <a:pt x="6606" y="2295"/>
                    <a:pt x="6835" y="2295"/>
                  </a:cubicBezTo>
                  <a:cubicBezTo>
                    <a:pt x="7348" y="2295"/>
                    <a:pt x="7853" y="2259"/>
                    <a:pt x="8407" y="2144"/>
                  </a:cubicBezTo>
                  <a:cubicBezTo>
                    <a:pt x="7773" y="1643"/>
                    <a:pt x="7139" y="1310"/>
                    <a:pt x="6439" y="1043"/>
                  </a:cubicBezTo>
                  <a:cubicBezTo>
                    <a:pt x="5771" y="743"/>
                    <a:pt x="5104" y="543"/>
                    <a:pt x="4404" y="376"/>
                  </a:cubicBezTo>
                  <a:cubicBezTo>
                    <a:pt x="3670" y="209"/>
                    <a:pt x="2969" y="76"/>
                    <a:pt x="2269" y="42"/>
                  </a:cubicBezTo>
                  <a:cubicBezTo>
                    <a:pt x="1972" y="16"/>
                    <a:pt x="1684" y="1"/>
                    <a:pt x="139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35"/>
            <p:cNvSpPr/>
            <p:nvPr/>
          </p:nvSpPr>
          <p:spPr>
            <a:xfrm>
              <a:off x="1125125" y="3587500"/>
              <a:ext cx="85925" cy="198500"/>
            </a:xfrm>
            <a:custGeom>
              <a:avLst/>
              <a:gdLst/>
              <a:ahLst/>
              <a:cxnLst/>
              <a:rect l="l" t="t" r="r" b="b"/>
              <a:pathLst>
                <a:path w="3437" h="7940" extrusionOk="0">
                  <a:moveTo>
                    <a:pt x="3403" y="0"/>
                  </a:moveTo>
                  <a:cubicBezTo>
                    <a:pt x="2803" y="501"/>
                    <a:pt x="2369" y="1101"/>
                    <a:pt x="1969" y="1735"/>
                  </a:cubicBezTo>
                  <a:cubicBezTo>
                    <a:pt x="1569" y="2335"/>
                    <a:pt x="1235" y="2969"/>
                    <a:pt x="935" y="3636"/>
                  </a:cubicBezTo>
                  <a:cubicBezTo>
                    <a:pt x="668" y="4303"/>
                    <a:pt x="468" y="4971"/>
                    <a:pt x="301" y="5671"/>
                  </a:cubicBezTo>
                  <a:cubicBezTo>
                    <a:pt x="134" y="6405"/>
                    <a:pt x="1" y="7139"/>
                    <a:pt x="34" y="7939"/>
                  </a:cubicBezTo>
                  <a:cubicBezTo>
                    <a:pt x="635" y="7372"/>
                    <a:pt x="1068" y="6805"/>
                    <a:pt x="1502" y="6238"/>
                  </a:cubicBezTo>
                  <a:cubicBezTo>
                    <a:pt x="1869" y="5604"/>
                    <a:pt x="2202" y="4971"/>
                    <a:pt x="2503" y="4303"/>
                  </a:cubicBezTo>
                  <a:cubicBezTo>
                    <a:pt x="2803" y="3636"/>
                    <a:pt x="3003" y="2969"/>
                    <a:pt x="3170" y="2269"/>
                  </a:cubicBezTo>
                  <a:cubicBezTo>
                    <a:pt x="3337" y="1535"/>
                    <a:pt x="3437" y="801"/>
                    <a:pt x="34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35"/>
            <p:cNvSpPr/>
            <p:nvPr/>
          </p:nvSpPr>
          <p:spPr>
            <a:xfrm>
              <a:off x="924150" y="3718975"/>
              <a:ext cx="206025" cy="72850"/>
            </a:xfrm>
            <a:custGeom>
              <a:avLst/>
              <a:gdLst/>
              <a:ahLst/>
              <a:cxnLst/>
              <a:rect l="l" t="t" r="r" b="b"/>
              <a:pathLst>
                <a:path w="8241" h="2914" extrusionOk="0">
                  <a:moveTo>
                    <a:pt x="1862" y="1"/>
                  </a:moveTo>
                  <a:cubicBezTo>
                    <a:pt x="1260" y="1"/>
                    <a:pt x="662" y="60"/>
                    <a:pt x="1" y="245"/>
                  </a:cubicBezTo>
                  <a:cubicBezTo>
                    <a:pt x="535" y="879"/>
                    <a:pt x="1168" y="1346"/>
                    <a:pt x="1769" y="1713"/>
                  </a:cubicBezTo>
                  <a:cubicBezTo>
                    <a:pt x="2436" y="2047"/>
                    <a:pt x="3103" y="2347"/>
                    <a:pt x="3770" y="2547"/>
                  </a:cubicBezTo>
                  <a:cubicBezTo>
                    <a:pt x="4437" y="2747"/>
                    <a:pt x="5171" y="2881"/>
                    <a:pt x="5905" y="2914"/>
                  </a:cubicBezTo>
                  <a:cubicBezTo>
                    <a:pt x="6672" y="2914"/>
                    <a:pt x="7406" y="2914"/>
                    <a:pt x="8240" y="2680"/>
                  </a:cubicBezTo>
                  <a:cubicBezTo>
                    <a:pt x="7706" y="2047"/>
                    <a:pt x="7073" y="1580"/>
                    <a:pt x="6439" y="1246"/>
                  </a:cubicBezTo>
                  <a:cubicBezTo>
                    <a:pt x="5772" y="879"/>
                    <a:pt x="5104" y="579"/>
                    <a:pt x="4437" y="379"/>
                  </a:cubicBezTo>
                  <a:cubicBezTo>
                    <a:pt x="3770" y="179"/>
                    <a:pt x="3070" y="45"/>
                    <a:pt x="2336" y="12"/>
                  </a:cubicBezTo>
                  <a:cubicBezTo>
                    <a:pt x="2177" y="5"/>
                    <a:pt x="2019" y="1"/>
                    <a:pt x="18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35"/>
            <p:cNvSpPr/>
            <p:nvPr/>
          </p:nvSpPr>
          <p:spPr>
            <a:xfrm>
              <a:off x="1158500" y="3704250"/>
              <a:ext cx="114275" cy="183475"/>
            </a:xfrm>
            <a:custGeom>
              <a:avLst/>
              <a:gdLst/>
              <a:ahLst/>
              <a:cxnLst/>
              <a:rect l="l" t="t" r="r" b="b"/>
              <a:pathLst>
                <a:path w="4571" h="7339" extrusionOk="0">
                  <a:moveTo>
                    <a:pt x="4503" y="0"/>
                  </a:moveTo>
                  <a:lnTo>
                    <a:pt x="4503" y="0"/>
                  </a:lnTo>
                  <a:cubicBezTo>
                    <a:pt x="3670" y="334"/>
                    <a:pt x="3069" y="834"/>
                    <a:pt x="2535" y="1335"/>
                  </a:cubicBezTo>
                  <a:cubicBezTo>
                    <a:pt x="2035" y="1902"/>
                    <a:pt x="1568" y="2435"/>
                    <a:pt x="1201" y="3069"/>
                  </a:cubicBezTo>
                  <a:cubicBezTo>
                    <a:pt x="867" y="3636"/>
                    <a:pt x="534" y="4303"/>
                    <a:pt x="334" y="5004"/>
                  </a:cubicBezTo>
                  <a:cubicBezTo>
                    <a:pt x="134" y="5738"/>
                    <a:pt x="0" y="6472"/>
                    <a:pt x="34" y="7339"/>
                  </a:cubicBezTo>
                  <a:cubicBezTo>
                    <a:pt x="834" y="7005"/>
                    <a:pt x="1468" y="6505"/>
                    <a:pt x="2002" y="6005"/>
                  </a:cubicBezTo>
                  <a:cubicBezTo>
                    <a:pt x="2502" y="5471"/>
                    <a:pt x="2969" y="4937"/>
                    <a:pt x="3336" y="4303"/>
                  </a:cubicBezTo>
                  <a:cubicBezTo>
                    <a:pt x="3670" y="3736"/>
                    <a:pt x="4003" y="3069"/>
                    <a:pt x="4203" y="2335"/>
                  </a:cubicBezTo>
                  <a:cubicBezTo>
                    <a:pt x="4403" y="1635"/>
                    <a:pt x="4570" y="901"/>
                    <a:pt x="45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35"/>
            <p:cNvSpPr/>
            <p:nvPr/>
          </p:nvSpPr>
          <p:spPr>
            <a:xfrm>
              <a:off x="974200" y="3795875"/>
              <a:ext cx="194325" cy="94700"/>
            </a:xfrm>
            <a:custGeom>
              <a:avLst/>
              <a:gdLst/>
              <a:ahLst/>
              <a:cxnLst/>
              <a:rect l="l" t="t" r="r" b="b"/>
              <a:pathLst>
                <a:path w="7773" h="3788" extrusionOk="0">
                  <a:moveTo>
                    <a:pt x="885" y="0"/>
                  </a:moveTo>
                  <a:cubicBezTo>
                    <a:pt x="599" y="0"/>
                    <a:pt x="306" y="22"/>
                    <a:pt x="0" y="71"/>
                  </a:cubicBezTo>
                  <a:cubicBezTo>
                    <a:pt x="434" y="772"/>
                    <a:pt x="1001" y="1306"/>
                    <a:pt x="1568" y="1773"/>
                  </a:cubicBezTo>
                  <a:cubicBezTo>
                    <a:pt x="2168" y="2240"/>
                    <a:pt x="2736" y="2607"/>
                    <a:pt x="3403" y="2907"/>
                  </a:cubicBezTo>
                  <a:cubicBezTo>
                    <a:pt x="4036" y="3240"/>
                    <a:pt x="4737" y="3441"/>
                    <a:pt x="5437" y="3607"/>
                  </a:cubicBezTo>
                  <a:cubicBezTo>
                    <a:pt x="5959" y="3721"/>
                    <a:pt x="6465" y="3788"/>
                    <a:pt x="6997" y="3788"/>
                  </a:cubicBezTo>
                  <a:cubicBezTo>
                    <a:pt x="7248" y="3788"/>
                    <a:pt x="7505" y="3773"/>
                    <a:pt x="7772" y="3741"/>
                  </a:cubicBezTo>
                  <a:cubicBezTo>
                    <a:pt x="7372" y="3007"/>
                    <a:pt x="6838" y="2473"/>
                    <a:pt x="6205" y="2006"/>
                  </a:cubicBezTo>
                  <a:cubicBezTo>
                    <a:pt x="5604" y="1572"/>
                    <a:pt x="5037" y="1172"/>
                    <a:pt x="4370" y="905"/>
                  </a:cubicBezTo>
                  <a:cubicBezTo>
                    <a:pt x="3736" y="572"/>
                    <a:pt x="3036" y="338"/>
                    <a:pt x="2335" y="171"/>
                  </a:cubicBezTo>
                  <a:cubicBezTo>
                    <a:pt x="1850" y="66"/>
                    <a:pt x="1377" y="0"/>
                    <a:pt x="8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35"/>
            <p:cNvSpPr/>
            <p:nvPr/>
          </p:nvSpPr>
          <p:spPr>
            <a:xfrm>
              <a:off x="709375" y="3690100"/>
              <a:ext cx="513750" cy="448950"/>
            </a:xfrm>
            <a:custGeom>
              <a:avLst/>
              <a:gdLst/>
              <a:ahLst/>
              <a:cxnLst/>
              <a:rect l="l" t="t" r="r" b="b"/>
              <a:pathLst>
                <a:path w="20550" h="17958" extrusionOk="0">
                  <a:moveTo>
                    <a:pt x="266" y="557"/>
                  </a:moveTo>
                  <a:cubicBezTo>
                    <a:pt x="243" y="557"/>
                    <a:pt x="279" y="576"/>
                    <a:pt x="289" y="576"/>
                  </a:cubicBezTo>
                  <a:cubicBezTo>
                    <a:pt x="293" y="576"/>
                    <a:pt x="293" y="573"/>
                    <a:pt x="286" y="566"/>
                  </a:cubicBezTo>
                  <a:cubicBezTo>
                    <a:pt x="280" y="563"/>
                    <a:pt x="274" y="560"/>
                    <a:pt x="268" y="557"/>
                  </a:cubicBezTo>
                  <a:lnTo>
                    <a:pt x="268" y="557"/>
                  </a:lnTo>
                  <a:cubicBezTo>
                    <a:pt x="267" y="557"/>
                    <a:pt x="267" y="557"/>
                    <a:pt x="266" y="557"/>
                  </a:cubicBezTo>
                  <a:close/>
                  <a:moveTo>
                    <a:pt x="330" y="1"/>
                  </a:moveTo>
                  <a:cubicBezTo>
                    <a:pt x="89" y="1"/>
                    <a:pt x="0" y="404"/>
                    <a:pt x="268" y="557"/>
                  </a:cubicBezTo>
                  <a:lnTo>
                    <a:pt x="268" y="557"/>
                  </a:lnTo>
                  <a:cubicBezTo>
                    <a:pt x="277" y="557"/>
                    <a:pt x="293" y="560"/>
                    <a:pt x="319" y="566"/>
                  </a:cubicBezTo>
                  <a:cubicBezTo>
                    <a:pt x="419" y="600"/>
                    <a:pt x="519" y="666"/>
                    <a:pt x="619" y="700"/>
                  </a:cubicBezTo>
                  <a:cubicBezTo>
                    <a:pt x="986" y="867"/>
                    <a:pt x="1320" y="1033"/>
                    <a:pt x="1687" y="1200"/>
                  </a:cubicBezTo>
                  <a:cubicBezTo>
                    <a:pt x="2954" y="1834"/>
                    <a:pt x="4189" y="2501"/>
                    <a:pt x="5356" y="3202"/>
                  </a:cubicBezTo>
                  <a:cubicBezTo>
                    <a:pt x="8992" y="5370"/>
                    <a:pt x="12361" y="7972"/>
                    <a:pt x="15263" y="11041"/>
                  </a:cubicBezTo>
                  <a:cubicBezTo>
                    <a:pt x="17131" y="13042"/>
                    <a:pt x="18699" y="15310"/>
                    <a:pt x="19933" y="17812"/>
                  </a:cubicBezTo>
                  <a:cubicBezTo>
                    <a:pt x="19985" y="17915"/>
                    <a:pt x="20068" y="17957"/>
                    <a:pt x="20153" y="17957"/>
                  </a:cubicBezTo>
                  <a:cubicBezTo>
                    <a:pt x="20345" y="17957"/>
                    <a:pt x="20549" y="17743"/>
                    <a:pt x="20434" y="17512"/>
                  </a:cubicBezTo>
                  <a:cubicBezTo>
                    <a:pt x="16764" y="10007"/>
                    <a:pt x="9626" y="4503"/>
                    <a:pt x="2287" y="867"/>
                  </a:cubicBezTo>
                  <a:cubicBezTo>
                    <a:pt x="1654" y="566"/>
                    <a:pt x="1086" y="300"/>
                    <a:pt x="453" y="33"/>
                  </a:cubicBezTo>
                  <a:cubicBezTo>
                    <a:pt x="409" y="11"/>
                    <a:pt x="367" y="1"/>
                    <a:pt x="3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35"/>
            <p:cNvSpPr/>
            <p:nvPr/>
          </p:nvSpPr>
          <p:spPr>
            <a:xfrm>
              <a:off x="590575" y="3651400"/>
              <a:ext cx="209350" cy="86125"/>
            </a:xfrm>
            <a:custGeom>
              <a:avLst/>
              <a:gdLst/>
              <a:ahLst/>
              <a:cxnLst/>
              <a:rect l="l" t="t" r="r" b="b"/>
              <a:pathLst>
                <a:path w="8374" h="3445" extrusionOk="0">
                  <a:moveTo>
                    <a:pt x="1319" y="0"/>
                  </a:moveTo>
                  <a:cubicBezTo>
                    <a:pt x="899" y="0"/>
                    <a:pt x="459" y="41"/>
                    <a:pt x="1" y="146"/>
                  </a:cubicBezTo>
                  <a:cubicBezTo>
                    <a:pt x="535" y="914"/>
                    <a:pt x="1168" y="1414"/>
                    <a:pt x="1769" y="1814"/>
                  </a:cubicBezTo>
                  <a:cubicBezTo>
                    <a:pt x="2403" y="2248"/>
                    <a:pt x="3070" y="2581"/>
                    <a:pt x="3770" y="2815"/>
                  </a:cubicBezTo>
                  <a:cubicBezTo>
                    <a:pt x="4437" y="3082"/>
                    <a:pt x="5205" y="3282"/>
                    <a:pt x="5939" y="3382"/>
                  </a:cubicBezTo>
                  <a:cubicBezTo>
                    <a:pt x="6300" y="3413"/>
                    <a:pt x="6669" y="3445"/>
                    <a:pt x="7049" y="3445"/>
                  </a:cubicBezTo>
                  <a:cubicBezTo>
                    <a:pt x="7475" y="3445"/>
                    <a:pt x="7915" y="3405"/>
                    <a:pt x="8374" y="3282"/>
                  </a:cubicBezTo>
                  <a:cubicBezTo>
                    <a:pt x="7807" y="2581"/>
                    <a:pt x="7206" y="2081"/>
                    <a:pt x="6572" y="1614"/>
                  </a:cubicBezTo>
                  <a:cubicBezTo>
                    <a:pt x="5939" y="1214"/>
                    <a:pt x="5271" y="880"/>
                    <a:pt x="4571" y="613"/>
                  </a:cubicBezTo>
                  <a:cubicBezTo>
                    <a:pt x="3904" y="380"/>
                    <a:pt x="3170" y="146"/>
                    <a:pt x="2403" y="80"/>
                  </a:cubicBezTo>
                  <a:cubicBezTo>
                    <a:pt x="2056" y="32"/>
                    <a:pt x="1695" y="0"/>
                    <a:pt x="13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35"/>
            <p:cNvSpPr/>
            <p:nvPr/>
          </p:nvSpPr>
          <p:spPr>
            <a:xfrm>
              <a:off x="824925" y="3581650"/>
              <a:ext cx="57550" cy="209350"/>
            </a:xfrm>
            <a:custGeom>
              <a:avLst/>
              <a:gdLst/>
              <a:ahLst/>
              <a:cxnLst/>
              <a:rect l="l" t="t" r="r" b="b"/>
              <a:pathLst>
                <a:path w="2302" h="8374" extrusionOk="0">
                  <a:moveTo>
                    <a:pt x="200" y="1"/>
                  </a:moveTo>
                  <a:cubicBezTo>
                    <a:pt x="34" y="801"/>
                    <a:pt x="0" y="1535"/>
                    <a:pt x="34" y="2236"/>
                  </a:cubicBezTo>
                  <a:cubicBezTo>
                    <a:pt x="67" y="2970"/>
                    <a:pt x="167" y="3670"/>
                    <a:pt x="334" y="4371"/>
                  </a:cubicBezTo>
                  <a:cubicBezTo>
                    <a:pt x="501" y="5038"/>
                    <a:pt x="701" y="5738"/>
                    <a:pt x="1001" y="6405"/>
                  </a:cubicBezTo>
                  <a:cubicBezTo>
                    <a:pt x="1301" y="7073"/>
                    <a:pt x="1635" y="7740"/>
                    <a:pt x="2135" y="8374"/>
                  </a:cubicBezTo>
                  <a:cubicBezTo>
                    <a:pt x="2302" y="7606"/>
                    <a:pt x="2302" y="6872"/>
                    <a:pt x="2302" y="6139"/>
                  </a:cubicBezTo>
                  <a:cubicBezTo>
                    <a:pt x="2235" y="5405"/>
                    <a:pt x="2169" y="4704"/>
                    <a:pt x="2002" y="4004"/>
                  </a:cubicBezTo>
                  <a:cubicBezTo>
                    <a:pt x="1835" y="3337"/>
                    <a:pt x="1635" y="2603"/>
                    <a:pt x="1335" y="1969"/>
                  </a:cubicBezTo>
                  <a:cubicBezTo>
                    <a:pt x="1034" y="1302"/>
                    <a:pt x="701" y="635"/>
                    <a:pt x="20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35"/>
            <p:cNvSpPr/>
            <p:nvPr/>
          </p:nvSpPr>
          <p:spPr>
            <a:xfrm>
              <a:off x="683975" y="3778425"/>
              <a:ext cx="203525" cy="72200"/>
            </a:xfrm>
            <a:custGeom>
              <a:avLst/>
              <a:gdLst/>
              <a:ahLst/>
              <a:cxnLst/>
              <a:rect l="l" t="t" r="r" b="b"/>
              <a:pathLst>
                <a:path w="8141" h="2888" extrusionOk="0">
                  <a:moveTo>
                    <a:pt x="7320" y="1"/>
                  </a:moveTo>
                  <a:cubicBezTo>
                    <a:pt x="6835" y="1"/>
                    <a:pt x="6367" y="38"/>
                    <a:pt x="5872" y="102"/>
                  </a:cubicBezTo>
                  <a:cubicBezTo>
                    <a:pt x="5171" y="202"/>
                    <a:pt x="4471" y="369"/>
                    <a:pt x="3804" y="636"/>
                  </a:cubicBezTo>
                  <a:cubicBezTo>
                    <a:pt x="3137" y="869"/>
                    <a:pt x="2469" y="1170"/>
                    <a:pt x="1836" y="1503"/>
                  </a:cubicBezTo>
                  <a:cubicBezTo>
                    <a:pt x="1202" y="1870"/>
                    <a:pt x="601" y="2304"/>
                    <a:pt x="1" y="2838"/>
                  </a:cubicBezTo>
                  <a:cubicBezTo>
                    <a:pt x="280" y="2872"/>
                    <a:pt x="551" y="2887"/>
                    <a:pt x="817" y="2887"/>
                  </a:cubicBezTo>
                  <a:cubicBezTo>
                    <a:pt x="1313" y="2887"/>
                    <a:pt x="1791" y="2836"/>
                    <a:pt x="2269" y="2771"/>
                  </a:cubicBezTo>
                  <a:cubicBezTo>
                    <a:pt x="2970" y="2637"/>
                    <a:pt x="3670" y="2471"/>
                    <a:pt x="4337" y="2204"/>
                  </a:cubicBezTo>
                  <a:cubicBezTo>
                    <a:pt x="5005" y="1970"/>
                    <a:pt x="5672" y="1670"/>
                    <a:pt x="6305" y="1336"/>
                  </a:cubicBezTo>
                  <a:cubicBezTo>
                    <a:pt x="6939" y="1003"/>
                    <a:pt x="7540" y="603"/>
                    <a:pt x="8140" y="36"/>
                  </a:cubicBezTo>
                  <a:cubicBezTo>
                    <a:pt x="7857" y="12"/>
                    <a:pt x="7585" y="1"/>
                    <a:pt x="73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35"/>
            <p:cNvSpPr/>
            <p:nvPr/>
          </p:nvSpPr>
          <p:spPr>
            <a:xfrm>
              <a:off x="916650" y="3645050"/>
              <a:ext cx="57575" cy="209325"/>
            </a:xfrm>
            <a:custGeom>
              <a:avLst/>
              <a:gdLst/>
              <a:ahLst/>
              <a:cxnLst/>
              <a:rect l="l" t="t" r="r" b="b"/>
              <a:pathLst>
                <a:path w="2303" h="8373" extrusionOk="0">
                  <a:moveTo>
                    <a:pt x="201" y="0"/>
                  </a:moveTo>
                  <a:cubicBezTo>
                    <a:pt x="34" y="801"/>
                    <a:pt x="1" y="1534"/>
                    <a:pt x="34" y="2268"/>
                  </a:cubicBezTo>
                  <a:cubicBezTo>
                    <a:pt x="67" y="2969"/>
                    <a:pt x="167" y="3669"/>
                    <a:pt x="334" y="4370"/>
                  </a:cubicBezTo>
                  <a:cubicBezTo>
                    <a:pt x="501" y="5037"/>
                    <a:pt x="701" y="5771"/>
                    <a:pt x="1001" y="6438"/>
                  </a:cubicBezTo>
                  <a:cubicBezTo>
                    <a:pt x="1302" y="7105"/>
                    <a:pt x="1635" y="7772"/>
                    <a:pt x="2135" y="8373"/>
                  </a:cubicBezTo>
                  <a:cubicBezTo>
                    <a:pt x="2302" y="7639"/>
                    <a:pt x="2302" y="6872"/>
                    <a:pt x="2302" y="6138"/>
                  </a:cubicBezTo>
                  <a:cubicBezTo>
                    <a:pt x="2236" y="5437"/>
                    <a:pt x="2169" y="4703"/>
                    <a:pt x="2002" y="4003"/>
                  </a:cubicBezTo>
                  <a:cubicBezTo>
                    <a:pt x="1835" y="3336"/>
                    <a:pt x="1635" y="2635"/>
                    <a:pt x="1335" y="1968"/>
                  </a:cubicBezTo>
                  <a:cubicBezTo>
                    <a:pt x="1035" y="1301"/>
                    <a:pt x="701" y="634"/>
                    <a:pt x="2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35"/>
            <p:cNvSpPr/>
            <p:nvPr/>
          </p:nvSpPr>
          <p:spPr>
            <a:xfrm>
              <a:off x="775725" y="3842000"/>
              <a:ext cx="203500" cy="72200"/>
            </a:xfrm>
            <a:custGeom>
              <a:avLst/>
              <a:gdLst/>
              <a:ahLst/>
              <a:cxnLst/>
              <a:rect l="l" t="t" r="r" b="b"/>
              <a:pathLst>
                <a:path w="8140" h="2888" extrusionOk="0">
                  <a:moveTo>
                    <a:pt x="7174" y="1"/>
                  </a:moveTo>
                  <a:cubicBezTo>
                    <a:pt x="6740" y="1"/>
                    <a:pt x="6317" y="36"/>
                    <a:pt x="5871" y="94"/>
                  </a:cubicBezTo>
                  <a:cubicBezTo>
                    <a:pt x="5171" y="228"/>
                    <a:pt x="4470" y="395"/>
                    <a:pt x="3803" y="628"/>
                  </a:cubicBezTo>
                  <a:cubicBezTo>
                    <a:pt x="3136" y="895"/>
                    <a:pt x="2469" y="1162"/>
                    <a:pt x="1835" y="1495"/>
                  </a:cubicBezTo>
                  <a:cubicBezTo>
                    <a:pt x="1201" y="1862"/>
                    <a:pt x="567" y="2296"/>
                    <a:pt x="0" y="2830"/>
                  </a:cubicBezTo>
                  <a:cubicBezTo>
                    <a:pt x="316" y="2869"/>
                    <a:pt x="621" y="2888"/>
                    <a:pt x="921" y="2888"/>
                  </a:cubicBezTo>
                  <a:cubicBezTo>
                    <a:pt x="1380" y="2888"/>
                    <a:pt x="1824" y="2844"/>
                    <a:pt x="2269" y="2763"/>
                  </a:cubicBezTo>
                  <a:cubicBezTo>
                    <a:pt x="2969" y="2630"/>
                    <a:pt x="3670" y="2463"/>
                    <a:pt x="4337" y="2229"/>
                  </a:cubicBezTo>
                  <a:cubicBezTo>
                    <a:pt x="5004" y="1962"/>
                    <a:pt x="5671" y="1662"/>
                    <a:pt x="6305" y="1329"/>
                  </a:cubicBezTo>
                  <a:cubicBezTo>
                    <a:pt x="6939" y="995"/>
                    <a:pt x="7539" y="595"/>
                    <a:pt x="8139" y="61"/>
                  </a:cubicBezTo>
                  <a:cubicBezTo>
                    <a:pt x="7804" y="19"/>
                    <a:pt x="7486" y="1"/>
                    <a:pt x="71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35"/>
            <p:cNvSpPr/>
            <p:nvPr/>
          </p:nvSpPr>
          <p:spPr>
            <a:xfrm>
              <a:off x="1002550" y="3700075"/>
              <a:ext cx="47550" cy="214350"/>
            </a:xfrm>
            <a:custGeom>
              <a:avLst/>
              <a:gdLst/>
              <a:ahLst/>
              <a:cxnLst/>
              <a:rect l="l" t="t" r="r" b="b"/>
              <a:pathLst>
                <a:path w="1902" h="8574" extrusionOk="0">
                  <a:moveTo>
                    <a:pt x="434" y="1"/>
                  </a:moveTo>
                  <a:cubicBezTo>
                    <a:pt x="167" y="768"/>
                    <a:pt x="100" y="1502"/>
                    <a:pt x="67" y="2236"/>
                  </a:cubicBezTo>
                  <a:cubicBezTo>
                    <a:pt x="0" y="2969"/>
                    <a:pt x="67" y="3670"/>
                    <a:pt x="134" y="4404"/>
                  </a:cubicBezTo>
                  <a:cubicBezTo>
                    <a:pt x="234" y="5104"/>
                    <a:pt x="334" y="5805"/>
                    <a:pt x="567" y="6505"/>
                  </a:cubicBezTo>
                  <a:cubicBezTo>
                    <a:pt x="801" y="7172"/>
                    <a:pt x="1068" y="7906"/>
                    <a:pt x="1468" y="8573"/>
                  </a:cubicBezTo>
                  <a:cubicBezTo>
                    <a:pt x="1735" y="7806"/>
                    <a:pt x="1802" y="7106"/>
                    <a:pt x="1835" y="6338"/>
                  </a:cubicBezTo>
                  <a:cubicBezTo>
                    <a:pt x="1902" y="5605"/>
                    <a:pt x="1835" y="4904"/>
                    <a:pt x="1768" y="4170"/>
                  </a:cubicBezTo>
                  <a:cubicBezTo>
                    <a:pt x="1668" y="3470"/>
                    <a:pt x="1568" y="2769"/>
                    <a:pt x="1335" y="2069"/>
                  </a:cubicBezTo>
                  <a:cubicBezTo>
                    <a:pt x="1135" y="1402"/>
                    <a:pt x="834" y="668"/>
                    <a:pt x="4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35"/>
            <p:cNvSpPr/>
            <p:nvPr/>
          </p:nvSpPr>
          <p:spPr>
            <a:xfrm>
              <a:off x="841600" y="3899400"/>
              <a:ext cx="209350" cy="57125"/>
            </a:xfrm>
            <a:custGeom>
              <a:avLst/>
              <a:gdLst/>
              <a:ahLst/>
              <a:cxnLst/>
              <a:rect l="l" t="t" r="r" b="b"/>
              <a:pathLst>
                <a:path w="8374" h="2285" extrusionOk="0">
                  <a:moveTo>
                    <a:pt x="6138" y="0"/>
                  </a:moveTo>
                  <a:cubicBezTo>
                    <a:pt x="5404" y="33"/>
                    <a:pt x="4704" y="133"/>
                    <a:pt x="4003" y="300"/>
                  </a:cubicBezTo>
                  <a:cubicBezTo>
                    <a:pt x="3336" y="467"/>
                    <a:pt x="2636" y="667"/>
                    <a:pt x="1969" y="967"/>
                  </a:cubicBezTo>
                  <a:cubicBezTo>
                    <a:pt x="1301" y="1234"/>
                    <a:pt x="634" y="1601"/>
                    <a:pt x="0" y="2068"/>
                  </a:cubicBezTo>
                  <a:cubicBezTo>
                    <a:pt x="581" y="2238"/>
                    <a:pt x="1127" y="2284"/>
                    <a:pt x="1651" y="2284"/>
                  </a:cubicBezTo>
                  <a:cubicBezTo>
                    <a:pt x="1849" y="2284"/>
                    <a:pt x="2043" y="2277"/>
                    <a:pt x="2235" y="2268"/>
                  </a:cubicBezTo>
                  <a:cubicBezTo>
                    <a:pt x="2969" y="2202"/>
                    <a:pt x="3670" y="2135"/>
                    <a:pt x="4370" y="1968"/>
                  </a:cubicBezTo>
                  <a:cubicBezTo>
                    <a:pt x="5037" y="1801"/>
                    <a:pt x="5738" y="1601"/>
                    <a:pt x="6405" y="1301"/>
                  </a:cubicBezTo>
                  <a:cubicBezTo>
                    <a:pt x="7072" y="1001"/>
                    <a:pt x="7739" y="667"/>
                    <a:pt x="8373" y="167"/>
                  </a:cubicBezTo>
                  <a:cubicBezTo>
                    <a:pt x="7573" y="0"/>
                    <a:pt x="6839" y="0"/>
                    <a:pt x="613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35"/>
            <p:cNvSpPr/>
            <p:nvPr/>
          </p:nvSpPr>
          <p:spPr>
            <a:xfrm>
              <a:off x="943350" y="4140400"/>
              <a:ext cx="688000" cy="414475"/>
            </a:xfrm>
            <a:custGeom>
              <a:avLst/>
              <a:gdLst/>
              <a:ahLst/>
              <a:cxnLst/>
              <a:rect l="l" t="t" r="r" b="b"/>
              <a:pathLst>
                <a:path w="27520" h="16579" extrusionOk="0">
                  <a:moveTo>
                    <a:pt x="0" y="0"/>
                  </a:moveTo>
                  <a:lnTo>
                    <a:pt x="0" y="6972"/>
                  </a:lnTo>
                  <a:cubicBezTo>
                    <a:pt x="0" y="12242"/>
                    <a:pt x="4336" y="16579"/>
                    <a:pt x="9640" y="16579"/>
                  </a:cubicBezTo>
                  <a:lnTo>
                    <a:pt x="17913" y="16579"/>
                  </a:lnTo>
                  <a:cubicBezTo>
                    <a:pt x="23183" y="16579"/>
                    <a:pt x="27520" y="12242"/>
                    <a:pt x="27520" y="6972"/>
                  </a:cubicBezTo>
                  <a:lnTo>
                    <a:pt x="2752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35"/>
            <p:cNvSpPr/>
            <p:nvPr/>
          </p:nvSpPr>
          <p:spPr>
            <a:xfrm>
              <a:off x="943350" y="4228800"/>
              <a:ext cx="689675" cy="11700"/>
            </a:xfrm>
            <a:custGeom>
              <a:avLst/>
              <a:gdLst/>
              <a:ahLst/>
              <a:cxnLst/>
              <a:rect l="l" t="t" r="r" b="b"/>
              <a:pathLst>
                <a:path w="27587" h="468" extrusionOk="0">
                  <a:moveTo>
                    <a:pt x="0" y="0"/>
                  </a:moveTo>
                  <a:lnTo>
                    <a:pt x="0" y="467"/>
                  </a:lnTo>
                  <a:lnTo>
                    <a:pt x="27586" y="467"/>
                  </a:lnTo>
                  <a:lnTo>
                    <a:pt x="27586"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35"/>
            <p:cNvSpPr/>
            <p:nvPr/>
          </p:nvSpPr>
          <p:spPr>
            <a:xfrm>
              <a:off x="943350" y="4273825"/>
              <a:ext cx="688000" cy="68400"/>
            </a:xfrm>
            <a:custGeom>
              <a:avLst/>
              <a:gdLst/>
              <a:ahLst/>
              <a:cxnLst/>
              <a:rect l="l" t="t" r="r" b="b"/>
              <a:pathLst>
                <a:path w="27520" h="2736" extrusionOk="0">
                  <a:moveTo>
                    <a:pt x="0" y="0"/>
                  </a:moveTo>
                  <a:lnTo>
                    <a:pt x="0" y="901"/>
                  </a:lnTo>
                  <a:cubicBezTo>
                    <a:pt x="434" y="901"/>
                    <a:pt x="667" y="1201"/>
                    <a:pt x="1001" y="1668"/>
                  </a:cubicBezTo>
                  <a:cubicBezTo>
                    <a:pt x="1368" y="2135"/>
                    <a:pt x="1835" y="2736"/>
                    <a:pt x="2769" y="2736"/>
                  </a:cubicBezTo>
                  <a:cubicBezTo>
                    <a:pt x="3669" y="2736"/>
                    <a:pt x="4136" y="2169"/>
                    <a:pt x="4503" y="1668"/>
                  </a:cubicBezTo>
                  <a:cubicBezTo>
                    <a:pt x="4837" y="1168"/>
                    <a:pt x="5104" y="901"/>
                    <a:pt x="5504" y="901"/>
                  </a:cubicBezTo>
                  <a:cubicBezTo>
                    <a:pt x="5938" y="901"/>
                    <a:pt x="6171" y="1201"/>
                    <a:pt x="6505" y="1668"/>
                  </a:cubicBezTo>
                  <a:cubicBezTo>
                    <a:pt x="6872" y="2135"/>
                    <a:pt x="7339" y="2736"/>
                    <a:pt x="8273" y="2736"/>
                  </a:cubicBezTo>
                  <a:cubicBezTo>
                    <a:pt x="9173" y="2736"/>
                    <a:pt x="9640" y="2169"/>
                    <a:pt x="10007" y="1668"/>
                  </a:cubicBezTo>
                  <a:cubicBezTo>
                    <a:pt x="10341" y="1168"/>
                    <a:pt x="10608" y="901"/>
                    <a:pt x="11008" y="901"/>
                  </a:cubicBezTo>
                  <a:cubicBezTo>
                    <a:pt x="11442" y="901"/>
                    <a:pt x="11675" y="1201"/>
                    <a:pt x="12009" y="1668"/>
                  </a:cubicBezTo>
                  <a:cubicBezTo>
                    <a:pt x="12376" y="2135"/>
                    <a:pt x="12843" y="2736"/>
                    <a:pt x="13777" y="2736"/>
                  </a:cubicBezTo>
                  <a:cubicBezTo>
                    <a:pt x="14677" y="2736"/>
                    <a:pt x="15144" y="2169"/>
                    <a:pt x="15511" y="1668"/>
                  </a:cubicBezTo>
                  <a:cubicBezTo>
                    <a:pt x="15845" y="1168"/>
                    <a:pt x="16112" y="901"/>
                    <a:pt x="16512" y="901"/>
                  </a:cubicBezTo>
                  <a:cubicBezTo>
                    <a:pt x="16946" y="901"/>
                    <a:pt x="17179" y="1201"/>
                    <a:pt x="17513" y="1668"/>
                  </a:cubicBezTo>
                  <a:cubicBezTo>
                    <a:pt x="17880" y="2135"/>
                    <a:pt x="18347" y="2736"/>
                    <a:pt x="19281" y="2736"/>
                  </a:cubicBezTo>
                  <a:cubicBezTo>
                    <a:pt x="20181" y="2736"/>
                    <a:pt x="20648" y="2169"/>
                    <a:pt x="21015" y="1668"/>
                  </a:cubicBezTo>
                  <a:cubicBezTo>
                    <a:pt x="21349" y="1168"/>
                    <a:pt x="21616" y="901"/>
                    <a:pt x="22016" y="901"/>
                  </a:cubicBezTo>
                  <a:cubicBezTo>
                    <a:pt x="22449" y="901"/>
                    <a:pt x="22683" y="1201"/>
                    <a:pt x="23017" y="1668"/>
                  </a:cubicBezTo>
                  <a:cubicBezTo>
                    <a:pt x="23417" y="2135"/>
                    <a:pt x="23850" y="2736"/>
                    <a:pt x="24784" y="2736"/>
                  </a:cubicBezTo>
                  <a:cubicBezTo>
                    <a:pt x="25685" y="2736"/>
                    <a:pt x="26152" y="2135"/>
                    <a:pt x="26519" y="1668"/>
                  </a:cubicBezTo>
                  <a:cubicBezTo>
                    <a:pt x="26853" y="1168"/>
                    <a:pt x="27086" y="901"/>
                    <a:pt x="27520" y="901"/>
                  </a:cubicBezTo>
                  <a:lnTo>
                    <a:pt x="27520" y="0"/>
                  </a:lnTo>
                  <a:cubicBezTo>
                    <a:pt x="26619" y="0"/>
                    <a:pt x="26152" y="567"/>
                    <a:pt x="25785" y="1068"/>
                  </a:cubicBezTo>
                  <a:cubicBezTo>
                    <a:pt x="25452" y="1568"/>
                    <a:pt x="25218" y="1835"/>
                    <a:pt x="24784" y="1835"/>
                  </a:cubicBezTo>
                  <a:cubicBezTo>
                    <a:pt x="24351" y="1835"/>
                    <a:pt x="24117" y="1535"/>
                    <a:pt x="23784" y="1068"/>
                  </a:cubicBezTo>
                  <a:cubicBezTo>
                    <a:pt x="23383" y="634"/>
                    <a:pt x="22950" y="0"/>
                    <a:pt x="22016" y="0"/>
                  </a:cubicBezTo>
                  <a:cubicBezTo>
                    <a:pt x="21115" y="0"/>
                    <a:pt x="20648" y="567"/>
                    <a:pt x="20281" y="1068"/>
                  </a:cubicBezTo>
                  <a:cubicBezTo>
                    <a:pt x="19948" y="1568"/>
                    <a:pt x="19681" y="1835"/>
                    <a:pt x="19281" y="1835"/>
                  </a:cubicBezTo>
                  <a:cubicBezTo>
                    <a:pt x="18847" y="1835"/>
                    <a:pt x="18613" y="1535"/>
                    <a:pt x="18280" y="1068"/>
                  </a:cubicBezTo>
                  <a:cubicBezTo>
                    <a:pt x="17880" y="634"/>
                    <a:pt x="17446" y="0"/>
                    <a:pt x="16512" y="0"/>
                  </a:cubicBezTo>
                  <a:cubicBezTo>
                    <a:pt x="15611" y="0"/>
                    <a:pt x="15144" y="567"/>
                    <a:pt x="14777" y="1068"/>
                  </a:cubicBezTo>
                  <a:cubicBezTo>
                    <a:pt x="14444" y="1568"/>
                    <a:pt x="14177" y="1835"/>
                    <a:pt x="13777" y="1835"/>
                  </a:cubicBezTo>
                  <a:cubicBezTo>
                    <a:pt x="13343" y="1835"/>
                    <a:pt x="13109" y="1535"/>
                    <a:pt x="12776" y="1068"/>
                  </a:cubicBezTo>
                  <a:cubicBezTo>
                    <a:pt x="12376" y="634"/>
                    <a:pt x="11942" y="0"/>
                    <a:pt x="11008" y="0"/>
                  </a:cubicBezTo>
                  <a:cubicBezTo>
                    <a:pt x="10107" y="0"/>
                    <a:pt x="9640" y="567"/>
                    <a:pt x="9273" y="1068"/>
                  </a:cubicBezTo>
                  <a:cubicBezTo>
                    <a:pt x="8940" y="1568"/>
                    <a:pt x="8673" y="1835"/>
                    <a:pt x="8273" y="1835"/>
                  </a:cubicBezTo>
                  <a:cubicBezTo>
                    <a:pt x="7839" y="1835"/>
                    <a:pt x="7605" y="1535"/>
                    <a:pt x="7272" y="1068"/>
                  </a:cubicBezTo>
                  <a:cubicBezTo>
                    <a:pt x="6872" y="634"/>
                    <a:pt x="6438" y="0"/>
                    <a:pt x="5504" y="0"/>
                  </a:cubicBezTo>
                  <a:cubicBezTo>
                    <a:pt x="4603" y="0"/>
                    <a:pt x="4136" y="567"/>
                    <a:pt x="3769" y="1068"/>
                  </a:cubicBezTo>
                  <a:cubicBezTo>
                    <a:pt x="3436" y="1568"/>
                    <a:pt x="3169" y="1835"/>
                    <a:pt x="2769" y="1835"/>
                  </a:cubicBezTo>
                  <a:cubicBezTo>
                    <a:pt x="2335" y="1835"/>
                    <a:pt x="2102" y="1535"/>
                    <a:pt x="1768" y="1068"/>
                  </a:cubicBezTo>
                  <a:cubicBezTo>
                    <a:pt x="1368" y="634"/>
                    <a:pt x="934" y="0"/>
                    <a:pt x="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35"/>
            <p:cNvSpPr/>
            <p:nvPr/>
          </p:nvSpPr>
          <p:spPr>
            <a:xfrm>
              <a:off x="1262725" y="4140400"/>
              <a:ext cx="368625" cy="414475"/>
            </a:xfrm>
            <a:custGeom>
              <a:avLst/>
              <a:gdLst/>
              <a:ahLst/>
              <a:cxnLst/>
              <a:rect l="l" t="t" r="r" b="b"/>
              <a:pathLst>
                <a:path w="14745" h="16579" extrusionOk="0">
                  <a:moveTo>
                    <a:pt x="9641" y="0"/>
                  </a:moveTo>
                  <a:lnTo>
                    <a:pt x="9641" y="6972"/>
                  </a:lnTo>
                  <a:cubicBezTo>
                    <a:pt x="9641" y="12242"/>
                    <a:pt x="5271" y="16579"/>
                    <a:pt x="1" y="16579"/>
                  </a:cubicBezTo>
                  <a:lnTo>
                    <a:pt x="5138" y="16579"/>
                  </a:lnTo>
                  <a:cubicBezTo>
                    <a:pt x="10408" y="16579"/>
                    <a:pt x="14745" y="12242"/>
                    <a:pt x="14745" y="6972"/>
                  </a:cubicBezTo>
                  <a:lnTo>
                    <a:pt x="14745" y="0"/>
                  </a:ln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35"/>
            <p:cNvSpPr/>
            <p:nvPr/>
          </p:nvSpPr>
          <p:spPr>
            <a:xfrm>
              <a:off x="921650" y="4108700"/>
              <a:ext cx="733050" cy="65075"/>
            </a:xfrm>
            <a:custGeom>
              <a:avLst/>
              <a:gdLst/>
              <a:ahLst/>
              <a:cxnLst/>
              <a:rect l="l" t="t" r="r" b="b"/>
              <a:pathLst>
                <a:path w="29322" h="2603" extrusionOk="0">
                  <a:moveTo>
                    <a:pt x="1" y="1"/>
                  </a:moveTo>
                  <a:lnTo>
                    <a:pt x="1" y="2603"/>
                  </a:lnTo>
                  <a:lnTo>
                    <a:pt x="29322" y="2603"/>
                  </a:lnTo>
                  <a:lnTo>
                    <a:pt x="29322"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1" name="Google Shape;2921;p35"/>
          <p:cNvSpPr/>
          <p:nvPr/>
        </p:nvSpPr>
        <p:spPr>
          <a:xfrm>
            <a:off x="7368825" y="1673275"/>
            <a:ext cx="190000" cy="268400"/>
          </a:xfrm>
          <a:custGeom>
            <a:avLst/>
            <a:gdLst/>
            <a:ahLst/>
            <a:cxnLst/>
            <a:rect l="l" t="t" r="r" b="b"/>
            <a:pathLst>
              <a:path w="7600" h="10736" extrusionOk="0">
                <a:moveTo>
                  <a:pt x="3891" y="0"/>
                </a:moveTo>
                <a:cubicBezTo>
                  <a:pt x="3860" y="122"/>
                  <a:pt x="3435" y="2219"/>
                  <a:pt x="2097" y="3891"/>
                </a:cubicBezTo>
                <a:cubicBezTo>
                  <a:pt x="699" y="5623"/>
                  <a:pt x="0" y="7964"/>
                  <a:pt x="1186" y="9879"/>
                </a:cubicBezTo>
                <a:cubicBezTo>
                  <a:pt x="1577" y="10521"/>
                  <a:pt x="2004" y="10736"/>
                  <a:pt x="2401" y="10736"/>
                </a:cubicBezTo>
                <a:cubicBezTo>
                  <a:pt x="3208" y="10736"/>
                  <a:pt x="3891" y="9848"/>
                  <a:pt x="3891" y="9848"/>
                </a:cubicBezTo>
                <a:cubicBezTo>
                  <a:pt x="3891" y="9848"/>
                  <a:pt x="4210" y="10609"/>
                  <a:pt x="4826" y="10609"/>
                </a:cubicBezTo>
                <a:cubicBezTo>
                  <a:pt x="4895" y="10609"/>
                  <a:pt x="4969" y="10599"/>
                  <a:pt x="5046" y="10578"/>
                </a:cubicBezTo>
                <a:cubicBezTo>
                  <a:pt x="5806" y="10395"/>
                  <a:pt x="7599" y="7538"/>
                  <a:pt x="6353" y="4742"/>
                </a:cubicBezTo>
                <a:cubicBezTo>
                  <a:pt x="5107" y="1915"/>
                  <a:pt x="4012" y="1307"/>
                  <a:pt x="38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35"/>
          <p:cNvSpPr/>
          <p:nvPr/>
        </p:nvSpPr>
        <p:spPr>
          <a:xfrm>
            <a:off x="7384025" y="1974175"/>
            <a:ext cx="171000" cy="217475"/>
          </a:xfrm>
          <a:custGeom>
            <a:avLst/>
            <a:gdLst/>
            <a:ahLst/>
            <a:cxnLst/>
            <a:rect l="l" t="t" r="r" b="b"/>
            <a:pathLst>
              <a:path w="6840" h="8699" extrusionOk="0">
                <a:moveTo>
                  <a:pt x="1094" y="1"/>
                </a:moveTo>
                <a:cubicBezTo>
                  <a:pt x="1094" y="1"/>
                  <a:pt x="0" y="5806"/>
                  <a:pt x="2614" y="7995"/>
                </a:cubicBezTo>
                <a:cubicBezTo>
                  <a:pt x="3221" y="8503"/>
                  <a:pt x="3774" y="8698"/>
                  <a:pt x="4266" y="8698"/>
                </a:cubicBezTo>
                <a:cubicBezTo>
                  <a:pt x="5890" y="8698"/>
                  <a:pt x="6839" y="6566"/>
                  <a:pt x="6839" y="6566"/>
                </a:cubicBezTo>
                <a:cubicBezTo>
                  <a:pt x="2553" y="3436"/>
                  <a:pt x="1094" y="1"/>
                  <a:pt x="1094" y="1"/>
                </a:cubicBezTo>
                <a:close/>
              </a:path>
            </a:pathLst>
          </a:custGeom>
          <a:solidFill>
            <a:srgbClr val="859B3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35"/>
          <p:cNvGrpSpPr/>
          <p:nvPr/>
        </p:nvGrpSpPr>
        <p:grpSpPr>
          <a:xfrm>
            <a:off x="7384025" y="0"/>
            <a:ext cx="1563875" cy="2241000"/>
            <a:chOff x="3487425" y="480550"/>
            <a:chExt cx="1563875" cy="2241000"/>
          </a:xfrm>
        </p:grpSpPr>
        <p:sp>
          <p:nvSpPr>
            <p:cNvPr id="2924" name="Google Shape;2924;p35"/>
            <p:cNvSpPr/>
            <p:nvPr/>
          </p:nvSpPr>
          <p:spPr>
            <a:xfrm>
              <a:off x="4007175" y="1349850"/>
              <a:ext cx="608700" cy="399725"/>
            </a:xfrm>
            <a:custGeom>
              <a:avLst/>
              <a:gdLst/>
              <a:ahLst/>
              <a:cxnLst/>
              <a:rect l="l" t="t" r="r" b="b"/>
              <a:pathLst>
                <a:path w="24348" h="15989" extrusionOk="0">
                  <a:moveTo>
                    <a:pt x="1" y="1"/>
                  </a:moveTo>
                  <a:cubicBezTo>
                    <a:pt x="1" y="305"/>
                    <a:pt x="1" y="578"/>
                    <a:pt x="31" y="852"/>
                  </a:cubicBezTo>
                  <a:cubicBezTo>
                    <a:pt x="31" y="943"/>
                    <a:pt x="31" y="1004"/>
                    <a:pt x="31" y="1065"/>
                  </a:cubicBezTo>
                  <a:cubicBezTo>
                    <a:pt x="31" y="1095"/>
                    <a:pt x="31" y="1156"/>
                    <a:pt x="31" y="1186"/>
                  </a:cubicBezTo>
                  <a:cubicBezTo>
                    <a:pt x="31" y="1399"/>
                    <a:pt x="61" y="1612"/>
                    <a:pt x="61" y="1824"/>
                  </a:cubicBezTo>
                  <a:cubicBezTo>
                    <a:pt x="61" y="1855"/>
                    <a:pt x="92" y="1916"/>
                    <a:pt x="92" y="1946"/>
                  </a:cubicBezTo>
                  <a:cubicBezTo>
                    <a:pt x="92" y="2007"/>
                    <a:pt x="92" y="2068"/>
                    <a:pt x="92" y="2128"/>
                  </a:cubicBezTo>
                  <a:cubicBezTo>
                    <a:pt x="122" y="2341"/>
                    <a:pt x="153" y="2554"/>
                    <a:pt x="153" y="2767"/>
                  </a:cubicBezTo>
                  <a:cubicBezTo>
                    <a:pt x="183" y="2858"/>
                    <a:pt x="183" y="2979"/>
                    <a:pt x="213" y="3101"/>
                  </a:cubicBezTo>
                  <a:cubicBezTo>
                    <a:pt x="244" y="3283"/>
                    <a:pt x="274" y="3496"/>
                    <a:pt x="305" y="3709"/>
                  </a:cubicBezTo>
                  <a:cubicBezTo>
                    <a:pt x="335" y="3831"/>
                    <a:pt x="335" y="3922"/>
                    <a:pt x="365" y="4043"/>
                  </a:cubicBezTo>
                  <a:cubicBezTo>
                    <a:pt x="396" y="4226"/>
                    <a:pt x="426" y="4408"/>
                    <a:pt x="487" y="4590"/>
                  </a:cubicBezTo>
                  <a:cubicBezTo>
                    <a:pt x="487" y="4621"/>
                    <a:pt x="487" y="4651"/>
                    <a:pt x="487" y="4682"/>
                  </a:cubicBezTo>
                  <a:cubicBezTo>
                    <a:pt x="517" y="4773"/>
                    <a:pt x="548" y="4894"/>
                    <a:pt x="548" y="4986"/>
                  </a:cubicBezTo>
                  <a:cubicBezTo>
                    <a:pt x="609" y="5198"/>
                    <a:pt x="669" y="5411"/>
                    <a:pt x="700" y="5624"/>
                  </a:cubicBezTo>
                  <a:cubicBezTo>
                    <a:pt x="730" y="5715"/>
                    <a:pt x="761" y="5837"/>
                    <a:pt x="791" y="5958"/>
                  </a:cubicBezTo>
                  <a:cubicBezTo>
                    <a:pt x="852" y="6080"/>
                    <a:pt x="882" y="6201"/>
                    <a:pt x="913" y="6323"/>
                  </a:cubicBezTo>
                  <a:cubicBezTo>
                    <a:pt x="943" y="6414"/>
                    <a:pt x="973" y="6505"/>
                    <a:pt x="1004" y="6566"/>
                  </a:cubicBezTo>
                  <a:cubicBezTo>
                    <a:pt x="1034" y="6688"/>
                    <a:pt x="1065" y="6779"/>
                    <a:pt x="1095" y="6900"/>
                  </a:cubicBezTo>
                  <a:cubicBezTo>
                    <a:pt x="1125" y="7022"/>
                    <a:pt x="1186" y="7113"/>
                    <a:pt x="1217" y="7235"/>
                  </a:cubicBezTo>
                  <a:cubicBezTo>
                    <a:pt x="1247" y="7326"/>
                    <a:pt x="1277" y="7417"/>
                    <a:pt x="1308" y="7539"/>
                  </a:cubicBezTo>
                  <a:cubicBezTo>
                    <a:pt x="1368" y="7630"/>
                    <a:pt x="1399" y="7752"/>
                    <a:pt x="1429" y="7843"/>
                  </a:cubicBezTo>
                  <a:cubicBezTo>
                    <a:pt x="1520" y="8056"/>
                    <a:pt x="1612" y="8268"/>
                    <a:pt x="1703" y="8481"/>
                  </a:cubicBezTo>
                  <a:cubicBezTo>
                    <a:pt x="1733" y="8572"/>
                    <a:pt x="1794" y="8694"/>
                    <a:pt x="1855" y="8785"/>
                  </a:cubicBezTo>
                  <a:cubicBezTo>
                    <a:pt x="1885" y="8846"/>
                    <a:pt x="1885" y="8907"/>
                    <a:pt x="1916" y="8967"/>
                  </a:cubicBezTo>
                  <a:cubicBezTo>
                    <a:pt x="2007" y="9119"/>
                    <a:pt x="2068" y="9271"/>
                    <a:pt x="2128" y="9423"/>
                  </a:cubicBezTo>
                  <a:cubicBezTo>
                    <a:pt x="2189" y="9545"/>
                    <a:pt x="2250" y="9636"/>
                    <a:pt x="2311" y="9758"/>
                  </a:cubicBezTo>
                  <a:lnTo>
                    <a:pt x="2311" y="9788"/>
                  </a:lnTo>
                  <a:cubicBezTo>
                    <a:pt x="2341" y="9818"/>
                    <a:pt x="2341" y="9818"/>
                    <a:pt x="2372" y="9849"/>
                  </a:cubicBezTo>
                  <a:cubicBezTo>
                    <a:pt x="2463" y="10031"/>
                    <a:pt x="2554" y="10214"/>
                    <a:pt x="2645" y="10396"/>
                  </a:cubicBezTo>
                  <a:cubicBezTo>
                    <a:pt x="2706" y="10487"/>
                    <a:pt x="2767" y="10609"/>
                    <a:pt x="2827" y="10700"/>
                  </a:cubicBezTo>
                  <a:cubicBezTo>
                    <a:pt x="2949" y="10913"/>
                    <a:pt x="3071" y="11125"/>
                    <a:pt x="3223" y="11338"/>
                  </a:cubicBezTo>
                  <a:cubicBezTo>
                    <a:pt x="3283" y="11429"/>
                    <a:pt x="3344" y="11521"/>
                    <a:pt x="3375" y="11612"/>
                  </a:cubicBezTo>
                  <a:cubicBezTo>
                    <a:pt x="3405" y="11612"/>
                    <a:pt x="3405" y="11642"/>
                    <a:pt x="3405" y="11642"/>
                  </a:cubicBezTo>
                  <a:cubicBezTo>
                    <a:pt x="3557" y="11885"/>
                    <a:pt x="3709" y="12098"/>
                    <a:pt x="3861" y="12280"/>
                  </a:cubicBezTo>
                  <a:cubicBezTo>
                    <a:pt x="3891" y="12341"/>
                    <a:pt x="3952" y="12432"/>
                    <a:pt x="4013" y="12493"/>
                  </a:cubicBezTo>
                  <a:cubicBezTo>
                    <a:pt x="4043" y="12524"/>
                    <a:pt x="4074" y="12584"/>
                    <a:pt x="4104" y="12615"/>
                  </a:cubicBezTo>
                  <a:cubicBezTo>
                    <a:pt x="4256" y="12828"/>
                    <a:pt x="4408" y="13040"/>
                    <a:pt x="4590" y="13253"/>
                  </a:cubicBezTo>
                  <a:cubicBezTo>
                    <a:pt x="4682" y="13344"/>
                    <a:pt x="4773" y="13466"/>
                    <a:pt x="4834" y="13557"/>
                  </a:cubicBezTo>
                  <a:cubicBezTo>
                    <a:pt x="5016" y="13770"/>
                    <a:pt x="5198" y="13952"/>
                    <a:pt x="5350" y="14135"/>
                  </a:cubicBezTo>
                  <a:cubicBezTo>
                    <a:pt x="5381" y="14165"/>
                    <a:pt x="5381" y="14165"/>
                    <a:pt x="5411" y="14195"/>
                  </a:cubicBezTo>
                  <a:cubicBezTo>
                    <a:pt x="5411" y="14195"/>
                    <a:pt x="5442" y="14226"/>
                    <a:pt x="5442" y="14226"/>
                  </a:cubicBezTo>
                  <a:cubicBezTo>
                    <a:pt x="5533" y="14347"/>
                    <a:pt x="5624" y="14439"/>
                    <a:pt x="5715" y="14499"/>
                  </a:cubicBezTo>
                  <a:cubicBezTo>
                    <a:pt x="5928" y="14743"/>
                    <a:pt x="6171" y="14955"/>
                    <a:pt x="6353" y="15138"/>
                  </a:cubicBezTo>
                  <a:cubicBezTo>
                    <a:pt x="6505" y="15259"/>
                    <a:pt x="6597" y="15381"/>
                    <a:pt x="6718" y="15472"/>
                  </a:cubicBezTo>
                  <a:cubicBezTo>
                    <a:pt x="7113" y="15806"/>
                    <a:pt x="7356" y="15989"/>
                    <a:pt x="7356" y="15989"/>
                  </a:cubicBezTo>
                  <a:lnTo>
                    <a:pt x="16992" y="15989"/>
                  </a:lnTo>
                  <a:cubicBezTo>
                    <a:pt x="16992" y="15989"/>
                    <a:pt x="17235" y="15806"/>
                    <a:pt x="17630" y="15472"/>
                  </a:cubicBezTo>
                  <a:cubicBezTo>
                    <a:pt x="17721" y="15381"/>
                    <a:pt x="17843" y="15259"/>
                    <a:pt x="17995" y="15138"/>
                  </a:cubicBezTo>
                  <a:cubicBezTo>
                    <a:pt x="18177" y="14955"/>
                    <a:pt x="18390" y="14743"/>
                    <a:pt x="18633" y="14499"/>
                  </a:cubicBezTo>
                  <a:cubicBezTo>
                    <a:pt x="18724" y="14439"/>
                    <a:pt x="18785" y="14347"/>
                    <a:pt x="18907" y="14226"/>
                  </a:cubicBezTo>
                  <a:cubicBezTo>
                    <a:pt x="18907" y="14226"/>
                    <a:pt x="18937" y="14195"/>
                    <a:pt x="18937" y="14195"/>
                  </a:cubicBezTo>
                  <a:cubicBezTo>
                    <a:pt x="19120" y="13983"/>
                    <a:pt x="19302" y="13800"/>
                    <a:pt x="19515" y="13557"/>
                  </a:cubicBezTo>
                  <a:cubicBezTo>
                    <a:pt x="19576" y="13466"/>
                    <a:pt x="19667" y="13344"/>
                    <a:pt x="19758" y="13253"/>
                  </a:cubicBezTo>
                  <a:cubicBezTo>
                    <a:pt x="19940" y="13040"/>
                    <a:pt x="20092" y="12828"/>
                    <a:pt x="20244" y="12615"/>
                  </a:cubicBezTo>
                  <a:cubicBezTo>
                    <a:pt x="20275" y="12584"/>
                    <a:pt x="20305" y="12524"/>
                    <a:pt x="20335" y="12493"/>
                  </a:cubicBezTo>
                  <a:cubicBezTo>
                    <a:pt x="20396" y="12432"/>
                    <a:pt x="20427" y="12341"/>
                    <a:pt x="20487" y="12280"/>
                  </a:cubicBezTo>
                  <a:cubicBezTo>
                    <a:pt x="20639" y="12098"/>
                    <a:pt x="20791" y="11885"/>
                    <a:pt x="20943" y="11642"/>
                  </a:cubicBezTo>
                  <a:cubicBezTo>
                    <a:pt x="20943" y="11642"/>
                    <a:pt x="20943" y="11612"/>
                    <a:pt x="20974" y="11612"/>
                  </a:cubicBezTo>
                  <a:cubicBezTo>
                    <a:pt x="21004" y="11521"/>
                    <a:pt x="21065" y="11429"/>
                    <a:pt x="21126" y="11338"/>
                  </a:cubicBezTo>
                  <a:cubicBezTo>
                    <a:pt x="21278" y="11125"/>
                    <a:pt x="21399" y="10913"/>
                    <a:pt x="21521" y="10700"/>
                  </a:cubicBezTo>
                  <a:cubicBezTo>
                    <a:pt x="21582" y="10609"/>
                    <a:pt x="21642" y="10487"/>
                    <a:pt x="21703" y="10396"/>
                  </a:cubicBezTo>
                  <a:cubicBezTo>
                    <a:pt x="21794" y="10214"/>
                    <a:pt x="21886" y="10031"/>
                    <a:pt x="21977" y="9849"/>
                  </a:cubicBezTo>
                  <a:cubicBezTo>
                    <a:pt x="22007" y="9818"/>
                    <a:pt x="22038" y="9788"/>
                    <a:pt x="22038" y="9758"/>
                  </a:cubicBezTo>
                  <a:cubicBezTo>
                    <a:pt x="22098" y="9636"/>
                    <a:pt x="22159" y="9545"/>
                    <a:pt x="22220" y="9423"/>
                  </a:cubicBezTo>
                  <a:cubicBezTo>
                    <a:pt x="22281" y="9271"/>
                    <a:pt x="22342" y="9119"/>
                    <a:pt x="22433" y="8967"/>
                  </a:cubicBezTo>
                  <a:cubicBezTo>
                    <a:pt x="22433" y="8907"/>
                    <a:pt x="22463" y="8846"/>
                    <a:pt x="22494" y="8785"/>
                  </a:cubicBezTo>
                  <a:cubicBezTo>
                    <a:pt x="22554" y="8694"/>
                    <a:pt x="22585" y="8572"/>
                    <a:pt x="22645" y="8481"/>
                  </a:cubicBezTo>
                  <a:cubicBezTo>
                    <a:pt x="22737" y="8268"/>
                    <a:pt x="22828" y="8056"/>
                    <a:pt x="22889" y="7843"/>
                  </a:cubicBezTo>
                  <a:cubicBezTo>
                    <a:pt x="22949" y="7752"/>
                    <a:pt x="22980" y="7630"/>
                    <a:pt x="23010" y="7539"/>
                  </a:cubicBezTo>
                  <a:cubicBezTo>
                    <a:pt x="23071" y="7417"/>
                    <a:pt x="23101" y="7326"/>
                    <a:pt x="23132" y="7235"/>
                  </a:cubicBezTo>
                  <a:cubicBezTo>
                    <a:pt x="23162" y="7113"/>
                    <a:pt x="23223" y="7022"/>
                    <a:pt x="23253" y="6900"/>
                  </a:cubicBezTo>
                  <a:cubicBezTo>
                    <a:pt x="23284" y="6779"/>
                    <a:pt x="23314" y="6688"/>
                    <a:pt x="23345" y="6566"/>
                  </a:cubicBezTo>
                  <a:cubicBezTo>
                    <a:pt x="23375" y="6505"/>
                    <a:pt x="23405" y="6414"/>
                    <a:pt x="23436" y="6323"/>
                  </a:cubicBezTo>
                  <a:cubicBezTo>
                    <a:pt x="23466" y="6201"/>
                    <a:pt x="23497" y="6080"/>
                    <a:pt x="23557" y="5958"/>
                  </a:cubicBezTo>
                  <a:cubicBezTo>
                    <a:pt x="23588" y="5837"/>
                    <a:pt x="23588" y="5715"/>
                    <a:pt x="23618" y="5624"/>
                  </a:cubicBezTo>
                  <a:cubicBezTo>
                    <a:pt x="23679" y="5411"/>
                    <a:pt x="23740" y="5198"/>
                    <a:pt x="23801" y="4986"/>
                  </a:cubicBezTo>
                  <a:cubicBezTo>
                    <a:pt x="23801" y="4894"/>
                    <a:pt x="23831" y="4773"/>
                    <a:pt x="23861" y="4682"/>
                  </a:cubicBezTo>
                  <a:cubicBezTo>
                    <a:pt x="23861" y="4651"/>
                    <a:pt x="23861" y="4621"/>
                    <a:pt x="23861" y="4590"/>
                  </a:cubicBezTo>
                  <a:cubicBezTo>
                    <a:pt x="23922" y="4408"/>
                    <a:pt x="23953" y="4226"/>
                    <a:pt x="23983" y="4043"/>
                  </a:cubicBezTo>
                  <a:cubicBezTo>
                    <a:pt x="24013" y="3922"/>
                    <a:pt x="24013" y="3831"/>
                    <a:pt x="24044" y="3709"/>
                  </a:cubicBezTo>
                  <a:cubicBezTo>
                    <a:pt x="24074" y="3496"/>
                    <a:pt x="24104" y="3283"/>
                    <a:pt x="24135" y="3101"/>
                  </a:cubicBezTo>
                  <a:cubicBezTo>
                    <a:pt x="24165" y="2979"/>
                    <a:pt x="24165" y="2858"/>
                    <a:pt x="24165" y="2767"/>
                  </a:cubicBezTo>
                  <a:cubicBezTo>
                    <a:pt x="24196" y="2554"/>
                    <a:pt x="24226" y="2341"/>
                    <a:pt x="24256" y="2128"/>
                  </a:cubicBezTo>
                  <a:cubicBezTo>
                    <a:pt x="24256" y="2068"/>
                    <a:pt x="24256" y="2007"/>
                    <a:pt x="24256" y="1946"/>
                  </a:cubicBezTo>
                  <a:cubicBezTo>
                    <a:pt x="24256" y="1916"/>
                    <a:pt x="24256" y="1855"/>
                    <a:pt x="24287" y="1824"/>
                  </a:cubicBezTo>
                  <a:cubicBezTo>
                    <a:pt x="24287" y="1612"/>
                    <a:pt x="24317" y="1399"/>
                    <a:pt x="24317" y="1186"/>
                  </a:cubicBezTo>
                  <a:cubicBezTo>
                    <a:pt x="24317" y="1156"/>
                    <a:pt x="24317" y="1095"/>
                    <a:pt x="24317" y="1065"/>
                  </a:cubicBezTo>
                  <a:cubicBezTo>
                    <a:pt x="24317" y="1004"/>
                    <a:pt x="24317" y="943"/>
                    <a:pt x="24317" y="852"/>
                  </a:cubicBezTo>
                  <a:cubicBezTo>
                    <a:pt x="24348" y="578"/>
                    <a:pt x="24348" y="305"/>
                    <a:pt x="2434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35"/>
            <p:cNvSpPr/>
            <p:nvPr/>
          </p:nvSpPr>
          <p:spPr>
            <a:xfrm>
              <a:off x="4064925" y="1395450"/>
              <a:ext cx="549425" cy="354125"/>
            </a:xfrm>
            <a:custGeom>
              <a:avLst/>
              <a:gdLst/>
              <a:ahLst/>
              <a:cxnLst/>
              <a:rect l="l" t="t" r="r" b="b"/>
              <a:pathLst>
                <a:path w="21977" h="14165" extrusionOk="0">
                  <a:moveTo>
                    <a:pt x="21977" y="0"/>
                  </a:moveTo>
                  <a:cubicBezTo>
                    <a:pt x="21965" y="13"/>
                    <a:pt x="21957" y="30"/>
                    <a:pt x="21953" y="48"/>
                  </a:cubicBezTo>
                  <a:lnTo>
                    <a:pt x="21953" y="48"/>
                  </a:lnTo>
                  <a:cubicBezTo>
                    <a:pt x="21969" y="17"/>
                    <a:pt x="21977" y="0"/>
                    <a:pt x="21977" y="0"/>
                  </a:cubicBezTo>
                  <a:close/>
                  <a:moveTo>
                    <a:pt x="21953" y="48"/>
                  </a:moveTo>
                  <a:cubicBezTo>
                    <a:pt x="21610" y="707"/>
                    <a:pt x="17470" y="8008"/>
                    <a:pt x="2094" y="8008"/>
                  </a:cubicBezTo>
                  <a:cubicBezTo>
                    <a:pt x="1418" y="8008"/>
                    <a:pt x="720" y="7993"/>
                    <a:pt x="1" y="7964"/>
                  </a:cubicBezTo>
                  <a:lnTo>
                    <a:pt x="1" y="7964"/>
                  </a:lnTo>
                  <a:cubicBezTo>
                    <a:pt x="31" y="7994"/>
                    <a:pt x="31" y="7994"/>
                    <a:pt x="62" y="8025"/>
                  </a:cubicBezTo>
                  <a:cubicBezTo>
                    <a:pt x="153" y="8207"/>
                    <a:pt x="244" y="8390"/>
                    <a:pt x="335" y="8572"/>
                  </a:cubicBezTo>
                  <a:cubicBezTo>
                    <a:pt x="396" y="8663"/>
                    <a:pt x="457" y="8785"/>
                    <a:pt x="517" y="8876"/>
                  </a:cubicBezTo>
                  <a:cubicBezTo>
                    <a:pt x="639" y="9089"/>
                    <a:pt x="761" y="9301"/>
                    <a:pt x="913" y="9514"/>
                  </a:cubicBezTo>
                  <a:cubicBezTo>
                    <a:pt x="973" y="9605"/>
                    <a:pt x="1034" y="9697"/>
                    <a:pt x="1065" y="9788"/>
                  </a:cubicBezTo>
                  <a:cubicBezTo>
                    <a:pt x="1095" y="9788"/>
                    <a:pt x="1095" y="9818"/>
                    <a:pt x="1095" y="9818"/>
                  </a:cubicBezTo>
                  <a:cubicBezTo>
                    <a:pt x="1247" y="10061"/>
                    <a:pt x="1399" y="10274"/>
                    <a:pt x="1551" y="10456"/>
                  </a:cubicBezTo>
                  <a:cubicBezTo>
                    <a:pt x="1581" y="10517"/>
                    <a:pt x="1642" y="10608"/>
                    <a:pt x="1703" y="10669"/>
                  </a:cubicBezTo>
                  <a:cubicBezTo>
                    <a:pt x="1733" y="10700"/>
                    <a:pt x="1764" y="10760"/>
                    <a:pt x="1794" y="10791"/>
                  </a:cubicBezTo>
                  <a:cubicBezTo>
                    <a:pt x="1946" y="11004"/>
                    <a:pt x="2098" y="11216"/>
                    <a:pt x="2280" y="11429"/>
                  </a:cubicBezTo>
                  <a:cubicBezTo>
                    <a:pt x="2372" y="11520"/>
                    <a:pt x="2463" y="11642"/>
                    <a:pt x="2524" y="11733"/>
                  </a:cubicBezTo>
                  <a:cubicBezTo>
                    <a:pt x="2706" y="11946"/>
                    <a:pt x="2888" y="12128"/>
                    <a:pt x="3040" y="12311"/>
                  </a:cubicBezTo>
                  <a:cubicBezTo>
                    <a:pt x="3071" y="12341"/>
                    <a:pt x="3071" y="12341"/>
                    <a:pt x="3101" y="12371"/>
                  </a:cubicBezTo>
                  <a:cubicBezTo>
                    <a:pt x="3101" y="12371"/>
                    <a:pt x="3132" y="12402"/>
                    <a:pt x="3132" y="12402"/>
                  </a:cubicBezTo>
                  <a:cubicBezTo>
                    <a:pt x="3223" y="12523"/>
                    <a:pt x="3314" y="12615"/>
                    <a:pt x="3405" y="12675"/>
                  </a:cubicBezTo>
                  <a:cubicBezTo>
                    <a:pt x="3618" y="12919"/>
                    <a:pt x="3861" y="13131"/>
                    <a:pt x="4043" y="13314"/>
                  </a:cubicBezTo>
                  <a:cubicBezTo>
                    <a:pt x="4195" y="13435"/>
                    <a:pt x="4287" y="13557"/>
                    <a:pt x="4408" y="13648"/>
                  </a:cubicBezTo>
                  <a:cubicBezTo>
                    <a:pt x="4803" y="13982"/>
                    <a:pt x="5046" y="14165"/>
                    <a:pt x="5046" y="14165"/>
                  </a:cubicBezTo>
                  <a:lnTo>
                    <a:pt x="14682" y="14165"/>
                  </a:lnTo>
                  <a:cubicBezTo>
                    <a:pt x="14682" y="14165"/>
                    <a:pt x="14925" y="13982"/>
                    <a:pt x="15320" y="13648"/>
                  </a:cubicBezTo>
                  <a:cubicBezTo>
                    <a:pt x="15411" y="13557"/>
                    <a:pt x="15533" y="13435"/>
                    <a:pt x="15685" y="13314"/>
                  </a:cubicBezTo>
                  <a:cubicBezTo>
                    <a:pt x="15867" y="13131"/>
                    <a:pt x="16080" y="12919"/>
                    <a:pt x="16323" y="12675"/>
                  </a:cubicBezTo>
                  <a:cubicBezTo>
                    <a:pt x="16414" y="12615"/>
                    <a:pt x="16475" y="12523"/>
                    <a:pt x="16597" y="12402"/>
                  </a:cubicBezTo>
                  <a:cubicBezTo>
                    <a:pt x="16597" y="12402"/>
                    <a:pt x="16627" y="12371"/>
                    <a:pt x="16627" y="12371"/>
                  </a:cubicBezTo>
                  <a:cubicBezTo>
                    <a:pt x="16810" y="12159"/>
                    <a:pt x="16992" y="11976"/>
                    <a:pt x="17205" y="11733"/>
                  </a:cubicBezTo>
                  <a:cubicBezTo>
                    <a:pt x="17266" y="11642"/>
                    <a:pt x="17357" y="11520"/>
                    <a:pt x="17448" y="11429"/>
                  </a:cubicBezTo>
                  <a:cubicBezTo>
                    <a:pt x="17630" y="11216"/>
                    <a:pt x="17782" y="11004"/>
                    <a:pt x="17934" y="10791"/>
                  </a:cubicBezTo>
                  <a:cubicBezTo>
                    <a:pt x="17965" y="10760"/>
                    <a:pt x="17995" y="10700"/>
                    <a:pt x="18025" y="10669"/>
                  </a:cubicBezTo>
                  <a:cubicBezTo>
                    <a:pt x="18086" y="10608"/>
                    <a:pt x="18117" y="10517"/>
                    <a:pt x="18177" y="10456"/>
                  </a:cubicBezTo>
                  <a:cubicBezTo>
                    <a:pt x="18329" y="10274"/>
                    <a:pt x="18481" y="10061"/>
                    <a:pt x="18633" y="9818"/>
                  </a:cubicBezTo>
                  <a:cubicBezTo>
                    <a:pt x="18633" y="9818"/>
                    <a:pt x="18633" y="9788"/>
                    <a:pt x="18664" y="9788"/>
                  </a:cubicBezTo>
                  <a:cubicBezTo>
                    <a:pt x="18694" y="9697"/>
                    <a:pt x="18755" y="9605"/>
                    <a:pt x="18816" y="9514"/>
                  </a:cubicBezTo>
                  <a:cubicBezTo>
                    <a:pt x="18968" y="9301"/>
                    <a:pt x="19089" y="9089"/>
                    <a:pt x="19211" y="8876"/>
                  </a:cubicBezTo>
                  <a:cubicBezTo>
                    <a:pt x="19272" y="8785"/>
                    <a:pt x="19332" y="8663"/>
                    <a:pt x="19393" y="8572"/>
                  </a:cubicBezTo>
                  <a:cubicBezTo>
                    <a:pt x="19484" y="8390"/>
                    <a:pt x="19576" y="8207"/>
                    <a:pt x="19667" y="8025"/>
                  </a:cubicBezTo>
                  <a:cubicBezTo>
                    <a:pt x="19697" y="7994"/>
                    <a:pt x="19728" y="7964"/>
                    <a:pt x="19728" y="7934"/>
                  </a:cubicBezTo>
                  <a:cubicBezTo>
                    <a:pt x="19788" y="7812"/>
                    <a:pt x="19849" y="7721"/>
                    <a:pt x="19910" y="7599"/>
                  </a:cubicBezTo>
                  <a:cubicBezTo>
                    <a:pt x="19971" y="7447"/>
                    <a:pt x="20032" y="7295"/>
                    <a:pt x="20123" y="7143"/>
                  </a:cubicBezTo>
                  <a:cubicBezTo>
                    <a:pt x="20123" y="7083"/>
                    <a:pt x="20153" y="7022"/>
                    <a:pt x="20184" y="6961"/>
                  </a:cubicBezTo>
                  <a:cubicBezTo>
                    <a:pt x="20244" y="6870"/>
                    <a:pt x="20275" y="6748"/>
                    <a:pt x="20335" y="6657"/>
                  </a:cubicBezTo>
                  <a:cubicBezTo>
                    <a:pt x="20427" y="6444"/>
                    <a:pt x="20518" y="6232"/>
                    <a:pt x="20579" y="6019"/>
                  </a:cubicBezTo>
                  <a:cubicBezTo>
                    <a:pt x="20639" y="5928"/>
                    <a:pt x="20670" y="5806"/>
                    <a:pt x="20700" y="5715"/>
                  </a:cubicBezTo>
                  <a:cubicBezTo>
                    <a:pt x="20761" y="5593"/>
                    <a:pt x="20791" y="5502"/>
                    <a:pt x="20822" y="5411"/>
                  </a:cubicBezTo>
                  <a:cubicBezTo>
                    <a:pt x="20852" y="5289"/>
                    <a:pt x="20913" y="5198"/>
                    <a:pt x="20943" y="5076"/>
                  </a:cubicBezTo>
                  <a:cubicBezTo>
                    <a:pt x="20974" y="4955"/>
                    <a:pt x="21004" y="4864"/>
                    <a:pt x="21035" y="4742"/>
                  </a:cubicBezTo>
                  <a:cubicBezTo>
                    <a:pt x="21065" y="4681"/>
                    <a:pt x="21095" y="4590"/>
                    <a:pt x="21126" y="4499"/>
                  </a:cubicBezTo>
                  <a:cubicBezTo>
                    <a:pt x="21156" y="4377"/>
                    <a:pt x="21187" y="4256"/>
                    <a:pt x="21247" y="4134"/>
                  </a:cubicBezTo>
                  <a:cubicBezTo>
                    <a:pt x="21278" y="4013"/>
                    <a:pt x="21278" y="3891"/>
                    <a:pt x="21308" y="3800"/>
                  </a:cubicBezTo>
                  <a:cubicBezTo>
                    <a:pt x="21369" y="3587"/>
                    <a:pt x="21430" y="3374"/>
                    <a:pt x="21491" y="3162"/>
                  </a:cubicBezTo>
                  <a:cubicBezTo>
                    <a:pt x="21491" y="3070"/>
                    <a:pt x="21521" y="2949"/>
                    <a:pt x="21551" y="2858"/>
                  </a:cubicBezTo>
                  <a:cubicBezTo>
                    <a:pt x="21551" y="2827"/>
                    <a:pt x="21551" y="2797"/>
                    <a:pt x="21551" y="2766"/>
                  </a:cubicBezTo>
                  <a:cubicBezTo>
                    <a:pt x="21612" y="2584"/>
                    <a:pt x="21643" y="2402"/>
                    <a:pt x="21673" y="2219"/>
                  </a:cubicBezTo>
                  <a:cubicBezTo>
                    <a:pt x="21703" y="2098"/>
                    <a:pt x="21703" y="2007"/>
                    <a:pt x="21734" y="1885"/>
                  </a:cubicBezTo>
                  <a:cubicBezTo>
                    <a:pt x="21764" y="1672"/>
                    <a:pt x="21794" y="1459"/>
                    <a:pt x="21825" y="1277"/>
                  </a:cubicBezTo>
                  <a:cubicBezTo>
                    <a:pt x="21855" y="1155"/>
                    <a:pt x="21855" y="1034"/>
                    <a:pt x="21855" y="943"/>
                  </a:cubicBezTo>
                  <a:cubicBezTo>
                    <a:pt x="21886" y="730"/>
                    <a:pt x="21916" y="517"/>
                    <a:pt x="21946" y="304"/>
                  </a:cubicBezTo>
                  <a:cubicBezTo>
                    <a:pt x="21946" y="244"/>
                    <a:pt x="21946" y="183"/>
                    <a:pt x="21946" y="122"/>
                  </a:cubicBezTo>
                  <a:cubicBezTo>
                    <a:pt x="21946" y="104"/>
                    <a:pt x="21946" y="75"/>
                    <a:pt x="21953" y="48"/>
                  </a:cubicBezTo>
                  <a:close/>
                </a:path>
              </a:pathLst>
            </a:custGeom>
            <a:solidFill>
              <a:schemeClr val="accent4">
                <a:alpha val="669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35"/>
            <p:cNvSpPr/>
            <p:nvPr/>
          </p:nvSpPr>
          <p:spPr>
            <a:xfrm>
              <a:off x="3988950" y="1328575"/>
              <a:ext cx="645175" cy="34225"/>
            </a:xfrm>
            <a:custGeom>
              <a:avLst/>
              <a:gdLst/>
              <a:ahLst/>
              <a:cxnLst/>
              <a:rect l="l" t="t" r="r" b="b"/>
              <a:pathLst>
                <a:path w="25807" h="1369" extrusionOk="0">
                  <a:moveTo>
                    <a:pt x="608" y="1"/>
                  </a:moveTo>
                  <a:cubicBezTo>
                    <a:pt x="274" y="1"/>
                    <a:pt x="0" y="274"/>
                    <a:pt x="0" y="609"/>
                  </a:cubicBezTo>
                  <a:lnTo>
                    <a:pt x="0" y="760"/>
                  </a:lnTo>
                  <a:cubicBezTo>
                    <a:pt x="0" y="1095"/>
                    <a:pt x="274" y="1368"/>
                    <a:pt x="608" y="1368"/>
                  </a:cubicBezTo>
                  <a:lnTo>
                    <a:pt x="25198" y="1368"/>
                  </a:lnTo>
                  <a:cubicBezTo>
                    <a:pt x="25533" y="1368"/>
                    <a:pt x="25806" y="1095"/>
                    <a:pt x="25806" y="760"/>
                  </a:cubicBezTo>
                  <a:lnTo>
                    <a:pt x="25806" y="609"/>
                  </a:lnTo>
                  <a:cubicBezTo>
                    <a:pt x="25806" y="274"/>
                    <a:pt x="25533" y="1"/>
                    <a:pt x="2519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35"/>
            <p:cNvSpPr/>
            <p:nvPr/>
          </p:nvSpPr>
          <p:spPr>
            <a:xfrm>
              <a:off x="4352925" y="1010950"/>
              <a:ext cx="534225" cy="321450"/>
            </a:xfrm>
            <a:custGeom>
              <a:avLst/>
              <a:gdLst/>
              <a:ahLst/>
              <a:cxnLst/>
              <a:rect l="l" t="t" r="r" b="b"/>
              <a:pathLst>
                <a:path w="21369" h="12858" fill="none" extrusionOk="0">
                  <a:moveTo>
                    <a:pt x="1" y="11095"/>
                  </a:moveTo>
                  <a:cubicBezTo>
                    <a:pt x="1" y="11095"/>
                    <a:pt x="1673" y="7113"/>
                    <a:pt x="8147" y="9970"/>
                  </a:cubicBezTo>
                  <a:cubicBezTo>
                    <a:pt x="14621" y="12858"/>
                    <a:pt x="21369" y="6383"/>
                    <a:pt x="17934"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8" name="Google Shape;2928;p35"/>
            <p:cNvSpPr/>
            <p:nvPr/>
          </p:nvSpPr>
          <p:spPr>
            <a:xfrm>
              <a:off x="4324050" y="1140125"/>
              <a:ext cx="529675" cy="1166450"/>
            </a:xfrm>
            <a:custGeom>
              <a:avLst/>
              <a:gdLst/>
              <a:ahLst/>
              <a:cxnLst/>
              <a:rect l="l" t="t" r="r" b="b"/>
              <a:pathLst>
                <a:path w="21187" h="46658" fill="none" extrusionOk="0">
                  <a:moveTo>
                    <a:pt x="1" y="6232"/>
                  </a:moveTo>
                  <a:cubicBezTo>
                    <a:pt x="1" y="6232"/>
                    <a:pt x="12645" y="1"/>
                    <a:pt x="15047" y="17660"/>
                  </a:cubicBezTo>
                  <a:cubicBezTo>
                    <a:pt x="15016" y="29119"/>
                    <a:pt x="9910" y="33010"/>
                    <a:pt x="11612" y="39819"/>
                  </a:cubicBezTo>
                  <a:cubicBezTo>
                    <a:pt x="13314" y="46658"/>
                    <a:pt x="21187" y="46597"/>
                    <a:pt x="21187" y="4659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35"/>
            <p:cNvSpPr/>
            <p:nvPr/>
          </p:nvSpPr>
          <p:spPr>
            <a:xfrm>
              <a:off x="4623450" y="872125"/>
              <a:ext cx="288775" cy="277175"/>
            </a:xfrm>
            <a:custGeom>
              <a:avLst/>
              <a:gdLst/>
              <a:ahLst/>
              <a:cxnLst/>
              <a:rect l="l" t="t" r="r" b="b"/>
              <a:pathLst>
                <a:path w="11551" h="11087" extrusionOk="0">
                  <a:moveTo>
                    <a:pt x="4409" y="0"/>
                  </a:moveTo>
                  <a:cubicBezTo>
                    <a:pt x="2677" y="0"/>
                    <a:pt x="1368" y="538"/>
                    <a:pt x="1368" y="538"/>
                  </a:cubicBezTo>
                  <a:cubicBezTo>
                    <a:pt x="1368" y="538"/>
                    <a:pt x="1" y="6070"/>
                    <a:pt x="3040" y="9474"/>
                  </a:cubicBezTo>
                  <a:cubicBezTo>
                    <a:pt x="4075" y="10643"/>
                    <a:pt x="5046" y="11087"/>
                    <a:pt x="5859" y="11087"/>
                  </a:cubicBezTo>
                  <a:cubicBezTo>
                    <a:pt x="7435" y="11087"/>
                    <a:pt x="8417" y="9420"/>
                    <a:pt x="8116" y="8137"/>
                  </a:cubicBezTo>
                  <a:lnTo>
                    <a:pt x="8116" y="8137"/>
                  </a:lnTo>
                  <a:cubicBezTo>
                    <a:pt x="8116" y="8137"/>
                    <a:pt x="8595" y="8403"/>
                    <a:pt x="9169" y="8403"/>
                  </a:cubicBezTo>
                  <a:cubicBezTo>
                    <a:pt x="9742" y="8403"/>
                    <a:pt x="10411" y="8137"/>
                    <a:pt x="10791" y="7073"/>
                  </a:cubicBezTo>
                  <a:cubicBezTo>
                    <a:pt x="11551" y="4976"/>
                    <a:pt x="9727" y="1450"/>
                    <a:pt x="6900" y="416"/>
                  </a:cubicBezTo>
                  <a:cubicBezTo>
                    <a:pt x="6038" y="107"/>
                    <a:pt x="5181" y="0"/>
                    <a:pt x="44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35"/>
            <p:cNvSpPr/>
            <p:nvPr/>
          </p:nvSpPr>
          <p:spPr>
            <a:xfrm>
              <a:off x="4657650" y="872125"/>
              <a:ext cx="254575" cy="210075"/>
            </a:xfrm>
            <a:custGeom>
              <a:avLst/>
              <a:gdLst/>
              <a:ahLst/>
              <a:cxnLst/>
              <a:rect l="l" t="t" r="r" b="b"/>
              <a:pathLst>
                <a:path w="10183" h="8403" extrusionOk="0">
                  <a:moveTo>
                    <a:pt x="3041" y="0"/>
                  </a:moveTo>
                  <a:cubicBezTo>
                    <a:pt x="1309" y="0"/>
                    <a:pt x="0" y="538"/>
                    <a:pt x="0" y="538"/>
                  </a:cubicBezTo>
                  <a:cubicBezTo>
                    <a:pt x="0" y="538"/>
                    <a:pt x="5198" y="3699"/>
                    <a:pt x="6748" y="8137"/>
                  </a:cubicBezTo>
                  <a:cubicBezTo>
                    <a:pt x="6748" y="8137"/>
                    <a:pt x="7227" y="8403"/>
                    <a:pt x="7801" y="8403"/>
                  </a:cubicBezTo>
                  <a:cubicBezTo>
                    <a:pt x="8374" y="8403"/>
                    <a:pt x="9043" y="8137"/>
                    <a:pt x="9423" y="7073"/>
                  </a:cubicBezTo>
                  <a:cubicBezTo>
                    <a:pt x="10183" y="4976"/>
                    <a:pt x="8359" y="1450"/>
                    <a:pt x="5532" y="416"/>
                  </a:cubicBezTo>
                  <a:cubicBezTo>
                    <a:pt x="4670" y="107"/>
                    <a:pt x="3813" y="0"/>
                    <a:pt x="30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35"/>
            <p:cNvSpPr/>
            <p:nvPr/>
          </p:nvSpPr>
          <p:spPr>
            <a:xfrm>
              <a:off x="4465400" y="2086775"/>
              <a:ext cx="243950" cy="299600"/>
            </a:xfrm>
            <a:custGeom>
              <a:avLst/>
              <a:gdLst/>
              <a:ahLst/>
              <a:cxnLst/>
              <a:rect l="l" t="t" r="r" b="b"/>
              <a:pathLst>
                <a:path w="9758" h="11984" extrusionOk="0">
                  <a:moveTo>
                    <a:pt x="4925" y="1"/>
                  </a:moveTo>
                  <a:cubicBezTo>
                    <a:pt x="3818" y="1"/>
                    <a:pt x="2489" y="861"/>
                    <a:pt x="1611" y="3047"/>
                  </a:cubicBezTo>
                  <a:cubicBezTo>
                    <a:pt x="0" y="7059"/>
                    <a:pt x="1125" y="11983"/>
                    <a:pt x="1125" y="11983"/>
                  </a:cubicBezTo>
                  <a:cubicBezTo>
                    <a:pt x="1459" y="11193"/>
                    <a:pt x="3739" y="10190"/>
                    <a:pt x="6231" y="7941"/>
                  </a:cubicBezTo>
                  <a:cubicBezTo>
                    <a:pt x="8693" y="5722"/>
                    <a:pt x="9757" y="1649"/>
                    <a:pt x="8693" y="1102"/>
                  </a:cubicBezTo>
                  <a:cubicBezTo>
                    <a:pt x="8463" y="983"/>
                    <a:pt x="8246" y="936"/>
                    <a:pt x="8046" y="936"/>
                  </a:cubicBezTo>
                  <a:cubicBezTo>
                    <a:pt x="7480" y="936"/>
                    <a:pt x="7057" y="1309"/>
                    <a:pt x="6900" y="1466"/>
                  </a:cubicBezTo>
                  <a:cubicBezTo>
                    <a:pt x="6870" y="1466"/>
                    <a:pt x="6839" y="1497"/>
                    <a:pt x="6839" y="1527"/>
                  </a:cubicBezTo>
                  <a:cubicBezTo>
                    <a:pt x="6618" y="600"/>
                    <a:pt x="5849" y="1"/>
                    <a:pt x="49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35"/>
            <p:cNvSpPr/>
            <p:nvPr/>
          </p:nvSpPr>
          <p:spPr>
            <a:xfrm>
              <a:off x="4465400" y="2086775"/>
              <a:ext cx="171000" cy="299600"/>
            </a:xfrm>
            <a:custGeom>
              <a:avLst/>
              <a:gdLst/>
              <a:ahLst/>
              <a:cxnLst/>
              <a:rect l="l" t="t" r="r" b="b"/>
              <a:pathLst>
                <a:path w="6840" h="11984" extrusionOk="0">
                  <a:moveTo>
                    <a:pt x="4925" y="1"/>
                  </a:moveTo>
                  <a:cubicBezTo>
                    <a:pt x="3818" y="1"/>
                    <a:pt x="2489" y="861"/>
                    <a:pt x="1611" y="3047"/>
                  </a:cubicBezTo>
                  <a:cubicBezTo>
                    <a:pt x="0" y="7059"/>
                    <a:pt x="1125" y="11983"/>
                    <a:pt x="1125" y="11983"/>
                  </a:cubicBezTo>
                  <a:cubicBezTo>
                    <a:pt x="1186" y="11831"/>
                    <a:pt x="2736" y="6117"/>
                    <a:pt x="6839" y="1527"/>
                  </a:cubicBezTo>
                  <a:cubicBezTo>
                    <a:pt x="6618" y="600"/>
                    <a:pt x="5849" y="1"/>
                    <a:pt x="49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35"/>
            <p:cNvSpPr/>
            <p:nvPr/>
          </p:nvSpPr>
          <p:spPr>
            <a:xfrm>
              <a:off x="4198675" y="1059575"/>
              <a:ext cx="63850" cy="123900"/>
            </a:xfrm>
            <a:custGeom>
              <a:avLst/>
              <a:gdLst/>
              <a:ahLst/>
              <a:cxnLst/>
              <a:rect l="l" t="t" r="r" b="b"/>
              <a:pathLst>
                <a:path w="2554" h="4956" fill="none" extrusionOk="0">
                  <a:moveTo>
                    <a:pt x="0" y="1"/>
                  </a:moveTo>
                  <a:cubicBezTo>
                    <a:pt x="0" y="1"/>
                    <a:pt x="2554" y="1338"/>
                    <a:pt x="1125" y="4955"/>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35"/>
            <p:cNvSpPr/>
            <p:nvPr/>
          </p:nvSpPr>
          <p:spPr>
            <a:xfrm>
              <a:off x="3913725" y="939475"/>
              <a:ext cx="365525" cy="189200"/>
            </a:xfrm>
            <a:custGeom>
              <a:avLst/>
              <a:gdLst/>
              <a:ahLst/>
              <a:cxnLst/>
              <a:rect l="l" t="t" r="r" b="b"/>
              <a:pathLst>
                <a:path w="14621" h="7568" extrusionOk="0">
                  <a:moveTo>
                    <a:pt x="8579" y="0"/>
                  </a:moveTo>
                  <a:cubicBezTo>
                    <a:pt x="7467" y="0"/>
                    <a:pt x="6321" y="259"/>
                    <a:pt x="5258" y="701"/>
                  </a:cubicBezTo>
                  <a:cubicBezTo>
                    <a:pt x="3530" y="1405"/>
                    <a:pt x="1711" y="1510"/>
                    <a:pt x="729" y="1510"/>
                  </a:cubicBezTo>
                  <a:cubicBezTo>
                    <a:pt x="312" y="1510"/>
                    <a:pt x="45" y="1491"/>
                    <a:pt x="0" y="1491"/>
                  </a:cubicBezTo>
                  <a:cubicBezTo>
                    <a:pt x="1520" y="2069"/>
                    <a:pt x="1854" y="3589"/>
                    <a:pt x="4772" y="6081"/>
                  </a:cubicBezTo>
                  <a:cubicBezTo>
                    <a:pt x="6091" y="7194"/>
                    <a:pt x="7633" y="7568"/>
                    <a:pt x="8972" y="7568"/>
                  </a:cubicBezTo>
                  <a:cubicBezTo>
                    <a:pt x="10596" y="7568"/>
                    <a:pt x="11922" y="7017"/>
                    <a:pt x="12189" y="6568"/>
                  </a:cubicBezTo>
                  <a:cubicBezTo>
                    <a:pt x="12705" y="5747"/>
                    <a:pt x="11733" y="4957"/>
                    <a:pt x="11733" y="4957"/>
                  </a:cubicBezTo>
                  <a:cubicBezTo>
                    <a:pt x="11733" y="4957"/>
                    <a:pt x="14620" y="3832"/>
                    <a:pt x="12736" y="1735"/>
                  </a:cubicBezTo>
                  <a:cubicBezTo>
                    <a:pt x="11635" y="510"/>
                    <a:pt x="10141" y="0"/>
                    <a:pt x="85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35"/>
            <p:cNvSpPr/>
            <p:nvPr/>
          </p:nvSpPr>
          <p:spPr>
            <a:xfrm>
              <a:off x="3913725" y="939475"/>
              <a:ext cx="365525" cy="123925"/>
            </a:xfrm>
            <a:custGeom>
              <a:avLst/>
              <a:gdLst/>
              <a:ahLst/>
              <a:cxnLst/>
              <a:rect l="l" t="t" r="r" b="b"/>
              <a:pathLst>
                <a:path w="14621" h="4957" extrusionOk="0">
                  <a:moveTo>
                    <a:pt x="8579" y="0"/>
                  </a:moveTo>
                  <a:cubicBezTo>
                    <a:pt x="7467" y="0"/>
                    <a:pt x="6321" y="259"/>
                    <a:pt x="5258" y="701"/>
                  </a:cubicBezTo>
                  <a:cubicBezTo>
                    <a:pt x="3530" y="1405"/>
                    <a:pt x="1711" y="1510"/>
                    <a:pt x="729" y="1510"/>
                  </a:cubicBezTo>
                  <a:cubicBezTo>
                    <a:pt x="312" y="1510"/>
                    <a:pt x="45" y="1491"/>
                    <a:pt x="0" y="1491"/>
                  </a:cubicBezTo>
                  <a:cubicBezTo>
                    <a:pt x="243" y="1522"/>
                    <a:pt x="6961" y="2707"/>
                    <a:pt x="11733" y="4957"/>
                  </a:cubicBezTo>
                  <a:cubicBezTo>
                    <a:pt x="11733" y="4957"/>
                    <a:pt x="14620" y="3832"/>
                    <a:pt x="12736" y="1735"/>
                  </a:cubicBezTo>
                  <a:cubicBezTo>
                    <a:pt x="11635" y="510"/>
                    <a:pt x="10141" y="0"/>
                    <a:pt x="857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35"/>
            <p:cNvSpPr/>
            <p:nvPr/>
          </p:nvSpPr>
          <p:spPr>
            <a:xfrm>
              <a:off x="4013250" y="1182675"/>
              <a:ext cx="94250" cy="91975"/>
            </a:xfrm>
            <a:custGeom>
              <a:avLst/>
              <a:gdLst/>
              <a:ahLst/>
              <a:cxnLst/>
              <a:rect l="l" t="t" r="r" b="b"/>
              <a:pathLst>
                <a:path w="3770" h="3679" fill="none" extrusionOk="0">
                  <a:moveTo>
                    <a:pt x="1" y="1"/>
                  </a:moveTo>
                  <a:cubicBezTo>
                    <a:pt x="1" y="1"/>
                    <a:pt x="2493" y="487"/>
                    <a:pt x="3770" y="367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35"/>
            <p:cNvSpPr/>
            <p:nvPr/>
          </p:nvSpPr>
          <p:spPr>
            <a:xfrm>
              <a:off x="3822525" y="1116450"/>
              <a:ext cx="253075" cy="293450"/>
            </a:xfrm>
            <a:custGeom>
              <a:avLst/>
              <a:gdLst/>
              <a:ahLst/>
              <a:cxnLst/>
              <a:rect l="l" t="t" r="r" b="b"/>
              <a:pathLst>
                <a:path w="10123" h="11738" extrusionOk="0">
                  <a:moveTo>
                    <a:pt x="6218" y="1"/>
                  </a:moveTo>
                  <a:cubicBezTo>
                    <a:pt x="5968" y="1"/>
                    <a:pt x="5680" y="48"/>
                    <a:pt x="5350" y="157"/>
                  </a:cubicBezTo>
                  <a:cubicBezTo>
                    <a:pt x="2675" y="1069"/>
                    <a:pt x="1460" y="3865"/>
                    <a:pt x="1399" y="6601"/>
                  </a:cubicBezTo>
                  <a:cubicBezTo>
                    <a:pt x="1338" y="9276"/>
                    <a:pt x="92" y="11586"/>
                    <a:pt x="1" y="11738"/>
                  </a:cubicBezTo>
                  <a:cubicBezTo>
                    <a:pt x="1186" y="10583"/>
                    <a:pt x="2706" y="10917"/>
                    <a:pt x="6140" y="9215"/>
                  </a:cubicBezTo>
                  <a:cubicBezTo>
                    <a:pt x="9575" y="7543"/>
                    <a:pt x="10122" y="3410"/>
                    <a:pt x="9575" y="2619"/>
                  </a:cubicBezTo>
                  <a:cubicBezTo>
                    <a:pt x="9353" y="2298"/>
                    <a:pt x="9035" y="2203"/>
                    <a:pt x="8737" y="2203"/>
                  </a:cubicBezTo>
                  <a:cubicBezTo>
                    <a:pt x="8300" y="2203"/>
                    <a:pt x="7903" y="2406"/>
                    <a:pt x="7903" y="2406"/>
                  </a:cubicBezTo>
                  <a:cubicBezTo>
                    <a:pt x="7903" y="2406"/>
                    <a:pt x="7997" y="1"/>
                    <a:pt x="62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35"/>
            <p:cNvSpPr/>
            <p:nvPr/>
          </p:nvSpPr>
          <p:spPr>
            <a:xfrm>
              <a:off x="3822525" y="1116450"/>
              <a:ext cx="199925" cy="293450"/>
            </a:xfrm>
            <a:custGeom>
              <a:avLst/>
              <a:gdLst/>
              <a:ahLst/>
              <a:cxnLst/>
              <a:rect l="l" t="t" r="r" b="b"/>
              <a:pathLst>
                <a:path w="7997" h="11738" extrusionOk="0">
                  <a:moveTo>
                    <a:pt x="6218" y="1"/>
                  </a:moveTo>
                  <a:cubicBezTo>
                    <a:pt x="5968" y="1"/>
                    <a:pt x="5680" y="48"/>
                    <a:pt x="5350" y="157"/>
                  </a:cubicBezTo>
                  <a:cubicBezTo>
                    <a:pt x="2675" y="1069"/>
                    <a:pt x="1460" y="3865"/>
                    <a:pt x="1399" y="6601"/>
                  </a:cubicBezTo>
                  <a:cubicBezTo>
                    <a:pt x="1338" y="9276"/>
                    <a:pt x="92" y="11586"/>
                    <a:pt x="1" y="11738"/>
                  </a:cubicBezTo>
                  <a:cubicBezTo>
                    <a:pt x="153" y="11525"/>
                    <a:pt x="3922" y="5872"/>
                    <a:pt x="7903" y="2406"/>
                  </a:cubicBezTo>
                  <a:cubicBezTo>
                    <a:pt x="7903" y="2406"/>
                    <a:pt x="7997" y="1"/>
                    <a:pt x="621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35"/>
            <p:cNvSpPr/>
            <p:nvPr/>
          </p:nvSpPr>
          <p:spPr>
            <a:xfrm>
              <a:off x="4732875" y="2230075"/>
              <a:ext cx="228750" cy="337150"/>
            </a:xfrm>
            <a:custGeom>
              <a:avLst/>
              <a:gdLst/>
              <a:ahLst/>
              <a:cxnLst/>
              <a:rect l="l" t="t" r="r" b="b"/>
              <a:pathLst>
                <a:path w="9150" h="13486" extrusionOk="0">
                  <a:moveTo>
                    <a:pt x="5832" y="0"/>
                  </a:moveTo>
                  <a:cubicBezTo>
                    <a:pt x="4692" y="0"/>
                    <a:pt x="3952" y="1479"/>
                    <a:pt x="3952" y="1479"/>
                  </a:cubicBezTo>
                  <a:cubicBezTo>
                    <a:pt x="3952" y="1479"/>
                    <a:pt x="3467" y="740"/>
                    <a:pt x="2795" y="740"/>
                  </a:cubicBezTo>
                  <a:cubicBezTo>
                    <a:pt x="2660" y="740"/>
                    <a:pt x="2518" y="770"/>
                    <a:pt x="2371" y="841"/>
                  </a:cubicBezTo>
                  <a:cubicBezTo>
                    <a:pt x="1520" y="1266"/>
                    <a:pt x="1" y="5157"/>
                    <a:pt x="2159" y="8288"/>
                  </a:cubicBezTo>
                  <a:cubicBezTo>
                    <a:pt x="4347" y="11449"/>
                    <a:pt x="5837" y="11905"/>
                    <a:pt x="6292" y="13485"/>
                  </a:cubicBezTo>
                  <a:cubicBezTo>
                    <a:pt x="6292" y="13333"/>
                    <a:pt x="6323" y="10659"/>
                    <a:pt x="7569" y="8318"/>
                  </a:cubicBezTo>
                  <a:cubicBezTo>
                    <a:pt x="8846" y="5887"/>
                    <a:pt x="9150" y="2847"/>
                    <a:pt x="7265" y="780"/>
                  </a:cubicBezTo>
                  <a:cubicBezTo>
                    <a:pt x="6743" y="208"/>
                    <a:pt x="6259" y="0"/>
                    <a:pt x="5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35"/>
            <p:cNvSpPr/>
            <p:nvPr/>
          </p:nvSpPr>
          <p:spPr>
            <a:xfrm>
              <a:off x="4831675" y="2230075"/>
              <a:ext cx="129950" cy="337150"/>
            </a:xfrm>
            <a:custGeom>
              <a:avLst/>
              <a:gdLst/>
              <a:ahLst/>
              <a:cxnLst/>
              <a:rect l="l" t="t" r="r" b="b"/>
              <a:pathLst>
                <a:path w="5198" h="13486" extrusionOk="0">
                  <a:moveTo>
                    <a:pt x="1880" y="0"/>
                  </a:moveTo>
                  <a:cubicBezTo>
                    <a:pt x="740" y="0"/>
                    <a:pt x="0" y="1479"/>
                    <a:pt x="0" y="1479"/>
                  </a:cubicBezTo>
                  <a:cubicBezTo>
                    <a:pt x="1763" y="6434"/>
                    <a:pt x="2310" y="13242"/>
                    <a:pt x="2340" y="13485"/>
                  </a:cubicBezTo>
                  <a:cubicBezTo>
                    <a:pt x="2340" y="13333"/>
                    <a:pt x="2371" y="10659"/>
                    <a:pt x="3617" y="8318"/>
                  </a:cubicBezTo>
                  <a:cubicBezTo>
                    <a:pt x="4894" y="5887"/>
                    <a:pt x="5198" y="2847"/>
                    <a:pt x="3313" y="780"/>
                  </a:cubicBezTo>
                  <a:cubicBezTo>
                    <a:pt x="2791" y="208"/>
                    <a:pt x="2307" y="0"/>
                    <a:pt x="188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35"/>
            <p:cNvSpPr/>
            <p:nvPr/>
          </p:nvSpPr>
          <p:spPr>
            <a:xfrm>
              <a:off x="4649300" y="1463075"/>
              <a:ext cx="48650" cy="129975"/>
            </a:xfrm>
            <a:custGeom>
              <a:avLst/>
              <a:gdLst/>
              <a:ahLst/>
              <a:cxnLst/>
              <a:rect l="l" t="t" r="r" b="b"/>
              <a:pathLst>
                <a:path w="1946" h="5199" fill="none" extrusionOk="0">
                  <a:moveTo>
                    <a:pt x="973" y="1"/>
                  </a:moveTo>
                  <a:cubicBezTo>
                    <a:pt x="973" y="1"/>
                    <a:pt x="0" y="2402"/>
                    <a:pt x="1945" y="519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35"/>
            <p:cNvSpPr/>
            <p:nvPr/>
          </p:nvSpPr>
          <p:spPr>
            <a:xfrm>
              <a:off x="4597625" y="1354775"/>
              <a:ext cx="370850" cy="189950"/>
            </a:xfrm>
            <a:custGeom>
              <a:avLst/>
              <a:gdLst/>
              <a:ahLst/>
              <a:cxnLst/>
              <a:rect l="l" t="t" r="r" b="b"/>
              <a:pathLst>
                <a:path w="14834" h="7598" extrusionOk="0">
                  <a:moveTo>
                    <a:pt x="5462" y="1"/>
                  </a:moveTo>
                  <a:cubicBezTo>
                    <a:pt x="4311" y="1"/>
                    <a:pt x="3190" y="322"/>
                    <a:pt x="2219" y="1080"/>
                  </a:cubicBezTo>
                  <a:cubicBezTo>
                    <a:pt x="0" y="2843"/>
                    <a:pt x="2675" y="4454"/>
                    <a:pt x="2675" y="4454"/>
                  </a:cubicBezTo>
                  <a:cubicBezTo>
                    <a:pt x="2675" y="4454"/>
                    <a:pt x="1581" y="5062"/>
                    <a:pt x="1945" y="5974"/>
                  </a:cubicBezTo>
                  <a:cubicBezTo>
                    <a:pt x="2172" y="6570"/>
                    <a:pt x="3970" y="7598"/>
                    <a:pt x="6136" y="7598"/>
                  </a:cubicBezTo>
                  <a:cubicBezTo>
                    <a:pt x="7171" y="7598"/>
                    <a:pt x="8290" y="7363"/>
                    <a:pt x="9362" y="6734"/>
                  </a:cubicBezTo>
                  <a:cubicBezTo>
                    <a:pt x="12645" y="4789"/>
                    <a:pt x="13222" y="3360"/>
                    <a:pt x="14833" y="3026"/>
                  </a:cubicBezTo>
                  <a:cubicBezTo>
                    <a:pt x="14681" y="2995"/>
                    <a:pt x="12037" y="2782"/>
                    <a:pt x="9788" y="1354"/>
                  </a:cubicBezTo>
                  <a:cubicBezTo>
                    <a:pt x="8471" y="533"/>
                    <a:pt x="6942" y="1"/>
                    <a:pt x="54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35"/>
            <p:cNvSpPr/>
            <p:nvPr/>
          </p:nvSpPr>
          <p:spPr>
            <a:xfrm>
              <a:off x="4597625" y="1354775"/>
              <a:ext cx="370850" cy="111375"/>
            </a:xfrm>
            <a:custGeom>
              <a:avLst/>
              <a:gdLst/>
              <a:ahLst/>
              <a:cxnLst/>
              <a:rect l="l" t="t" r="r" b="b"/>
              <a:pathLst>
                <a:path w="14834" h="4455" extrusionOk="0">
                  <a:moveTo>
                    <a:pt x="5462" y="1"/>
                  </a:moveTo>
                  <a:cubicBezTo>
                    <a:pt x="4311" y="1"/>
                    <a:pt x="3190" y="322"/>
                    <a:pt x="2219" y="1080"/>
                  </a:cubicBezTo>
                  <a:cubicBezTo>
                    <a:pt x="0" y="2843"/>
                    <a:pt x="2675" y="4454"/>
                    <a:pt x="2675" y="4454"/>
                  </a:cubicBezTo>
                  <a:cubicBezTo>
                    <a:pt x="7751" y="3056"/>
                    <a:pt x="14590" y="3026"/>
                    <a:pt x="14833" y="3026"/>
                  </a:cubicBezTo>
                  <a:cubicBezTo>
                    <a:pt x="14681" y="2995"/>
                    <a:pt x="12037" y="2782"/>
                    <a:pt x="9788" y="1354"/>
                  </a:cubicBezTo>
                  <a:cubicBezTo>
                    <a:pt x="8471" y="533"/>
                    <a:pt x="6942" y="1"/>
                    <a:pt x="54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35"/>
            <p:cNvSpPr/>
            <p:nvPr/>
          </p:nvSpPr>
          <p:spPr>
            <a:xfrm>
              <a:off x="4677400" y="1695600"/>
              <a:ext cx="152775" cy="69175"/>
            </a:xfrm>
            <a:custGeom>
              <a:avLst/>
              <a:gdLst/>
              <a:ahLst/>
              <a:cxnLst/>
              <a:rect l="l" t="t" r="r" b="b"/>
              <a:pathLst>
                <a:path w="6111" h="2767" fill="none" extrusionOk="0">
                  <a:moveTo>
                    <a:pt x="6110" y="1308"/>
                  </a:moveTo>
                  <a:cubicBezTo>
                    <a:pt x="6110" y="1308"/>
                    <a:pt x="5107" y="1"/>
                    <a:pt x="3010" y="487"/>
                  </a:cubicBezTo>
                  <a:cubicBezTo>
                    <a:pt x="913" y="973"/>
                    <a:pt x="1" y="2767"/>
                    <a:pt x="1" y="2767"/>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35"/>
            <p:cNvSpPr/>
            <p:nvPr/>
          </p:nvSpPr>
          <p:spPr>
            <a:xfrm>
              <a:off x="4753400" y="1644875"/>
              <a:ext cx="289550" cy="241275"/>
            </a:xfrm>
            <a:custGeom>
              <a:avLst/>
              <a:gdLst/>
              <a:ahLst/>
              <a:cxnLst/>
              <a:rect l="l" t="t" r="r" b="b"/>
              <a:pathLst>
                <a:path w="11582" h="9651" extrusionOk="0">
                  <a:moveTo>
                    <a:pt x="4898" y="0"/>
                  </a:moveTo>
                  <a:cubicBezTo>
                    <a:pt x="2926" y="0"/>
                    <a:pt x="2167" y="1849"/>
                    <a:pt x="2189" y="2850"/>
                  </a:cubicBezTo>
                  <a:cubicBezTo>
                    <a:pt x="2189" y="2850"/>
                    <a:pt x="0" y="3276"/>
                    <a:pt x="365" y="5768"/>
                  </a:cubicBezTo>
                  <a:cubicBezTo>
                    <a:pt x="657" y="7918"/>
                    <a:pt x="4820" y="9651"/>
                    <a:pt x="9149" y="9651"/>
                  </a:cubicBezTo>
                  <a:cubicBezTo>
                    <a:pt x="9778" y="9651"/>
                    <a:pt x="10410" y="9614"/>
                    <a:pt x="11034" y="9537"/>
                  </a:cubicBezTo>
                  <a:cubicBezTo>
                    <a:pt x="11034" y="9537"/>
                    <a:pt x="11581" y="3215"/>
                    <a:pt x="7569" y="875"/>
                  </a:cubicBezTo>
                  <a:cubicBezTo>
                    <a:pt x="6502" y="248"/>
                    <a:pt x="5619" y="0"/>
                    <a:pt x="489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35"/>
            <p:cNvSpPr/>
            <p:nvPr/>
          </p:nvSpPr>
          <p:spPr>
            <a:xfrm>
              <a:off x="4753400" y="1716125"/>
              <a:ext cx="275850" cy="170025"/>
            </a:xfrm>
            <a:custGeom>
              <a:avLst/>
              <a:gdLst/>
              <a:ahLst/>
              <a:cxnLst/>
              <a:rect l="l" t="t" r="r" b="b"/>
              <a:pathLst>
                <a:path w="11034" h="6801" extrusionOk="0">
                  <a:moveTo>
                    <a:pt x="2189" y="0"/>
                  </a:moveTo>
                  <a:cubicBezTo>
                    <a:pt x="2189" y="0"/>
                    <a:pt x="0" y="426"/>
                    <a:pt x="365" y="2918"/>
                  </a:cubicBezTo>
                  <a:cubicBezTo>
                    <a:pt x="657" y="5068"/>
                    <a:pt x="4820" y="6801"/>
                    <a:pt x="9149" y="6801"/>
                  </a:cubicBezTo>
                  <a:cubicBezTo>
                    <a:pt x="9778" y="6801"/>
                    <a:pt x="10410" y="6764"/>
                    <a:pt x="11034" y="6687"/>
                  </a:cubicBezTo>
                  <a:cubicBezTo>
                    <a:pt x="7356" y="2523"/>
                    <a:pt x="2189" y="0"/>
                    <a:pt x="21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35"/>
            <p:cNvSpPr/>
            <p:nvPr/>
          </p:nvSpPr>
          <p:spPr>
            <a:xfrm>
              <a:off x="4513275" y="1149250"/>
              <a:ext cx="109450" cy="129950"/>
            </a:xfrm>
            <a:custGeom>
              <a:avLst/>
              <a:gdLst/>
              <a:ahLst/>
              <a:cxnLst/>
              <a:rect l="l" t="t" r="r" b="b"/>
              <a:pathLst>
                <a:path w="4378" h="5198" fill="none" extrusionOk="0">
                  <a:moveTo>
                    <a:pt x="851" y="0"/>
                  </a:moveTo>
                  <a:cubicBezTo>
                    <a:pt x="851" y="0"/>
                    <a:pt x="0" y="1398"/>
                    <a:pt x="1186" y="3192"/>
                  </a:cubicBezTo>
                  <a:cubicBezTo>
                    <a:pt x="2401" y="4955"/>
                    <a:pt x="4377" y="5198"/>
                    <a:pt x="4377" y="5198"/>
                  </a:cubicBezTo>
                </a:path>
              </a:pathLst>
            </a:custGeom>
            <a:solidFill>
              <a:schemeClr val="dk1"/>
            </a:solidFill>
            <a:ln w="14450" cap="flat" cmpd="sng">
              <a:solidFill>
                <a:srgbClr val="73842C"/>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35"/>
            <p:cNvSpPr/>
            <p:nvPr/>
          </p:nvSpPr>
          <p:spPr>
            <a:xfrm>
              <a:off x="4422625" y="908350"/>
              <a:ext cx="247975" cy="292500"/>
            </a:xfrm>
            <a:custGeom>
              <a:avLst/>
              <a:gdLst/>
              <a:ahLst/>
              <a:cxnLst/>
              <a:rect l="l" t="t" r="r" b="b"/>
              <a:pathLst>
                <a:path w="9919" h="11700" extrusionOk="0">
                  <a:moveTo>
                    <a:pt x="7486" y="1"/>
                  </a:moveTo>
                  <a:cubicBezTo>
                    <a:pt x="7486" y="1"/>
                    <a:pt x="1377" y="1703"/>
                    <a:pt x="617" y="6262"/>
                  </a:cubicBezTo>
                  <a:cubicBezTo>
                    <a:pt x="0" y="9822"/>
                    <a:pt x="1847" y="10806"/>
                    <a:pt x="3295" y="10806"/>
                  </a:cubicBezTo>
                  <a:cubicBezTo>
                    <a:pt x="3701" y="10806"/>
                    <a:pt x="4076" y="10729"/>
                    <a:pt x="4356" y="10609"/>
                  </a:cubicBezTo>
                  <a:cubicBezTo>
                    <a:pt x="4356" y="10609"/>
                    <a:pt x="5024" y="11700"/>
                    <a:pt x="6321" y="11700"/>
                  </a:cubicBezTo>
                  <a:cubicBezTo>
                    <a:pt x="6729" y="11700"/>
                    <a:pt x="7199" y="11592"/>
                    <a:pt x="7730" y="11308"/>
                  </a:cubicBezTo>
                  <a:cubicBezTo>
                    <a:pt x="9918" y="10123"/>
                    <a:pt x="9766" y="4378"/>
                    <a:pt x="74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35"/>
            <p:cNvSpPr/>
            <p:nvPr/>
          </p:nvSpPr>
          <p:spPr>
            <a:xfrm>
              <a:off x="4531500" y="908350"/>
              <a:ext cx="139100" cy="292500"/>
            </a:xfrm>
            <a:custGeom>
              <a:avLst/>
              <a:gdLst/>
              <a:ahLst/>
              <a:cxnLst/>
              <a:rect l="l" t="t" r="r" b="b"/>
              <a:pathLst>
                <a:path w="5564" h="11700" extrusionOk="0">
                  <a:moveTo>
                    <a:pt x="3131" y="1"/>
                  </a:moveTo>
                  <a:cubicBezTo>
                    <a:pt x="517" y="4895"/>
                    <a:pt x="1" y="10609"/>
                    <a:pt x="1" y="10609"/>
                  </a:cubicBezTo>
                  <a:cubicBezTo>
                    <a:pt x="1" y="10609"/>
                    <a:pt x="669" y="11700"/>
                    <a:pt x="1966" y="11700"/>
                  </a:cubicBezTo>
                  <a:cubicBezTo>
                    <a:pt x="2374" y="11700"/>
                    <a:pt x="2844" y="11592"/>
                    <a:pt x="3375" y="11308"/>
                  </a:cubicBezTo>
                  <a:cubicBezTo>
                    <a:pt x="5563" y="10123"/>
                    <a:pt x="5411" y="4378"/>
                    <a:pt x="31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35"/>
            <p:cNvSpPr/>
            <p:nvPr/>
          </p:nvSpPr>
          <p:spPr>
            <a:xfrm>
              <a:off x="4462350" y="1186375"/>
              <a:ext cx="298675" cy="165775"/>
            </a:xfrm>
            <a:custGeom>
              <a:avLst/>
              <a:gdLst/>
              <a:ahLst/>
              <a:cxnLst/>
              <a:rect l="l" t="t" r="r" b="b"/>
              <a:pathLst>
                <a:path w="11947" h="6631" extrusionOk="0">
                  <a:moveTo>
                    <a:pt x="3914" y="1"/>
                  </a:moveTo>
                  <a:cubicBezTo>
                    <a:pt x="2002" y="1"/>
                    <a:pt x="1182" y="1546"/>
                    <a:pt x="1885" y="2771"/>
                  </a:cubicBezTo>
                  <a:cubicBezTo>
                    <a:pt x="1855" y="2740"/>
                    <a:pt x="1824" y="2740"/>
                    <a:pt x="1794" y="2740"/>
                  </a:cubicBezTo>
                  <a:cubicBezTo>
                    <a:pt x="1521" y="2740"/>
                    <a:pt x="700" y="2771"/>
                    <a:pt x="365" y="3591"/>
                  </a:cubicBezTo>
                  <a:cubicBezTo>
                    <a:pt x="1" y="4594"/>
                    <a:pt x="3162" y="6631"/>
                    <a:pt x="6141" y="6631"/>
                  </a:cubicBezTo>
                  <a:cubicBezTo>
                    <a:pt x="8543" y="6631"/>
                    <a:pt x="10392" y="6137"/>
                    <a:pt x="11384" y="6137"/>
                  </a:cubicBezTo>
                  <a:cubicBezTo>
                    <a:pt x="11622" y="6137"/>
                    <a:pt x="11811" y="6165"/>
                    <a:pt x="11946" y="6236"/>
                  </a:cubicBezTo>
                  <a:cubicBezTo>
                    <a:pt x="11946" y="6236"/>
                    <a:pt x="9697" y="2284"/>
                    <a:pt x="6232" y="613"/>
                  </a:cubicBezTo>
                  <a:cubicBezTo>
                    <a:pt x="5344" y="180"/>
                    <a:pt x="4565" y="1"/>
                    <a:pt x="391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35"/>
            <p:cNvSpPr/>
            <p:nvPr/>
          </p:nvSpPr>
          <p:spPr>
            <a:xfrm>
              <a:off x="4491875" y="1186700"/>
              <a:ext cx="269150" cy="155575"/>
            </a:xfrm>
            <a:custGeom>
              <a:avLst/>
              <a:gdLst/>
              <a:ahLst/>
              <a:cxnLst/>
              <a:rect l="l" t="t" r="r" b="b"/>
              <a:pathLst>
                <a:path w="10766" h="6223" extrusionOk="0">
                  <a:moveTo>
                    <a:pt x="2741" y="1"/>
                  </a:moveTo>
                  <a:cubicBezTo>
                    <a:pt x="823" y="1"/>
                    <a:pt x="0" y="1532"/>
                    <a:pt x="704" y="2758"/>
                  </a:cubicBezTo>
                  <a:cubicBezTo>
                    <a:pt x="6175" y="3305"/>
                    <a:pt x="10613" y="6132"/>
                    <a:pt x="10765" y="6223"/>
                  </a:cubicBezTo>
                  <a:cubicBezTo>
                    <a:pt x="10765" y="6223"/>
                    <a:pt x="8516" y="2271"/>
                    <a:pt x="5051" y="600"/>
                  </a:cubicBezTo>
                  <a:cubicBezTo>
                    <a:pt x="4166" y="176"/>
                    <a:pt x="3390" y="1"/>
                    <a:pt x="27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35"/>
            <p:cNvSpPr/>
            <p:nvPr/>
          </p:nvSpPr>
          <p:spPr>
            <a:xfrm>
              <a:off x="4296700" y="1086175"/>
              <a:ext cx="82100" cy="130725"/>
            </a:xfrm>
            <a:custGeom>
              <a:avLst/>
              <a:gdLst/>
              <a:ahLst/>
              <a:cxnLst/>
              <a:rect l="l" t="t" r="r" b="b"/>
              <a:pathLst>
                <a:path w="3284" h="5229" fill="none" extrusionOk="0">
                  <a:moveTo>
                    <a:pt x="1155" y="0"/>
                  </a:moveTo>
                  <a:cubicBezTo>
                    <a:pt x="1155" y="0"/>
                    <a:pt x="0" y="3040"/>
                    <a:pt x="3283" y="5228"/>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35"/>
            <p:cNvSpPr/>
            <p:nvPr/>
          </p:nvSpPr>
          <p:spPr>
            <a:xfrm>
              <a:off x="4260225" y="947400"/>
              <a:ext cx="352625" cy="196350"/>
            </a:xfrm>
            <a:custGeom>
              <a:avLst/>
              <a:gdLst/>
              <a:ahLst/>
              <a:cxnLst/>
              <a:rect l="l" t="t" r="r" b="b"/>
              <a:pathLst>
                <a:path w="14105" h="7854" extrusionOk="0">
                  <a:moveTo>
                    <a:pt x="6884" y="1"/>
                  </a:moveTo>
                  <a:cubicBezTo>
                    <a:pt x="5124" y="1"/>
                    <a:pt x="3297" y="617"/>
                    <a:pt x="2007" y="1965"/>
                  </a:cubicBezTo>
                  <a:cubicBezTo>
                    <a:pt x="0" y="4092"/>
                    <a:pt x="2280" y="5764"/>
                    <a:pt x="2280" y="5764"/>
                  </a:cubicBezTo>
                  <a:cubicBezTo>
                    <a:pt x="2159" y="5855"/>
                    <a:pt x="1064" y="6646"/>
                    <a:pt x="2219" y="7466"/>
                  </a:cubicBezTo>
                  <a:cubicBezTo>
                    <a:pt x="2584" y="7722"/>
                    <a:pt x="3163" y="7854"/>
                    <a:pt x="3860" y="7854"/>
                  </a:cubicBezTo>
                  <a:cubicBezTo>
                    <a:pt x="5487" y="7854"/>
                    <a:pt x="7761" y="7135"/>
                    <a:pt x="9484" y="5582"/>
                  </a:cubicBezTo>
                  <a:cubicBezTo>
                    <a:pt x="11946" y="3393"/>
                    <a:pt x="14104" y="1752"/>
                    <a:pt x="14104" y="1752"/>
                  </a:cubicBezTo>
                  <a:cubicBezTo>
                    <a:pt x="14104" y="1752"/>
                    <a:pt x="12098" y="1630"/>
                    <a:pt x="9757" y="597"/>
                  </a:cubicBezTo>
                  <a:cubicBezTo>
                    <a:pt x="8900" y="207"/>
                    <a:pt x="7903" y="1"/>
                    <a:pt x="6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35"/>
            <p:cNvSpPr/>
            <p:nvPr/>
          </p:nvSpPr>
          <p:spPr>
            <a:xfrm>
              <a:off x="4260225" y="947400"/>
              <a:ext cx="352625" cy="144125"/>
            </a:xfrm>
            <a:custGeom>
              <a:avLst/>
              <a:gdLst/>
              <a:ahLst/>
              <a:cxnLst/>
              <a:rect l="l" t="t" r="r" b="b"/>
              <a:pathLst>
                <a:path w="14105" h="5765" extrusionOk="0">
                  <a:moveTo>
                    <a:pt x="6884" y="1"/>
                  </a:moveTo>
                  <a:cubicBezTo>
                    <a:pt x="5124" y="1"/>
                    <a:pt x="3297" y="617"/>
                    <a:pt x="2007" y="1965"/>
                  </a:cubicBezTo>
                  <a:cubicBezTo>
                    <a:pt x="0" y="4092"/>
                    <a:pt x="2311" y="5764"/>
                    <a:pt x="2311" y="5764"/>
                  </a:cubicBezTo>
                  <a:cubicBezTo>
                    <a:pt x="6779" y="2998"/>
                    <a:pt x="14104" y="1752"/>
                    <a:pt x="14104" y="1752"/>
                  </a:cubicBezTo>
                  <a:cubicBezTo>
                    <a:pt x="14104" y="1752"/>
                    <a:pt x="12098" y="1630"/>
                    <a:pt x="9757" y="597"/>
                  </a:cubicBezTo>
                  <a:cubicBezTo>
                    <a:pt x="8900" y="207"/>
                    <a:pt x="7903" y="1"/>
                    <a:pt x="688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35"/>
            <p:cNvSpPr/>
            <p:nvPr/>
          </p:nvSpPr>
          <p:spPr>
            <a:xfrm>
              <a:off x="4728325" y="1252600"/>
              <a:ext cx="90450" cy="36500"/>
            </a:xfrm>
            <a:custGeom>
              <a:avLst/>
              <a:gdLst/>
              <a:ahLst/>
              <a:cxnLst/>
              <a:rect l="l" t="t" r="r" b="b"/>
              <a:pathLst>
                <a:path w="3618" h="1460" fill="none" extrusionOk="0">
                  <a:moveTo>
                    <a:pt x="3617" y="669"/>
                  </a:moveTo>
                  <a:cubicBezTo>
                    <a:pt x="3617" y="669"/>
                    <a:pt x="1824" y="1459"/>
                    <a:pt x="0"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35"/>
            <p:cNvSpPr/>
            <p:nvPr/>
          </p:nvSpPr>
          <p:spPr>
            <a:xfrm>
              <a:off x="4754925" y="1095300"/>
              <a:ext cx="296375" cy="233025"/>
            </a:xfrm>
            <a:custGeom>
              <a:avLst/>
              <a:gdLst/>
              <a:ahLst/>
              <a:cxnLst/>
              <a:rect l="l" t="t" r="r" b="b"/>
              <a:pathLst>
                <a:path w="11855" h="9321" extrusionOk="0">
                  <a:moveTo>
                    <a:pt x="11854" y="0"/>
                  </a:moveTo>
                  <a:cubicBezTo>
                    <a:pt x="10943" y="1034"/>
                    <a:pt x="8602" y="1003"/>
                    <a:pt x="6049" y="1125"/>
                  </a:cubicBezTo>
                  <a:cubicBezTo>
                    <a:pt x="3496" y="1246"/>
                    <a:pt x="1550" y="2280"/>
                    <a:pt x="760" y="4316"/>
                  </a:cubicBezTo>
                  <a:cubicBezTo>
                    <a:pt x="0" y="6353"/>
                    <a:pt x="2158" y="7052"/>
                    <a:pt x="2158" y="7052"/>
                  </a:cubicBezTo>
                  <a:cubicBezTo>
                    <a:pt x="1938" y="8494"/>
                    <a:pt x="2967" y="9320"/>
                    <a:pt x="4426" y="9320"/>
                  </a:cubicBezTo>
                  <a:cubicBezTo>
                    <a:pt x="5582" y="9320"/>
                    <a:pt x="7008" y="8802"/>
                    <a:pt x="8298" y="7660"/>
                  </a:cubicBezTo>
                  <a:cubicBezTo>
                    <a:pt x="11216" y="5076"/>
                    <a:pt x="11854" y="1"/>
                    <a:pt x="118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7" name="Google Shape;2957;p35"/>
            <p:cNvSpPr/>
            <p:nvPr/>
          </p:nvSpPr>
          <p:spPr>
            <a:xfrm>
              <a:off x="4803350" y="1095300"/>
              <a:ext cx="247950" cy="233025"/>
            </a:xfrm>
            <a:custGeom>
              <a:avLst/>
              <a:gdLst/>
              <a:ahLst/>
              <a:cxnLst/>
              <a:rect l="l" t="t" r="r" b="b"/>
              <a:pathLst>
                <a:path w="9918" h="9321" extrusionOk="0">
                  <a:moveTo>
                    <a:pt x="9917" y="0"/>
                  </a:moveTo>
                  <a:cubicBezTo>
                    <a:pt x="9917" y="1"/>
                    <a:pt x="7060" y="5168"/>
                    <a:pt x="221" y="7052"/>
                  </a:cubicBezTo>
                  <a:cubicBezTo>
                    <a:pt x="1" y="8494"/>
                    <a:pt x="1030" y="9320"/>
                    <a:pt x="2489" y="9320"/>
                  </a:cubicBezTo>
                  <a:cubicBezTo>
                    <a:pt x="3645" y="9320"/>
                    <a:pt x="5071" y="8802"/>
                    <a:pt x="6361" y="7660"/>
                  </a:cubicBezTo>
                  <a:cubicBezTo>
                    <a:pt x="9279" y="5076"/>
                    <a:pt x="9917" y="1"/>
                    <a:pt x="9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35"/>
            <p:cNvSpPr/>
            <p:nvPr/>
          </p:nvSpPr>
          <p:spPr>
            <a:xfrm>
              <a:off x="4605975" y="2004875"/>
              <a:ext cx="63100" cy="54750"/>
            </a:xfrm>
            <a:custGeom>
              <a:avLst/>
              <a:gdLst/>
              <a:ahLst/>
              <a:cxnLst/>
              <a:rect l="l" t="t" r="r" b="b"/>
              <a:pathLst>
                <a:path w="2524" h="2190" fill="none" extrusionOk="0">
                  <a:moveTo>
                    <a:pt x="2523" y="1"/>
                  </a:moveTo>
                  <a:cubicBezTo>
                    <a:pt x="2523" y="1"/>
                    <a:pt x="882" y="1"/>
                    <a:pt x="1" y="218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35"/>
            <p:cNvSpPr/>
            <p:nvPr/>
          </p:nvSpPr>
          <p:spPr>
            <a:xfrm>
              <a:off x="4620425" y="1915250"/>
              <a:ext cx="335875" cy="195825"/>
            </a:xfrm>
            <a:custGeom>
              <a:avLst/>
              <a:gdLst/>
              <a:ahLst/>
              <a:cxnLst/>
              <a:rect l="l" t="t" r="r" b="b"/>
              <a:pathLst>
                <a:path w="13435" h="7833" extrusionOk="0">
                  <a:moveTo>
                    <a:pt x="5031" y="0"/>
                  </a:moveTo>
                  <a:cubicBezTo>
                    <a:pt x="2086" y="0"/>
                    <a:pt x="201" y="1938"/>
                    <a:pt x="1550" y="3677"/>
                  </a:cubicBezTo>
                  <a:cubicBezTo>
                    <a:pt x="1550" y="3677"/>
                    <a:pt x="0" y="5349"/>
                    <a:pt x="1672" y="6747"/>
                  </a:cubicBezTo>
                  <a:cubicBezTo>
                    <a:pt x="2553" y="7484"/>
                    <a:pt x="3578" y="7832"/>
                    <a:pt x="4689" y="7832"/>
                  </a:cubicBezTo>
                  <a:cubicBezTo>
                    <a:pt x="5685" y="7832"/>
                    <a:pt x="6750" y="7552"/>
                    <a:pt x="7842" y="7020"/>
                  </a:cubicBezTo>
                  <a:cubicBezTo>
                    <a:pt x="9778" y="6065"/>
                    <a:pt x="11539" y="5066"/>
                    <a:pt x="12808" y="5066"/>
                  </a:cubicBezTo>
                  <a:cubicBezTo>
                    <a:pt x="13033" y="5066"/>
                    <a:pt x="13243" y="5098"/>
                    <a:pt x="13435" y="5166"/>
                  </a:cubicBezTo>
                  <a:cubicBezTo>
                    <a:pt x="13435" y="5166"/>
                    <a:pt x="10456" y="1032"/>
                    <a:pt x="6626" y="181"/>
                  </a:cubicBezTo>
                  <a:cubicBezTo>
                    <a:pt x="6071" y="57"/>
                    <a:pt x="5535" y="0"/>
                    <a:pt x="50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35"/>
            <p:cNvSpPr/>
            <p:nvPr/>
          </p:nvSpPr>
          <p:spPr>
            <a:xfrm>
              <a:off x="4625425" y="1915250"/>
              <a:ext cx="330875" cy="129175"/>
            </a:xfrm>
            <a:custGeom>
              <a:avLst/>
              <a:gdLst/>
              <a:ahLst/>
              <a:cxnLst/>
              <a:rect l="l" t="t" r="r" b="b"/>
              <a:pathLst>
                <a:path w="13235" h="5167" extrusionOk="0">
                  <a:moveTo>
                    <a:pt x="4831" y="0"/>
                  </a:moveTo>
                  <a:cubicBezTo>
                    <a:pt x="1886" y="0"/>
                    <a:pt x="1" y="1938"/>
                    <a:pt x="1350" y="3677"/>
                  </a:cubicBezTo>
                  <a:cubicBezTo>
                    <a:pt x="2783" y="3336"/>
                    <a:pt x="4134" y="3201"/>
                    <a:pt x="5374" y="3201"/>
                  </a:cubicBezTo>
                  <a:cubicBezTo>
                    <a:pt x="10106" y="3201"/>
                    <a:pt x="13235" y="5166"/>
                    <a:pt x="13235" y="5166"/>
                  </a:cubicBezTo>
                  <a:cubicBezTo>
                    <a:pt x="13235" y="5166"/>
                    <a:pt x="10256" y="1032"/>
                    <a:pt x="6426" y="181"/>
                  </a:cubicBezTo>
                  <a:cubicBezTo>
                    <a:pt x="5871" y="57"/>
                    <a:pt x="5335" y="0"/>
                    <a:pt x="4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35"/>
            <p:cNvSpPr/>
            <p:nvPr/>
          </p:nvSpPr>
          <p:spPr>
            <a:xfrm>
              <a:off x="4105975" y="1137850"/>
              <a:ext cx="358675" cy="187725"/>
            </a:xfrm>
            <a:custGeom>
              <a:avLst/>
              <a:gdLst/>
              <a:ahLst/>
              <a:cxnLst/>
              <a:rect l="l" t="t" r="r" b="b"/>
              <a:pathLst>
                <a:path w="14347" h="7509" fill="none" extrusionOk="0">
                  <a:moveTo>
                    <a:pt x="2371" y="7508"/>
                  </a:moveTo>
                  <a:cubicBezTo>
                    <a:pt x="2371" y="7508"/>
                    <a:pt x="0" y="6292"/>
                    <a:pt x="882" y="3739"/>
                  </a:cubicBezTo>
                  <a:cubicBezTo>
                    <a:pt x="1763" y="1186"/>
                    <a:pt x="9636" y="0"/>
                    <a:pt x="14347" y="6809"/>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35"/>
            <p:cNvSpPr/>
            <p:nvPr/>
          </p:nvSpPr>
          <p:spPr>
            <a:xfrm>
              <a:off x="4183475" y="1461550"/>
              <a:ext cx="256100" cy="292600"/>
            </a:xfrm>
            <a:custGeom>
              <a:avLst/>
              <a:gdLst/>
              <a:ahLst/>
              <a:cxnLst/>
              <a:rect l="l" t="t" r="r" b="b"/>
              <a:pathLst>
                <a:path w="10244" h="11704" extrusionOk="0">
                  <a:moveTo>
                    <a:pt x="5137" y="943"/>
                  </a:moveTo>
                  <a:lnTo>
                    <a:pt x="9636" y="11308"/>
                  </a:lnTo>
                  <a:lnTo>
                    <a:pt x="608" y="11308"/>
                  </a:lnTo>
                  <a:lnTo>
                    <a:pt x="5137" y="943"/>
                  </a:lnTo>
                  <a:close/>
                  <a:moveTo>
                    <a:pt x="5107" y="1"/>
                  </a:moveTo>
                  <a:lnTo>
                    <a:pt x="0" y="11703"/>
                  </a:lnTo>
                  <a:lnTo>
                    <a:pt x="10244" y="11703"/>
                  </a:lnTo>
                  <a:lnTo>
                    <a:pt x="510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35"/>
            <p:cNvSpPr/>
            <p:nvPr/>
          </p:nvSpPr>
          <p:spPr>
            <a:xfrm>
              <a:off x="4020100" y="480550"/>
              <a:ext cx="587425" cy="1273600"/>
            </a:xfrm>
            <a:custGeom>
              <a:avLst/>
              <a:gdLst/>
              <a:ahLst/>
              <a:cxnLst/>
              <a:rect l="l" t="t" r="r" b="b"/>
              <a:pathLst>
                <a:path w="23497" h="50944" extrusionOk="0">
                  <a:moveTo>
                    <a:pt x="11672" y="1368"/>
                  </a:moveTo>
                  <a:lnTo>
                    <a:pt x="23101" y="40092"/>
                  </a:lnTo>
                  <a:lnTo>
                    <a:pt x="16384" y="50548"/>
                  </a:lnTo>
                  <a:lnTo>
                    <a:pt x="6931" y="50548"/>
                  </a:lnTo>
                  <a:lnTo>
                    <a:pt x="396" y="40365"/>
                  </a:lnTo>
                  <a:lnTo>
                    <a:pt x="11672" y="1368"/>
                  </a:lnTo>
                  <a:close/>
                  <a:moveTo>
                    <a:pt x="11642" y="0"/>
                  </a:moveTo>
                  <a:lnTo>
                    <a:pt x="31" y="40335"/>
                  </a:lnTo>
                  <a:lnTo>
                    <a:pt x="0" y="40426"/>
                  </a:lnTo>
                  <a:lnTo>
                    <a:pt x="6748" y="50943"/>
                  </a:lnTo>
                  <a:lnTo>
                    <a:pt x="16566" y="50943"/>
                  </a:lnTo>
                  <a:lnTo>
                    <a:pt x="23466" y="40213"/>
                  </a:lnTo>
                  <a:lnTo>
                    <a:pt x="23496" y="40153"/>
                  </a:lnTo>
                  <a:lnTo>
                    <a:pt x="11642"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35"/>
            <p:cNvSpPr/>
            <p:nvPr/>
          </p:nvSpPr>
          <p:spPr>
            <a:xfrm>
              <a:off x="4306575" y="497250"/>
              <a:ext cx="9900" cy="975725"/>
            </a:xfrm>
            <a:custGeom>
              <a:avLst/>
              <a:gdLst/>
              <a:ahLst/>
              <a:cxnLst/>
              <a:rect l="l" t="t" r="r" b="b"/>
              <a:pathLst>
                <a:path w="396" h="39029" extrusionOk="0">
                  <a:moveTo>
                    <a:pt x="1" y="1"/>
                  </a:moveTo>
                  <a:lnTo>
                    <a:pt x="1" y="39029"/>
                  </a:lnTo>
                  <a:lnTo>
                    <a:pt x="396" y="39029"/>
                  </a:lnTo>
                  <a:lnTo>
                    <a:pt x="396"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35"/>
            <p:cNvSpPr/>
            <p:nvPr/>
          </p:nvSpPr>
          <p:spPr>
            <a:xfrm>
              <a:off x="4007175" y="1468400"/>
              <a:ext cx="38775" cy="38025"/>
            </a:xfrm>
            <a:custGeom>
              <a:avLst/>
              <a:gdLst/>
              <a:ahLst/>
              <a:cxnLst/>
              <a:rect l="l" t="t" r="r" b="b"/>
              <a:pathLst>
                <a:path w="1551" h="1521" extrusionOk="0">
                  <a:moveTo>
                    <a:pt x="761" y="0"/>
                  </a:moveTo>
                  <a:cubicBezTo>
                    <a:pt x="335" y="0"/>
                    <a:pt x="1" y="335"/>
                    <a:pt x="1" y="760"/>
                  </a:cubicBezTo>
                  <a:cubicBezTo>
                    <a:pt x="1" y="1186"/>
                    <a:pt x="335" y="1520"/>
                    <a:pt x="761" y="1520"/>
                  </a:cubicBezTo>
                  <a:cubicBezTo>
                    <a:pt x="1186" y="1520"/>
                    <a:pt x="1551" y="1186"/>
                    <a:pt x="1551" y="760"/>
                  </a:cubicBezTo>
                  <a:cubicBezTo>
                    <a:pt x="155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35"/>
            <p:cNvSpPr/>
            <p:nvPr/>
          </p:nvSpPr>
          <p:spPr>
            <a:xfrm>
              <a:off x="4292150" y="1468400"/>
              <a:ext cx="38775" cy="38025"/>
            </a:xfrm>
            <a:custGeom>
              <a:avLst/>
              <a:gdLst/>
              <a:ahLst/>
              <a:cxnLst/>
              <a:rect l="l" t="t" r="r" b="b"/>
              <a:pathLst>
                <a:path w="1551" h="1521" extrusionOk="0">
                  <a:moveTo>
                    <a:pt x="760" y="0"/>
                  </a:moveTo>
                  <a:cubicBezTo>
                    <a:pt x="365" y="0"/>
                    <a:pt x="0" y="335"/>
                    <a:pt x="0" y="760"/>
                  </a:cubicBezTo>
                  <a:cubicBezTo>
                    <a:pt x="0" y="1186"/>
                    <a:pt x="365" y="1520"/>
                    <a:pt x="760" y="1520"/>
                  </a:cubicBezTo>
                  <a:cubicBezTo>
                    <a:pt x="1186" y="1520"/>
                    <a:pt x="1550" y="1186"/>
                    <a:pt x="1550" y="760"/>
                  </a:cubicBezTo>
                  <a:cubicBezTo>
                    <a:pt x="1550" y="335"/>
                    <a:pt x="1186" y="0"/>
                    <a:pt x="76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35"/>
            <p:cNvSpPr/>
            <p:nvPr/>
          </p:nvSpPr>
          <p:spPr>
            <a:xfrm>
              <a:off x="4172075" y="1723725"/>
              <a:ext cx="38025" cy="38025"/>
            </a:xfrm>
            <a:custGeom>
              <a:avLst/>
              <a:gdLst/>
              <a:ahLst/>
              <a:cxnLst/>
              <a:rect l="l" t="t" r="r" b="b"/>
              <a:pathLst>
                <a:path w="1521" h="1521" extrusionOk="0">
                  <a:moveTo>
                    <a:pt x="760" y="0"/>
                  </a:moveTo>
                  <a:cubicBezTo>
                    <a:pt x="335" y="0"/>
                    <a:pt x="1" y="335"/>
                    <a:pt x="1" y="760"/>
                  </a:cubicBezTo>
                  <a:cubicBezTo>
                    <a:pt x="1" y="1186"/>
                    <a:pt x="335" y="1520"/>
                    <a:pt x="760" y="1520"/>
                  </a:cubicBezTo>
                  <a:cubicBezTo>
                    <a:pt x="1186" y="1520"/>
                    <a:pt x="1520" y="1186"/>
                    <a:pt x="1520" y="760"/>
                  </a:cubicBezTo>
                  <a:cubicBezTo>
                    <a:pt x="1520" y="335"/>
                    <a:pt x="1186" y="0"/>
                    <a:pt x="76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35"/>
            <p:cNvSpPr/>
            <p:nvPr/>
          </p:nvSpPr>
          <p:spPr>
            <a:xfrm>
              <a:off x="4412950" y="1723725"/>
              <a:ext cx="38025" cy="38025"/>
            </a:xfrm>
            <a:custGeom>
              <a:avLst/>
              <a:gdLst/>
              <a:ahLst/>
              <a:cxnLst/>
              <a:rect l="l" t="t" r="r" b="b"/>
              <a:pathLst>
                <a:path w="1521" h="1521" extrusionOk="0">
                  <a:moveTo>
                    <a:pt x="761" y="0"/>
                  </a:moveTo>
                  <a:cubicBezTo>
                    <a:pt x="335" y="0"/>
                    <a:pt x="1" y="335"/>
                    <a:pt x="1" y="760"/>
                  </a:cubicBezTo>
                  <a:cubicBezTo>
                    <a:pt x="1" y="1186"/>
                    <a:pt x="335" y="1520"/>
                    <a:pt x="761" y="1520"/>
                  </a:cubicBezTo>
                  <a:cubicBezTo>
                    <a:pt x="1186" y="1520"/>
                    <a:pt x="1521" y="1186"/>
                    <a:pt x="1521" y="760"/>
                  </a:cubicBezTo>
                  <a:cubicBezTo>
                    <a:pt x="1521" y="335"/>
                    <a:pt x="1186" y="0"/>
                    <a:pt x="76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35"/>
            <p:cNvSpPr/>
            <p:nvPr/>
          </p:nvSpPr>
          <p:spPr>
            <a:xfrm>
              <a:off x="4577100" y="1468400"/>
              <a:ext cx="38775" cy="38025"/>
            </a:xfrm>
            <a:custGeom>
              <a:avLst/>
              <a:gdLst/>
              <a:ahLst/>
              <a:cxnLst/>
              <a:rect l="l" t="t" r="r" b="b"/>
              <a:pathLst>
                <a:path w="1551" h="1521" extrusionOk="0">
                  <a:moveTo>
                    <a:pt x="791" y="0"/>
                  </a:moveTo>
                  <a:cubicBezTo>
                    <a:pt x="365" y="0"/>
                    <a:pt x="0" y="335"/>
                    <a:pt x="0" y="760"/>
                  </a:cubicBezTo>
                  <a:cubicBezTo>
                    <a:pt x="0" y="1186"/>
                    <a:pt x="365" y="1520"/>
                    <a:pt x="791" y="1520"/>
                  </a:cubicBezTo>
                  <a:cubicBezTo>
                    <a:pt x="1216" y="1520"/>
                    <a:pt x="1551" y="1186"/>
                    <a:pt x="1551" y="760"/>
                  </a:cubicBezTo>
                  <a:cubicBezTo>
                    <a:pt x="1551" y="335"/>
                    <a:pt x="1216" y="0"/>
                    <a:pt x="7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35"/>
            <p:cNvSpPr/>
            <p:nvPr/>
          </p:nvSpPr>
          <p:spPr>
            <a:xfrm>
              <a:off x="4504150" y="1822500"/>
              <a:ext cx="136800" cy="90450"/>
            </a:xfrm>
            <a:custGeom>
              <a:avLst/>
              <a:gdLst/>
              <a:ahLst/>
              <a:cxnLst/>
              <a:rect l="l" t="t" r="r" b="b"/>
              <a:pathLst>
                <a:path w="5472" h="3618" fill="none" extrusionOk="0">
                  <a:moveTo>
                    <a:pt x="1277" y="1"/>
                  </a:moveTo>
                  <a:cubicBezTo>
                    <a:pt x="1277" y="1"/>
                    <a:pt x="0" y="3618"/>
                    <a:pt x="5472" y="322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35"/>
            <p:cNvSpPr/>
            <p:nvPr/>
          </p:nvSpPr>
          <p:spPr>
            <a:xfrm>
              <a:off x="4375725" y="1517800"/>
              <a:ext cx="275100" cy="351050"/>
            </a:xfrm>
            <a:custGeom>
              <a:avLst/>
              <a:gdLst/>
              <a:ahLst/>
              <a:cxnLst/>
              <a:rect l="l" t="t" r="r" b="b"/>
              <a:pathLst>
                <a:path w="11004"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384" y="12553"/>
                    <a:pt x="7152" y="12933"/>
                    <a:pt x="8014" y="12933"/>
                  </a:cubicBezTo>
                  <a:cubicBezTo>
                    <a:pt x="8732" y="12933"/>
                    <a:pt x="9514" y="12670"/>
                    <a:pt x="9970" y="11702"/>
                  </a:cubicBezTo>
                  <a:cubicBezTo>
                    <a:pt x="11004" y="9575"/>
                    <a:pt x="10487" y="7113"/>
                    <a:pt x="8451" y="5350"/>
                  </a:cubicBezTo>
                  <a:cubicBezTo>
                    <a:pt x="6566" y="3708"/>
                    <a:pt x="4742" y="1429"/>
                    <a:pt x="4286" y="243"/>
                  </a:cubicBezTo>
                  <a:cubicBezTo>
                    <a:pt x="4286" y="213"/>
                    <a:pt x="4286" y="213"/>
                    <a:pt x="4286" y="213"/>
                  </a:cubicBezTo>
                  <a:cubicBezTo>
                    <a:pt x="4256" y="152"/>
                    <a:pt x="4226" y="91"/>
                    <a:pt x="4226" y="30"/>
                  </a:cubicBezTo>
                  <a:cubicBezTo>
                    <a:pt x="4226" y="0"/>
                    <a:pt x="4226" y="0"/>
                    <a:pt x="42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35"/>
            <p:cNvSpPr/>
            <p:nvPr/>
          </p:nvSpPr>
          <p:spPr>
            <a:xfrm>
              <a:off x="4375725" y="1517800"/>
              <a:ext cx="167200" cy="351050"/>
            </a:xfrm>
            <a:custGeom>
              <a:avLst/>
              <a:gdLst/>
              <a:ahLst/>
              <a:cxnLst/>
              <a:rect l="l" t="t" r="r" b="b"/>
              <a:pathLst>
                <a:path w="6688" h="14042" extrusionOk="0">
                  <a:moveTo>
                    <a:pt x="4226" y="0"/>
                  </a:moveTo>
                  <a:cubicBezTo>
                    <a:pt x="4226" y="0"/>
                    <a:pt x="3648" y="2462"/>
                    <a:pt x="2189" y="4286"/>
                  </a:cubicBezTo>
                  <a:cubicBezTo>
                    <a:pt x="730" y="6110"/>
                    <a:pt x="1" y="11459"/>
                    <a:pt x="2037" y="13374"/>
                  </a:cubicBezTo>
                  <a:cubicBezTo>
                    <a:pt x="2563" y="13861"/>
                    <a:pt x="3108" y="14042"/>
                    <a:pt x="3626" y="14042"/>
                  </a:cubicBezTo>
                  <a:cubicBezTo>
                    <a:pt x="5113" y="14042"/>
                    <a:pt x="6384" y="12553"/>
                    <a:pt x="6384" y="12553"/>
                  </a:cubicBezTo>
                  <a:cubicBezTo>
                    <a:pt x="6688" y="8268"/>
                    <a:pt x="4712" y="1581"/>
                    <a:pt x="4286" y="243"/>
                  </a:cubicBezTo>
                  <a:cubicBezTo>
                    <a:pt x="4286" y="213"/>
                    <a:pt x="4286" y="213"/>
                    <a:pt x="4286" y="213"/>
                  </a:cubicBezTo>
                  <a:cubicBezTo>
                    <a:pt x="4256" y="122"/>
                    <a:pt x="4226" y="61"/>
                    <a:pt x="4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35"/>
            <p:cNvSpPr/>
            <p:nvPr/>
          </p:nvSpPr>
          <p:spPr>
            <a:xfrm>
              <a:off x="3564150" y="1222950"/>
              <a:ext cx="726500" cy="1404300"/>
            </a:xfrm>
            <a:custGeom>
              <a:avLst/>
              <a:gdLst/>
              <a:ahLst/>
              <a:cxnLst/>
              <a:rect l="l" t="t" r="r" b="b"/>
              <a:pathLst>
                <a:path w="29060" h="56172" fill="none" extrusionOk="0">
                  <a:moveTo>
                    <a:pt x="29059" y="3982"/>
                  </a:moveTo>
                  <a:cubicBezTo>
                    <a:pt x="29059" y="3982"/>
                    <a:pt x="24378" y="1"/>
                    <a:pt x="21217" y="5563"/>
                  </a:cubicBezTo>
                  <a:cubicBezTo>
                    <a:pt x="18056" y="11125"/>
                    <a:pt x="14378" y="17144"/>
                    <a:pt x="18755" y="28238"/>
                  </a:cubicBezTo>
                  <a:cubicBezTo>
                    <a:pt x="23132" y="39332"/>
                    <a:pt x="20001" y="55473"/>
                    <a:pt x="11491" y="55807"/>
                  </a:cubicBezTo>
                  <a:cubicBezTo>
                    <a:pt x="2980" y="56172"/>
                    <a:pt x="1" y="46263"/>
                    <a:pt x="1" y="4626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35"/>
            <p:cNvSpPr/>
            <p:nvPr/>
          </p:nvSpPr>
          <p:spPr>
            <a:xfrm>
              <a:off x="4080900" y="2132550"/>
              <a:ext cx="60800" cy="117050"/>
            </a:xfrm>
            <a:custGeom>
              <a:avLst/>
              <a:gdLst/>
              <a:ahLst/>
              <a:cxnLst/>
              <a:rect l="l" t="t" r="r" b="b"/>
              <a:pathLst>
                <a:path w="2432" h="4682" fill="none" extrusionOk="0">
                  <a:moveTo>
                    <a:pt x="2432" y="0"/>
                  </a:moveTo>
                  <a:cubicBezTo>
                    <a:pt x="2432" y="0"/>
                    <a:pt x="213" y="1277"/>
                    <a:pt x="0" y="4681"/>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35"/>
            <p:cNvSpPr/>
            <p:nvPr/>
          </p:nvSpPr>
          <p:spPr>
            <a:xfrm>
              <a:off x="4087725" y="2055800"/>
              <a:ext cx="307025" cy="232550"/>
            </a:xfrm>
            <a:custGeom>
              <a:avLst/>
              <a:gdLst/>
              <a:ahLst/>
              <a:cxnLst/>
              <a:rect l="l" t="t" r="r" b="b"/>
              <a:pathLst>
                <a:path w="12281" h="9302" extrusionOk="0">
                  <a:moveTo>
                    <a:pt x="3527" y="0"/>
                  </a:moveTo>
                  <a:cubicBezTo>
                    <a:pt x="700" y="0"/>
                    <a:pt x="1824" y="2918"/>
                    <a:pt x="1824" y="2918"/>
                  </a:cubicBezTo>
                  <a:cubicBezTo>
                    <a:pt x="1824" y="2918"/>
                    <a:pt x="1723" y="2903"/>
                    <a:pt x="1571" y="2903"/>
                  </a:cubicBezTo>
                  <a:cubicBezTo>
                    <a:pt x="1192" y="2903"/>
                    <a:pt x="500" y="2996"/>
                    <a:pt x="305" y="3648"/>
                  </a:cubicBezTo>
                  <a:cubicBezTo>
                    <a:pt x="1" y="4590"/>
                    <a:pt x="1855" y="8329"/>
                    <a:pt x="5654" y="8845"/>
                  </a:cubicBezTo>
                  <a:cubicBezTo>
                    <a:pt x="6691" y="8978"/>
                    <a:pt x="7545" y="9016"/>
                    <a:pt x="8269" y="9016"/>
                  </a:cubicBezTo>
                  <a:cubicBezTo>
                    <a:pt x="9215" y="9016"/>
                    <a:pt x="9939" y="8951"/>
                    <a:pt x="10559" y="8951"/>
                  </a:cubicBezTo>
                  <a:cubicBezTo>
                    <a:pt x="11179" y="8951"/>
                    <a:pt x="11695" y="9016"/>
                    <a:pt x="12227" y="9274"/>
                  </a:cubicBezTo>
                  <a:lnTo>
                    <a:pt x="12227" y="9274"/>
                  </a:lnTo>
                  <a:cubicBezTo>
                    <a:pt x="11985" y="9013"/>
                    <a:pt x="10172" y="7243"/>
                    <a:pt x="9302" y="4863"/>
                  </a:cubicBezTo>
                  <a:cubicBezTo>
                    <a:pt x="8390" y="2249"/>
                    <a:pt x="6353" y="0"/>
                    <a:pt x="3527" y="0"/>
                  </a:cubicBezTo>
                  <a:close/>
                  <a:moveTo>
                    <a:pt x="12227" y="9274"/>
                  </a:moveTo>
                  <a:cubicBezTo>
                    <a:pt x="12238" y="9287"/>
                    <a:pt x="12246" y="9296"/>
                    <a:pt x="12250" y="9301"/>
                  </a:cubicBezTo>
                  <a:lnTo>
                    <a:pt x="12281" y="9301"/>
                  </a:lnTo>
                  <a:cubicBezTo>
                    <a:pt x="12263" y="9292"/>
                    <a:pt x="12245" y="9283"/>
                    <a:pt x="12227" y="92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35"/>
            <p:cNvSpPr/>
            <p:nvPr/>
          </p:nvSpPr>
          <p:spPr>
            <a:xfrm>
              <a:off x="4105200" y="2055800"/>
              <a:ext cx="288800" cy="232550"/>
            </a:xfrm>
            <a:custGeom>
              <a:avLst/>
              <a:gdLst/>
              <a:ahLst/>
              <a:cxnLst/>
              <a:rect l="l" t="t" r="r" b="b"/>
              <a:pathLst>
                <a:path w="11552" h="9302" extrusionOk="0">
                  <a:moveTo>
                    <a:pt x="2828" y="0"/>
                  </a:moveTo>
                  <a:cubicBezTo>
                    <a:pt x="1" y="0"/>
                    <a:pt x="1125" y="2918"/>
                    <a:pt x="1125" y="2918"/>
                  </a:cubicBezTo>
                  <a:cubicBezTo>
                    <a:pt x="5989" y="4955"/>
                    <a:pt x="11369" y="9119"/>
                    <a:pt x="11551" y="9301"/>
                  </a:cubicBezTo>
                  <a:cubicBezTo>
                    <a:pt x="11430" y="9180"/>
                    <a:pt x="9515" y="7356"/>
                    <a:pt x="8603" y="4863"/>
                  </a:cubicBezTo>
                  <a:cubicBezTo>
                    <a:pt x="7691" y="2249"/>
                    <a:pt x="5654" y="0"/>
                    <a:pt x="282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35"/>
            <p:cNvSpPr/>
            <p:nvPr/>
          </p:nvSpPr>
          <p:spPr>
            <a:xfrm>
              <a:off x="3849875" y="2507150"/>
              <a:ext cx="317675" cy="214400"/>
            </a:xfrm>
            <a:custGeom>
              <a:avLst/>
              <a:gdLst/>
              <a:ahLst/>
              <a:cxnLst/>
              <a:rect l="l" t="t" r="r" b="b"/>
              <a:pathLst>
                <a:path w="12707" h="8576" extrusionOk="0">
                  <a:moveTo>
                    <a:pt x="3515" y="1"/>
                  </a:moveTo>
                  <a:cubicBezTo>
                    <a:pt x="3329" y="1"/>
                    <a:pt x="3140" y="11"/>
                    <a:pt x="2949" y="32"/>
                  </a:cubicBezTo>
                  <a:cubicBezTo>
                    <a:pt x="153" y="366"/>
                    <a:pt x="1612" y="3132"/>
                    <a:pt x="1612" y="3132"/>
                  </a:cubicBezTo>
                  <a:cubicBezTo>
                    <a:pt x="1612" y="3132"/>
                    <a:pt x="1607" y="3132"/>
                    <a:pt x="1598" y="3132"/>
                  </a:cubicBezTo>
                  <a:cubicBezTo>
                    <a:pt x="1461" y="3132"/>
                    <a:pt x="326" y="3159"/>
                    <a:pt x="183" y="4044"/>
                  </a:cubicBezTo>
                  <a:cubicBezTo>
                    <a:pt x="1" y="4986"/>
                    <a:pt x="2280" y="8512"/>
                    <a:pt x="6110" y="8573"/>
                  </a:cubicBezTo>
                  <a:cubicBezTo>
                    <a:pt x="6230" y="8575"/>
                    <a:pt x="6348" y="8576"/>
                    <a:pt x="6462" y="8576"/>
                  </a:cubicBezTo>
                  <a:cubicBezTo>
                    <a:pt x="9128" y="8576"/>
                    <a:pt x="10474" y="8081"/>
                    <a:pt x="11620" y="8081"/>
                  </a:cubicBezTo>
                  <a:cubicBezTo>
                    <a:pt x="11990" y="8081"/>
                    <a:pt x="12340" y="8132"/>
                    <a:pt x="12706" y="8269"/>
                  </a:cubicBezTo>
                  <a:cubicBezTo>
                    <a:pt x="12585" y="8147"/>
                    <a:pt x="10457" y="6597"/>
                    <a:pt x="9271" y="4196"/>
                  </a:cubicBezTo>
                  <a:cubicBezTo>
                    <a:pt x="8138" y="1900"/>
                    <a:pt x="6079" y="1"/>
                    <a:pt x="3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35"/>
            <p:cNvSpPr/>
            <p:nvPr/>
          </p:nvSpPr>
          <p:spPr>
            <a:xfrm>
              <a:off x="3853675" y="2507150"/>
              <a:ext cx="313875" cy="206725"/>
            </a:xfrm>
            <a:custGeom>
              <a:avLst/>
              <a:gdLst/>
              <a:ahLst/>
              <a:cxnLst/>
              <a:rect l="l" t="t" r="r" b="b"/>
              <a:pathLst>
                <a:path w="12555" h="8269" extrusionOk="0">
                  <a:moveTo>
                    <a:pt x="3363" y="1"/>
                  </a:moveTo>
                  <a:cubicBezTo>
                    <a:pt x="3177" y="1"/>
                    <a:pt x="2988" y="11"/>
                    <a:pt x="2797" y="32"/>
                  </a:cubicBezTo>
                  <a:cubicBezTo>
                    <a:pt x="1" y="366"/>
                    <a:pt x="1460" y="3132"/>
                    <a:pt x="1460" y="3132"/>
                  </a:cubicBezTo>
                  <a:cubicBezTo>
                    <a:pt x="6505" y="4591"/>
                    <a:pt x="12341" y="8117"/>
                    <a:pt x="12554" y="8269"/>
                  </a:cubicBezTo>
                  <a:cubicBezTo>
                    <a:pt x="12433" y="8147"/>
                    <a:pt x="10305" y="6597"/>
                    <a:pt x="9119" y="4196"/>
                  </a:cubicBezTo>
                  <a:cubicBezTo>
                    <a:pt x="7986" y="1900"/>
                    <a:pt x="5927" y="1"/>
                    <a:pt x="33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35"/>
            <p:cNvSpPr/>
            <p:nvPr/>
          </p:nvSpPr>
          <p:spPr>
            <a:xfrm>
              <a:off x="3642425" y="2606700"/>
              <a:ext cx="136800" cy="50200"/>
            </a:xfrm>
            <a:custGeom>
              <a:avLst/>
              <a:gdLst/>
              <a:ahLst/>
              <a:cxnLst/>
              <a:rect l="l" t="t" r="r" b="b"/>
              <a:pathLst>
                <a:path w="5472" h="2008" fill="none" extrusionOk="0">
                  <a:moveTo>
                    <a:pt x="1" y="1"/>
                  </a:moveTo>
                  <a:cubicBezTo>
                    <a:pt x="1" y="1"/>
                    <a:pt x="1247" y="2007"/>
                    <a:pt x="5472" y="183"/>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35"/>
            <p:cNvSpPr/>
            <p:nvPr/>
          </p:nvSpPr>
          <p:spPr>
            <a:xfrm>
              <a:off x="3487425" y="2454725"/>
              <a:ext cx="224950" cy="217475"/>
            </a:xfrm>
            <a:custGeom>
              <a:avLst/>
              <a:gdLst/>
              <a:ahLst/>
              <a:cxnLst/>
              <a:rect l="l" t="t" r="r" b="b"/>
              <a:pathLst>
                <a:path w="8998" h="8699" extrusionOk="0">
                  <a:moveTo>
                    <a:pt x="1094" y="1"/>
                  </a:moveTo>
                  <a:cubicBezTo>
                    <a:pt x="1094" y="1"/>
                    <a:pt x="0" y="5806"/>
                    <a:pt x="2614" y="7995"/>
                  </a:cubicBezTo>
                  <a:cubicBezTo>
                    <a:pt x="3221" y="8503"/>
                    <a:pt x="3774" y="8698"/>
                    <a:pt x="4266" y="8698"/>
                  </a:cubicBezTo>
                  <a:cubicBezTo>
                    <a:pt x="5890" y="8698"/>
                    <a:pt x="6839" y="6566"/>
                    <a:pt x="6839" y="6566"/>
                  </a:cubicBezTo>
                  <a:cubicBezTo>
                    <a:pt x="6839" y="6566"/>
                    <a:pt x="8845" y="6445"/>
                    <a:pt x="8936" y="4135"/>
                  </a:cubicBezTo>
                  <a:cubicBezTo>
                    <a:pt x="8997" y="1825"/>
                    <a:pt x="5897" y="153"/>
                    <a:pt x="10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35"/>
            <p:cNvSpPr/>
            <p:nvPr/>
          </p:nvSpPr>
          <p:spPr>
            <a:xfrm>
              <a:off x="3919800" y="2336200"/>
              <a:ext cx="151225" cy="72975"/>
            </a:xfrm>
            <a:custGeom>
              <a:avLst/>
              <a:gdLst/>
              <a:ahLst/>
              <a:cxnLst/>
              <a:rect l="l" t="t" r="r" b="b"/>
              <a:pathLst>
                <a:path w="6049" h="2919" fill="none" extrusionOk="0">
                  <a:moveTo>
                    <a:pt x="0" y="1642"/>
                  </a:moveTo>
                  <a:cubicBezTo>
                    <a:pt x="0" y="1642"/>
                    <a:pt x="1034" y="2918"/>
                    <a:pt x="3101" y="2341"/>
                  </a:cubicBezTo>
                  <a:cubicBezTo>
                    <a:pt x="5198" y="1793"/>
                    <a:pt x="6049" y="0"/>
                    <a:pt x="6049" y="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35"/>
            <p:cNvSpPr/>
            <p:nvPr/>
          </p:nvSpPr>
          <p:spPr>
            <a:xfrm>
              <a:off x="3707025" y="2223775"/>
              <a:ext cx="288775" cy="237975"/>
            </a:xfrm>
            <a:custGeom>
              <a:avLst/>
              <a:gdLst/>
              <a:ahLst/>
              <a:cxnLst/>
              <a:rect l="l" t="t" r="r" b="b"/>
              <a:pathLst>
                <a:path w="11551" h="9519" extrusionOk="0">
                  <a:moveTo>
                    <a:pt x="2750" y="0"/>
                  </a:moveTo>
                  <a:cubicBezTo>
                    <a:pt x="1954" y="0"/>
                    <a:pt x="1151" y="58"/>
                    <a:pt x="365" y="181"/>
                  </a:cubicBezTo>
                  <a:cubicBezTo>
                    <a:pt x="365" y="181"/>
                    <a:pt x="0" y="6503"/>
                    <a:pt x="4073" y="8722"/>
                  </a:cubicBezTo>
                  <a:cubicBezTo>
                    <a:pt x="5109" y="9291"/>
                    <a:pt x="5970" y="9518"/>
                    <a:pt x="6675" y="9518"/>
                  </a:cubicBezTo>
                  <a:cubicBezTo>
                    <a:pt x="8721" y="9518"/>
                    <a:pt x="9460" y="7604"/>
                    <a:pt x="9393" y="6564"/>
                  </a:cubicBezTo>
                  <a:cubicBezTo>
                    <a:pt x="9393" y="6564"/>
                    <a:pt x="11551" y="6078"/>
                    <a:pt x="11125" y="3616"/>
                  </a:cubicBezTo>
                  <a:cubicBezTo>
                    <a:pt x="10794" y="1552"/>
                    <a:pt x="6874" y="0"/>
                    <a:pt x="2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35"/>
            <p:cNvSpPr/>
            <p:nvPr/>
          </p:nvSpPr>
          <p:spPr>
            <a:xfrm>
              <a:off x="3716150" y="2223775"/>
              <a:ext cx="279650" cy="164125"/>
            </a:xfrm>
            <a:custGeom>
              <a:avLst/>
              <a:gdLst/>
              <a:ahLst/>
              <a:cxnLst/>
              <a:rect l="l" t="t" r="r" b="b"/>
              <a:pathLst>
                <a:path w="11186" h="6565" extrusionOk="0">
                  <a:moveTo>
                    <a:pt x="2385" y="0"/>
                  </a:moveTo>
                  <a:cubicBezTo>
                    <a:pt x="1589" y="0"/>
                    <a:pt x="786" y="58"/>
                    <a:pt x="0" y="181"/>
                  </a:cubicBezTo>
                  <a:cubicBezTo>
                    <a:pt x="3769" y="4224"/>
                    <a:pt x="9028" y="6564"/>
                    <a:pt x="9028" y="6564"/>
                  </a:cubicBezTo>
                  <a:cubicBezTo>
                    <a:pt x="9028" y="6564"/>
                    <a:pt x="11186" y="6078"/>
                    <a:pt x="10760" y="3616"/>
                  </a:cubicBezTo>
                  <a:cubicBezTo>
                    <a:pt x="10429" y="1552"/>
                    <a:pt x="6509" y="0"/>
                    <a:pt x="238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35"/>
            <p:cNvSpPr/>
            <p:nvPr/>
          </p:nvSpPr>
          <p:spPr>
            <a:xfrm>
              <a:off x="3900800" y="1981325"/>
              <a:ext cx="165675" cy="95000"/>
            </a:xfrm>
            <a:custGeom>
              <a:avLst/>
              <a:gdLst/>
              <a:ahLst/>
              <a:cxnLst/>
              <a:rect l="l" t="t" r="r" b="b"/>
              <a:pathLst>
                <a:path w="6627" h="3800" fill="none" extrusionOk="0">
                  <a:moveTo>
                    <a:pt x="0" y="0"/>
                  </a:moveTo>
                  <a:cubicBezTo>
                    <a:pt x="0" y="0"/>
                    <a:pt x="335" y="3800"/>
                    <a:pt x="6627" y="2432"/>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35"/>
            <p:cNvSpPr/>
            <p:nvPr/>
          </p:nvSpPr>
          <p:spPr>
            <a:xfrm>
              <a:off x="3710825" y="1637100"/>
              <a:ext cx="312325" cy="410150"/>
            </a:xfrm>
            <a:custGeom>
              <a:avLst/>
              <a:gdLst/>
              <a:ahLst/>
              <a:cxnLst/>
              <a:rect l="l" t="t" r="r" b="b"/>
              <a:pathLst>
                <a:path w="12493"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630" y="14195"/>
                    <a:pt x="8272" y="14409"/>
                    <a:pt x="9058" y="14409"/>
                  </a:cubicBezTo>
                  <a:cubicBezTo>
                    <a:pt x="10023" y="14409"/>
                    <a:pt x="11203" y="14086"/>
                    <a:pt x="11672" y="12645"/>
                  </a:cubicBezTo>
                  <a:cubicBezTo>
                    <a:pt x="12493" y="10000"/>
                    <a:pt x="11490" y="7204"/>
                    <a:pt x="8846" y="5502"/>
                  </a:cubicBezTo>
                  <a:cubicBezTo>
                    <a:pt x="6383" y="3921"/>
                    <a:pt x="3891" y="1581"/>
                    <a:pt x="3162" y="274"/>
                  </a:cubicBezTo>
                  <a:cubicBezTo>
                    <a:pt x="3131" y="274"/>
                    <a:pt x="3131" y="243"/>
                    <a:pt x="3131" y="243"/>
                  </a:cubicBezTo>
                  <a:cubicBezTo>
                    <a:pt x="3101" y="183"/>
                    <a:pt x="3070" y="91"/>
                    <a:pt x="3040" y="31"/>
                  </a:cubicBezTo>
                  <a:cubicBezTo>
                    <a:pt x="3010" y="0"/>
                    <a:pt x="3010" y="0"/>
                    <a:pt x="30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35"/>
            <p:cNvSpPr/>
            <p:nvPr/>
          </p:nvSpPr>
          <p:spPr>
            <a:xfrm>
              <a:off x="3710825" y="1637100"/>
              <a:ext cx="190750" cy="410150"/>
            </a:xfrm>
            <a:custGeom>
              <a:avLst/>
              <a:gdLst/>
              <a:ahLst/>
              <a:cxnLst/>
              <a:rect l="l" t="t" r="r" b="b"/>
              <a:pathLst>
                <a:path w="7630" h="16406" extrusionOk="0">
                  <a:moveTo>
                    <a:pt x="3010" y="0"/>
                  </a:moveTo>
                  <a:cubicBezTo>
                    <a:pt x="3010" y="0"/>
                    <a:pt x="2797" y="2979"/>
                    <a:pt x="1399" y="5319"/>
                  </a:cubicBezTo>
                  <a:cubicBezTo>
                    <a:pt x="0" y="7690"/>
                    <a:pt x="61" y="14013"/>
                    <a:pt x="2736" y="15867"/>
                  </a:cubicBezTo>
                  <a:cubicBezTo>
                    <a:pt x="3293" y="16253"/>
                    <a:pt x="3830" y="16406"/>
                    <a:pt x="4331" y="16406"/>
                  </a:cubicBezTo>
                  <a:cubicBezTo>
                    <a:pt x="6239" y="16406"/>
                    <a:pt x="7630" y="14195"/>
                    <a:pt x="7630" y="14195"/>
                  </a:cubicBezTo>
                  <a:cubicBezTo>
                    <a:pt x="7265" y="9180"/>
                    <a:pt x="3861" y="1763"/>
                    <a:pt x="3162" y="274"/>
                  </a:cubicBezTo>
                  <a:cubicBezTo>
                    <a:pt x="3131" y="274"/>
                    <a:pt x="3131" y="243"/>
                    <a:pt x="3131" y="243"/>
                  </a:cubicBezTo>
                  <a:cubicBezTo>
                    <a:pt x="3101" y="152"/>
                    <a:pt x="3040" y="61"/>
                    <a:pt x="3040" y="31"/>
                  </a:cubicBezTo>
                  <a:cubicBezTo>
                    <a:pt x="3010" y="0"/>
                    <a:pt x="3010" y="0"/>
                    <a:pt x="3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35"/>
            <p:cNvSpPr/>
            <p:nvPr/>
          </p:nvSpPr>
          <p:spPr>
            <a:xfrm>
              <a:off x="3981350" y="1612025"/>
              <a:ext cx="99575" cy="152750"/>
            </a:xfrm>
            <a:custGeom>
              <a:avLst/>
              <a:gdLst/>
              <a:ahLst/>
              <a:cxnLst/>
              <a:rect l="l" t="t" r="r" b="b"/>
              <a:pathLst>
                <a:path w="3983" h="6110" fill="none" extrusionOk="0">
                  <a:moveTo>
                    <a:pt x="3982" y="0"/>
                  </a:moveTo>
                  <a:cubicBezTo>
                    <a:pt x="3982" y="0"/>
                    <a:pt x="0" y="1064"/>
                    <a:pt x="274" y="611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35"/>
            <p:cNvSpPr/>
            <p:nvPr/>
          </p:nvSpPr>
          <p:spPr>
            <a:xfrm>
              <a:off x="4023725" y="1527425"/>
              <a:ext cx="371025" cy="304975"/>
            </a:xfrm>
            <a:custGeom>
              <a:avLst/>
              <a:gdLst/>
              <a:ahLst/>
              <a:cxnLst/>
              <a:rect l="l" t="t" r="r" b="b"/>
              <a:pathLst>
                <a:path w="14841" h="12199" extrusionOk="0">
                  <a:moveTo>
                    <a:pt x="4863" y="1"/>
                  </a:moveTo>
                  <a:cubicBezTo>
                    <a:pt x="1884" y="1"/>
                    <a:pt x="1832" y="3038"/>
                    <a:pt x="1831" y="3195"/>
                  </a:cubicBezTo>
                  <a:lnTo>
                    <a:pt x="1831" y="3195"/>
                  </a:lnTo>
                  <a:cubicBezTo>
                    <a:pt x="1831" y="3191"/>
                    <a:pt x="1831" y="3184"/>
                    <a:pt x="1831" y="3171"/>
                  </a:cubicBezTo>
                  <a:cubicBezTo>
                    <a:pt x="1761" y="3148"/>
                    <a:pt x="1468" y="3056"/>
                    <a:pt x="1138" y="3056"/>
                  </a:cubicBezTo>
                  <a:cubicBezTo>
                    <a:pt x="615" y="3056"/>
                    <a:pt x="1" y="3287"/>
                    <a:pt x="38" y="4387"/>
                  </a:cubicBezTo>
                  <a:cubicBezTo>
                    <a:pt x="68" y="6272"/>
                    <a:pt x="3321" y="9554"/>
                    <a:pt x="7424" y="10406"/>
                  </a:cubicBezTo>
                  <a:cubicBezTo>
                    <a:pt x="11558" y="11226"/>
                    <a:pt x="14841" y="12199"/>
                    <a:pt x="14841" y="12199"/>
                  </a:cubicBezTo>
                  <a:cubicBezTo>
                    <a:pt x="14841" y="12199"/>
                    <a:pt x="13442" y="10071"/>
                    <a:pt x="12743" y="6880"/>
                  </a:cubicBezTo>
                  <a:cubicBezTo>
                    <a:pt x="12044" y="3688"/>
                    <a:pt x="9187" y="497"/>
                    <a:pt x="5479" y="41"/>
                  </a:cubicBezTo>
                  <a:cubicBezTo>
                    <a:pt x="5261" y="14"/>
                    <a:pt x="5056" y="1"/>
                    <a:pt x="48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35"/>
            <p:cNvSpPr/>
            <p:nvPr/>
          </p:nvSpPr>
          <p:spPr>
            <a:xfrm>
              <a:off x="4068825" y="1527425"/>
              <a:ext cx="325925" cy="304975"/>
            </a:xfrm>
            <a:custGeom>
              <a:avLst/>
              <a:gdLst/>
              <a:ahLst/>
              <a:cxnLst/>
              <a:rect l="l" t="t" r="r" b="b"/>
              <a:pathLst>
                <a:path w="13037" h="12199" extrusionOk="0">
                  <a:moveTo>
                    <a:pt x="3059" y="1"/>
                  </a:moveTo>
                  <a:cubicBezTo>
                    <a:pt x="0" y="1"/>
                    <a:pt x="27" y="3202"/>
                    <a:pt x="27" y="3202"/>
                  </a:cubicBezTo>
                  <a:cubicBezTo>
                    <a:pt x="6228" y="5694"/>
                    <a:pt x="13037" y="12199"/>
                    <a:pt x="13037" y="12199"/>
                  </a:cubicBezTo>
                  <a:cubicBezTo>
                    <a:pt x="13037" y="12199"/>
                    <a:pt x="11638" y="10071"/>
                    <a:pt x="10939" y="6880"/>
                  </a:cubicBezTo>
                  <a:cubicBezTo>
                    <a:pt x="10240" y="3688"/>
                    <a:pt x="7383" y="497"/>
                    <a:pt x="3675" y="41"/>
                  </a:cubicBezTo>
                  <a:cubicBezTo>
                    <a:pt x="3457" y="14"/>
                    <a:pt x="3252" y="1"/>
                    <a:pt x="30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35"/>
            <p:cNvSpPr/>
            <p:nvPr/>
          </p:nvSpPr>
          <p:spPr>
            <a:xfrm>
              <a:off x="4065700" y="1206850"/>
              <a:ext cx="178600" cy="253225"/>
            </a:xfrm>
            <a:custGeom>
              <a:avLst/>
              <a:gdLst/>
              <a:ahLst/>
              <a:cxnLst/>
              <a:rect l="l" t="t" r="r" b="b"/>
              <a:pathLst>
                <a:path w="7144" h="10129" extrusionOk="0">
                  <a:moveTo>
                    <a:pt x="3511" y="1"/>
                  </a:moveTo>
                  <a:cubicBezTo>
                    <a:pt x="2657" y="1"/>
                    <a:pt x="31" y="1834"/>
                    <a:pt x="31" y="4809"/>
                  </a:cubicBezTo>
                  <a:cubicBezTo>
                    <a:pt x="0" y="7879"/>
                    <a:pt x="790" y="8882"/>
                    <a:pt x="335" y="10128"/>
                  </a:cubicBezTo>
                  <a:cubicBezTo>
                    <a:pt x="426" y="10037"/>
                    <a:pt x="1672" y="8274"/>
                    <a:pt x="3587" y="7301"/>
                  </a:cubicBezTo>
                  <a:cubicBezTo>
                    <a:pt x="5532" y="6298"/>
                    <a:pt x="7143" y="4444"/>
                    <a:pt x="6839" y="2195"/>
                  </a:cubicBezTo>
                  <a:cubicBezTo>
                    <a:pt x="6691" y="1100"/>
                    <a:pt x="6097" y="819"/>
                    <a:pt x="5525" y="819"/>
                  </a:cubicBezTo>
                  <a:cubicBezTo>
                    <a:pt x="4923" y="819"/>
                    <a:pt x="4347" y="1131"/>
                    <a:pt x="4347" y="1131"/>
                  </a:cubicBezTo>
                  <a:cubicBezTo>
                    <a:pt x="4347" y="1131"/>
                    <a:pt x="4347" y="128"/>
                    <a:pt x="3587" y="6"/>
                  </a:cubicBezTo>
                  <a:cubicBezTo>
                    <a:pt x="3563" y="3"/>
                    <a:pt x="3538" y="1"/>
                    <a:pt x="351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35"/>
            <p:cNvSpPr/>
            <p:nvPr/>
          </p:nvSpPr>
          <p:spPr>
            <a:xfrm>
              <a:off x="4074050" y="1227300"/>
              <a:ext cx="170250" cy="232775"/>
            </a:xfrm>
            <a:custGeom>
              <a:avLst/>
              <a:gdLst/>
              <a:ahLst/>
              <a:cxnLst/>
              <a:rect l="l" t="t" r="r" b="b"/>
              <a:pathLst>
                <a:path w="6810" h="9311" extrusionOk="0">
                  <a:moveTo>
                    <a:pt x="5191" y="1"/>
                  </a:moveTo>
                  <a:cubicBezTo>
                    <a:pt x="4589" y="1"/>
                    <a:pt x="4013" y="313"/>
                    <a:pt x="4013" y="313"/>
                  </a:cubicBezTo>
                  <a:cubicBezTo>
                    <a:pt x="2888" y="4416"/>
                    <a:pt x="122" y="9128"/>
                    <a:pt x="1" y="9310"/>
                  </a:cubicBezTo>
                  <a:cubicBezTo>
                    <a:pt x="92" y="9219"/>
                    <a:pt x="1338" y="7456"/>
                    <a:pt x="3253" y="6483"/>
                  </a:cubicBezTo>
                  <a:cubicBezTo>
                    <a:pt x="5198" y="5480"/>
                    <a:pt x="6809" y="3626"/>
                    <a:pt x="6505" y="1377"/>
                  </a:cubicBezTo>
                  <a:cubicBezTo>
                    <a:pt x="6357" y="282"/>
                    <a:pt x="5763" y="1"/>
                    <a:pt x="5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35"/>
            <p:cNvSpPr/>
            <p:nvPr/>
          </p:nvSpPr>
          <p:spPr>
            <a:xfrm>
              <a:off x="3915225" y="1460050"/>
              <a:ext cx="115525" cy="44075"/>
            </a:xfrm>
            <a:custGeom>
              <a:avLst/>
              <a:gdLst/>
              <a:ahLst/>
              <a:cxnLst/>
              <a:rect l="l" t="t" r="r" b="b"/>
              <a:pathLst>
                <a:path w="4621" h="1763" fill="none" extrusionOk="0">
                  <a:moveTo>
                    <a:pt x="1" y="0"/>
                  </a:moveTo>
                  <a:cubicBezTo>
                    <a:pt x="1" y="0"/>
                    <a:pt x="1825" y="1763"/>
                    <a:pt x="4621" y="790"/>
                  </a:cubicBezTo>
                </a:path>
              </a:pathLst>
            </a:custGeom>
            <a:solidFill>
              <a:schemeClr val="dk1"/>
            </a:solidFill>
            <a:ln w="14450" cap="flat" cmpd="sng">
              <a:solidFill>
                <a:schemeClr val="dk1"/>
              </a:solidFill>
              <a:prstDash val="solid"/>
              <a:miter lim="3039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35"/>
            <p:cNvSpPr/>
            <p:nvPr/>
          </p:nvSpPr>
          <p:spPr>
            <a:xfrm>
              <a:off x="3675875" y="1149250"/>
              <a:ext cx="322900" cy="368225"/>
            </a:xfrm>
            <a:custGeom>
              <a:avLst/>
              <a:gdLst/>
              <a:ahLst/>
              <a:cxnLst/>
              <a:rect l="l" t="t" r="r" b="b"/>
              <a:pathLst>
                <a:path w="12916" h="14729" extrusionOk="0">
                  <a:moveTo>
                    <a:pt x="1490" y="0"/>
                  </a:moveTo>
                  <a:lnTo>
                    <a:pt x="1490" y="0"/>
                  </a:lnTo>
                  <a:cubicBezTo>
                    <a:pt x="1489" y="1"/>
                    <a:pt x="0" y="6353"/>
                    <a:pt x="2371" y="10760"/>
                  </a:cubicBezTo>
                  <a:cubicBezTo>
                    <a:pt x="3773" y="13366"/>
                    <a:pt x="5961" y="14729"/>
                    <a:pt x="7648" y="14729"/>
                  </a:cubicBezTo>
                  <a:cubicBezTo>
                    <a:pt x="8813" y="14729"/>
                    <a:pt x="9739" y="14078"/>
                    <a:pt x="10000" y="12736"/>
                  </a:cubicBezTo>
                  <a:cubicBezTo>
                    <a:pt x="10000" y="12736"/>
                    <a:pt x="10019" y="12737"/>
                    <a:pt x="10054" y="12737"/>
                  </a:cubicBezTo>
                  <a:cubicBezTo>
                    <a:pt x="10453" y="12737"/>
                    <a:pt x="12916" y="12634"/>
                    <a:pt x="12888" y="10092"/>
                  </a:cubicBezTo>
                  <a:cubicBezTo>
                    <a:pt x="12827" y="7295"/>
                    <a:pt x="10973" y="5167"/>
                    <a:pt x="7964" y="3891"/>
                  </a:cubicBezTo>
                  <a:cubicBezTo>
                    <a:pt x="4955" y="2645"/>
                    <a:pt x="2128" y="1672"/>
                    <a:pt x="149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35"/>
            <p:cNvSpPr/>
            <p:nvPr/>
          </p:nvSpPr>
          <p:spPr>
            <a:xfrm>
              <a:off x="3675875" y="1149250"/>
              <a:ext cx="250025" cy="368225"/>
            </a:xfrm>
            <a:custGeom>
              <a:avLst/>
              <a:gdLst/>
              <a:ahLst/>
              <a:cxnLst/>
              <a:rect l="l" t="t" r="r" b="b"/>
              <a:pathLst>
                <a:path w="10001" h="14729" extrusionOk="0">
                  <a:moveTo>
                    <a:pt x="1490" y="0"/>
                  </a:moveTo>
                  <a:cubicBezTo>
                    <a:pt x="1489" y="1"/>
                    <a:pt x="0" y="6353"/>
                    <a:pt x="2371" y="10760"/>
                  </a:cubicBezTo>
                  <a:cubicBezTo>
                    <a:pt x="3773" y="13366"/>
                    <a:pt x="5961" y="14729"/>
                    <a:pt x="7648" y="14729"/>
                  </a:cubicBezTo>
                  <a:cubicBezTo>
                    <a:pt x="8813" y="14729"/>
                    <a:pt x="9739" y="14078"/>
                    <a:pt x="10000" y="12736"/>
                  </a:cubicBezTo>
                  <a:cubicBezTo>
                    <a:pt x="2645" y="7447"/>
                    <a:pt x="1490" y="1"/>
                    <a:pt x="1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35"/>
            <p:cNvSpPr/>
            <p:nvPr/>
          </p:nvSpPr>
          <p:spPr>
            <a:xfrm>
              <a:off x="4228300" y="1201950"/>
              <a:ext cx="316150" cy="319675"/>
            </a:xfrm>
            <a:custGeom>
              <a:avLst/>
              <a:gdLst/>
              <a:ahLst/>
              <a:cxnLst/>
              <a:rect l="l" t="t" r="r" b="b"/>
              <a:pathLst>
                <a:path w="12646" h="12787" extrusionOk="0">
                  <a:moveTo>
                    <a:pt x="5731" y="0"/>
                  </a:moveTo>
                  <a:cubicBezTo>
                    <a:pt x="4351" y="0"/>
                    <a:pt x="3344" y="1017"/>
                    <a:pt x="3344" y="2360"/>
                  </a:cubicBezTo>
                  <a:cubicBezTo>
                    <a:pt x="3314" y="2330"/>
                    <a:pt x="3284" y="2300"/>
                    <a:pt x="3253" y="2269"/>
                  </a:cubicBezTo>
                  <a:cubicBezTo>
                    <a:pt x="3073" y="2161"/>
                    <a:pt x="2660" y="1947"/>
                    <a:pt x="2164" y="1947"/>
                  </a:cubicBezTo>
                  <a:cubicBezTo>
                    <a:pt x="1820" y="1947"/>
                    <a:pt x="1437" y="2050"/>
                    <a:pt x="1065" y="2360"/>
                  </a:cubicBezTo>
                  <a:cubicBezTo>
                    <a:pt x="1" y="3272"/>
                    <a:pt x="2311" y="7619"/>
                    <a:pt x="5746" y="9534"/>
                  </a:cubicBezTo>
                  <a:cubicBezTo>
                    <a:pt x="9180" y="11449"/>
                    <a:pt x="12098" y="11965"/>
                    <a:pt x="12645" y="12786"/>
                  </a:cubicBezTo>
                  <a:cubicBezTo>
                    <a:pt x="12645" y="12786"/>
                    <a:pt x="12615" y="6829"/>
                    <a:pt x="9697" y="2664"/>
                  </a:cubicBezTo>
                  <a:cubicBezTo>
                    <a:pt x="8366" y="744"/>
                    <a:pt x="6912" y="0"/>
                    <a:pt x="57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35"/>
            <p:cNvSpPr/>
            <p:nvPr/>
          </p:nvSpPr>
          <p:spPr>
            <a:xfrm>
              <a:off x="4311900" y="1201950"/>
              <a:ext cx="232550" cy="319675"/>
            </a:xfrm>
            <a:custGeom>
              <a:avLst/>
              <a:gdLst/>
              <a:ahLst/>
              <a:cxnLst/>
              <a:rect l="l" t="t" r="r" b="b"/>
              <a:pathLst>
                <a:path w="9302" h="12787" extrusionOk="0">
                  <a:moveTo>
                    <a:pt x="2387" y="0"/>
                  </a:moveTo>
                  <a:cubicBezTo>
                    <a:pt x="1007" y="0"/>
                    <a:pt x="0" y="1017"/>
                    <a:pt x="0" y="2360"/>
                  </a:cubicBezTo>
                  <a:cubicBezTo>
                    <a:pt x="5928" y="6494"/>
                    <a:pt x="9210" y="12604"/>
                    <a:pt x="9301" y="12786"/>
                  </a:cubicBezTo>
                  <a:cubicBezTo>
                    <a:pt x="9301" y="12786"/>
                    <a:pt x="9271" y="6829"/>
                    <a:pt x="6353" y="2664"/>
                  </a:cubicBezTo>
                  <a:cubicBezTo>
                    <a:pt x="5022" y="744"/>
                    <a:pt x="3568" y="0"/>
                    <a:pt x="2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997" name="Google Shape;2997;p35"/>
          <p:cNvPicPr preferRelativeResize="0"/>
          <p:nvPr/>
        </p:nvPicPr>
        <p:blipFill>
          <a:blip r:embed="rId2">
            <a:alphaModFix amt="50000"/>
          </a:blip>
          <a:stretch>
            <a:fillRect/>
          </a:stretch>
        </p:blipFill>
        <p:spPr>
          <a:xfrm>
            <a:off x="7368825" y="-148475"/>
            <a:ext cx="2826351" cy="2528400"/>
          </a:xfrm>
          <a:prstGeom prst="rect">
            <a:avLst/>
          </a:prstGeom>
          <a:noFill/>
          <a:ln>
            <a:noFill/>
          </a:ln>
        </p:spPr>
      </p:pic>
    </p:spTree>
    <p:extLst>
      <p:ext uri="{BB962C8B-B14F-4D97-AF65-F5344CB8AC3E}">
        <p14:creationId xmlns:p14="http://schemas.microsoft.com/office/powerpoint/2010/main" val="1032427071"/>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matchingName="Numbers and text 1">
  <p:cSld name="Numbers and text 1">
    <p:spTree>
      <p:nvGrpSpPr>
        <p:cNvPr id="1" name="Shape 2998"/>
        <p:cNvGrpSpPr/>
        <p:nvPr/>
      </p:nvGrpSpPr>
      <p:grpSpPr>
        <a:xfrm>
          <a:off x="0" y="0"/>
          <a:ext cx="0" cy="0"/>
          <a:chOff x="0" y="0"/>
          <a:chExt cx="0" cy="0"/>
        </a:xfrm>
      </p:grpSpPr>
      <p:sp>
        <p:nvSpPr>
          <p:cNvPr id="2999" name="Google Shape;2999;p36"/>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000" name="Google Shape;3000;p36"/>
          <p:cNvPicPr preferRelativeResize="0"/>
          <p:nvPr/>
        </p:nvPicPr>
        <p:blipFill>
          <a:blip r:embed="rId2">
            <a:alphaModFix amt="50000"/>
          </a:blip>
          <a:stretch>
            <a:fillRect/>
          </a:stretch>
        </p:blipFill>
        <p:spPr>
          <a:xfrm>
            <a:off x="-1767075" y="3620400"/>
            <a:ext cx="2826351" cy="2528400"/>
          </a:xfrm>
          <a:prstGeom prst="rect">
            <a:avLst/>
          </a:prstGeom>
          <a:noFill/>
          <a:ln>
            <a:noFill/>
          </a:ln>
        </p:spPr>
      </p:pic>
      <p:sp>
        <p:nvSpPr>
          <p:cNvPr id="3001" name="Google Shape;3001;p36"/>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
        <p:nvSpPr>
          <p:cNvPr id="3002" name="Google Shape;3002;p36"/>
          <p:cNvSpPr txBox="1">
            <a:spLocks noGrp="1"/>
          </p:cNvSpPr>
          <p:nvPr>
            <p:ph type="title" idx="2"/>
          </p:nvPr>
        </p:nvSpPr>
        <p:spPr>
          <a:xfrm>
            <a:off x="7200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3" name="Google Shape;3003;p36"/>
          <p:cNvSpPr txBox="1">
            <a:spLocks noGrp="1"/>
          </p:cNvSpPr>
          <p:nvPr>
            <p:ph type="subTitle" idx="1"/>
          </p:nvPr>
        </p:nvSpPr>
        <p:spPr>
          <a:xfrm>
            <a:off x="7200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4" name="Google Shape;3004;p36"/>
          <p:cNvSpPr txBox="1">
            <a:spLocks noGrp="1"/>
          </p:cNvSpPr>
          <p:nvPr>
            <p:ph type="title" idx="3"/>
          </p:nvPr>
        </p:nvSpPr>
        <p:spPr>
          <a:xfrm>
            <a:off x="34038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5" name="Google Shape;3005;p36"/>
          <p:cNvSpPr txBox="1">
            <a:spLocks noGrp="1"/>
          </p:cNvSpPr>
          <p:nvPr>
            <p:ph type="subTitle" idx="4"/>
          </p:nvPr>
        </p:nvSpPr>
        <p:spPr>
          <a:xfrm>
            <a:off x="34038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6" name="Google Shape;3006;p36"/>
          <p:cNvSpPr txBox="1">
            <a:spLocks noGrp="1"/>
          </p:cNvSpPr>
          <p:nvPr>
            <p:ph type="title" idx="5"/>
          </p:nvPr>
        </p:nvSpPr>
        <p:spPr>
          <a:xfrm>
            <a:off x="6087600" y="3228672"/>
            <a:ext cx="2336400" cy="4083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007" name="Google Shape;3007;p36"/>
          <p:cNvSpPr txBox="1">
            <a:spLocks noGrp="1"/>
          </p:cNvSpPr>
          <p:nvPr>
            <p:ph type="subTitle" idx="6"/>
          </p:nvPr>
        </p:nvSpPr>
        <p:spPr>
          <a:xfrm>
            <a:off x="6087600" y="3695638"/>
            <a:ext cx="2336400" cy="484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08" name="Google Shape;3008;p36"/>
          <p:cNvSpPr txBox="1">
            <a:spLocks noGrp="1"/>
          </p:cNvSpPr>
          <p:nvPr>
            <p:ph type="title" idx="7" hasCustomPrompt="1"/>
          </p:nvPr>
        </p:nvSpPr>
        <p:spPr>
          <a:xfrm>
            <a:off x="13285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009" name="Google Shape;3009;p36"/>
          <p:cNvSpPr txBox="1">
            <a:spLocks noGrp="1"/>
          </p:cNvSpPr>
          <p:nvPr>
            <p:ph type="title" idx="8" hasCustomPrompt="1"/>
          </p:nvPr>
        </p:nvSpPr>
        <p:spPr>
          <a:xfrm>
            <a:off x="4012350" y="2125600"/>
            <a:ext cx="11193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sp>
        <p:nvSpPr>
          <p:cNvPr id="3010" name="Google Shape;3010;p36"/>
          <p:cNvSpPr txBox="1">
            <a:spLocks noGrp="1"/>
          </p:cNvSpPr>
          <p:nvPr>
            <p:ph type="title" idx="9" hasCustomPrompt="1"/>
          </p:nvPr>
        </p:nvSpPr>
        <p:spPr>
          <a:xfrm>
            <a:off x="6711300" y="2125600"/>
            <a:ext cx="1089000" cy="6141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35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grpSp>
        <p:nvGrpSpPr>
          <p:cNvPr id="3011" name="Google Shape;3011;p36"/>
          <p:cNvGrpSpPr/>
          <p:nvPr/>
        </p:nvGrpSpPr>
        <p:grpSpPr>
          <a:xfrm rot="-8949421">
            <a:off x="8546620" y="-1450331"/>
            <a:ext cx="1526877" cy="3332605"/>
            <a:chOff x="7386050" y="661025"/>
            <a:chExt cx="1576975" cy="3441950"/>
          </a:xfrm>
        </p:grpSpPr>
        <p:sp>
          <p:nvSpPr>
            <p:cNvPr id="3012" name="Google Shape;3012;p36"/>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36"/>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36"/>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36"/>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36"/>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36"/>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36"/>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36"/>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36"/>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36"/>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36"/>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3" name="Google Shape;3023;p36"/>
          <p:cNvGrpSpPr/>
          <p:nvPr/>
        </p:nvGrpSpPr>
        <p:grpSpPr>
          <a:xfrm flipH="1">
            <a:off x="7897045" y="-2"/>
            <a:ext cx="1322773" cy="1338296"/>
            <a:chOff x="238125" y="470675"/>
            <a:chExt cx="2524375" cy="2554000"/>
          </a:xfrm>
        </p:grpSpPr>
        <p:sp>
          <p:nvSpPr>
            <p:cNvPr id="3024" name="Google Shape;3024;p36"/>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36"/>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36"/>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36"/>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36"/>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36"/>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36"/>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36"/>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36"/>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36"/>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36"/>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36"/>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36"/>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36"/>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36"/>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36"/>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36"/>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36"/>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36"/>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36"/>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44" name="Google Shape;3044;p36"/>
          <p:cNvGrpSpPr/>
          <p:nvPr/>
        </p:nvGrpSpPr>
        <p:grpSpPr>
          <a:xfrm rot="7923048" flipH="1">
            <a:off x="-138855" y="-298972"/>
            <a:ext cx="913676" cy="1677934"/>
            <a:chOff x="4830275" y="2608450"/>
            <a:chExt cx="1324325" cy="2432075"/>
          </a:xfrm>
        </p:grpSpPr>
        <p:sp>
          <p:nvSpPr>
            <p:cNvPr id="3045" name="Google Shape;3045;p36"/>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36"/>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36"/>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36"/>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36"/>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36"/>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36"/>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36"/>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36"/>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36"/>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36"/>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36"/>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36"/>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36"/>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36"/>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36"/>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36"/>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36"/>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36"/>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36"/>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36"/>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36"/>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36"/>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36"/>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36"/>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36"/>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36"/>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36"/>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36"/>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36"/>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36"/>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36"/>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36"/>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36"/>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36"/>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36"/>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36"/>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36"/>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36"/>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36"/>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36"/>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36"/>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36"/>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36"/>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36"/>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36"/>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36"/>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36"/>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36"/>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36"/>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36"/>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36"/>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36"/>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36"/>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36"/>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36"/>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36"/>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36"/>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36"/>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36"/>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36"/>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36"/>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36"/>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36"/>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36"/>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36"/>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36"/>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36"/>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36"/>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36"/>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115" name="Google Shape;3115;p36"/>
          <p:cNvPicPr preferRelativeResize="0"/>
          <p:nvPr/>
        </p:nvPicPr>
        <p:blipFill>
          <a:blip r:embed="rId2">
            <a:alphaModFix amt="50000"/>
          </a:blip>
          <a:stretch>
            <a:fillRect/>
          </a:stretch>
        </p:blipFill>
        <p:spPr>
          <a:xfrm>
            <a:off x="7491225" y="-689725"/>
            <a:ext cx="2826351" cy="2528400"/>
          </a:xfrm>
          <a:prstGeom prst="rect">
            <a:avLst/>
          </a:prstGeom>
          <a:noFill/>
          <a:ln>
            <a:noFill/>
          </a:ln>
        </p:spPr>
      </p:pic>
      <p:pic>
        <p:nvPicPr>
          <p:cNvPr id="3116" name="Google Shape;3116;p36"/>
          <p:cNvPicPr preferRelativeResize="0"/>
          <p:nvPr/>
        </p:nvPicPr>
        <p:blipFill>
          <a:blip r:embed="rId2">
            <a:alphaModFix amt="50000"/>
          </a:blip>
          <a:stretch>
            <a:fillRect/>
          </a:stretch>
        </p:blipFill>
        <p:spPr>
          <a:xfrm>
            <a:off x="-1011825" y="-689725"/>
            <a:ext cx="2826351" cy="2528400"/>
          </a:xfrm>
          <a:prstGeom prst="rect">
            <a:avLst/>
          </a:prstGeom>
          <a:noFill/>
          <a:ln>
            <a:noFill/>
          </a:ln>
        </p:spPr>
      </p:pic>
    </p:spTree>
    <p:extLst>
      <p:ext uri="{BB962C8B-B14F-4D97-AF65-F5344CB8AC3E}">
        <p14:creationId xmlns:p14="http://schemas.microsoft.com/office/powerpoint/2010/main" val="1571309567"/>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921"/>
        <p:cNvGrpSpPr/>
        <p:nvPr/>
      </p:nvGrpSpPr>
      <p:grpSpPr>
        <a:xfrm>
          <a:off x="0" y="0"/>
          <a:ext cx="0" cy="0"/>
          <a:chOff x="0" y="0"/>
          <a:chExt cx="0" cy="0"/>
        </a:xfrm>
      </p:grpSpPr>
      <p:sp>
        <p:nvSpPr>
          <p:cNvPr id="922" name="Google Shape;922;p9"/>
          <p:cNvSpPr txBox="1">
            <a:spLocks noGrp="1"/>
          </p:cNvSpPr>
          <p:nvPr>
            <p:ph type="title"/>
          </p:nvPr>
        </p:nvSpPr>
        <p:spPr>
          <a:xfrm>
            <a:off x="3319350" y="1911875"/>
            <a:ext cx="4073400" cy="673200"/>
          </a:xfrm>
          <a:prstGeom prst="rect">
            <a:avLst/>
          </a:prstGeom>
        </p:spPr>
        <p:txBody>
          <a:bodyPr spcFirstLastPara="1" wrap="square" lIns="91425" tIns="91425" rIns="91425" bIns="91425" anchor="ctr" anchorCtr="0">
            <a:noAutofit/>
          </a:bodyPr>
          <a:lstStyle>
            <a:lvl1pPr lvl="0" rtl="0">
              <a:spcBef>
                <a:spcPts val="0"/>
              </a:spcBef>
              <a:spcAft>
                <a:spcPts val="0"/>
              </a:spcAft>
              <a:buSzPts val="3600"/>
              <a:buNone/>
              <a:defRPr sz="3600"/>
            </a:lvl1pPr>
            <a:lvl2pPr lvl="1" algn="ctr" rtl="0">
              <a:spcBef>
                <a:spcPts val="0"/>
              </a:spcBef>
              <a:spcAft>
                <a:spcPts val="0"/>
              </a:spcAft>
              <a:buSzPts val="3600"/>
              <a:buNone/>
              <a:defRPr sz="3600"/>
            </a:lvl2pPr>
            <a:lvl3pPr lvl="2" algn="ctr" rtl="0">
              <a:spcBef>
                <a:spcPts val="0"/>
              </a:spcBef>
              <a:spcAft>
                <a:spcPts val="0"/>
              </a:spcAft>
              <a:buSzPts val="3600"/>
              <a:buNone/>
              <a:defRPr sz="3600"/>
            </a:lvl3pPr>
            <a:lvl4pPr lvl="3" algn="ctr" rtl="0">
              <a:spcBef>
                <a:spcPts val="0"/>
              </a:spcBef>
              <a:spcAft>
                <a:spcPts val="0"/>
              </a:spcAft>
              <a:buSzPts val="3600"/>
              <a:buNone/>
              <a:defRPr sz="3600"/>
            </a:lvl4pPr>
            <a:lvl5pPr lvl="4" algn="ctr" rtl="0">
              <a:spcBef>
                <a:spcPts val="0"/>
              </a:spcBef>
              <a:spcAft>
                <a:spcPts val="0"/>
              </a:spcAft>
              <a:buSzPts val="3600"/>
              <a:buNone/>
              <a:defRPr sz="3600"/>
            </a:lvl5pPr>
            <a:lvl6pPr lvl="5" algn="ctr" rtl="0">
              <a:spcBef>
                <a:spcPts val="0"/>
              </a:spcBef>
              <a:spcAft>
                <a:spcPts val="0"/>
              </a:spcAft>
              <a:buSzPts val="3600"/>
              <a:buNone/>
              <a:defRPr sz="3600"/>
            </a:lvl6pPr>
            <a:lvl7pPr lvl="6" algn="ctr" rtl="0">
              <a:spcBef>
                <a:spcPts val="0"/>
              </a:spcBef>
              <a:spcAft>
                <a:spcPts val="0"/>
              </a:spcAft>
              <a:buSzPts val="3600"/>
              <a:buNone/>
              <a:defRPr sz="3600"/>
            </a:lvl7pPr>
            <a:lvl8pPr lvl="7" algn="ctr" rtl="0">
              <a:spcBef>
                <a:spcPts val="0"/>
              </a:spcBef>
              <a:spcAft>
                <a:spcPts val="0"/>
              </a:spcAft>
              <a:buSzPts val="3600"/>
              <a:buNone/>
              <a:defRPr sz="3600"/>
            </a:lvl8pPr>
            <a:lvl9pPr lvl="8" algn="ctr" rtl="0">
              <a:spcBef>
                <a:spcPts val="0"/>
              </a:spcBef>
              <a:spcAft>
                <a:spcPts val="0"/>
              </a:spcAft>
              <a:buSzPts val="3600"/>
              <a:buNone/>
              <a:defRPr sz="3600"/>
            </a:lvl9pPr>
          </a:lstStyle>
          <a:p>
            <a:endParaRPr/>
          </a:p>
        </p:txBody>
      </p:sp>
      <p:sp>
        <p:nvSpPr>
          <p:cNvPr id="923" name="Google Shape;923;p9"/>
          <p:cNvSpPr txBox="1">
            <a:spLocks noGrp="1"/>
          </p:cNvSpPr>
          <p:nvPr>
            <p:ph type="subTitle" idx="1"/>
          </p:nvPr>
        </p:nvSpPr>
        <p:spPr>
          <a:xfrm>
            <a:off x="3319350" y="2543175"/>
            <a:ext cx="4073400" cy="1330800"/>
          </a:xfrm>
          <a:prstGeom prst="rect">
            <a:avLst/>
          </a:prstGeom>
        </p:spPr>
        <p:txBody>
          <a:bodyPr spcFirstLastPara="1" wrap="square" lIns="91425" tIns="91425" rIns="91425" bIns="91425" anchor="ctr"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924" name="Google Shape;924;p9"/>
          <p:cNvGrpSpPr/>
          <p:nvPr/>
        </p:nvGrpSpPr>
        <p:grpSpPr>
          <a:xfrm rot="-8878526">
            <a:off x="8060688" y="-50514"/>
            <a:ext cx="1690909" cy="1828347"/>
            <a:chOff x="1415350" y="3883125"/>
            <a:chExt cx="464350" cy="502100"/>
          </a:xfrm>
        </p:grpSpPr>
        <p:sp>
          <p:nvSpPr>
            <p:cNvPr id="925" name="Google Shape;925;p9"/>
            <p:cNvSpPr/>
            <p:nvPr/>
          </p:nvSpPr>
          <p:spPr>
            <a:xfrm>
              <a:off x="1561800" y="3883125"/>
              <a:ext cx="75925" cy="145800"/>
            </a:xfrm>
            <a:custGeom>
              <a:avLst/>
              <a:gdLst/>
              <a:ahLst/>
              <a:cxnLst/>
              <a:rect l="l" t="t" r="r" b="b"/>
              <a:pathLst>
                <a:path w="3037" h="5832" extrusionOk="0">
                  <a:moveTo>
                    <a:pt x="1744" y="1"/>
                  </a:moveTo>
                  <a:cubicBezTo>
                    <a:pt x="1466" y="1"/>
                    <a:pt x="1160" y="203"/>
                    <a:pt x="857" y="688"/>
                  </a:cubicBezTo>
                  <a:cubicBezTo>
                    <a:pt x="0" y="2069"/>
                    <a:pt x="2310" y="5831"/>
                    <a:pt x="2310" y="5831"/>
                  </a:cubicBezTo>
                  <a:cubicBezTo>
                    <a:pt x="2310" y="5831"/>
                    <a:pt x="3036" y="2962"/>
                    <a:pt x="2834" y="1593"/>
                  </a:cubicBezTo>
                  <a:cubicBezTo>
                    <a:pt x="2694" y="708"/>
                    <a:pt x="2266" y="1"/>
                    <a:pt x="174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9"/>
            <p:cNvSpPr/>
            <p:nvPr/>
          </p:nvSpPr>
          <p:spPr>
            <a:xfrm>
              <a:off x="1634125" y="3914000"/>
              <a:ext cx="82800" cy="131600"/>
            </a:xfrm>
            <a:custGeom>
              <a:avLst/>
              <a:gdLst/>
              <a:ahLst/>
              <a:cxnLst/>
              <a:rect l="l" t="t" r="r" b="b"/>
              <a:pathLst>
                <a:path w="3312" h="5264" extrusionOk="0">
                  <a:moveTo>
                    <a:pt x="2378" y="1"/>
                  </a:moveTo>
                  <a:cubicBezTo>
                    <a:pt x="2195" y="1"/>
                    <a:pt x="1978" y="63"/>
                    <a:pt x="1727" y="203"/>
                  </a:cubicBezTo>
                  <a:cubicBezTo>
                    <a:pt x="298" y="1001"/>
                    <a:pt x="0" y="5263"/>
                    <a:pt x="0" y="5263"/>
                  </a:cubicBezTo>
                  <a:cubicBezTo>
                    <a:pt x="0" y="5263"/>
                    <a:pt x="2227" y="3311"/>
                    <a:pt x="2822" y="2072"/>
                  </a:cubicBezTo>
                  <a:cubicBezTo>
                    <a:pt x="3312" y="1083"/>
                    <a:pt x="3143" y="1"/>
                    <a:pt x="23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9"/>
            <p:cNvSpPr/>
            <p:nvPr/>
          </p:nvSpPr>
          <p:spPr>
            <a:xfrm>
              <a:off x="1647225" y="3975475"/>
              <a:ext cx="132175" cy="126975"/>
            </a:xfrm>
            <a:custGeom>
              <a:avLst/>
              <a:gdLst/>
              <a:ahLst/>
              <a:cxnLst/>
              <a:rect l="l" t="t" r="r" b="b"/>
              <a:pathLst>
                <a:path w="5287" h="5079" extrusionOk="0">
                  <a:moveTo>
                    <a:pt x="4064" y="1"/>
                  </a:moveTo>
                  <a:cubicBezTo>
                    <a:pt x="3931" y="1"/>
                    <a:pt x="3784" y="18"/>
                    <a:pt x="3620" y="54"/>
                  </a:cubicBezTo>
                  <a:cubicBezTo>
                    <a:pt x="1762" y="459"/>
                    <a:pt x="0" y="5078"/>
                    <a:pt x="0" y="5078"/>
                  </a:cubicBezTo>
                  <a:cubicBezTo>
                    <a:pt x="0" y="5078"/>
                    <a:pt x="3132" y="3661"/>
                    <a:pt x="4215" y="2495"/>
                  </a:cubicBezTo>
                  <a:cubicBezTo>
                    <a:pt x="5182" y="1442"/>
                    <a:pt x="5286" y="1"/>
                    <a:pt x="406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 name="Google Shape;928;p9"/>
            <p:cNvSpPr/>
            <p:nvPr/>
          </p:nvSpPr>
          <p:spPr>
            <a:xfrm>
              <a:off x="1660600" y="4038775"/>
              <a:ext cx="201550" cy="108025"/>
            </a:xfrm>
            <a:custGeom>
              <a:avLst/>
              <a:gdLst/>
              <a:ahLst/>
              <a:cxnLst/>
              <a:rect l="l" t="t" r="r" b="b"/>
              <a:pathLst>
                <a:path w="8062" h="4321" extrusionOk="0">
                  <a:moveTo>
                    <a:pt x="5830" y="0"/>
                  </a:moveTo>
                  <a:cubicBezTo>
                    <a:pt x="3565" y="0"/>
                    <a:pt x="1" y="4320"/>
                    <a:pt x="1" y="4320"/>
                  </a:cubicBezTo>
                  <a:cubicBezTo>
                    <a:pt x="1" y="4320"/>
                    <a:pt x="4073" y="3916"/>
                    <a:pt x="5752" y="3011"/>
                  </a:cubicBezTo>
                  <a:cubicBezTo>
                    <a:pt x="7419" y="2094"/>
                    <a:pt x="8062" y="248"/>
                    <a:pt x="6014" y="10"/>
                  </a:cubicBezTo>
                  <a:cubicBezTo>
                    <a:pt x="5954" y="4"/>
                    <a:pt x="5892" y="0"/>
                    <a:pt x="583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9"/>
            <p:cNvSpPr/>
            <p:nvPr/>
          </p:nvSpPr>
          <p:spPr>
            <a:xfrm>
              <a:off x="1676675" y="4148775"/>
              <a:ext cx="203025" cy="65600"/>
            </a:xfrm>
            <a:custGeom>
              <a:avLst/>
              <a:gdLst/>
              <a:ahLst/>
              <a:cxnLst/>
              <a:rect l="l" t="t" r="r" b="b"/>
              <a:pathLst>
                <a:path w="8121" h="2624" extrusionOk="0">
                  <a:moveTo>
                    <a:pt x="5102" y="1"/>
                  </a:moveTo>
                  <a:cubicBezTo>
                    <a:pt x="2992" y="1"/>
                    <a:pt x="1" y="1242"/>
                    <a:pt x="1" y="1242"/>
                  </a:cubicBezTo>
                  <a:cubicBezTo>
                    <a:pt x="1" y="1242"/>
                    <a:pt x="3377" y="2623"/>
                    <a:pt x="5099" y="2623"/>
                  </a:cubicBezTo>
                  <a:cubicBezTo>
                    <a:pt x="5106" y="2623"/>
                    <a:pt x="5113" y="2623"/>
                    <a:pt x="5121" y="2623"/>
                  </a:cubicBezTo>
                  <a:cubicBezTo>
                    <a:pt x="6823" y="2599"/>
                    <a:pt x="8121" y="1397"/>
                    <a:pt x="6585" y="349"/>
                  </a:cubicBezTo>
                  <a:cubicBezTo>
                    <a:pt x="6217" y="98"/>
                    <a:pt x="5694" y="1"/>
                    <a:pt x="510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 name="Google Shape;930;p9"/>
            <p:cNvSpPr/>
            <p:nvPr/>
          </p:nvSpPr>
          <p:spPr>
            <a:xfrm>
              <a:off x="1683525" y="4228025"/>
              <a:ext cx="130550" cy="74725"/>
            </a:xfrm>
            <a:custGeom>
              <a:avLst/>
              <a:gdLst/>
              <a:ahLst/>
              <a:cxnLst/>
              <a:rect l="l" t="t" r="r" b="b"/>
              <a:pathLst>
                <a:path w="5222" h="2989" extrusionOk="0">
                  <a:moveTo>
                    <a:pt x="1" y="1"/>
                  </a:moveTo>
                  <a:lnTo>
                    <a:pt x="1" y="1"/>
                  </a:lnTo>
                  <a:cubicBezTo>
                    <a:pt x="1" y="1"/>
                    <a:pt x="1811" y="2132"/>
                    <a:pt x="2977" y="2715"/>
                  </a:cubicBezTo>
                  <a:cubicBezTo>
                    <a:pt x="3339" y="2898"/>
                    <a:pt x="3715" y="2989"/>
                    <a:pt x="4040" y="2989"/>
                  </a:cubicBezTo>
                  <a:cubicBezTo>
                    <a:pt x="4752" y="2989"/>
                    <a:pt x="5221" y="2554"/>
                    <a:pt x="4763" y="1703"/>
                  </a:cubicBezTo>
                  <a:cubicBezTo>
                    <a:pt x="4037" y="334"/>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 name="Google Shape;931;p9"/>
            <p:cNvSpPr/>
            <p:nvPr/>
          </p:nvSpPr>
          <p:spPr>
            <a:xfrm>
              <a:off x="1482000" y="3956225"/>
              <a:ext cx="131900" cy="94125"/>
            </a:xfrm>
            <a:custGeom>
              <a:avLst/>
              <a:gdLst/>
              <a:ahLst/>
              <a:cxnLst/>
              <a:rect l="l" t="t" r="r" b="b"/>
              <a:pathLst>
                <a:path w="5276" h="3765" extrusionOk="0">
                  <a:moveTo>
                    <a:pt x="1387" y="0"/>
                  </a:moveTo>
                  <a:cubicBezTo>
                    <a:pt x="0" y="0"/>
                    <a:pt x="262" y="1353"/>
                    <a:pt x="1323" y="2169"/>
                  </a:cubicBezTo>
                  <a:cubicBezTo>
                    <a:pt x="2418" y="3003"/>
                    <a:pt x="5276" y="3765"/>
                    <a:pt x="5276" y="3765"/>
                  </a:cubicBezTo>
                  <a:cubicBezTo>
                    <a:pt x="5276" y="3765"/>
                    <a:pt x="3109" y="74"/>
                    <a:pt x="1478" y="2"/>
                  </a:cubicBezTo>
                  <a:cubicBezTo>
                    <a:pt x="1447" y="1"/>
                    <a:pt x="1416" y="0"/>
                    <a:pt x="13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9"/>
            <p:cNvSpPr/>
            <p:nvPr/>
          </p:nvSpPr>
          <p:spPr>
            <a:xfrm>
              <a:off x="1448075" y="4030475"/>
              <a:ext cx="178325" cy="73500"/>
            </a:xfrm>
            <a:custGeom>
              <a:avLst/>
              <a:gdLst/>
              <a:ahLst/>
              <a:cxnLst/>
              <a:rect l="l" t="t" r="r" b="b"/>
              <a:pathLst>
                <a:path w="7133" h="2940" extrusionOk="0">
                  <a:moveTo>
                    <a:pt x="2046" y="0"/>
                  </a:moveTo>
                  <a:cubicBezTo>
                    <a:pt x="1913" y="0"/>
                    <a:pt x="1787" y="14"/>
                    <a:pt x="1668" y="45"/>
                  </a:cubicBezTo>
                  <a:cubicBezTo>
                    <a:pt x="1" y="473"/>
                    <a:pt x="739" y="1938"/>
                    <a:pt x="2227" y="2497"/>
                  </a:cubicBezTo>
                  <a:cubicBezTo>
                    <a:pt x="3241" y="2878"/>
                    <a:pt x="5150" y="2939"/>
                    <a:pt x="6264" y="2939"/>
                  </a:cubicBezTo>
                  <a:cubicBezTo>
                    <a:pt x="6785" y="2939"/>
                    <a:pt x="7133" y="2926"/>
                    <a:pt x="7133" y="2926"/>
                  </a:cubicBezTo>
                  <a:cubicBezTo>
                    <a:pt x="7133" y="2926"/>
                    <a:pt x="3957" y="0"/>
                    <a:pt x="204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9"/>
            <p:cNvSpPr/>
            <p:nvPr/>
          </p:nvSpPr>
          <p:spPr>
            <a:xfrm>
              <a:off x="1415350" y="4113200"/>
              <a:ext cx="225950" cy="72950"/>
            </a:xfrm>
            <a:custGeom>
              <a:avLst/>
              <a:gdLst/>
              <a:ahLst/>
              <a:cxnLst/>
              <a:rect l="l" t="t" r="r" b="b"/>
              <a:pathLst>
                <a:path w="9038" h="2918" extrusionOk="0">
                  <a:moveTo>
                    <a:pt x="3260" y="1"/>
                  </a:moveTo>
                  <a:cubicBezTo>
                    <a:pt x="2653" y="1"/>
                    <a:pt x="2117" y="102"/>
                    <a:pt x="1727" y="355"/>
                  </a:cubicBezTo>
                  <a:cubicBezTo>
                    <a:pt x="0" y="1474"/>
                    <a:pt x="1405" y="2844"/>
                    <a:pt x="3298" y="2915"/>
                  </a:cubicBezTo>
                  <a:cubicBezTo>
                    <a:pt x="3344" y="2917"/>
                    <a:pt x="3390" y="2917"/>
                    <a:pt x="3438" y="2917"/>
                  </a:cubicBezTo>
                  <a:cubicBezTo>
                    <a:pt x="5384" y="2917"/>
                    <a:pt x="9037" y="1522"/>
                    <a:pt x="9037" y="1522"/>
                  </a:cubicBezTo>
                  <a:cubicBezTo>
                    <a:pt x="9037" y="1522"/>
                    <a:pt x="5618" y="1"/>
                    <a:pt x="326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9"/>
            <p:cNvSpPr/>
            <p:nvPr/>
          </p:nvSpPr>
          <p:spPr>
            <a:xfrm>
              <a:off x="1469175" y="4181900"/>
              <a:ext cx="173000" cy="96650"/>
            </a:xfrm>
            <a:custGeom>
              <a:avLst/>
              <a:gdLst/>
              <a:ahLst/>
              <a:cxnLst/>
              <a:rect l="l" t="t" r="r" b="b"/>
              <a:pathLst>
                <a:path w="6920" h="3866" extrusionOk="0">
                  <a:moveTo>
                    <a:pt x="6920" y="0"/>
                  </a:moveTo>
                  <a:cubicBezTo>
                    <a:pt x="6920" y="0"/>
                    <a:pt x="1610" y="369"/>
                    <a:pt x="621" y="2155"/>
                  </a:cubicBezTo>
                  <a:cubicBezTo>
                    <a:pt x="1" y="3281"/>
                    <a:pt x="628" y="3866"/>
                    <a:pt x="1585" y="3866"/>
                  </a:cubicBezTo>
                  <a:cubicBezTo>
                    <a:pt x="2004" y="3866"/>
                    <a:pt x="2487" y="3753"/>
                    <a:pt x="2955" y="3524"/>
                  </a:cubicBezTo>
                  <a:cubicBezTo>
                    <a:pt x="4491" y="2774"/>
                    <a:pt x="6920" y="0"/>
                    <a:pt x="692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9"/>
            <p:cNvSpPr/>
            <p:nvPr/>
          </p:nvSpPr>
          <p:spPr>
            <a:xfrm>
              <a:off x="1573700" y="4225650"/>
              <a:ext cx="88125" cy="115500"/>
            </a:xfrm>
            <a:custGeom>
              <a:avLst/>
              <a:gdLst/>
              <a:ahLst/>
              <a:cxnLst/>
              <a:rect l="l" t="t" r="r" b="b"/>
              <a:pathLst>
                <a:path w="3525" h="4620" extrusionOk="0">
                  <a:moveTo>
                    <a:pt x="3525" y="0"/>
                  </a:moveTo>
                  <a:cubicBezTo>
                    <a:pt x="3524" y="1"/>
                    <a:pt x="72" y="2096"/>
                    <a:pt x="24" y="3644"/>
                  </a:cubicBezTo>
                  <a:cubicBezTo>
                    <a:pt x="1" y="4327"/>
                    <a:pt x="302" y="4619"/>
                    <a:pt x="708" y="4619"/>
                  </a:cubicBezTo>
                  <a:cubicBezTo>
                    <a:pt x="1136" y="4619"/>
                    <a:pt x="1681" y="4295"/>
                    <a:pt x="2084" y="3763"/>
                  </a:cubicBezTo>
                  <a:cubicBezTo>
                    <a:pt x="2858" y="2715"/>
                    <a:pt x="3525" y="1"/>
                    <a:pt x="35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9"/>
            <p:cNvSpPr/>
            <p:nvPr/>
          </p:nvSpPr>
          <p:spPr>
            <a:xfrm>
              <a:off x="1484100" y="3937375"/>
              <a:ext cx="322100" cy="447850"/>
            </a:xfrm>
            <a:custGeom>
              <a:avLst/>
              <a:gdLst/>
              <a:ahLst/>
              <a:cxnLst/>
              <a:rect l="l" t="t" r="r" b="b"/>
              <a:pathLst>
                <a:path w="12884" h="17914" extrusionOk="0">
                  <a:moveTo>
                    <a:pt x="4823" y="0"/>
                  </a:moveTo>
                  <a:cubicBezTo>
                    <a:pt x="4817" y="0"/>
                    <a:pt x="4811" y="6"/>
                    <a:pt x="4811" y="18"/>
                  </a:cubicBezTo>
                  <a:cubicBezTo>
                    <a:pt x="5049" y="1244"/>
                    <a:pt x="5073" y="2495"/>
                    <a:pt x="5323" y="3721"/>
                  </a:cubicBezTo>
                  <a:cubicBezTo>
                    <a:pt x="5394" y="4114"/>
                    <a:pt x="5466" y="4519"/>
                    <a:pt x="5549" y="4912"/>
                  </a:cubicBezTo>
                  <a:cubicBezTo>
                    <a:pt x="5120" y="4435"/>
                    <a:pt x="4704" y="3971"/>
                    <a:pt x="4144" y="3638"/>
                  </a:cubicBezTo>
                  <a:cubicBezTo>
                    <a:pt x="3382" y="3209"/>
                    <a:pt x="2656" y="2733"/>
                    <a:pt x="1917" y="2257"/>
                  </a:cubicBezTo>
                  <a:cubicBezTo>
                    <a:pt x="1914" y="2253"/>
                    <a:pt x="1910" y="2252"/>
                    <a:pt x="1908" y="2252"/>
                  </a:cubicBezTo>
                  <a:cubicBezTo>
                    <a:pt x="1901" y="2252"/>
                    <a:pt x="1897" y="2260"/>
                    <a:pt x="1906" y="2268"/>
                  </a:cubicBezTo>
                  <a:cubicBezTo>
                    <a:pt x="2584" y="2745"/>
                    <a:pt x="3275" y="3209"/>
                    <a:pt x="3989" y="3650"/>
                  </a:cubicBezTo>
                  <a:cubicBezTo>
                    <a:pt x="4632" y="4042"/>
                    <a:pt x="5096" y="4602"/>
                    <a:pt x="5585" y="5174"/>
                  </a:cubicBezTo>
                  <a:cubicBezTo>
                    <a:pt x="5692" y="5662"/>
                    <a:pt x="5811" y="6150"/>
                    <a:pt x="5930" y="6638"/>
                  </a:cubicBezTo>
                  <a:cubicBezTo>
                    <a:pt x="5739" y="6543"/>
                    <a:pt x="5549" y="6459"/>
                    <a:pt x="5346" y="6388"/>
                  </a:cubicBezTo>
                  <a:cubicBezTo>
                    <a:pt x="4846" y="6209"/>
                    <a:pt x="4334" y="6055"/>
                    <a:pt x="3822" y="5888"/>
                  </a:cubicBezTo>
                  <a:cubicBezTo>
                    <a:pt x="2870" y="5590"/>
                    <a:pt x="1870" y="5352"/>
                    <a:pt x="989" y="4876"/>
                  </a:cubicBezTo>
                  <a:cubicBezTo>
                    <a:pt x="977" y="4876"/>
                    <a:pt x="965" y="4888"/>
                    <a:pt x="977" y="4888"/>
                  </a:cubicBezTo>
                  <a:cubicBezTo>
                    <a:pt x="1703" y="5352"/>
                    <a:pt x="2560" y="5566"/>
                    <a:pt x="3358" y="5852"/>
                  </a:cubicBezTo>
                  <a:cubicBezTo>
                    <a:pt x="3822" y="6019"/>
                    <a:pt x="4275" y="6186"/>
                    <a:pt x="4715" y="6352"/>
                  </a:cubicBezTo>
                  <a:cubicBezTo>
                    <a:pt x="5132" y="6495"/>
                    <a:pt x="5644" y="6638"/>
                    <a:pt x="6001" y="6912"/>
                  </a:cubicBezTo>
                  <a:cubicBezTo>
                    <a:pt x="6144" y="7483"/>
                    <a:pt x="6299" y="8043"/>
                    <a:pt x="6442" y="8603"/>
                  </a:cubicBezTo>
                  <a:cubicBezTo>
                    <a:pt x="5950" y="8412"/>
                    <a:pt x="5412" y="8363"/>
                    <a:pt x="4868" y="8363"/>
                  </a:cubicBezTo>
                  <a:cubicBezTo>
                    <a:pt x="4424" y="8363"/>
                    <a:pt x="3977" y="8396"/>
                    <a:pt x="3549" y="8412"/>
                  </a:cubicBezTo>
                  <a:cubicBezTo>
                    <a:pt x="2808" y="8442"/>
                    <a:pt x="2063" y="8506"/>
                    <a:pt x="1319" y="8506"/>
                  </a:cubicBezTo>
                  <a:cubicBezTo>
                    <a:pt x="891" y="8506"/>
                    <a:pt x="463" y="8485"/>
                    <a:pt x="36" y="8424"/>
                  </a:cubicBezTo>
                  <a:cubicBezTo>
                    <a:pt x="12" y="8424"/>
                    <a:pt x="1" y="8472"/>
                    <a:pt x="36" y="8472"/>
                  </a:cubicBezTo>
                  <a:cubicBezTo>
                    <a:pt x="503" y="8554"/>
                    <a:pt x="967" y="8579"/>
                    <a:pt x="1430" y="8579"/>
                  </a:cubicBezTo>
                  <a:cubicBezTo>
                    <a:pt x="2032" y="8579"/>
                    <a:pt x="2634" y="8538"/>
                    <a:pt x="3239" y="8531"/>
                  </a:cubicBezTo>
                  <a:cubicBezTo>
                    <a:pt x="3751" y="8531"/>
                    <a:pt x="4263" y="8543"/>
                    <a:pt x="4775" y="8567"/>
                  </a:cubicBezTo>
                  <a:cubicBezTo>
                    <a:pt x="5394" y="8591"/>
                    <a:pt x="5954" y="8614"/>
                    <a:pt x="6513" y="8888"/>
                  </a:cubicBezTo>
                  <a:lnTo>
                    <a:pt x="6525" y="8888"/>
                  </a:lnTo>
                  <a:cubicBezTo>
                    <a:pt x="6597" y="9126"/>
                    <a:pt x="6668" y="9376"/>
                    <a:pt x="6740" y="9626"/>
                  </a:cubicBezTo>
                  <a:cubicBezTo>
                    <a:pt x="6658" y="9607"/>
                    <a:pt x="6575" y="9598"/>
                    <a:pt x="6492" y="9598"/>
                  </a:cubicBezTo>
                  <a:cubicBezTo>
                    <a:pt x="5871" y="9598"/>
                    <a:pt x="5222" y="10099"/>
                    <a:pt x="4739" y="10424"/>
                  </a:cubicBezTo>
                  <a:cubicBezTo>
                    <a:pt x="3811" y="11079"/>
                    <a:pt x="2846" y="11746"/>
                    <a:pt x="1798" y="12210"/>
                  </a:cubicBezTo>
                  <a:cubicBezTo>
                    <a:pt x="2679" y="11829"/>
                    <a:pt x="3525" y="11365"/>
                    <a:pt x="4323" y="10853"/>
                  </a:cubicBezTo>
                  <a:cubicBezTo>
                    <a:pt x="4715" y="10603"/>
                    <a:pt x="5108" y="10377"/>
                    <a:pt x="5513" y="10162"/>
                  </a:cubicBezTo>
                  <a:cubicBezTo>
                    <a:pt x="5837" y="9979"/>
                    <a:pt x="6141" y="9820"/>
                    <a:pt x="6460" y="9820"/>
                  </a:cubicBezTo>
                  <a:cubicBezTo>
                    <a:pt x="6574" y="9820"/>
                    <a:pt x="6691" y="9841"/>
                    <a:pt x="6811" y="9888"/>
                  </a:cubicBezTo>
                  <a:cubicBezTo>
                    <a:pt x="6859" y="10055"/>
                    <a:pt x="6906" y="10210"/>
                    <a:pt x="6954" y="10377"/>
                  </a:cubicBezTo>
                  <a:cubicBezTo>
                    <a:pt x="7049" y="10734"/>
                    <a:pt x="7156" y="11079"/>
                    <a:pt x="7251" y="11436"/>
                  </a:cubicBezTo>
                  <a:cubicBezTo>
                    <a:pt x="6859" y="11555"/>
                    <a:pt x="6501" y="12162"/>
                    <a:pt x="6335" y="12448"/>
                  </a:cubicBezTo>
                  <a:cubicBezTo>
                    <a:pt x="5823" y="13258"/>
                    <a:pt x="5370" y="14139"/>
                    <a:pt x="4692" y="14841"/>
                  </a:cubicBezTo>
                  <a:cubicBezTo>
                    <a:pt x="4682" y="14860"/>
                    <a:pt x="4694" y="14885"/>
                    <a:pt x="4711" y="14885"/>
                  </a:cubicBezTo>
                  <a:cubicBezTo>
                    <a:pt x="4716" y="14885"/>
                    <a:pt x="4722" y="14883"/>
                    <a:pt x="4727" y="14877"/>
                  </a:cubicBezTo>
                  <a:cubicBezTo>
                    <a:pt x="5204" y="14413"/>
                    <a:pt x="5620" y="13889"/>
                    <a:pt x="5978" y="13329"/>
                  </a:cubicBezTo>
                  <a:cubicBezTo>
                    <a:pt x="6168" y="13032"/>
                    <a:pt x="6359" y="12734"/>
                    <a:pt x="6561" y="12436"/>
                  </a:cubicBezTo>
                  <a:cubicBezTo>
                    <a:pt x="6740" y="12162"/>
                    <a:pt x="6966" y="11734"/>
                    <a:pt x="7299" y="11662"/>
                  </a:cubicBezTo>
                  <a:cubicBezTo>
                    <a:pt x="7525" y="12472"/>
                    <a:pt x="7728" y="13282"/>
                    <a:pt x="7894" y="14103"/>
                  </a:cubicBezTo>
                  <a:cubicBezTo>
                    <a:pt x="8025" y="14710"/>
                    <a:pt x="8133" y="15318"/>
                    <a:pt x="8216" y="15937"/>
                  </a:cubicBezTo>
                  <a:cubicBezTo>
                    <a:pt x="8299" y="16556"/>
                    <a:pt x="8240" y="17258"/>
                    <a:pt x="8478" y="17818"/>
                  </a:cubicBezTo>
                  <a:cubicBezTo>
                    <a:pt x="8511" y="17883"/>
                    <a:pt x="8571" y="17914"/>
                    <a:pt x="8631" y="17914"/>
                  </a:cubicBezTo>
                  <a:cubicBezTo>
                    <a:pt x="8702" y="17914"/>
                    <a:pt x="8774" y="17871"/>
                    <a:pt x="8799" y="17794"/>
                  </a:cubicBezTo>
                  <a:cubicBezTo>
                    <a:pt x="8954" y="17282"/>
                    <a:pt x="8799" y="16651"/>
                    <a:pt x="8740" y="16139"/>
                  </a:cubicBezTo>
                  <a:cubicBezTo>
                    <a:pt x="8645" y="15484"/>
                    <a:pt x="8537" y="14841"/>
                    <a:pt x="8394" y="14198"/>
                  </a:cubicBezTo>
                  <a:cubicBezTo>
                    <a:pt x="8216" y="13341"/>
                    <a:pt x="7990" y="12484"/>
                    <a:pt x="7752" y="11639"/>
                  </a:cubicBezTo>
                  <a:lnTo>
                    <a:pt x="7752" y="11639"/>
                  </a:lnTo>
                  <a:cubicBezTo>
                    <a:pt x="8037" y="11662"/>
                    <a:pt x="8383" y="11972"/>
                    <a:pt x="8585" y="12079"/>
                  </a:cubicBezTo>
                  <a:cubicBezTo>
                    <a:pt x="8835" y="12246"/>
                    <a:pt x="9097" y="12401"/>
                    <a:pt x="9371" y="12543"/>
                  </a:cubicBezTo>
                  <a:cubicBezTo>
                    <a:pt x="9883" y="12805"/>
                    <a:pt x="10419" y="13044"/>
                    <a:pt x="10954" y="13246"/>
                  </a:cubicBezTo>
                  <a:cubicBezTo>
                    <a:pt x="10959" y="13248"/>
                    <a:pt x="10964" y="13248"/>
                    <a:pt x="10967" y="13248"/>
                  </a:cubicBezTo>
                  <a:cubicBezTo>
                    <a:pt x="10990" y="13248"/>
                    <a:pt x="10987" y="13220"/>
                    <a:pt x="10966" y="13210"/>
                  </a:cubicBezTo>
                  <a:cubicBezTo>
                    <a:pt x="10169" y="12889"/>
                    <a:pt x="9466" y="12424"/>
                    <a:pt x="8740" y="11960"/>
                  </a:cubicBezTo>
                  <a:cubicBezTo>
                    <a:pt x="8540" y="11831"/>
                    <a:pt x="8051" y="11400"/>
                    <a:pt x="7694" y="11400"/>
                  </a:cubicBezTo>
                  <a:cubicBezTo>
                    <a:pt x="7690" y="11400"/>
                    <a:pt x="7685" y="11400"/>
                    <a:pt x="7680" y="11401"/>
                  </a:cubicBezTo>
                  <a:cubicBezTo>
                    <a:pt x="7585" y="11055"/>
                    <a:pt x="7490" y="10710"/>
                    <a:pt x="7382" y="10377"/>
                  </a:cubicBezTo>
                  <a:cubicBezTo>
                    <a:pt x="7335" y="10222"/>
                    <a:pt x="7287" y="10067"/>
                    <a:pt x="7240" y="9912"/>
                  </a:cubicBezTo>
                  <a:cubicBezTo>
                    <a:pt x="7639" y="9737"/>
                    <a:pt x="8057" y="9687"/>
                    <a:pt x="8483" y="9687"/>
                  </a:cubicBezTo>
                  <a:cubicBezTo>
                    <a:pt x="9009" y="9687"/>
                    <a:pt x="9547" y="9763"/>
                    <a:pt x="10073" y="9769"/>
                  </a:cubicBezTo>
                  <a:cubicBezTo>
                    <a:pt x="10100" y="9770"/>
                    <a:pt x="10127" y="9770"/>
                    <a:pt x="10155" y="9770"/>
                  </a:cubicBezTo>
                  <a:cubicBezTo>
                    <a:pt x="11077" y="9770"/>
                    <a:pt x="11957" y="9577"/>
                    <a:pt x="12859" y="9531"/>
                  </a:cubicBezTo>
                  <a:cubicBezTo>
                    <a:pt x="12883" y="9531"/>
                    <a:pt x="12883" y="9507"/>
                    <a:pt x="12859" y="9507"/>
                  </a:cubicBezTo>
                  <a:cubicBezTo>
                    <a:pt x="12796" y="9505"/>
                    <a:pt x="12732" y="9504"/>
                    <a:pt x="12669" y="9504"/>
                  </a:cubicBezTo>
                  <a:cubicBezTo>
                    <a:pt x="11879" y="9504"/>
                    <a:pt x="11095" y="9663"/>
                    <a:pt x="10300" y="9663"/>
                  </a:cubicBezTo>
                  <a:cubicBezTo>
                    <a:pt x="10130" y="9663"/>
                    <a:pt x="9959" y="9656"/>
                    <a:pt x="9788" y="9638"/>
                  </a:cubicBezTo>
                  <a:cubicBezTo>
                    <a:pt x="9287" y="9577"/>
                    <a:pt x="8786" y="9494"/>
                    <a:pt x="8292" y="9494"/>
                  </a:cubicBezTo>
                  <a:cubicBezTo>
                    <a:pt x="7917" y="9494"/>
                    <a:pt x="7545" y="9542"/>
                    <a:pt x="7180" y="9686"/>
                  </a:cubicBezTo>
                  <a:cubicBezTo>
                    <a:pt x="7061" y="9317"/>
                    <a:pt x="6942" y="8936"/>
                    <a:pt x="6823" y="8555"/>
                  </a:cubicBezTo>
                  <a:cubicBezTo>
                    <a:pt x="7478" y="7817"/>
                    <a:pt x="8525" y="7388"/>
                    <a:pt x="9395" y="6995"/>
                  </a:cubicBezTo>
                  <a:cubicBezTo>
                    <a:pt x="10395" y="6578"/>
                    <a:pt x="11335" y="6043"/>
                    <a:pt x="12228" y="5424"/>
                  </a:cubicBezTo>
                  <a:cubicBezTo>
                    <a:pt x="12238" y="5414"/>
                    <a:pt x="12232" y="5397"/>
                    <a:pt x="12217" y="5397"/>
                  </a:cubicBezTo>
                  <a:cubicBezTo>
                    <a:pt x="12213" y="5397"/>
                    <a:pt x="12209" y="5397"/>
                    <a:pt x="12204" y="5400"/>
                  </a:cubicBezTo>
                  <a:cubicBezTo>
                    <a:pt x="11181" y="6019"/>
                    <a:pt x="10109" y="6567"/>
                    <a:pt x="9014" y="7055"/>
                  </a:cubicBezTo>
                  <a:cubicBezTo>
                    <a:pt x="8490" y="7293"/>
                    <a:pt x="7990" y="7555"/>
                    <a:pt x="7502" y="7864"/>
                  </a:cubicBezTo>
                  <a:cubicBezTo>
                    <a:pt x="7240" y="8007"/>
                    <a:pt x="7001" y="8186"/>
                    <a:pt x="6787" y="8388"/>
                  </a:cubicBezTo>
                  <a:cubicBezTo>
                    <a:pt x="6644" y="7948"/>
                    <a:pt x="6501" y="7495"/>
                    <a:pt x="6359" y="7055"/>
                  </a:cubicBezTo>
                  <a:cubicBezTo>
                    <a:pt x="6787" y="6138"/>
                    <a:pt x="7502" y="5459"/>
                    <a:pt x="8240" y="4804"/>
                  </a:cubicBezTo>
                  <a:cubicBezTo>
                    <a:pt x="8252" y="4793"/>
                    <a:pt x="8252" y="4781"/>
                    <a:pt x="8252" y="4781"/>
                  </a:cubicBezTo>
                  <a:cubicBezTo>
                    <a:pt x="8287" y="4745"/>
                    <a:pt x="8323" y="4721"/>
                    <a:pt x="8347" y="4673"/>
                  </a:cubicBezTo>
                  <a:lnTo>
                    <a:pt x="8394" y="4626"/>
                  </a:lnTo>
                  <a:lnTo>
                    <a:pt x="8406" y="4626"/>
                  </a:lnTo>
                  <a:cubicBezTo>
                    <a:pt x="9002" y="4031"/>
                    <a:pt x="9573" y="3435"/>
                    <a:pt x="10109" y="2792"/>
                  </a:cubicBezTo>
                  <a:cubicBezTo>
                    <a:pt x="10117" y="2784"/>
                    <a:pt x="10114" y="2775"/>
                    <a:pt x="10103" y="2775"/>
                  </a:cubicBezTo>
                  <a:cubicBezTo>
                    <a:pt x="10098" y="2775"/>
                    <a:pt x="10092" y="2777"/>
                    <a:pt x="10085" y="2780"/>
                  </a:cubicBezTo>
                  <a:cubicBezTo>
                    <a:pt x="9490" y="3423"/>
                    <a:pt x="8895" y="4054"/>
                    <a:pt x="8252" y="4650"/>
                  </a:cubicBezTo>
                  <a:cubicBezTo>
                    <a:pt x="8240" y="4650"/>
                    <a:pt x="8240" y="4662"/>
                    <a:pt x="8240" y="4685"/>
                  </a:cubicBezTo>
                  <a:cubicBezTo>
                    <a:pt x="8216" y="4685"/>
                    <a:pt x="8204" y="4697"/>
                    <a:pt x="8192" y="4721"/>
                  </a:cubicBezTo>
                  <a:cubicBezTo>
                    <a:pt x="8192" y="4721"/>
                    <a:pt x="8180" y="4733"/>
                    <a:pt x="8168" y="4733"/>
                  </a:cubicBezTo>
                  <a:cubicBezTo>
                    <a:pt x="7466" y="5352"/>
                    <a:pt x="6740" y="5983"/>
                    <a:pt x="6287" y="6805"/>
                  </a:cubicBezTo>
                  <a:cubicBezTo>
                    <a:pt x="6132" y="6305"/>
                    <a:pt x="5989" y="5793"/>
                    <a:pt x="5847" y="5281"/>
                  </a:cubicBezTo>
                  <a:cubicBezTo>
                    <a:pt x="5930" y="4590"/>
                    <a:pt x="6263" y="3983"/>
                    <a:pt x="6620" y="3388"/>
                  </a:cubicBezTo>
                  <a:cubicBezTo>
                    <a:pt x="7049" y="2673"/>
                    <a:pt x="7418" y="1935"/>
                    <a:pt x="7787" y="1197"/>
                  </a:cubicBezTo>
                  <a:cubicBezTo>
                    <a:pt x="7787" y="1185"/>
                    <a:pt x="7775" y="1185"/>
                    <a:pt x="7775" y="1185"/>
                  </a:cubicBezTo>
                  <a:cubicBezTo>
                    <a:pt x="7359" y="2006"/>
                    <a:pt x="6882" y="2768"/>
                    <a:pt x="6406" y="3554"/>
                  </a:cubicBezTo>
                  <a:cubicBezTo>
                    <a:pt x="6120" y="3995"/>
                    <a:pt x="5906" y="4471"/>
                    <a:pt x="5763" y="4983"/>
                  </a:cubicBezTo>
                  <a:cubicBezTo>
                    <a:pt x="5573" y="4245"/>
                    <a:pt x="5406" y="3507"/>
                    <a:pt x="5263" y="2768"/>
                  </a:cubicBezTo>
                  <a:cubicBezTo>
                    <a:pt x="5263" y="2745"/>
                    <a:pt x="5251" y="2745"/>
                    <a:pt x="5239" y="2733"/>
                  </a:cubicBezTo>
                  <a:cubicBezTo>
                    <a:pt x="5204" y="2578"/>
                    <a:pt x="5180" y="2423"/>
                    <a:pt x="5156" y="2268"/>
                  </a:cubicBezTo>
                  <a:cubicBezTo>
                    <a:pt x="5073" y="1506"/>
                    <a:pt x="5025" y="756"/>
                    <a:pt x="4835" y="18"/>
                  </a:cubicBezTo>
                  <a:cubicBezTo>
                    <a:pt x="4835" y="6"/>
                    <a:pt x="4829" y="0"/>
                    <a:pt x="48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 name="Google Shape;937;p9"/>
          <p:cNvGrpSpPr/>
          <p:nvPr/>
        </p:nvGrpSpPr>
        <p:grpSpPr>
          <a:xfrm rot="-7585282" flipH="1">
            <a:off x="8022200" y="-480713"/>
            <a:ext cx="803604" cy="1838224"/>
            <a:chOff x="5067575" y="3176425"/>
            <a:chExt cx="473000" cy="1081975"/>
          </a:xfrm>
        </p:grpSpPr>
        <p:sp>
          <p:nvSpPr>
            <p:cNvPr id="938" name="Google Shape;938;p9"/>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9"/>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9"/>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9"/>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942" name="Google Shape;942;p9"/>
          <p:cNvPicPr preferRelativeResize="0"/>
          <p:nvPr/>
        </p:nvPicPr>
        <p:blipFill>
          <a:blip r:embed="rId2">
            <a:alphaModFix amt="51000"/>
          </a:blip>
          <a:stretch>
            <a:fillRect/>
          </a:stretch>
        </p:blipFill>
        <p:spPr>
          <a:xfrm rot="1802387">
            <a:off x="7927279" y="-630483"/>
            <a:ext cx="3071170" cy="2747418"/>
          </a:xfrm>
          <a:prstGeom prst="rect">
            <a:avLst/>
          </a:prstGeom>
          <a:noFill/>
          <a:ln>
            <a:noFill/>
          </a:ln>
        </p:spPr>
      </p:pic>
    </p:spTree>
  </p:cSld>
  <p:clrMapOvr>
    <a:masterClrMapping/>
  </p:clrMapOvr>
</p:sldLayout>
</file>

<file path=ppt/slideLayouts/slideLayout50.xml><?xml version="1.0" encoding="utf-8"?>
<p:sldLayout xmlns:a="http://schemas.openxmlformats.org/drawingml/2006/main" xmlns:r="http://schemas.openxmlformats.org/officeDocument/2006/relationships" xmlns:p="http://schemas.openxmlformats.org/presentationml/2006/main" matchingName="Numbers and text 2">
  <p:cSld name="Numbers and text 2">
    <p:spTree>
      <p:nvGrpSpPr>
        <p:cNvPr id="1" name="Shape 3117"/>
        <p:cNvGrpSpPr/>
        <p:nvPr/>
      </p:nvGrpSpPr>
      <p:grpSpPr>
        <a:xfrm>
          <a:off x="0" y="0"/>
          <a:ext cx="0" cy="0"/>
          <a:chOff x="0" y="0"/>
          <a:chExt cx="0" cy="0"/>
        </a:xfrm>
      </p:grpSpPr>
      <p:grpSp>
        <p:nvGrpSpPr>
          <p:cNvPr id="3118" name="Google Shape;3118;p37"/>
          <p:cNvGrpSpPr/>
          <p:nvPr/>
        </p:nvGrpSpPr>
        <p:grpSpPr>
          <a:xfrm rot="1166243">
            <a:off x="-893596" y="3498124"/>
            <a:ext cx="1538933" cy="2748871"/>
            <a:chOff x="4594400" y="3206375"/>
            <a:chExt cx="328725" cy="587175"/>
          </a:xfrm>
        </p:grpSpPr>
        <p:sp>
          <p:nvSpPr>
            <p:cNvPr id="3119" name="Google Shape;3119;p37"/>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37"/>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37"/>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37"/>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3" name="Google Shape;3123;p37"/>
          <p:cNvSpPr/>
          <p:nvPr/>
        </p:nvSpPr>
        <p:spPr>
          <a:xfrm rot="899851">
            <a:off x="1824709" y="-746429"/>
            <a:ext cx="5456689" cy="6636195"/>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24" name="Google Shape;3124;p37"/>
          <p:cNvGrpSpPr/>
          <p:nvPr/>
        </p:nvGrpSpPr>
        <p:grpSpPr>
          <a:xfrm rot="3532429">
            <a:off x="302823" y="3338619"/>
            <a:ext cx="1672781" cy="2698627"/>
            <a:chOff x="6553750" y="3179075"/>
            <a:chExt cx="397875" cy="641875"/>
          </a:xfrm>
        </p:grpSpPr>
        <p:sp>
          <p:nvSpPr>
            <p:cNvPr id="3125" name="Google Shape;3125;p37"/>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37"/>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37"/>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37"/>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37"/>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37"/>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37"/>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37"/>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37"/>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37"/>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37"/>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37"/>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37"/>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37"/>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37"/>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37"/>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37"/>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37"/>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37"/>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37"/>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37"/>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37"/>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37"/>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37"/>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37"/>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37"/>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37"/>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37"/>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37"/>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37"/>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37"/>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56" name="Google Shape;3156;p37"/>
          <p:cNvGrpSpPr/>
          <p:nvPr/>
        </p:nvGrpSpPr>
        <p:grpSpPr>
          <a:xfrm rot="-7752000">
            <a:off x="6535155" y="-786567"/>
            <a:ext cx="1274187" cy="2007973"/>
            <a:chOff x="2046800" y="1535850"/>
            <a:chExt cx="488075" cy="769150"/>
          </a:xfrm>
        </p:grpSpPr>
        <p:sp>
          <p:nvSpPr>
            <p:cNvPr id="3157" name="Google Shape;3157;p37"/>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37"/>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37"/>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37"/>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37"/>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37"/>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37"/>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37"/>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37"/>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37"/>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37"/>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37"/>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37"/>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37"/>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37"/>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37"/>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37"/>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37"/>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37"/>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37"/>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37"/>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37"/>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37"/>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37"/>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37"/>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37"/>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37"/>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37"/>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37"/>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37"/>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37"/>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37"/>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37"/>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37"/>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37"/>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37"/>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37"/>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37"/>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37"/>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37"/>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37"/>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8" name="Google Shape;3198;p37"/>
          <p:cNvGrpSpPr/>
          <p:nvPr/>
        </p:nvGrpSpPr>
        <p:grpSpPr>
          <a:xfrm rot="-6534278">
            <a:off x="7787166" y="-794001"/>
            <a:ext cx="1699680" cy="2389760"/>
            <a:chOff x="5629850" y="1590975"/>
            <a:chExt cx="388875" cy="546725"/>
          </a:xfrm>
        </p:grpSpPr>
        <p:sp>
          <p:nvSpPr>
            <p:cNvPr id="3199" name="Google Shape;3199;p37"/>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37"/>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37"/>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37"/>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37"/>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37"/>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37"/>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06" name="Google Shape;3206;p37"/>
          <p:cNvSpPr txBox="1">
            <a:spLocks noGrp="1"/>
          </p:cNvSpPr>
          <p:nvPr>
            <p:ph type="title"/>
          </p:nvPr>
        </p:nvSpPr>
        <p:spPr>
          <a:xfrm>
            <a:off x="720000" y="16905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7" name="Google Shape;3207;p37"/>
          <p:cNvSpPr txBox="1">
            <a:spLocks noGrp="1"/>
          </p:cNvSpPr>
          <p:nvPr>
            <p:ph type="subTitle" idx="1"/>
          </p:nvPr>
        </p:nvSpPr>
        <p:spPr>
          <a:xfrm>
            <a:off x="720000" y="2445901"/>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08" name="Google Shape;3208;p37"/>
          <p:cNvSpPr txBox="1">
            <a:spLocks noGrp="1"/>
          </p:cNvSpPr>
          <p:nvPr>
            <p:ph type="title" idx="2"/>
          </p:nvPr>
        </p:nvSpPr>
        <p:spPr>
          <a:xfrm>
            <a:off x="5920650" y="2973600"/>
            <a:ext cx="2503200" cy="7554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3209" name="Google Shape;3209;p37"/>
          <p:cNvSpPr txBox="1">
            <a:spLocks noGrp="1"/>
          </p:cNvSpPr>
          <p:nvPr>
            <p:ph type="subTitle" idx="3"/>
          </p:nvPr>
        </p:nvSpPr>
        <p:spPr>
          <a:xfrm>
            <a:off x="5920650" y="3729002"/>
            <a:ext cx="2503200" cy="8745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10" name="Google Shape;3210;p37"/>
          <p:cNvSpPr txBox="1">
            <a:spLocks noGrp="1"/>
          </p:cNvSpPr>
          <p:nvPr>
            <p:ph type="title" idx="4" hasCustomPrompt="1"/>
          </p:nvPr>
        </p:nvSpPr>
        <p:spPr>
          <a:xfrm>
            <a:off x="720150" y="5400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SzPts val="4800"/>
              <a:buNone/>
              <a:defRPr sz="4800"/>
            </a:lvl2pPr>
            <a:lvl3pPr lvl="2" algn="ctr" rtl="0">
              <a:spcBef>
                <a:spcPts val="0"/>
              </a:spcBef>
              <a:spcAft>
                <a:spcPts val="0"/>
              </a:spcAft>
              <a:buSzPts val="4800"/>
              <a:buNone/>
              <a:defRPr sz="4800"/>
            </a:lvl3pPr>
            <a:lvl4pPr lvl="3" algn="ctr" rtl="0">
              <a:spcBef>
                <a:spcPts val="0"/>
              </a:spcBef>
              <a:spcAft>
                <a:spcPts val="0"/>
              </a:spcAft>
              <a:buSzPts val="4800"/>
              <a:buNone/>
              <a:defRPr sz="4800"/>
            </a:lvl4pPr>
            <a:lvl5pPr lvl="4" algn="ctr" rtl="0">
              <a:spcBef>
                <a:spcPts val="0"/>
              </a:spcBef>
              <a:spcAft>
                <a:spcPts val="0"/>
              </a:spcAft>
              <a:buSzPts val="4800"/>
              <a:buNone/>
              <a:defRPr sz="4800"/>
            </a:lvl5pPr>
            <a:lvl6pPr lvl="5" algn="ctr" rtl="0">
              <a:spcBef>
                <a:spcPts val="0"/>
              </a:spcBef>
              <a:spcAft>
                <a:spcPts val="0"/>
              </a:spcAft>
              <a:buSzPts val="4800"/>
              <a:buNone/>
              <a:defRPr sz="4800"/>
            </a:lvl6pPr>
            <a:lvl7pPr lvl="6" algn="ctr" rtl="0">
              <a:spcBef>
                <a:spcPts val="0"/>
              </a:spcBef>
              <a:spcAft>
                <a:spcPts val="0"/>
              </a:spcAft>
              <a:buSzPts val="4800"/>
              <a:buNone/>
              <a:defRPr sz="4800"/>
            </a:lvl7pPr>
            <a:lvl8pPr lvl="7" algn="ctr" rtl="0">
              <a:spcBef>
                <a:spcPts val="0"/>
              </a:spcBef>
              <a:spcAft>
                <a:spcPts val="0"/>
              </a:spcAft>
              <a:buSzPts val="4800"/>
              <a:buNone/>
              <a:defRPr sz="4800"/>
            </a:lvl8pPr>
            <a:lvl9pPr lvl="8" algn="ctr" rtl="0">
              <a:spcBef>
                <a:spcPts val="0"/>
              </a:spcBef>
              <a:spcAft>
                <a:spcPts val="0"/>
              </a:spcAft>
              <a:buSzPts val="4800"/>
              <a:buNone/>
              <a:defRPr sz="4800"/>
            </a:lvl9pPr>
          </a:lstStyle>
          <a:p>
            <a:r>
              <a:t>xx%</a:t>
            </a:r>
          </a:p>
        </p:txBody>
      </p:sp>
      <p:sp>
        <p:nvSpPr>
          <p:cNvPr id="3211" name="Google Shape;3211;p37"/>
          <p:cNvSpPr txBox="1">
            <a:spLocks noGrp="1"/>
          </p:cNvSpPr>
          <p:nvPr>
            <p:ph type="title" idx="5" hasCustomPrompt="1"/>
          </p:nvPr>
        </p:nvSpPr>
        <p:spPr>
          <a:xfrm>
            <a:off x="5920800" y="1823100"/>
            <a:ext cx="2503200" cy="1150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4800"/>
              <a:buNone/>
              <a:defRPr sz="6000"/>
            </a:lvl1pPr>
            <a:lvl2pPr lvl="1" algn="ctr" rtl="0">
              <a:spcBef>
                <a:spcPts val="0"/>
              </a:spcBef>
              <a:spcAft>
                <a:spcPts val="0"/>
              </a:spcAft>
              <a:buClr>
                <a:schemeClr val="accent2"/>
              </a:buClr>
              <a:buSzPts val="4800"/>
              <a:buNone/>
              <a:defRPr sz="4800">
                <a:solidFill>
                  <a:schemeClr val="accent2"/>
                </a:solidFill>
              </a:defRPr>
            </a:lvl2pPr>
            <a:lvl3pPr lvl="2" algn="ctr" rtl="0">
              <a:spcBef>
                <a:spcPts val="0"/>
              </a:spcBef>
              <a:spcAft>
                <a:spcPts val="0"/>
              </a:spcAft>
              <a:buClr>
                <a:schemeClr val="accent2"/>
              </a:buClr>
              <a:buSzPts val="4800"/>
              <a:buNone/>
              <a:defRPr sz="4800">
                <a:solidFill>
                  <a:schemeClr val="accent2"/>
                </a:solidFill>
              </a:defRPr>
            </a:lvl3pPr>
            <a:lvl4pPr lvl="3" algn="ctr" rtl="0">
              <a:spcBef>
                <a:spcPts val="0"/>
              </a:spcBef>
              <a:spcAft>
                <a:spcPts val="0"/>
              </a:spcAft>
              <a:buClr>
                <a:schemeClr val="accent2"/>
              </a:buClr>
              <a:buSzPts val="4800"/>
              <a:buNone/>
              <a:defRPr sz="4800">
                <a:solidFill>
                  <a:schemeClr val="accent2"/>
                </a:solidFill>
              </a:defRPr>
            </a:lvl4pPr>
            <a:lvl5pPr lvl="4" algn="ctr" rtl="0">
              <a:spcBef>
                <a:spcPts val="0"/>
              </a:spcBef>
              <a:spcAft>
                <a:spcPts val="0"/>
              </a:spcAft>
              <a:buClr>
                <a:schemeClr val="accent2"/>
              </a:buClr>
              <a:buSzPts val="4800"/>
              <a:buNone/>
              <a:defRPr sz="4800">
                <a:solidFill>
                  <a:schemeClr val="accent2"/>
                </a:solidFill>
              </a:defRPr>
            </a:lvl5pPr>
            <a:lvl6pPr lvl="5" algn="ctr" rtl="0">
              <a:spcBef>
                <a:spcPts val="0"/>
              </a:spcBef>
              <a:spcAft>
                <a:spcPts val="0"/>
              </a:spcAft>
              <a:buClr>
                <a:schemeClr val="accent2"/>
              </a:buClr>
              <a:buSzPts val="4800"/>
              <a:buNone/>
              <a:defRPr sz="4800">
                <a:solidFill>
                  <a:schemeClr val="accent2"/>
                </a:solidFill>
              </a:defRPr>
            </a:lvl6pPr>
            <a:lvl7pPr lvl="6" algn="ctr" rtl="0">
              <a:spcBef>
                <a:spcPts val="0"/>
              </a:spcBef>
              <a:spcAft>
                <a:spcPts val="0"/>
              </a:spcAft>
              <a:buClr>
                <a:schemeClr val="accent2"/>
              </a:buClr>
              <a:buSzPts val="4800"/>
              <a:buNone/>
              <a:defRPr sz="4800">
                <a:solidFill>
                  <a:schemeClr val="accent2"/>
                </a:solidFill>
              </a:defRPr>
            </a:lvl7pPr>
            <a:lvl8pPr lvl="7" algn="ctr" rtl="0">
              <a:spcBef>
                <a:spcPts val="0"/>
              </a:spcBef>
              <a:spcAft>
                <a:spcPts val="0"/>
              </a:spcAft>
              <a:buClr>
                <a:schemeClr val="accent2"/>
              </a:buClr>
              <a:buSzPts val="4800"/>
              <a:buNone/>
              <a:defRPr sz="4800">
                <a:solidFill>
                  <a:schemeClr val="accent2"/>
                </a:solidFill>
              </a:defRPr>
            </a:lvl8pPr>
            <a:lvl9pPr lvl="8" algn="ctr" rtl="0">
              <a:spcBef>
                <a:spcPts val="0"/>
              </a:spcBef>
              <a:spcAft>
                <a:spcPts val="0"/>
              </a:spcAft>
              <a:buClr>
                <a:schemeClr val="accent2"/>
              </a:buClr>
              <a:buSzPts val="4800"/>
              <a:buNone/>
              <a:defRPr sz="4800">
                <a:solidFill>
                  <a:schemeClr val="accent2"/>
                </a:solidFill>
              </a:defRPr>
            </a:lvl9pPr>
          </a:lstStyle>
          <a:p>
            <a:r>
              <a:t>xx%</a:t>
            </a:r>
          </a:p>
        </p:txBody>
      </p:sp>
      <p:pic>
        <p:nvPicPr>
          <p:cNvPr id="3212" name="Google Shape;3212;p37"/>
          <p:cNvPicPr preferRelativeResize="0"/>
          <p:nvPr/>
        </p:nvPicPr>
        <p:blipFill>
          <a:blip r:embed="rId2">
            <a:alphaModFix amt="50000"/>
          </a:blip>
          <a:stretch>
            <a:fillRect/>
          </a:stretch>
        </p:blipFill>
        <p:spPr>
          <a:xfrm>
            <a:off x="3139875" y="-1029625"/>
            <a:ext cx="2826351" cy="2528400"/>
          </a:xfrm>
          <a:prstGeom prst="rect">
            <a:avLst/>
          </a:prstGeom>
          <a:noFill/>
          <a:ln>
            <a:noFill/>
          </a:ln>
        </p:spPr>
      </p:pic>
      <p:pic>
        <p:nvPicPr>
          <p:cNvPr id="3213" name="Google Shape;3213;p37"/>
          <p:cNvPicPr preferRelativeResize="0"/>
          <p:nvPr/>
        </p:nvPicPr>
        <p:blipFill>
          <a:blip r:embed="rId2">
            <a:alphaModFix amt="50000"/>
          </a:blip>
          <a:stretch>
            <a:fillRect/>
          </a:stretch>
        </p:blipFill>
        <p:spPr>
          <a:xfrm>
            <a:off x="5882750" y="0"/>
            <a:ext cx="3261251" cy="2528400"/>
          </a:xfrm>
          <a:prstGeom prst="rect">
            <a:avLst/>
          </a:prstGeom>
          <a:noFill/>
          <a:ln>
            <a:noFill/>
          </a:ln>
        </p:spPr>
      </p:pic>
      <p:pic>
        <p:nvPicPr>
          <p:cNvPr id="3214" name="Google Shape;3214;p37"/>
          <p:cNvPicPr preferRelativeResize="0"/>
          <p:nvPr/>
        </p:nvPicPr>
        <p:blipFill>
          <a:blip r:embed="rId2">
            <a:alphaModFix amt="50000"/>
          </a:blip>
          <a:stretch>
            <a:fillRect/>
          </a:stretch>
        </p:blipFill>
        <p:spPr>
          <a:xfrm>
            <a:off x="-1072875" y="3597300"/>
            <a:ext cx="3295750" cy="2595625"/>
          </a:xfrm>
          <a:prstGeom prst="rect">
            <a:avLst/>
          </a:prstGeom>
          <a:noFill/>
          <a:ln>
            <a:noFill/>
          </a:ln>
        </p:spPr>
      </p:pic>
    </p:spTree>
    <p:extLst>
      <p:ext uri="{BB962C8B-B14F-4D97-AF65-F5344CB8AC3E}">
        <p14:creationId xmlns:p14="http://schemas.microsoft.com/office/powerpoint/2010/main" val="1988909342"/>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matchingName="Title only 1">
  <p:cSld name="Title only 1">
    <p:spTree>
      <p:nvGrpSpPr>
        <p:cNvPr id="1" name="Shape 3215"/>
        <p:cNvGrpSpPr/>
        <p:nvPr/>
      </p:nvGrpSpPr>
      <p:grpSpPr>
        <a:xfrm>
          <a:off x="0" y="0"/>
          <a:ext cx="0" cy="0"/>
          <a:chOff x="0" y="0"/>
          <a:chExt cx="0" cy="0"/>
        </a:xfrm>
      </p:grpSpPr>
      <p:sp>
        <p:nvSpPr>
          <p:cNvPr id="3216" name="Google Shape;3216;p38"/>
          <p:cNvSpPr/>
          <p:nvPr/>
        </p:nvSpPr>
        <p:spPr>
          <a:xfrm rot="-623770">
            <a:off x="-1493817" y="2487004"/>
            <a:ext cx="3223766" cy="3941656"/>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3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18" name="Google Shape;3218;p38"/>
          <p:cNvGrpSpPr/>
          <p:nvPr/>
        </p:nvGrpSpPr>
        <p:grpSpPr>
          <a:xfrm rot="-8896874">
            <a:off x="8279370" y="-568559"/>
            <a:ext cx="988457" cy="1980226"/>
            <a:chOff x="3238525" y="2739250"/>
            <a:chExt cx="1148975" cy="2301800"/>
          </a:xfrm>
        </p:grpSpPr>
        <p:sp>
          <p:nvSpPr>
            <p:cNvPr id="3219" name="Google Shape;3219;p38"/>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38"/>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38"/>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38"/>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38"/>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38"/>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38"/>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38"/>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38"/>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38"/>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38"/>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38"/>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38"/>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38"/>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38"/>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38"/>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38"/>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38"/>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38"/>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38"/>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38"/>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38"/>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38"/>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38"/>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38"/>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38"/>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38"/>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38"/>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38"/>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38"/>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38"/>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38"/>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38"/>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38"/>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38"/>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38"/>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38"/>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38"/>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38"/>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38"/>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38"/>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38"/>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38"/>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38"/>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38"/>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38"/>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38"/>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38"/>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38"/>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38"/>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38"/>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38"/>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38"/>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38"/>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38"/>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38"/>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38"/>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38"/>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38"/>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278" name="Google Shape;3278;p38"/>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a:spcBef>
                <a:spcPts val="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grpSp>
        <p:nvGrpSpPr>
          <p:cNvPr id="3279" name="Google Shape;3279;p38"/>
          <p:cNvGrpSpPr/>
          <p:nvPr/>
        </p:nvGrpSpPr>
        <p:grpSpPr>
          <a:xfrm rot="3599956">
            <a:off x="6936532" y="3729877"/>
            <a:ext cx="2639704" cy="2047351"/>
            <a:chOff x="7065429" y="3849917"/>
            <a:chExt cx="2639762" cy="2047396"/>
          </a:xfrm>
        </p:grpSpPr>
        <p:sp>
          <p:nvSpPr>
            <p:cNvPr id="3280" name="Google Shape;3280;p38"/>
            <p:cNvSpPr/>
            <p:nvPr/>
          </p:nvSpPr>
          <p:spPr>
            <a:xfrm rot="-2052473">
              <a:off x="8405117" y="4230685"/>
              <a:ext cx="564707" cy="910065"/>
            </a:xfrm>
            <a:custGeom>
              <a:avLst/>
              <a:gdLst/>
              <a:ahLst/>
              <a:cxnLst/>
              <a:rect l="l" t="t" r="r" b="b"/>
              <a:pathLst>
                <a:path w="13310" h="21450" extrusionOk="0">
                  <a:moveTo>
                    <a:pt x="12876" y="0"/>
                  </a:moveTo>
                  <a:lnTo>
                    <a:pt x="12876" y="0"/>
                  </a:lnTo>
                  <a:cubicBezTo>
                    <a:pt x="8173" y="1035"/>
                    <a:pt x="6672" y="3203"/>
                    <a:pt x="5304" y="6305"/>
                  </a:cubicBezTo>
                  <a:cubicBezTo>
                    <a:pt x="3936" y="9441"/>
                    <a:pt x="4170" y="8840"/>
                    <a:pt x="2102" y="11642"/>
                  </a:cubicBezTo>
                  <a:cubicBezTo>
                    <a:pt x="0" y="14444"/>
                    <a:pt x="601" y="21449"/>
                    <a:pt x="601" y="21449"/>
                  </a:cubicBezTo>
                  <a:cubicBezTo>
                    <a:pt x="5704" y="19014"/>
                    <a:pt x="7339" y="16179"/>
                    <a:pt x="7973" y="13143"/>
                  </a:cubicBezTo>
                  <a:cubicBezTo>
                    <a:pt x="8673" y="10108"/>
                    <a:pt x="9274" y="9541"/>
                    <a:pt x="11275" y="6172"/>
                  </a:cubicBezTo>
                  <a:cubicBezTo>
                    <a:pt x="13310" y="2803"/>
                    <a:pt x="12876" y="1"/>
                    <a:pt x="1287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281" name="Google Shape;3281;p38"/>
            <p:cNvGrpSpPr/>
            <p:nvPr/>
          </p:nvGrpSpPr>
          <p:grpSpPr>
            <a:xfrm>
              <a:off x="7065429" y="3849917"/>
              <a:ext cx="2639762" cy="2047396"/>
              <a:chOff x="7370229" y="3849917"/>
              <a:chExt cx="2639762" cy="2047396"/>
            </a:xfrm>
          </p:grpSpPr>
          <p:grpSp>
            <p:nvGrpSpPr>
              <p:cNvPr id="3282" name="Google Shape;3282;p38"/>
              <p:cNvGrpSpPr/>
              <p:nvPr/>
            </p:nvGrpSpPr>
            <p:grpSpPr>
              <a:xfrm rot="-2700000">
                <a:off x="7782639" y="4230035"/>
                <a:ext cx="726055" cy="1467214"/>
                <a:chOff x="9937964" y="2382704"/>
                <a:chExt cx="726062" cy="1467228"/>
              </a:xfrm>
            </p:grpSpPr>
            <p:sp>
              <p:nvSpPr>
                <p:cNvPr id="3283" name="Google Shape;3283;p38"/>
                <p:cNvSpPr/>
                <p:nvPr/>
              </p:nvSpPr>
              <p:spPr>
                <a:xfrm>
                  <a:off x="9937964" y="2382704"/>
                  <a:ext cx="639892" cy="1200062"/>
                </a:xfrm>
                <a:custGeom>
                  <a:avLst/>
                  <a:gdLst/>
                  <a:ahLst/>
                  <a:cxnLst/>
                  <a:rect l="l" t="t" r="r" b="b"/>
                  <a:pathLst>
                    <a:path w="15082" h="28285" extrusionOk="0">
                      <a:moveTo>
                        <a:pt x="172" y="1"/>
                      </a:moveTo>
                      <a:cubicBezTo>
                        <a:pt x="61" y="1"/>
                        <a:pt x="1" y="53"/>
                        <a:pt x="4" y="165"/>
                      </a:cubicBezTo>
                      <a:cubicBezTo>
                        <a:pt x="38" y="1232"/>
                        <a:pt x="471" y="6369"/>
                        <a:pt x="1205" y="8838"/>
                      </a:cubicBezTo>
                      <a:cubicBezTo>
                        <a:pt x="1939" y="11239"/>
                        <a:pt x="4541" y="13007"/>
                        <a:pt x="5642" y="15609"/>
                      </a:cubicBezTo>
                      <a:cubicBezTo>
                        <a:pt x="6709" y="18211"/>
                        <a:pt x="6409" y="18912"/>
                        <a:pt x="9344" y="21347"/>
                      </a:cubicBezTo>
                      <a:cubicBezTo>
                        <a:pt x="12246" y="23715"/>
                        <a:pt x="15082" y="28285"/>
                        <a:pt x="15082" y="28285"/>
                      </a:cubicBezTo>
                      <a:cubicBezTo>
                        <a:pt x="14148" y="23782"/>
                        <a:pt x="13480" y="18111"/>
                        <a:pt x="11879" y="15176"/>
                      </a:cubicBezTo>
                      <a:cubicBezTo>
                        <a:pt x="10345" y="12173"/>
                        <a:pt x="8677" y="10772"/>
                        <a:pt x="7309" y="7103"/>
                      </a:cubicBezTo>
                      <a:cubicBezTo>
                        <a:pt x="6171" y="4077"/>
                        <a:pt x="1156" y="1"/>
                        <a:pt x="17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38"/>
                <p:cNvSpPr/>
                <p:nvPr/>
              </p:nvSpPr>
              <p:spPr>
                <a:xfrm>
                  <a:off x="10152563" y="2715845"/>
                  <a:ext cx="511464" cy="1134087"/>
                </a:xfrm>
                <a:custGeom>
                  <a:avLst/>
                  <a:gdLst/>
                  <a:ahLst/>
                  <a:cxnLst/>
                  <a:rect l="l" t="t" r="r" b="b"/>
                  <a:pathLst>
                    <a:path w="12055" h="26730" extrusionOk="0">
                      <a:moveTo>
                        <a:pt x="398" y="1"/>
                      </a:moveTo>
                      <a:cubicBezTo>
                        <a:pt x="185" y="1"/>
                        <a:pt x="1" y="211"/>
                        <a:pt x="150" y="385"/>
                      </a:cubicBezTo>
                      <a:cubicBezTo>
                        <a:pt x="1017" y="1586"/>
                        <a:pt x="1784" y="2887"/>
                        <a:pt x="2485" y="4221"/>
                      </a:cubicBezTo>
                      <a:cubicBezTo>
                        <a:pt x="4620" y="8057"/>
                        <a:pt x="6421" y="12060"/>
                        <a:pt x="7989" y="16163"/>
                      </a:cubicBezTo>
                      <a:cubicBezTo>
                        <a:pt x="9323" y="19566"/>
                        <a:pt x="10491" y="23068"/>
                        <a:pt x="11525" y="26571"/>
                      </a:cubicBezTo>
                      <a:cubicBezTo>
                        <a:pt x="11562" y="26682"/>
                        <a:pt x="11649" y="26729"/>
                        <a:pt x="11739" y="26729"/>
                      </a:cubicBezTo>
                      <a:cubicBezTo>
                        <a:pt x="11893" y="26729"/>
                        <a:pt x="12055" y="26593"/>
                        <a:pt x="11992" y="26404"/>
                      </a:cubicBezTo>
                      <a:cubicBezTo>
                        <a:pt x="10290" y="20700"/>
                        <a:pt x="8289" y="15062"/>
                        <a:pt x="5821" y="9659"/>
                      </a:cubicBezTo>
                      <a:cubicBezTo>
                        <a:pt x="4520" y="6823"/>
                        <a:pt x="3052" y="3988"/>
                        <a:pt x="1384" y="1319"/>
                      </a:cubicBezTo>
                      <a:cubicBezTo>
                        <a:pt x="1151" y="886"/>
                        <a:pt x="850" y="485"/>
                        <a:pt x="617" y="85"/>
                      </a:cubicBezTo>
                      <a:cubicBezTo>
                        <a:pt x="549" y="25"/>
                        <a:pt x="472" y="1"/>
                        <a:pt x="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5" name="Google Shape;3285;p38"/>
              <p:cNvGrpSpPr/>
              <p:nvPr/>
            </p:nvGrpSpPr>
            <p:grpSpPr>
              <a:xfrm>
                <a:off x="7998979" y="4595823"/>
                <a:ext cx="850035" cy="735650"/>
                <a:chOff x="9717341" y="3079873"/>
                <a:chExt cx="850035" cy="735650"/>
              </a:xfrm>
            </p:grpSpPr>
            <p:sp>
              <p:nvSpPr>
                <p:cNvPr id="3286" name="Google Shape;3286;p38"/>
                <p:cNvSpPr/>
                <p:nvPr/>
              </p:nvSpPr>
              <p:spPr>
                <a:xfrm>
                  <a:off x="9717341" y="3079873"/>
                  <a:ext cx="723219" cy="529792"/>
                </a:xfrm>
                <a:custGeom>
                  <a:avLst/>
                  <a:gdLst/>
                  <a:ahLst/>
                  <a:cxnLst/>
                  <a:rect l="l" t="t" r="r" b="b"/>
                  <a:pathLst>
                    <a:path w="17046" h="12487" extrusionOk="0">
                      <a:moveTo>
                        <a:pt x="2057" y="1"/>
                      </a:moveTo>
                      <a:cubicBezTo>
                        <a:pt x="1068" y="1"/>
                        <a:pt x="383" y="142"/>
                        <a:pt x="267" y="245"/>
                      </a:cubicBezTo>
                      <a:cubicBezTo>
                        <a:pt x="0" y="478"/>
                        <a:pt x="3536" y="4848"/>
                        <a:pt x="5738" y="6116"/>
                      </a:cubicBezTo>
                      <a:cubicBezTo>
                        <a:pt x="6905" y="6783"/>
                        <a:pt x="7406" y="6516"/>
                        <a:pt x="10241" y="9451"/>
                      </a:cubicBezTo>
                      <a:cubicBezTo>
                        <a:pt x="12576" y="11953"/>
                        <a:pt x="15612" y="12487"/>
                        <a:pt x="17046" y="12487"/>
                      </a:cubicBezTo>
                      <a:cubicBezTo>
                        <a:pt x="17046" y="12487"/>
                        <a:pt x="15345" y="8017"/>
                        <a:pt x="13377" y="5849"/>
                      </a:cubicBezTo>
                      <a:cubicBezTo>
                        <a:pt x="11942" y="4314"/>
                        <a:pt x="9741" y="3080"/>
                        <a:pt x="8073" y="1846"/>
                      </a:cubicBezTo>
                      <a:cubicBezTo>
                        <a:pt x="6017" y="366"/>
                        <a:pt x="3645" y="1"/>
                        <a:pt x="20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38"/>
                <p:cNvSpPr/>
                <p:nvPr/>
              </p:nvSpPr>
              <p:spPr>
                <a:xfrm>
                  <a:off x="10033808" y="3259680"/>
                  <a:ext cx="533568" cy="555843"/>
                </a:xfrm>
                <a:custGeom>
                  <a:avLst/>
                  <a:gdLst/>
                  <a:ahLst/>
                  <a:cxnLst/>
                  <a:rect l="l" t="t" r="r" b="b"/>
                  <a:pathLst>
                    <a:path w="12576" h="13101" extrusionOk="0">
                      <a:moveTo>
                        <a:pt x="372" y="0"/>
                      </a:moveTo>
                      <a:cubicBezTo>
                        <a:pt x="159" y="0"/>
                        <a:pt x="0" y="273"/>
                        <a:pt x="247" y="410"/>
                      </a:cubicBezTo>
                      <a:cubicBezTo>
                        <a:pt x="1314" y="1044"/>
                        <a:pt x="2382" y="1744"/>
                        <a:pt x="3383" y="2511"/>
                      </a:cubicBezTo>
                      <a:cubicBezTo>
                        <a:pt x="5617" y="4179"/>
                        <a:pt x="7652" y="6081"/>
                        <a:pt x="9387" y="8282"/>
                      </a:cubicBezTo>
                      <a:cubicBezTo>
                        <a:pt x="10454" y="9717"/>
                        <a:pt x="11422" y="11284"/>
                        <a:pt x="12089" y="12952"/>
                      </a:cubicBezTo>
                      <a:cubicBezTo>
                        <a:pt x="12135" y="13057"/>
                        <a:pt x="12214" y="13101"/>
                        <a:pt x="12292" y="13101"/>
                      </a:cubicBezTo>
                      <a:cubicBezTo>
                        <a:pt x="12436" y="13101"/>
                        <a:pt x="12576" y="12948"/>
                        <a:pt x="12489" y="12752"/>
                      </a:cubicBezTo>
                      <a:cubicBezTo>
                        <a:pt x="10488" y="7682"/>
                        <a:pt x="6218" y="3645"/>
                        <a:pt x="1715" y="743"/>
                      </a:cubicBezTo>
                      <a:cubicBezTo>
                        <a:pt x="1314" y="477"/>
                        <a:pt x="914" y="243"/>
                        <a:pt x="514" y="43"/>
                      </a:cubicBezTo>
                      <a:cubicBezTo>
                        <a:pt x="466" y="13"/>
                        <a:pt x="418"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88" name="Google Shape;3288;p38"/>
              <p:cNvGrpSpPr/>
              <p:nvPr/>
            </p:nvGrpSpPr>
            <p:grpSpPr>
              <a:xfrm rot="-2052487">
                <a:off x="8347232" y="3770480"/>
                <a:ext cx="396315" cy="2206270"/>
                <a:chOff x="10385362" y="1558762"/>
                <a:chExt cx="396315" cy="2206272"/>
              </a:xfrm>
            </p:grpSpPr>
            <p:sp>
              <p:nvSpPr>
                <p:cNvPr id="3289" name="Google Shape;3289;p38"/>
                <p:cNvSpPr/>
                <p:nvPr/>
              </p:nvSpPr>
              <p:spPr>
                <a:xfrm>
                  <a:off x="10385362" y="1558762"/>
                  <a:ext cx="396315" cy="1354625"/>
                </a:xfrm>
                <a:custGeom>
                  <a:avLst/>
                  <a:gdLst/>
                  <a:ahLst/>
                  <a:cxnLst/>
                  <a:rect l="l" t="t" r="r" b="b"/>
                  <a:pathLst>
                    <a:path w="9341" h="31928" extrusionOk="0">
                      <a:moveTo>
                        <a:pt x="2437" y="1"/>
                      </a:moveTo>
                      <a:cubicBezTo>
                        <a:pt x="2374" y="1"/>
                        <a:pt x="2327" y="34"/>
                        <a:pt x="2302" y="104"/>
                      </a:cubicBezTo>
                      <a:cubicBezTo>
                        <a:pt x="1935" y="1138"/>
                        <a:pt x="367" y="6109"/>
                        <a:pt x="167" y="8677"/>
                      </a:cubicBezTo>
                      <a:cubicBezTo>
                        <a:pt x="0" y="11279"/>
                        <a:pt x="2035" y="13814"/>
                        <a:pt x="2135" y="16649"/>
                      </a:cubicBezTo>
                      <a:cubicBezTo>
                        <a:pt x="2202" y="19485"/>
                        <a:pt x="1635" y="20019"/>
                        <a:pt x="3769" y="23321"/>
                      </a:cubicBezTo>
                      <a:cubicBezTo>
                        <a:pt x="5838" y="26623"/>
                        <a:pt x="7038" y="31927"/>
                        <a:pt x="7038" y="31927"/>
                      </a:cubicBezTo>
                      <a:cubicBezTo>
                        <a:pt x="7806" y="27324"/>
                        <a:pt x="9340" y="21786"/>
                        <a:pt x="8873" y="18384"/>
                      </a:cubicBezTo>
                      <a:cubicBezTo>
                        <a:pt x="8439" y="15015"/>
                        <a:pt x="7205" y="13147"/>
                        <a:pt x="7205" y="9211"/>
                      </a:cubicBezTo>
                      <a:cubicBezTo>
                        <a:pt x="7205" y="5861"/>
                        <a:pt x="3282" y="1"/>
                        <a:pt x="2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38"/>
                <p:cNvSpPr/>
                <p:nvPr/>
              </p:nvSpPr>
              <p:spPr>
                <a:xfrm>
                  <a:off x="10542726" y="1971285"/>
                  <a:ext cx="180911" cy="1793750"/>
                </a:xfrm>
                <a:custGeom>
                  <a:avLst/>
                  <a:gdLst/>
                  <a:ahLst/>
                  <a:cxnLst/>
                  <a:rect l="l" t="t" r="r" b="b"/>
                  <a:pathLst>
                    <a:path w="4264" h="42278" extrusionOk="0">
                      <a:moveTo>
                        <a:pt x="313" y="0"/>
                      </a:moveTo>
                      <a:cubicBezTo>
                        <a:pt x="156" y="0"/>
                        <a:pt x="0" y="108"/>
                        <a:pt x="60" y="288"/>
                      </a:cubicBezTo>
                      <a:cubicBezTo>
                        <a:pt x="661" y="3190"/>
                        <a:pt x="1128" y="6059"/>
                        <a:pt x="1561" y="8928"/>
                      </a:cubicBezTo>
                      <a:cubicBezTo>
                        <a:pt x="2495" y="15599"/>
                        <a:pt x="3163" y="22304"/>
                        <a:pt x="3396" y="29042"/>
                      </a:cubicBezTo>
                      <a:cubicBezTo>
                        <a:pt x="3496" y="33379"/>
                        <a:pt x="3429" y="37715"/>
                        <a:pt x="3096" y="42052"/>
                      </a:cubicBezTo>
                      <a:cubicBezTo>
                        <a:pt x="3080" y="42209"/>
                        <a:pt x="3184" y="42277"/>
                        <a:pt x="3300" y="42277"/>
                      </a:cubicBezTo>
                      <a:cubicBezTo>
                        <a:pt x="3431" y="42277"/>
                        <a:pt x="3579" y="42192"/>
                        <a:pt x="3596" y="42052"/>
                      </a:cubicBezTo>
                      <a:cubicBezTo>
                        <a:pt x="4263" y="34479"/>
                        <a:pt x="3997" y="26874"/>
                        <a:pt x="3296" y="19302"/>
                      </a:cubicBezTo>
                      <a:cubicBezTo>
                        <a:pt x="2796" y="13898"/>
                        <a:pt x="2095" y="8461"/>
                        <a:pt x="1128" y="3124"/>
                      </a:cubicBezTo>
                      <a:cubicBezTo>
                        <a:pt x="961" y="2123"/>
                        <a:pt x="761" y="1122"/>
                        <a:pt x="561" y="155"/>
                      </a:cubicBezTo>
                      <a:cubicBezTo>
                        <a:pt x="521" y="48"/>
                        <a:pt x="417" y="0"/>
                        <a:pt x="31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1" name="Google Shape;3291;p38"/>
              <p:cNvGrpSpPr/>
              <p:nvPr/>
            </p:nvGrpSpPr>
            <p:grpSpPr>
              <a:xfrm rot="-2052487">
                <a:off x="8648186" y="3915934"/>
                <a:ext cx="413328" cy="1529595"/>
                <a:chOff x="10729237" y="2301922"/>
                <a:chExt cx="413329" cy="1529596"/>
              </a:xfrm>
            </p:grpSpPr>
            <p:sp>
              <p:nvSpPr>
                <p:cNvPr id="3292" name="Google Shape;3292;p38"/>
                <p:cNvSpPr/>
                <p:nvPr/>
              </p:nvSpPr>
              <p:spPr>
                <a:xfrm>
                  <a:off x="10729237" y="2301922"/>
                  <a:ext cx="413329" cy="891656"/>
                </a:xfrm>
                <a:custGeom>
                  <a:avLst/>
                  <a:gdLst/>
                  <a:ahLst/>
                  <a:cxnLst/>
                  <a:rect l="l" t="t" r="r" b="b"/>
                  <a:pathLst>
                    <a:path w="9742" h="21016" extrusionOk="0">
                      <a:moveTo>
                        <a:pt x="9329" y="0"/>
                      </a:moveTo>
                      <a:cubicBezTo>
                        <a:pt x="8837" y="0"/>
                        <a:pt x="4723" y="1937"/>
                        <a:pt x="3070" y="6072"/>
                      </a:cubicBezTo>
                      <a:cubicBezTo>
                        <a:pt x="2269" y="8140"/>
                        <a:pt x="935" y="10575"/>
                        <a:pt x="535" y="12810"/>
                      </a:cubicBezTo>
                      <a:cubicBezTo>
                        <a:pt x="1" y="15945"/>
                        <a:pt x="1002" y="21016"/>
                        <a:pt x="1002" y="21016"/>
                      </a:cubicBezTo>
                      <a:cubicBezTo>
                        <a:pt x="2269" y="20182"/>
                        <a:pt x="4738" y="17947"/>
                        <a:pt x="5505" y="14311"/>
                      </a:cubicBezTo>
                      <a:cubicBezTo>
                        <a:pt x="6405" y="9975"/>
                        <a:pt x="7006" y="9908"/>
                        <a:pt x="7706" y="8607"/>
                      </a:cubicBezTo>
                      <a:cubicBezTo>
                        <a:pt x="9041" y="6172"/>
                        <a:pt x="9741" y="67"/>
                        <a:pt x="9341" y="1"/>
                      </a:cubicBezTo>
                      <a:cubicBezTo>
                        <a:pt x="9337" y="0"/>
                        <a:pt x="9333" y="0"/>
                        <a:pt x="93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38"/>
                <p:cNvSpPr/>
                <p:nvPr/>
              </p:nvSpPr>
              <p:spPr>
                <a:xfrm>
                  <a:off x="10740565" y="2430944"/>
                  <a:ext cx="285749" cy="1400574"/>
                </a:xfrm>
                <a:custGeom>
                  <a:avLst/>
                  <a:gdLst/>
                  <a:ahLst/>
                  <a:cxnLst/>
                  <a:rect l="l" t="t" r="r" b="b"/>
                  <a:pathLst>
                    <a:path w="6735" h="33011" extrusionOk="0">
                      <a:moveTo>
                        <a:pt x="6360" y="0"/>
                      </a:moveTo>
                      <a:cubicBezTo>
                        <a:pt x="6288" y="0"/>
                        <a:pt x="6219" y="29"/>
                        <a:pt x="6172" y="95"/>
                      </a:cubicBezTo>
                      <a:cubicBezTo>
                        <a:pt x="5104" y="1763"/>
                        <a:pt x="4304" y="3631"/>
                        <a:pt x="3603" y="5533"/>
                      </a:cubicBezTo>
                      <a:cubicBezTo>
                        <a:pt x="1735" y="10303"/>
                        <a:pt x="668" y="15440"/>
                        <a:pt x="301" y="20577"/>
                      </a:cubicBezTo>
                      <a:cubicBezTo>
                        <a:pt x="1" y="24613"/>
                        <a:pt x="134" y="28749"/>
                        <a:pt x="634" y="32785"/>
                      </a:cubicBezTo>
                      <a:cubicBezTo>
                        <a:pt x="651" y="32935"/>
                        <a:pt x="785" y="33011"/>
                        <a:pt x="910" y="33011"/>
                      </a:cubicBezTo>
                      <a:cubicBezTo>
                        <a:pt x="1035" y="33011"/>
                        <a:pt x="1152" y="32935"/>
                        <a:pt x="1135" y="32785"/>
                      </a:cubicBezTo>
                      <a:cubicBezTo>
                        <a:pt x="301" y="26214"/>
                        <a:pt x="468" y="19476"/>
                        <a:pt x="1902" y="13038"/>
                      </a:cubicBezTo>
                      <a:cubicBezTo>
                        <a:pt x="2736" y="9269"/>
                        <a:pt x="3937" y="5533"/>
                        <a:pt x="5671" y="2097"/>
                      </a:cubicBezTo>
                      <a:cubicBezTo>
                        <a:pt x="5972" y="1530"/>
                        <a:pt x="6272" y="929"/>
                        <a:pt x="6639" y="396"/>
                      </a:cubicBezTo>
                      <a:cubicBezTo>
                        <a:pt x="6734" y="181"/>
                        <a:pt x="6540" y="0"/>
                        <a:pt x="6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4" name="Google Shape;3294;p38"/>
              <p:cNvGrpSpPr/>
              <p:nvPr/>
            </p:nvGrpSpPr>
            <p:grpSpPr>
              <a:xfrm rot="-2052487">
                <a:off x="8810725" y="4222603"/>
                <a:ext cx="932683" cy="1235360"/>
                <a:chOff x="10873618" y="2588732"/>
                <a:chExt cx="932684" cy="1235362"/>
              </a:xfrm>
            </p:grpSpPr>
            <p:sp>
              <p:nvSpPr>
                <p:cNvPr id="3295" name="Google Shape;3295;p38"/>
                <p:cNvSpPr/>
                <p:nvPr/>
              </p:nvSpPr>
              <p:spPr>
                <a:xfrm>
                  <a:off x="10873618" y="2588732"/>
                  <a:ext cx="472133" cy="1235362"/>
                </a:xfrm>
                <a:custGeom>
                  <a:avLst/>
                  <a:gdLst/>
                  <a:ahLst/>
                  <a:cxnLst/>
                  <a:rect l="l" t="t" r="r" b="b"/>
                  <a:pathLst>
                    <a:path w="11128" h="29117" extrusionOk="0">
                      <a:moveTo>
                        <a:pt x="10767" y="0"/>
                      </a:moveTo>
                      <a:cubicBezTo>
                        <a:pt x="10711" y="0"/>
                        <a:pt x="10655" y="24"/>
                        <a:pt x="10608" y="79"/>
                      </a:cubicBezTo>
                      <a:cubicBezTo>
                        <a:pt x="9207" y="1647"/>
                        <a:pt x="8106" y="3348"/>
                        <a:pt x="7005" y="5083"/>
                      </a:cubicBezTo>
                      <a:cubicBezTo>
                        <a:pt x="4470" y="9219"/>
                        <a:pt x="2502" y="13755"/>
                        <a:pt x="1335" y="18492"/>
                      </a:cubicBezTo>
                      <a:cubicBezTo>
                        <a:pt x="467" y="21861"/>
                        <a:pt x="0" y="25364"/>
                        <a:pt x="0" y="28866"/>
                      </a:cubicBezTo>
                      <a:cubicBezTo>
                        <a:pt x="0" y="29033"/>
                        <a:pt x="125" y="29116"/>
                        <a:pt x="250" y="29116"/>
                      </a:cubicBezTo>
                      <a:cubicBezTo>
                        <a:pt x="376" y="29116"/>
                        <a:pt x="501" y="29033"/>
                        <a:pt x="501" y="28866"/>
                      </a:cubicBezTo>
                      <a:cubicBezTo>
                        <a:pt x="534" y="23029"/>
                        <a:pt x="1835" y="17225"/>
                        <a:pt x="4137" y="11854"/>
                      </a:cubicBezTo>
                      <a:cubicBezTo>
                        <a:pt x="5604" y="8385"/>
                        <a:pt x="7472" y="5049"/>
                        <a:pt x="9707" y="2047"/>
                      </a:cubicBezTo>
                      <a:cubicBezTo>
                        <a:pt x="10141" y="1513"/>
                        <a:pt x="10541" y="980"/>
                        <a:pt x="10975" y="479"/>
                      </a:cubicBezTo>
                      <a:cubicBezTo>
                        <a:pt x="11128" y="250"/>
                        <a:pt x="10949" y="0"/>
                        <a:pt x="107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38"/>
                <p:cNvSpPr/>
                <p:nvPr/>
              </p:nvSpPr>
              <p:spPr>
                <a:xfrm>
                  <a:off x="10981172" y="3037912"/>
                  <a:ext cx="825130" cy="571753"/>
                </a:xfrm>
                <a:custGeom>
                  <a:avLst/>
                  <a:gdLst/>
                  <a:ahLst/>
                  <a:cxnLst/>
                  <a:rect l="l" t="t" r="r" b="b"/>
                  <a:pathLst>
                    <a:path w="19448" h="13476" extrusionOk="0">
                      <a:moveTo>
                        <a:pt x="13768" y="0"/>
                      </a:moveTo>
                      <a:cubicBezTo>
                        <a:pt x="13126" y="0"/>
                        <a:pt x="12549" y="112"/>
                        <a:pt x="12109" y="400"/>
                      </a:cubicBezTo>
                      <a:cubicBezTo>
                        <a:pt x="10274" y="1601"/>
                        <a:pt x="9607" y="2501"/>
                        <a:pt x="7806" y="3135"/>
                      </a:cubicBezTo>
                      <a:cubicBezTo>
                        <a:pt x="6005" y="3769"/>
                        <a:pt x="5004" y="3635"/>
                        <a:pt x="3203" y="7004"/>
                      </a:cubicBezTo>
                      <a:cubicBezTo>
                        <a:pt x="1401" y="10440"/>
                        <a:pt x="0" y="13476"/>
                        <a:pt x="0" y="13476"/>
                      </a:cubicBezTo>
                      <a:cubicBezTo>
                        <a:pt x="1401" y="11841"/>
                        <a:pt x="5838" y="12008"/>
                        <a:pt x="7839" y="10340"/>
                      </a:cubicBezTo>
                      <a:cubicBezTo>
                        <a:pt x="9841" y="8672"/>
                        <a:pt x="12309" y="8606"/>
                        <a:pt x="15478" y="6704"/>
                      </a:cubicBezTo>
                      <a:cubicBezTo>
                        <a:pt x="18647" y="4836"/>
                        <a:pt x="19448" y="1300"/>
                        <a:pt x="19448" y="1300"/>
                      </a:cubicBezTo>
                      <a:cubicBezTo>
                        <a:pt x="18484" y="1123"/>
                        <a:pt x="15804" y="0"/>
                        <a:pt x="137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38"/>
                <p:cNvSpPr/>
                <p:nvPr/>
              </p:nvSpPr>
              <p:spPr>
                <a:xfrm>
                  <a:off x="10922282" y="3163540"/>
                  <a:ext cx="640995" cy="628012"/>
                </a:xfrm>
                <a:custGeom>
                  <a:avLst/>
                  <a:gdLst/>
                  <a:ahLst/>
                  <a:cxnLst/>
                  <a:rect l="l" t="t" r="r" b="b"/>
                  <a:pathLst>
                    <a:path w="15108" h="14802" extrusionOk="0">
                      <a:moveTo>
                        <a:pt x="14732" y="0"/>
                      </a:moveTo>
                      <a:cubicBezTo>
                        <a:pt x="14711" y="0"/>
                        <a:pt x="14688" y="3"/>
                        <a:pt x="14665" y="7"/>
                      </a:cubicBezTo>
                      <a:cubicBezTo>
                        <a:pt x="13130" y="508"/>
                        <a:pt x="11629" y="1275"/>
                        <a:pt x="10195" y="2042"/>
                      </a:cubicBezTo>
                      <a:cubicBezTo>
                        <a:pt x="7293" y="3677"/>
                        <a:pt x="4524" y="5811"/>
                        <a:pt x="2556" y="8547"/>
                      </a:cubicBezTo>
                      <a:cubicBezTo>
                        <a:pt x="1322" y="10348"/>
                        <a:pt x="388" y="12349"/>
                        <a:pt x="21" y="14484"/>
                      </a:cubicBezTo>
                      <a:cubicBezTo>
                        <a:pt x="0" y="14668"/>
                        <a:pt x="167" y="14801"/>
                        <a:pt x="307" y="14801"/>
                      </a:cubicBezTo>
                      <a:cubicBezTo>
                        <a:pt x="396" y="14801"/>
                        <a:pt x="475" y="14747"/>
                        <a:pt x="488" y="14618"/>
                      </a:cubicBezTo>
                      <a:cubicBezTo>
                        <a:pt x="1689" y="8046"/>
                        <a:pt x="7459" y="3543"/>
                        <a:pt x="13230" y="1041"/>
                      </a:cubicBezTo>
                      <a:cubicBezTo>
                        <a:pt x="13731" y="841"/>
                        <a:pt x="14231" y="641"/>
                        <a:pt x="14798" y="474"/>
                      </a:cubicBezTo>
                      <a:cubicBezTo>
                        <a:pt x="15108" y="381"/>
                        <a:pt x="15015" y="0"/>
                        <a:pt x="147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pic>
        <p:nvPicPr>
          <p:cNvPr id="3298" name="Google Shape;3298;p38"/>
          <p:cNvPicPr preferRelativeResize="0"/>
          <p:nvPr/>
        </p:nvPicPr>
        <p:blipFill>
          <a:blip r:embed="rId2">
            <a:alphaModFix amt="50000"/>
          </a:blip>
          <a:stretch>
            <a:fillRect/>
          </a:stretch>
        </p:blipFill>
        <p:spPr>
          <a:xfrm>
            <a:off x="-1440499" y="2380331"/>
            <a:ext cx="3852000" cy="3445953"/>
          </a:xfrm>
          <a:prstGeom prst="rect">
            <a:avLst/>
          </a:prstGeom>
          <a:noFill/>
          <a:ln>
            <a:noFill/>
          </a:ln>
        </p:spPr>
      </p:pic>
      <p:pic>
        <p:nvPicPr>
          <p:cNvPr id="3299" name="Google Shape;3299;p38"/>
          <p:cNvPicPr preferRelativeResize="0"/>
          <p:nvPr/>
        </p:nvPicPr>
        <p:blipFill>
          <a:blip r:embed="rId2">
            <a:alphaModFix amt="50000"/>
          </a:blip>
          <a:stretch>
            <a:fillRect/>
          </a:stretch>
        </p:blipFill>
        <p:spPr>
          <a:xfrm>
            <a:off x="6775025" y="2969325"/>
            <a:ext cx="2826351" cy="2528400"/>
          </a:xfrm>
          <a:prstGeom prst="rect">
            <a:avLst/>
          </a:prstGeom>
          <a:noFill/>
          <a:ln>
            <a:noFill/>
          </a:ln>
        </p:spPr>
      </p:pic>
      <p:pic>
        <p:nvPicPr>
          <p:cNvPr id="3300" name="Google Shape;3300;p38"/>
          <p:cNvPicPr preferRelativeResize="0"/>
          <p:nvPr/>
        </p:nvPicPr>
        <p:blipFill>
          <a:blip r:embed="rId2">
            <a:alphaModFix amt="50000"/>
          </a:blip>
          <a:stretch>
            <a:fillRect/>
          </a:stretch>
        </p:blipFill>
        <p:spPr>
          <a:xfrm>
            <a:off x="7491225" y="-689725"/>
            <a:ext cx="2826351" cy="2528400"/>
          </a:xfrm>
          <a:prstGeom prst="rect">
            <a:avLst/>
          </a:prstGeom>
          <a:noFill/>
          <a:ln>
            <a:noFill/>
          </a:ln>
        </p:spPr>
      </p:pic>
    </p:spTree>
    <p:extLst>
      <p:ext uri="{BB962C8B-B14F-4D97-AF65-F5344CB8AC3E}">
        <p14:creationId xmlns:p14="http://schemas.microsoft.com/office/powerpoint/2010/main" val="3265317160"/>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matchingName="Title only 2">
  <p:cSld name="Title only 2">
    <p:spTree>
      <p:nvGrpSpPr>
        <p:cNvPr id="1" name="Shape 3301"/>
        <p:cNvGrpSpPr/>
        <p:nvPr/>
      </p:nvGrpSpPr>
      <p:grpSpPr>
        <a:xfrm>
          <a:off x="0" y="0"/>
          <a:ext cx="0" cy="0"/>
          <a:chOff x="0" y="0"/>
          <a:chExt cx="0" cy="0"/>
        </a:xfrm>
      </p:grpSpPr>
      <p:sp>
        <p:nvSpPr>
          <p:cNvPr id="3302" name="Google Shape;3302;p39"/>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39"/>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04" name="Google Shape;3304;p39"/>
          <p:cNvGrpSpPr/>
          <p:nvPr/>
        </p:nvGrpSpPr>
        <p:grpSpPr>
          <a:xfrm rot="1702121" flipH="1">
            <a:off x="-1409092" y="-750648"/>
            <a:ext cx="2877440" cy="2228610"/>
            <a:chOff x="9298389" y="-164681"/>
            <a:chExt cx="3403527" cy="2636070"/>
          </a:xfrm>
        </p:grpSpPr>
        <p:sp>
          <p:nvSpPr>
            <p:cNvPr id="3305" name="Google Shape;3305;p3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3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07" name="Google Shape;3307;p39"/>
          <p:cNvGrpSpPr/>
          <p:nvPr/>
        </p:nvGrpSpPr>
        <p:grpSpPr>
          <a:xfrm rot="-2052684">
            <a:off x="8443735" y="3653551"/>
            <a:ext cx="1046336" cy="1939290"/>
            <a:chOff x="3321775" y="2146200"/>
            <a:chExt cx="1129175" cy="2092825"/>
          </a:xfrm>
        </p:grpSpPr>
        <p:sp>
          <p:nvSpPr>
            <p:cNvPr id="3308" name="Google Shape;3308;p39"/>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39"/>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39"/>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39"/>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39"/>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39"/>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39"/>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39"/>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39"/>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39"/>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39"/>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39"/>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39"/>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39"/>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39"/>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39"/>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39"/>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39"/>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39"/>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39"/>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39"/>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39"/>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39"/>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39"/>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39"/>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39"/>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39"/>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39"/>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39"/>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39"/>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38" name="Google Shape;3338;p39"/>
          <p:cNvSpPr txBox="1">
            <a:spLocks noGrp="1"/>
          </p:cNvSpPr>
          <p:nvPr>
            <p:ph type="title"/>
          </p:nvPr>
        </p:nvSpPr>
        <p:spPr>
          <a:xfrm>
            <a:off x="720000" y="540000"/>
            <a:ext cx="770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339" name="Google Shape;3339;p39"/>
          <p:cNvPicPr preferRelativeResize="0"/>
          <p:nvPr/>
        </p:nvPicPr>
        <p:blipFill>
          <a:blip r:embed="rId2">
            <a:alphaModFix amt="51000"/>
          </a:blip>
          <a:stretch>
            <a:fillRect/>
          </a:stretch>
        </p:blipFill>
        <p:spPr>
          <a:xfrm>
            <a:off x="7989075" y="3305523"/>
            <a:ext cx="2522775" cy="2256850"/>
          </a:xfrm>
          <a:prstGeom prst="rect">
            <a:avLst/>
          </a:prstGeom>
          <a:noFill/>
          <a:ln>
            <a:noFill/>
          </a:ln>
        </p:spPr>
      </p:pic>
      <p:pic>
        <p:nvPicPr>
          <p:cNvPr id="3340" name="Google Shape;3340;p39"/>
          <p:cNvPicPr preferRelativeResize="0"/>
          <p:nvPr/>
        </p:nvPicPr>
        <p:blipFill>
          <a:blip r:embed="rId2">
            <a:alphaModFix amt="51000"/>
          </a:blip>
          <a:stretch>
            <a:fillRect/>
          </a:stretch>
        </p:blipFill>
        <p:spPr>
          <a:xfrm>
            <a:off x="7501926" y="-1465457"/>
            <a:ext cx="3852000" cy="3445953"/>
          </a:xfrm>
          <a:prstGeom prst="rect">
            <a:avLst/>
          </a:prstGeom>
          <a:noFill/>
          <a:ln>
            <a:noFill/>
          </a:ln>
        </p:spPr>
      </p:pic>
      <p:pic>
        <p:nvPicPr>
          <p:cNvPr id="3341" name="Google Shape;3341;p39"/>
          <p:cNvPicPr preferRelativeResize="0"/>
          <p:nvPr/>
        </p:nvPicPr>
        <p:blipFill>
          <a:blip r:embed="rId2">
            <a:alphaModFix amt="51000"/>
          </a:blip>
          <a:stretch>
            <a:fillRect/>
          </a:stretch>
        </p:blipFill>
        <p:spPr>
          <a:xfrm>
            <a:off x="-2169699" y="-1395894"/>
            <a:ext cx="3852000" cy="3445953"/>
          </a:xfrm>
          <a:prstGeom prst="rect">
            <a:avLst/>
          </a:prstGeom>
          <a:noFill/>
          <a:ln>
            <a:noFill/>
          </a:ln>
        </p:spPr>
      </p:pic>
    </p:spTree>
    <p:extLst>
      <p:ext uri="{BB962C8B-B14F-4D97-AF65-F5344CB8AC3E}">
        <p14:creationId xmlns:p14="http://schemas.microsoft.com/office/powerpoint/2010/main" val="947617454"/>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matchingName="Title only 3">
  <p:cSld name="Title only 3">
    <p:spTree>
      <p:nvGrpSpPr>
        <p:cNvPr id="1" name="Shape 3342"/>
        <p:cNvGrpSpPr/>
        <p:nvPr/>
      </p:nvGrpSpPr>
      <p:grpSpPr>
        <a:xfrm>
          <a:off x="0" y="0"/>
          <a:ext cx="0" cy="0"/>
          <a:chOff x="0" y="0"/>
          <a:chExt cx="0" cy="0"/>
        </a:xfrm>
      </p:grpSpPr>
      <p:sp>
        <p:nvSpPr>
          <p:cNvPr id="3343" name="Google Shape;3343;p40"/>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1920909168"/>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matchingName="Title only 4">
  <p:cSld name="Title only 4">
    <p:spTree>
      <p:nvGrpSpPr>
        <p:cNvPr id="1" name="Shape 3344"/>
        <p:cNvGrpSpPr/>
        <p:nvPr/>
      </p:nvGrpSpPr>
      <p:grpSpPr>
        <a:xfrm>
          <a:off x="0" y="0"/>
          <a:ext cx="0" cy="0"/>
          <a:chOff x="0" y="0"/>
          <a:chExt cx="0" cy="0"/>
        </a:xfrm>
      </p:grpSpPr>
      <p:grpSp>
        <p:nvGrpSpPr>
          <p:cNvPr id="3345" name="Google Shape;3345;p41"/>
          <p:cNvGrpSpPr/>
          <p:nvPr/>
        </p:nvGrpSpPr>
        <p:grpSpPr>
          <a:xfrm rot="-7199968">
            <a:off x="7667654" y="-431542"/>
            <a:ext cx="1167811" cy="1863739"/>
            <a:chOff x="6582775" y="1593150"/>
            <a:chExt cx="339850" cy="542375"/>
          </a:xfrm>
        </p:grpSpPr>
        <p:sp>
          <p:nvSpPr>
            <p:cNvPr id="3346" name="Google Shape;3346;p41"/>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41"/>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41"/>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41"/>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41"/>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41"/>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41"/>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41"/>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41"/>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41"/>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rgbClr val="85B20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41"/>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41"/>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41"/>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41"/>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41"/>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41"/>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41"/>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63" name="Google Shape;3363;p41"/>
          <p:cNvGrpSpPr/>
          <p:nvPr/>
        </p:nvGrpSpPr>
        <p:grpSpPr>
          <a:xfrm rot="-9899976">
            <a:off x="8386721" y="-910636"/>
            <a:ext cx="1538935" cy="2748876"/>
            <a:chOff x="4594400" y="3206375"/>
            <a:chExt cx="328725" cy="587175"/>
          </a:xfrm>
        </p:grpSpPr>
        <p:sp>
          <p:nvSpPr>
            <p:cNvPr id="3364" name="Google Shape;3364;p41"/>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41"/>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41"/>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41"/>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368" name="Google Shape;3368;p41"/>
          <p:cNvSpPr/>
          <p:nvPr/>
        </p:nvSpPr>
        <p:spPr>
          <a:xfrm flipH="1">
            <a:off x="-1649425" y="1798550"/>
            <a:ext cx="3089598" cy="399592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369" name="Google Shape;3369;p41"/>
          <p:cNvPicPr preferRelativeResize="0"/>
          <p:nvPr/>
        </p:nvPicPr>
        <p:blipFill>
          <a:blip r:embed="rId2">
            <a:alphaModFix amt="50000"/>
          </a:blip>
          <a:stretch>
            <a:fillRect/>
          </a:stretch>
        </p:blipFill>
        <p:spPr>
          <a:xfrm>
            <a:off x="7363401" y="-917219"/>
            <a:ext cx="3852000" cy="3445953"/>
          </a:xfrm>
          <a:prstGeom prst="rect">
            <a:avLst/>
          </a:prstGeom>
          <a:noFill/>
          <a:ln>
            <a:noFill/>
          </a:ln>
        </p:spPr>
      </p:pic>
      <p:sp>
        <p:nvSpPr>
          <p:cNvPr id="3370" name="Google Shape;3370;p41"/>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371" name="Google Shape;3371;p41"/>
          <p:cNvPicPr preferRelativeResize="0"/>
          <p:nvPr/>
        </p:nvPicPr>
        <p:blipFill>
          <a:blip r:embed="rId2">
            <a:alphaModFix amt="50000"/>
          </a:blip>
          <a:stretch>
            <a:fillRect/>
          </a:stretch>
        </p:blipFill>
        <p:spPr>
          <a:xfrm>
            <a:off x="-2411824" y="1748681"/>
            <a:ext cx="3852000" cy="3445953"/>
          </a:xfrm>
          <a:prstGeom prst="rect">
            <a:avLst/>
          </a:prstGeom>
          <a:noFill/>
          <a:ln>
            <a:noFill/>
          </a:ln>
        </p:spPr>
      </p:pic>
    </p:spTree>
    <p:extLst>
      <p:ext uri="{BB962C8B-B14F-4D97-AF65-F5344CB8AC3E}">
        <p14:creationId xmlns:p14="http://schemas.microsoft.com/office/powerpoint/2010/main" val="3844514086"/>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matchingName="Title only 5">
  <p:cSld name="Title only 5">
    <p:spTree>
      <p:nvGrpSpPr>
        <p:cNvPr id="1" name="Shape 3372"/>
        <p:cNvGrpSpPr/>
        <p:nvPr/>
      </p:nvGrpSpPr>
      <p:grpSpPr>
        <a:xfrm>
          <a:off x="0" y="0"/>
          <a:ext cx="0" cy="0"/>
          <a:chOff x="0" y="0"/>
          <a:chExt cx="0" cy="0"/>
        </a:xfrm>
      </p:grpSpPr>
      <p:sp>
        <p:nvSpPr>
          <p:cNvPr id="3373" name="Google Shape;3373;p42"/>
          <p:cNvSpPr/>
          <p:nvPr/>
        </p:nvSpPr>
        <p:spPr>
          <a:xfrm rot="-3534273" flipH="1">
            <a:off x="7961218" y="-1269503"/>
            <a:ext cx="2193400" cy="2836831"/>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3374" name="Google Shape;3374;p42"/>
          <p:cNvGrpSpPr/>
          <p:nvPr/>
        </p:nvGrpSpPr>
        <p:grpSpPr>
          <a:xfrm rot="8853531">
            <a:off x="-1150236" y="-934578"/>
            <a:ext cx="1538919" cy="2748847"/>
            <a:chOff x="4594400" y="3206375"/>
            <a:chExt cx="328725" cy="587175"/>
          </a:xfrm>
        </p:grpSpPr>
        <p:sp>
          <p:nvSpPr>
            <p:cNvPr id="3375" name="Google Shape;3375;p42"/>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42"/>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42"/>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42"/>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9" name="Google Shape;3379;p42"/>
          <p:cNvGrpSpPr/>
          <p:nvPr/>
        </p:nvGrpSpPr>
        <p:grpSpPr>
          <a:xfrm rot="6763192">
            <a:off x="348236" y="-509581"/>
            <a:ext cx="1301197" cy="2099167"/>
            <a:chOff x="6553750" y="3179075"/>
            <a:chExt cx="397875" cy="641875"/>
          </a:xfrm>
        </p:grpSpPr>
        <p:sp>
          <p:nvSpPr>
            <p:cNvPr id="3380" name="Google Shape;3380;p42"/>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42"/>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42"/>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42"/>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42"/>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42"/>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42"/>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42"/>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42"/>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42"/>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42"/>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42"/>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42"/>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42"/>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42"/>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42"/>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42"/>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42"/>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42"/>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42"/>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42"/>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42"/>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42"/>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42"/>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42"/>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42"/>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42"/>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42"/>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42"/>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42"/>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42"/>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411" name="Google Shape;3411;p42"/>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412" name="Google Shape;3412;p42"/>
          <p:cNvPicPr preferRelativeResize="0"/>
          <p:nvPr/>
        </p:nvPicPr>
        <p:blipFill>
          <a:blip r:embed="rId2">
            <a:alphaModFix amt="50000"/>
          </a:blip>
          <a:stretch>
            <a:fillRect/>
          </a:stretch>
        </p:blipFill>
        <p:spPr>
          <a:xfrm>
            <a:off x="7825351" y="-1900457"/>
            <a:ext cx="3852000" cy="3445953"/>
          </a:xfrm>
          <a:prstGeom prst="rect">
            <a:avLst/>
          </a:prstGeom>
          <a:noFill/>
          <a:ln>
            <a:noFill/>
          </a:ln>
        </p:spPr>
      </p:pic>
      <p:sp>
        <p:nvSpPr>
          <p:cNvPr id="3413" name="Google Shape;3413;p42"/>
          <p:cNvSpPr txBox="1">
            <a:spLocks noGrp="1"/>
          </p:cNvSpPr>
          <p:nvPr>
            <p:ph type="title"/>
          </p:nvPr>
        </p:nvSpPr>
        <p:spPr>
          <a:xfrm>
            <a:off x="720000" y="519399"/>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spTree>
    <p:extLst>
      <p:ext uri="{BB962C8B-B14F-4D97-AF65-F5344CB8AC3E}">
        <p14:creationId xmlns:p14="http://schemas.microsoft.com/office/powerpoint/2010/main" val="2698554862"/>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matchingName="Title only 6">
  <p:cSld name="Title only 6">
    <p:spTree>
      <p:nvGrpSpPr>
        <p:cNvPr id="1" name="Shape 3414"/>
        <p:cNvGrpSpPr/>
        <p:nvPr/>
      </p:nvGrpSpPr>
      <p:grpSpPr>
        <a:xfrm>
          <a:off x="0" y="0"/>
          <a:ext cx="0" cy="0"/>
          <a:chOff x="0" y="0"/>
          <a:chExt cx="0" cy="0"/>
        </a:xfrm>
      </p:grpSpPr>
      <p:sp>
        <p:nvSpPr>
          <p:cNvPr id="3415" name="Google Shape;3415;p43"/>
          <p:cNvSpPr/>
          <p:nvPr/>
        </p:nvSpPr>
        <p:spPr>
          <a:xfrm rot="-7199989" flipH="1">
            <a:off x="-516526" y="-1345840"/>
            <a:ext cx="2193340" cy="283675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16" name="Google Shape;3416;p43"/>
          <p:cNvGrpSpPr/>
          <p:nvPr/>
        </p:nvGrpSpPr>
        <p:grpSpPr>
          <a:xfrm rot="7663654">
            <a:off x="-153414" y="4131352"/>
            <a:ext cx="1105234" cy="1763871"/>
            <a:chOff x="6582775" y="1593150"/>
            <a:chExt cx="339850" cy="542375"/>
          </a:xfrm>
        </p:grpSpPr>
        <p:sp>
          <p:nvSpPr>
            <p:cNvPr id="3417" name="Google Shape;3417;p4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4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4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4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4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4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4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4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4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4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4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4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4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4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4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4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4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34" name="Google Shape;3434;p43"/>
          <p:cNvGrpSpPr/>
          <p:nvPr/>
        </p:nvGrpSpPr>
        <p:grpSpPr>
          <a:xfrm>
            <a:off x="-936589" y="-1004082"/>
            <a:ext cx="2960971" cy="2812491"/>
            <a:chOff x="-1088989" y="-1308882"/>
            <a:chExt cx="2960971" cy="2812491"/>
          </a:xfrm>
        </p:grpSpPr>
        <p:sp>
          <p:nvSpPr>
            <p:cNvPr id="3435" name="Google Shape;3435;p43"/>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43"/>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43"/>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43"/>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43"/>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43"/>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43"/>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43"/>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43" name="Google Shape;3443;p43"/>
          <p:cNvGrpSpPr/>
          <p:nvPr/>
        </p:nvGrpSpPr>
        <p:grpSpPr>
          <a:xfrm rot="-1800046">
            <a:off x="8186406" y="-590295"/>
            <a:ext cx="1105234" cy="1763871"/>
            <a:chOff x="6582775" y="1593150"/>
            <a:chExt cx="339850" cy="542375"/>
          </a:xfrm>
        </p:grpSpPr>
        <p:sp>
          <p:nvSpPr>
            <p:cNvPr id="3444" name="Google Shape;3444;p43"/>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43"/>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43"/>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43"/>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43"/>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43"/>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43"/>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43"/>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43"/>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43"/>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43"/>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43"/>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43"/>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43"/>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43"/>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43"/>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43"/>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461" name="Google Shape;3461;p43"/>
          <p:cNvSpPr txBox="1">
            <a:spLocks noGrp="1"/>
          </p:cNvSpPr>
          <p:nvPr>
            <p:ph type="title"/>
          </p:nvPr>
        </p:nvSpPr>
        <p:spPr>
          <a:xfrm>
            <a:off x="1863875" y="519400"/>
            <a:ext cx="5416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462" name="Google Shape;3462;p43"/>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463" name="Google Shape;3463;p43"/>
          <p:cNvPicPr preferRelativeResize="0"/>
          <p:nvPr/>
        </p:nvPicPr>
        <p:blipFill>
          <a:blip r:embed="rId2">
            <a:alphaModFix amt="50000"/>
          </a:blip>
          <a:stretch>
            <a:fillRect/>
          </a:stretch>
        </p:blipFill>
        <p:spPr>
          <a:xfrm>
            <a:off x="-2232874" y="4271543"/>
            <a:ext cx="3852000" cy="3445953"/>
          </a:xfrm>
          <a:prstGeom prst="rect">
            <a:avLst/>
          </a:prstGeom>
          <a:noFill/>
          <a:ln>
            <a:noFill/>
          </a:ln>
        </p:spPr>
      </p:pic>
      <p:pic>
        <p:nvPicPr>
          <p:cNvPr id="3464" name="Google Shape;3464;p43"/>
          <p:cNvPicPr preferRelativeResize="0"/>
          <p:nvPr/>
        </p:nvPicPr>
        <p:blipFill>
          <a:blip r:embed="rId2">
            <a:alphaModFix amt="50000"/>
          </a:blip>
          <a:stretch>
            <a:fillRect/>
          </a:stretch>
        </p:blipFill>
        <p:spPr>
          <a:xfrm>
            <a:off x="7990976" y="-1731832"/>
            <a:ext cx="3852000" cy="3445953"/>
          </a:xfrm>
          <a:prstGeom prst="rect">
            <a:avLst/>
          </a:prstGeom>
          <a:noFill/>
          <a:ln>
            <a:noFill/>
          </a:ln>
        </p:spPr>
      </p:pic>
    </p:spTree>
    <p:extLst>
      <p:ext uri="{BB962C8B-B14F-4D97-AF65-F5344CB8AC3E}">
        <p14:creationId xmlns:p14="http://schemas.microsoft.com/office/powerpoint/2010/main" val="370497679"/>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matchingName="Title only 7">
  <p:cSld name="Title only 7">
    <p:spTree>
      <p:nvGrpSpPr>
        <p:cNvPr id="1" name="Shape 3465"/>
        <p:cNvGrpSpPr/>
        <p:nvPr/>
      </p:nvGrpSpPr>
      <p:grpSpPr>
        <a:xfrm>
          <a:off x="0" y="0"/>
          <a:ext cx="0" cy="0"/>
          <a:chOff x="0" y="0"/>
          <a:chExt cx="0" cy="0"/>
        </a:xfrm>
      </p:grpSpPr>
      <p:grpSp>
        <p:nvGrpSpPr>
          <p:cNvPr id="3466" name="Google Shape;3466;p44"/>
          <p:cNvGrpSpPr/>
          <p:nvPr/>
        </p:nvGrpSpPr>
        <p:grpSpPr>
          <a:xfrm rot="-7322690">
            <a:off x="8116424" y="-454909"/>
            <a:ext cx="1367770" cy="1997382"/>
            <a:chOff x="3119675" y="94875"/>
            <a:chExt cx="1481052" cy="2162809"/>
          </a:xfrm>
        </p:grpSpPr>
        <p:sp>
          <p:nvSpPr>
            <p:cNvPr id="3467" name="Google Shape;3467;p44"/>
            <p:cNvSpPr/>
            <p:nvPr/>
          </p:nvSpPr>
          <p:spPr>
            <a:xfrm>
              <a:off x="3842381" y="389263"/>
              <a:ext cx="465425" cy="1559057"/>
            </a:xfrm>
            <a:custGeom>
              <a:avLst/>
              <a:gdLst/>
              <a:ahLst/>
              <a:cxnLst/>
              <a:rect l="l" t="t" r="r" b="b"/>
              <a:pathLst>
                <a:path w="7614" h="25505" extrusionOk="0">
                  <a:moveTo>
                    <a:pt x="5609" y="1131"/>
                  </a:moveTo>
                  <a:lnTo>
                    <a:pt x="5609" y="1131"/>
                  </a:lnTo>
                  <a:cubicBezTo>
                    <a:pt x="5563" y="1172"/>
                    <a:pt x="5512" y="1214"/>
                    <a:pt x="5467" y="1241"/>
                  </a:cubicBezTo>
                  <a:lnTo>
                    <a:pt x="5467" y="1236"/>
                  </a:lnTo>
                  <a:cubicBezTo>
                    <a:pt x="5508" y="1195"/>
                    <a:pt x="5554" y="1159"/>
                    <a:pt x="5609" y="1131"/>
                  </a:cubicBezTo>
                  <a:close/>
                  <a:moveTo>
                    <a:pt x="4884" y="1"/>
                  </a:moveTo>
                  <a:cubicBezTo>
                    <a:pt x="4824" y="1"/>
                    <a:pt x="4765" y="30"/>
                    <a:pt x="4729" y="94"/>
                  </a:cubicBezTo>
                  <a:cubicBezTo>
                    <a:pt x="4509" y="479"/>
                    <a:pt x="4532" y="966"/>
                    <a:pt x="4807" y="1324"/>
                  </a:cubicBezTo>
                  <a:cubicBezTo>
                    <a:pt x="4811" y="1324"/>
                    <a:pt x="4811" y="1328"/>
                    <a:pt x="4811" y="1328"/>
                  </a:cubicBezTo>
                  <a:cubicBezTo>
                    <a:pt x="4824" y="1456"/>
                    <a:pt x="4875" y="1593"/>
                    <a:pt x="4962" y="1681"/>
                  </a:cubicBezTo>
                  <a:cubicBezTo>
                    <a:pt x="4761" y="2359"/>
                    <a:pt x="4651" y="3070"/>
                    <a:pt x="4646" y="3781"/>
                  </a:cubicBezTo>
                  <a:cubicBezTo>
                    <a:pt x="4636" y="4726"/>
                    <a:pt x="4834" y="5652"/>
                    <a:pt x="4944" y="6584"/>
                  </a:cubicBezTo>
                  <a:cubicBezTo>
                    <a:pt x="5137" y="8239"/>
                    <a:pt x="5104" y="9949"/>
                    <a:pt x="4587" y="11545"/>
                  </a:cubicBezTo>
                  <a:cubicBezTo>
                    <a:pt x="4058" y="13160"/>
                    <a:pt x="2968" y="14462"/>
                    <a:pt x="2018" y="15838"/>
                  </a:cubicBezTo>
                  <a:cubicBezTo>
                    <a:pt x="1078" y="17209"/>
                    <a:pt x="399" y="18699"/>
                    <a:pt x="151" y="20350"/>
                  </a:cubicBezTo>
                  <a:cubicBezTo>
                    <a:pt x="24" y="21240"/>
                    <a:pt x="0" y="22143"/>
                    <a:pt x="110" y="23038"/>
                  </a:cubicBezTo>
                  <a:cubicBezTo>
                    <a:pt x="216" y="23895"/>
                    <a:pt x="377" y="24881"/>
                    <a:pt x="1074" y="25464"/>
                  </a:cubicBezTo>
                  <a:cubicBezTo>
                    <a:pt x="1108" y="25492"/>
                    <a:pt x="1152" y="25505"/>
                    <a:pt x="1195" y="25505"/>
                  </a:cubicBezTo>
                  <a:cubicBezTo>
                    <a:pt x="1314" y="25505"/>
                    <a:pt x="1435" y="25410"/>
                    <a:pt x="1381" y="25276"/>
                  </a:cubicBezTo>
                  <a:cubicBezTo>
                    <a:pt x="1367" y="25248"/>
                    <a:pt x="1358" y="25216"/>
                    <a:pt x="1349" y="25189"/>
                  </a:cubicBezTo>
                  <a:lnTo>
                    <a:pt x="1349" y="25189"/>
                  </a:lnTo>
                  <a:cubicBezTo>
                    <a:pt x="1378" y="25205"/>
                    <a:pt x="1408" y="25212"/>
                    <a:pt x="1437" y="25212"/>
                  </a:cubicBezTo>
                  <a:cubicBezTo>
                    <a:pt x="1562" y="25212"/>
                    <a:pt x="1667" y="25074"/>
                    <a:pt x="1596" y="24932"/>
                  </a:cubicBezTo>
                  <a:cubicBezTo>
                    <a:pt x="702" y="23065"/>
                    <a:pt x="629" y="20869"/>
                    <a:pt x="1279" y="18915"/>
                  </a:cubicBezTo>
                  <a:cubicBezTo>
                    <a:pt x="1463" y="18360"/>
                    <a:pt x="1702" y="17828"/>
                    <a:pt x="1990" y="17323"/>
                  </a:cubicBezTo>
                  <a:cubicBezTo>
                    <a:pt x="2669" y="16333"/>
                    <a:pt x="3531" y="15439"/>
                    <a:pt x="4389" y="14673"/>
                  </a:cubicBezTo>
                  <a:cubicBezTo>
                    <a:pt x="4733" y="14366"/>
                    <a:pt x="5086" y="14072"/>
                    <a:pt x="5467" y="13820"/>
                  </a:cubicBezTo>
                  <a:cubicBezTo>
                    <a:pt x="5641" y="13706"/>
                    <a:pt x="5819" y="13596"/>
                    <a:pt x="6003" y="13499"/>
                  </a:cubicBezTo>
                  <a:cubicBezTo>
                    <a:pt x="6045" y="13476"/>
                    <a:pt x="6090" y="13453"/>
                    <a:pt x="6132" y="13435"/>
                  </a:cubicBezTo>
                  <a:cubicBezTo>
                    <a:pt x="6293" y="13518"/>
                    <a:pt x="6488" y="13548"/>
                    <a:pt x="6671" y="13548"/>
                  </a:cubicBezTo>
                  <a:cubicBezTo>
                    <a:pt x="6707" y="13548"/>
                    <a:pt x="6743" y="13547"/>
                    <a:pt x="6778" y="13545"/>
                  </a:cubicBezTo>
                  <a:cubicBezTo>
                    <a:pt x="6843" y="13541"/>
                    <a:pt x="6911" y="13508"/>
                    <a:pt x="6939" y="13448"/>
                  </a:cubicBezTo>
                  <a:cubicBezTo>
                    <a:pt x="7085" y="13162"/>
                    <a:pt x="6845" y="12896"/>
                    <a:pt x="6553" y="12896"/>
                  </a:cubicBezTo>
                  <a:cubicBezTo>
                    <a:pt x="6541" y="12896"/>
                    <a:pt x="6529" y="12897"/>
                    <a:pt x="6517" y="12898"/>
                  </a:cubicBezTo>
                  <a:cubicBezTo>
                    <a:pt x="6462" y="12902"/>
                    <a:pt x="6407" y="12912"/>
                    <a:pt x="6352" y="12930"/>
                  </a:cubicBezTo>
                  <a:cubicBezTo>
                    <a:pt x="6420" y="12806"/>
                    <a:pt x="6444" y="12660"/>
                    <a:pt x="6416" y="12508"/>
                  </a:cubicBezTo>
                  <a:cubicBezTo>
                    <a:pt x="6397" y="12426"/>
                    <a:pt x="6315" y="12379"/>
                    <a:pt x="6238" y="12379"/>
                  </a:cubicBezTo>
                  <a:cubicBezTo>
                    <a:pt x="6255" y="12201"/>
                    <a:pt x="6242" y="12009"/>
                    <a:pt x="6187" y="11807"/>
                  </a:cubicBezTo>
                  <a:cubicBezTo>
                    <a:pt x="6162" y="11722"/>
                    <a:pt x="6086" y="11677"/>
                    <a:pt x="6009" y="11677"/>
                  </a:cubicBezTo>
                  <a:cubicBezTo>
                    <a:pt x="5946" y="11677"/>
                    <a:pt x="5882" y="11707"/>
                    <a:pt x="5847" y="11770"/>
                  </a:cubicBezTo>
                  <a:cubicBezTo>
                    <a:pt x="5646" y="12114"/>
                    <a:pt x="5586" y="12508"/>
                    <a:pt x="5677" y="12889"/>
                  </a:cubicBezTo>
                  <a:cubicBezTo>
                    <a:pt x="5334" y="13448"/>
                    <a:pt x="4619" y="13871"/>
                    <a:pt x="4164" y="14237"/>
                  </a:cubicBezTo>
                  <a:cubicBezTo>
                    <a:pt x="4045" y="14333"/>
                    <a:pt x="3931" y="14430"/>
                    <a:pt x="3816" y="14526"/>
                  </a:cubicBezTo>
                  <a:cubicBezTo>
                    <a:pt x="3981" y="14274"/>
                    <a:pt x="4141" y="14017"/>
                    <a:pt x="4284" y="13746"/>
                  </a:cubicBezTo>
                  <a:cubicBezTo>
                    <a:pt x="4302" y="13710"/>
                    <a:pt x="4320" y="13668"/>
                    <a:pt x="4344" y="13632"/>
                  </a:cubicBezTo>
                  <a:cubicBezTo>
                    <a:pt x="4549" y="13287"/>
                    <a:pt x="4738" y="12930"/>
                    <a:pt x="4889" y="12554"/>
                  </a:cubicBezTo>
                  <a:cubicBezTo>
                    <a:pt x="5141" y="11939"/>
                    <a:pt x="5252" y="11306"/>
                    <a:pt x="5334" y="10651"/>
                  </a:cubicBezTo>
                  <a:cubicBezTo>
                    <a:pt x="5385" y="10385"/>
                    <a:pt x="5425" y="10114"/>
                    <a:pt x="5472" y="9844"/>
                  </a:cubicBezTo>
                  <a:cubicBezTo>
                    <a:pt x="5508" y="9628"/>
                    <a:pt x="5550" y="9408"/>
                    <a:pt x="5605" y="9198"/>
                  </a:cubicBezTo>
                  <a:cubicBezTo>
                    <a:pt x="5701" y="8867"/>
                    <a:pt x="5825" y="8546"/>
                    <a:pt x="5990" y="8239"/>
                  </a:cubicBezTo>
                  <a:cubicBezTo>
                    <a:pt x="6352" y="7570"/>
                    <a:pt x="6856" y="6982"/>
                    <a:pt x="7466" y="6528"/>
                  </a:cubicBezTo>
                  <a:cubicBezTo>
                    <a:pt x="7613" y="6418"/>
                    <a:pt x="7553" y="6194"/>
                    <a:pt x="7366" y="6184"/>
                  </a:cubicBezTo>
                  <a:cubicBezTo>
                    <a:pt x="7352" y="6183"/>
                    <a:pt x="7339" y="6182"/>
                    <a:pt x="7326" y="6182"/>
                  </a:cubicBezTo>
                  <a:cubicBezTo>
                    <a:pt x="7286" y="6182"/>
                    <a:pt x="7249" y="6188"/>
                    <a:pt x="7214" y="6198"/>
                  </a:cubicBezTo>
                  <a:cubicBezTo>
                    <a:pt x="7214" y="6129"/>
                    <a:pt x="7214" y="6065"/>
                    <a:pt x="7218" y="5996"/>
                  </a:cubicBezTo>
                  <a:cubicBezTo>
                    <a:pt x="7222" y="5885"/>
                    <a:pt x="7126" y="5819"/>
                    <a:pt x="7030" y="5819"/>
                  </a:cubicBezTo>
                  <a:cubicBezTo>
                    <a:pt x="7012" y="5819"/>
                    <a:pt x="6993" y="5821"/>
                    <a:pt x="6975" y="5826"/>
                  </a:cubicBezTo>
                  <a:cubicBezTo>
                    <a:pt x="6958" y="5699"/>
                    <a:pt x="6920" y="5574"/>
                    <a:pt x="6875" y="5451"/>
                  </a:cubicBezTo>
                  <a:cubicBezTo>
                    <a:pt x="6840" y="5366"/>
                    <a:pt x="6762" y="5324"/>
                    <a:pt x="6687" y="5324"/>
                  </a:cubicBezTo>
                  <a:cubicBezTo>
                    <a:pt x="6597" y="5324"/>
                    <a:pt x="6510" y="5385"/>
                    <a:pt x="6507" y="5506"/>
                  </a:cubicBezTo>
                  <a:cubicBezTo>
                    <a:pt x="6499" y="6239"/>
                    <a:pt x="6283" y="6918"/>
                    <a:pt x="5925" y="7555"/>
                  </a:cubicBezTo>
                  <a:cubicBezTo>
                    <a:pt x="5764" y="7835"/>
                    <a:pt x="5622" y="8110"/>
                    <a:pt x="5504" y="8395"/>
                  </a:cubicBezTo>
                  <a:cubicBezTo>
                    <a:pt x="5472" y="8455"/>
                    <a:pt x="5449" y="8518"/>
                    <a:pt x="5421" y="8578"/>
                  </a:cubicBezTo>
                  <a:cubicBezTo>
                    <a:pt x="5425" y="8114"/>
                    <a:pt x="5412" y="7657"/>
                    <a:pt x="5375" y="7198"/>
                  </a:cubicBezTo>
                  <a:cubicBezTo>
                    <a:pt x="5297" y="6203"/>
                    <a:pt x="5077" y="5225"/>
                    <a:pt x="5027" y="4230"/>
                  </a:cubicBezTo>
                  <a:cubicBezTo>
                    <a:pt x="4981" y="3377"/>
                    <a:pt x="5091" y="2534"/>
                    <a:pt x="5338" y="1726"/>
                  </a:cubicBezTo>
                  <a:cubicBezTo>
                    <a:pt x="5379" y="1699"/>
                    <a:pt x="5417" y="1663"/>
                    <a:pt x="5440" y="1621"/>
                  </a:cubicBezTo>
                  <a:cubicBezTo>
                    <a:pt x="5472" y="1616"/>
                    <a:pt x="5499" y="1612"/>
                    <a:pt x="5527" y="1608"/>
                  </a:cubicBezTo>
                  <a:cubicBezTo>
                    <a:pt x="5866" y="1525"/>
                    <a:pt x="6058" y="1214"/>
                    <a:pt x="6215" y="928"/>
                  </a:cubicBezTo>
                  <a:cubicBezTo>
                    <a:pt x="6287" y="801"/>
                    <a:pt x="6187" y="663"/>
                    <a:pt x="6049" y="653"/>
                  </a:cubicBezTo>
                  <a:cubicBezTo>
                    <a:pt x="6035" y="653"/>
                    <a:pt x="6021" y="653"/>
                    <a:pt x="6006" y="653"/>
                  </a:cubicBezTo>
                  <a:cubicBezTo>
                    <a:pt x="5901" y="653"/>
                    <a:pt x="5797" y="667"/>
                    <a:pt x="5701" y="691"/>
                  </a:cubicBezTo>
                  <a:cubicBezTo>
                    <a:pt x="5715" y="663"/>
                    <a:pt x="5728" y="630"/>
                    <a:pt x="5747" y="598"/>
                  </a:cubicBezTo>
                  <a:cubicBezTo>
                    <a:pt x="5807" y="477"/>
                    <a:pt x="5718" y="324"/>
                    <a:pt x="5587" y="324"/>
                  </a:cubicBezTo>
                  <a:cubicBezTo>
                    <a:pt x="5569" y="324"/>
                    <a:pt x="5550" y="327"/>
                    <a:pt x="5531" y="333"/>
                  </a:cubicBezTo>
                  <a:cubicBezTo>
                    <a:pt x="5402" y="374"/>
                    <a:pt x="5292" y="443"/>
                    <a:pt x="5197" y="530"/>
                  </a:cubicBezTo>
                  <a:cubicBezTo>
                    <a:pt x="5165" y="397"/>
                    <a:pt x="5118" y="264"/>
                    <a:pt x="5068" y="131"/>
                  </a:cubicBezTo>
                  <a:cubicBezTo>
                    <a:pt x="5037" y="48"/>
                    <a:pt x="4960" y="1"/>
                    <a:pt x="488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44"/>
            <p:cNvSpPr/>
            <p:nvPr/>
          </p:nvSpPr>
          <p:spPr>
            <a:xfrm>
              <a:off x="3119675" y="788851"/>
              <a:ext cx="852790" cy="951266"/>
            </a:xfrm>
            <a:custGeom>
              <a:avLst/>
              <a:gdLst/>
              <a:ahLst/>
              <a:cxnLst/>
              <a:rect l="l" t="t" r="r" b="b"/>
              <a:pathLst>
                <a:path w="13951" h="15562" extrusionOk="0">
                  <a:moveTo>
                    <a:pt x="4840" y="0"/>
                  </a:moveTo>
                  <a:cubicBezTo>
                    <a:pt x="4496" y="0"/>
                    <a:pt x="4151" y="128"/>
                    <a:pt x="4060" y="500"/>
                  </a:cubicBezTo>
                  <a:cubicBezTo>
                    <a:pt x="3945" y="972"/>
                    <a:pt x="4252" y="1537"/>
                    <a:pt x="4449" y="1945"/>
                  </a:cubicBezTo>
                  <a:cubicBezTo>
                    <a:pt x="4678" y="2426"/>
                    <a:pt x="4958" y="2885"/>
                    <a:pt x="5243" y="3339"/>
                  </a:cubicBezTo>
                  <a:cubicBezTo>
                    <a:pt x="6333" y="5068"/>
                    <a:pt x="7664" y="6655"/>
                    <a:pt x="9173" y="8039"/>
                  </a:cubicBezTo>
                  <a:cubicBezTo>
                    <a:pt x="8155" y="7493"/>
                    <a:pt x="7214" y="6894"/>
                    <a:pt x="6380" y="6068"/>
                  </a:cubicBezTo>
                  <a:cubicBezTo>
                    <a:pt x="5536" y="5233"/>
                    <a:pt x="4830" y="4261"/>
                    <a:pt x="4261" y="3215"/>
                  </a:cubicBezTo>
                  <a:cubicBezTo>
                    <a:pt x="3977" y="2688"/>
                    <a:pt x="3766" y="2123"/>
                    <a:pt x="3491" y="1596"/>
                  </a:cubicBezTo>
                  <a:cubicBezTo>
                    <a:pt x="3353" y="1338"/>
                    <a:pt x="2958" y="849"/>
                    <a:pt x="2612" y="849"/>
                  </a:cubicBezTo>
                  <a:cubicBezTo>
                    <a:pt x="2485" y="849"/>
                    <a:pt x="2365" y="915"/>
                    <a:pt x="2267" y="1082"/>
                  </a:cubicBezTo>
                  <a:cubicBezTo>
                    <a:pt x="2138" y="1294"/>
                    <a:pt x="2147" y="1611"/>
                    <a:pt x="2170" y="1848"/>
                  </a:cubicBezTo>
                  <a:cubicBezTo>
                    <a:pt x="2206" y="2161"/>
                    <a:pt x="2303" y="2458"/>
                    <a:pt x="2436" y="2743"/>
                  </a:cubicBezTo>
                  <a:cubicBezTo>
                    <a:pt x="2697" y="3311"/>
                    <a:pt x="3087" y="3816"/>
                    <a:pt x="3482" y="4297"/>
                  </a:cubicBezTo>
                  <a:cubicBezTo>
                    <a:pt x="4233" y="5210"/>
                    <a:pt x="5123" y="5986"/>
                    <a:pt x="6073" y="6687"/>
                  </a:cubicBezTo>
                  <a:cubicBezTo>
                    <a:pt x="4958" y="6210"/>
                    <a:pt x="3894" y="5595"/>
                    <a:pt x="2931" y="4875"/>
                  </a:cubicBezTo>
                  <a:cubicBezTo>
                    <a:pt x="2349" y="4439"/>
                    <a:pt x="1789" y="3931"/>
                    <a:pt x="1069" y="3751"/>
                  </a:cubicBezTo>
                  <a:cubicBezTo>
                    <a:pt x="964" y="3723"/>
                    <a:pt x="850" y="3705"/>
                    <a:pt x="737" y="3705"/>
                  </a:cubicBezTo>
                  <a:cubicBezTo>
                    <a:pt x="518" y="3705"/>
                    <a:pt x="304" y="3773"/>
                    <a:pt x="170" y="3967"/>
                  </a:cubicBezTo>
                  <a:cubicBezTo>
                    <a:pt x="0" y="4219"/>
                    <a:pt x="42" y="4559"/>
                    <a:pt x="203" y="4802"/>
                  </a:cubicBezTo>
                  <a:cubicBezTo>
                    <a:pt x="409" y="5105"/>
                    <a:pt x="771" y="5298"/>
                    <a:pt x="1083" y="5472"/>
                  </a:cubicBezTo>
                  <a:cubicBezTo>
                    <a:pt x="1436" y="5669"/>
                    <a:pt x="1799" y="5852"/>
                    <a:pt x="2170" y="6017"/>
                  </a:cubicBezTo>
                  <a:cubicBezTo>
                    <a:pt x="2876" y="6343"/>
                    <a:pt x="3605" y="6618"/>
                    <a:pt x="4339" y="6879"/>
                  </a:cubicBezTo>
                  <a:cubicBezTo>
                    <a:pt x="5825" y="7406"/>
                    <a:pt x="7334" y="7861"/>
                    <a:pt x="8774" y="8507"/>
                  </a:cubicBezTo>
                  <a:cubicBezTo>
                    <a:pt x="8981" y="8600"/>
                    <a:pt x="9186" y="8700"/>
                    <a:pt x="9393" y="8801"/>
                  </a:cubicBezTo>
                  <a:cubicBezTo>
                    <a:pt x="9874" y="9076"/>
                    <a:pt x="10356" y="9351"/>
                    <a:pt x="10833" y="9640"/>
                  </a:cubicBezTo>
                  <a:cubicBezTo>
                    <a:pt x="11007" y="9745"/>
                    <a:pt x="11176" y="9855"/>
                    <a:pt x="11347" y="9975"/>
                  </a:cubicBezTo>
                  <a:cubicBezTo>
                    <a:pt x="11438" y="10048"/>
                    <a:pt x="11530" y="10122"/>
                    <a:pt x="11622" y="10204"/>
                  </a:cubicBezTo>
                  <a:cubicBezTo>
                    <a:pt x="11952" y="10498"/>
                    <a:pt x="12255" y="10823"/>
                    <a:pt x="12520" y="11180"/>
                  </a:cubicBezTo>
                  <a:cubicBezTo>
                    <a:pt x="13282" y="12433"/>
                    <a:pt x="13267" y="13960"/>
                    <a:pt x="13383" y="15382"/>
                  </a:cubicBezTo>
                  <a:cubicBezTo>
                    <a:pt x="13394" y="15502"/>
                    <a:pt x="13484" y="15561"/>
                    <a:pt x="13575" y="15561"/>
                  </a:cubicBezTo>
                  <a:cubicBezTo>
                    <a:pt x="13668" y="15561"/>
                    <a:pt x="13761" y="15498"/>
                    <a:pt x="13768" y="15373"/>
                  </a:cubicBezTo>
                  <a:cubicBezTo>
                    <a:pt x="13796" y="14895"/>
                    <a:pt x="13805" y="14410"/>
                    <a:pt x="13781" y="13928"/>
                  </a:cubicBezTo>
                  <a:cubicBezTo>
                    <a:pt x="13878" y="13905"/>
                    <a:pt x="13951" y="13822"/>
                    <a:pt x="13951" y="13684"/>
                  </a:cubicBezTo>
                  <a:cubicBezTo>
                    <a:pt x="13933" y="12864"/>
                    <a:pt x="13676" y="12080"/>
                    <a:pt x="13267" y="11383"/>
                  </a:cubicBezTo>
                  <a:cubicBezTo>
                    <a:pt x="13259" y="11360"/>
                    <a:pt x="13250" y="11341"/>
                    <a:pt x="13240" y="11318"/>
                  </a:cubicBezTo>
                  <a:cubicBezTo>
                    <a:pt x="13254" y="11263"/>
                    <a:pt x="13250" y="11204"/>
                    <a:pt x="13218" y="11135"/>
                  </a:cubicBezTo>
                  <a:cubicBezTo>
                    <a:pt x="12763" y="10186"/>
                    <a:pt x="11878" y="9585"/>
                    <a:pt x="11140" y="8875"/>
                  </a:cubicBezTo>
                  <a:cubicBezTo>
                    <a:pt x="10365" y="8132"/>
                    <a:pt x="9714" y="7269"/>
                    <a:pt x="9150" y="6356"/>
                  </a:cubicBezTo>
                  <a:cubicBezTo>
                    <a:pt x="8590" y="5448"/>
                    <a:pt x="8118" y="4485"/>
                    <a:pt x="7696" y="3509"/>
                  </a:cubicBezTo>
                  <a:cubicBezTo>
                    <a:pt x="7283" y="2555"/>
                    <a:pt x="6972" y="1486"/>
                    <a:pt x="6251" y="707"/>
                  </a:cubicBezTo>
                  <a:cubicBezTo>
                    <a:pt x="5958" y="390"/>
                    <a:pt x="5573" y="119"/>
                    <a:pt x="5146" y="32"/>
                  </a:cubicBezTo>
                  <a:cubicBezTo>
                    <a:pt x="5049" y="12"/>
                    <a:pt x="4944" y="0"/>
                    <a:pt x="484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44"/>
            <p:cNvSpPr/>
            <p:nvPr/>
          </p:nvSpPr>
          <p:spPr>
            <a:xfrm>
              <a:off x="3803260" y="785489"/>
              <a:ext cx="209851" cy="1472195"/>
            </a:xfrm>
            <a:custGeom>
              <a:avLst/>
              <a:gdLst/>
              <a:ahLst/>
              <a:cxnLst/>
              <a:rect l="l" t="t" r="r" b="b"/>
              <a:pathLst>
                <a:path w="3433" h="24084" extrusionOk="0">
                  <a:moveTo>
                    <a:pt x="358" y="0"/>
                  </a:moveTo>
                  <a:cubicBezTo>
                    <a:pt x="181" y="0"/>
                    <a:pt x="1" y="193"/>
                    <a:pt x="118" y="394"/>
                  </a:cubicBezTo>
                  <a:cubicBezTo>
                    <a:pt x="361" y="813"/>
                    <a:pt x="585" y="1238"/>
                    <a:pt x="797" y="1670"/>
                  </a:cubicBezTo>
                  <a:cubicBezTo>
                    <a:pt x="1255" y="2871"/>
                    <a:pt x="1682" y="4087"/>
                    <a:pt x="2012" y="5330"/>
                  </a:cubicBezTo>
                  <a:cubicBezTo>
                    <a:pt x="2442" y="6971"/>
                    <a:pt x="2668" y="8640"/>
                    <a:pt x="2672" y="10333"/>
                  </a:cubicBezTo>
                  <a:cubicBezTo>
                    <a:pt x="2681" y="13671"/>
                    <a:pt x="1929" y="16941"/>
                    <a:pt x="1136" y="20160"/>
                  </a:cubicBezTo>
                  <a:cubicBezTo>
                    <a:pt x="929" y="20982"/>
                    <a:pt x="723" y="21802"/>
                    <a:pt x="526" y="22623"/>
                  </a:cubicBezTo>
                  <a:cubicBezTo>
                    <a:pt x="448" y="22944"/>
                    <a:pt x="287" y="23325"/>
                    <a:pt x="338" y="23659"/>
                  </a:cubicBezTo>
                  <a:cubicBezTo>
                    <a:pt x="371" y="23886"/>
                    <a:pt x="531" y="24083"/>
                    <a:pt x="748" y="24083"/>
                  </a:cubicBezTo>
                  <a:cubicBezTo>
                    <a:pt x="798" y="24083"/>
                    <a:pt x="851" y="24073"/>
                    <a:pt x="907" y="24049"/>
                  </a:cubicBezTo>
                  <a:cubicBezTo>
                    <a:pt x="1200" y="23920"/>
                    <a:pt x="1383" y="23476"/>
                    <a:pt x="1521" y="23205"/>
                  </a:cubicBezTo>
                  <a:cubicBezTo>
                    <a:pt x="1699" y="22866"/>
                    <a:pt x="1847" y="22513"/>
                    <a:pt x="1989" y="22155"/>
                  </a:cubicBezTo>
                  <a:cubicBezTo>
                    <a:pt x="2259" y="21463"/>
                    <a:pt x="2484" y="20747"/>
                    <a:pt x="2668" y="20023"/>
                  </a:cubicBezTo>
                  <a:cubicBezTo>
                    <a:pt x="3401" y="17047"/>
                    <a:pt x="3433" y="13938"/>
                    <a:pt x="3383" y="10892"/>
                  </a:cubicBezTo>
                  <a:cubicBezTo>
                    <a:pt x="3356" y="9209"/>
                    <a:pt x="3218" y="7544"/>
                    <a:pt x="2846" y="5903"/>
                  </a:cubicBezTo>
                  <a:cubicBezTo>
                    <a:pt x="2493" y="4357"/>
                    <a:pt x="1957" y="2853"/>
                    <a:pt x="1259" y="1431"/>
                  </a:cubicBezTo>
                  <a:lnTo>
                    <a:pt x="1259" y="1427"/>
                  </a:lnTo>
                  <a:cubicBezTo>
                    <a:pt x="1113" y="1046"/>
                    <a:pt x="962" y="665"/>
                    <a:pt x="810" y="284"/>
                  </a:cubicBezTo>
                  <a:cubicBezTo>
                    <a:pt x="764" y="161"/>
                    <a:pt x="654" y="110"/>
                    <a:pt x="553" y="110"/>
                  </a:cubicBezTo>
                  <a:cubicBezTo>
                    <a:pt x="503" y="33"/>
                    <a:pt x="430"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44"/>
            <p:cNvSpPr/>
            <p:nvPr/>
          </p:nvSpPr>
          <p:spPr>
            <a:xfrm>
              <a:off x="3909132" y="1999535"/>
              <a:ext cx="200498" cy="160399"/>
            </a:xfrm>
            <a:custGeom>
              <a:avLst/>
              <a:gdLst/>
              <a:ahLst/>
              <a:cxnLst/>
              <a:rect l="l" t="t" r="r" b="b"/>
              <a:pathLst>
                <a:path w="3280" h="2624" extrusionOk="0">
                  <a:moveTo>
                    <a:pt x="2153" y="1"/>
                  </a:moveTo>
                  <a:cubicBezTo>
                    <a:pt x="1775" y="1"/>
                    <a:pt x="1372" y="211"/>
                    <a:pt x="1114" y="460"/>
                  </a:cubicBezTo>
                  <a:cubicBezTo>
                    <a:pt x="600" y="955"/>
                    <a:pt x="275" y="1684"/>
                    <a:pt x="28" y="2340"/>
                  </a:cubicBezTo>
                  <a:cubicBezTo>
                    <a:pt x="0" y="2399"/>
                    <a:pt x="28" y="2459"/>
                    <a:pt x="73" y="2496"/>
                  </a:cubicBezTo>
                  <a:cubicBezTo>
                    <a:pt x="90" y="2566"/>
                    <a:pt x="150" y="2624"/>
                    <a:pt x="220" y="2624"/>
                  </a:cubicBezTo>
                  <a:cubicBezTo>
                    <a:pt x="247" y="2624"/>
                    <a:pt x="275" y="2616"/>
                    <a:pt x="303" y="2597"/>
                  </a:cubicBezTo>
                  <a:cubicBezTo>
                    <a:pt x="573" y="2414"/>
                    <a:pt x="803" y="2207"/>
                    <a:pt x="1105" y="2065"/>
                  </a:cubicBezTo>
                  <a:cubicBezTo>
                    <a:pt x="1408" y="1923"/>
                    <a:pt x="1728" y="1826"/>
                    <a:pt x="2036" y="1684"/>
                  </a:cubicBezTo>
                  <a:cubicBezTo>
                    <a:pt x="2513" y="1460"/>
                    <a:pt x="3279" y="886"/>
                    <a:pt x="2797" y="299"/>
                  </a:cubicBezTo>
                  <a:cubicBezTo>
                    <a:pt x="2622" y="86"/>
                    <a:pt x="2393" y="1"/>
                    <a:pt x="2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44"/>
            <p:cNvSpPr/>
            <p:nvPr/>
          </p:nvSpPr>
          <p:spPr>
            <a:xfrm>
              <a:off x="3807172" y="1181776"/>
              <a:ext cx="170118" cy="242371"/>
            </a:xfrm>
            <a:custGeom>
              <a:avLst/>
              <a:gdLst/>
              <a:ahLst/>
              <a:cxnLst/>
              <a:rect l="l" t="t" r="r" b="b"/>
              <a:pathLst>
                <a:path w="2783" h="3965" extrusionOk="0">
                  <a:moveTo>
                    <a:pt x="810" y="0"/>
                  </a:moveTo>
                  <a:cubicBezTo>
                    <a:pt x="328" y="0"/>
                    <a:pt x="0" y="506"/>
                    <a:pt x="12" y="974"/>
                  </a:cubicBezTo>
                  <a:cubicBezTo>
                    <a:pt x="26" y="1594"/>
                    <a:pt x="388" y="2208"/>
                    <a:pt x="769" y="2676"/>
                  </a:cubicBezTo>
                  <a:cubicBezTo>
                    <a:pt x="1218" y="3230"/>
                    <a:pt x="1806" y="3685"/>
                    <a:pt x="2466" y="3950"/>
                  </a:cubicBezTo>
                  <a:cubicBezTo>
                    <a:pt x="2488" y="3960"/>
                    <a:pt x="2509" y="3965"/>
                    <a:pt x="2529" y="3965"/>
                  </a:cubicBezTo>
                  <a:cubicBezTo>
                    <a:pt x="2563" y="3965"/>
                    <a:pt x="2594" y="3951"/>
                    <a:pt x="2617" y="3927"/>
                  </a:cubicBezTo>
                  <a:cubicBezTo>
                    <a:pt x="2708" y="3909"/>
                    <a:pt x="2782" y="3827"/>
                    <a:pt x="2750" y="3707"/>
                  </a:cubicBezTo>
                  <a:cubicBezTo>
                    <a:pt x="2645" y="3327"/>
                    <a:pt x="2558" y="2955"/>
                    <a:pt x="2424" y="2579"/>
                  </a:cubicBezTo>
                  <a:cubicBezTo>
                    <a:pt x="2296" y="2217"/>
                    <a:pt x="2154" y="1859"/>
                    <a:pt x="2026" y="1497"/>
                  </a:cubicBezTo>
                  <a:cubicBezTo>
                    <a:pt x="1855" y="997"/>
                    <a:pt x="1580" y="176"/>
                    <a:pt x="998" y="25"/>
                  </a:cubicBezTo>
                  <a:cubicBezTo>
                    <a:pt x="933" y="8"/>
                    <a:pt x="87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44"/>
            <p:cNvSpPr/>
            <p:nvPr/>
          </p:nvSpPr>
          <p:spPr>
            <a:xfrm>
              <a:off x="3681189" y="1658996"/>
              <a:ext cx="242493" cy="260831"/>
            </a:xfrm>
            <a:custGeom>
              <a:avLst/>
              <a:gdLst/>
              <a:ahLst/>
              <a:cxnLst/>
              <a:rect l="l" t="t" r="r" b="b"/>
              <a:pathLst>
                <a:path w="3967" h="4267" extrusionOk="0">
                  <a:moveTo>
                    <a:pt x="1454" y="1"/>
                  </a:moveTo>
                  <a:cubicBezTo>
                    <a:pt x="1376" y="1"/>
                    <a:pt x="1298" y="8"/>
                    <a:pt x="1220" y="23"/>
                  </a:cubicBezTo>
                  <a:cubicBezTo>
                    <a:pt x="491" y="160"/>
                    <a:pt x="0" y="982"/>
                    <a:pt x="290" y="1678"/>
                  </a:cubicBezTo>
                  <a:cubicBezTo>
                    <a:pt x="587" y="2399"/>
                    <a:pt x="1308" y="2867"/>
                    <a:pt x="1954" y="3252"/>
                  </a:cubicBezTo>
                  <a:cubicBezTo>
                    <a:pt x="2320" y="3467"/>
                    <a:pt x="2701" y="3674"/>
                    <a:pt x="3046" y="3926"/>
                  </a:cubicBezTo>
                  <a:cubicBezTo>
                    <a:pt x="3201" y="4037"/>
                    <a:pt x="3450" y="4267"/>
                    <a:pt x="3651" y="4267"/>
                  </a:cubicBezTo>
                  <a:cubicBezTo>
                    <a:pt x="3747" y="4267"/>
                    <a:pt x="3831" y="4214"/>
                    <a:pt x="3889" y="4072"/>
                  </a:cubicBezTo>
                  <a:cubicBezTo>
                    <a:pt x="3935" y="4045"/>
                    <a:pt x="3967" y="3995"/>
                    <a:pt x="3967" y="3926"/>
                  </a:cubicBezTo>
                  <a:cubicBezTo>
                    <a:pt x="3931" y="2949"/>
                    <a:pt x="3527" y="2041"/>
                    <a:pt x="3086" y="1179"/>
                  </a:cubicBezTo>
                  <a:cubicBezTo>
                    <a:pt x="2894" y="803"/>
                    <a:pt x="2678" y="463"/>
                    <a:pt x="2298" y="247"/>
                  </a:cubicBezTo>
                  <a:cubicBezTo>
                    <a:pt x="2040" y="103"/>
                    <a:pt x="1751" y="1"/>
                    <a:pt x="14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44"/>
            <p:cNvSpPr/>
            <p:nvPr/>
          </p:nvSpPr>
          <p:spPr>
            <a:xfrm>
              <a:off x="3710286" y="1897331"/>
              <a:ext cx="196097" cy="146706"/>
            </a:xfrm>
            <a:custGeom>
              <a:avLst/>
              <a:gdLst/>
              <a:ahLst/>
              <a:cxnLst/>
              <a:rect l="l" t="t" r="r" b="b"/>
              <a:pathLst>
                <a:path w="3208" h="2400" extrusionOk="0">
                  <a:moveTo>
                    <a:pt x="968" y="0"/>
                  </a:moveTo>
                  <a:cubicBezTo>
                    <a:pt x="760" y="0"/>
                    <a:pt x="557" y="46"/>
                    <a:pt x="377" y="155"/>
                  </a:cubicBezTo>
                  <a:cubicBezTo>
                    <a:pt x="148" y="297"/>
                    <a:pt x="1" y="573"/>
                    <a:pt x="75" y="843"/>
                  </a:cubicBezTo>
                  <a:cubicBezTo>
                    <a:pt x="157" y="1132"/>
                    <a:pt x="441" y="1284"/>
                    <a:pt x="703" y="1384"/>
                  </a:cubicBezTo>
                  <a:cubicBezTo>
                    <a:pt x="1355" y="1637"/>
                    <a:pt x="2083" y="1847"/>
                    <a:pt x="2597" y="2347"/>
                  </a:cubicBezTo>
                  <a:cubicBezTo>
                    <a:pt x="2636" y="2383"/>
                    <a:pt x="2678" y="2399"/>
                    <a:pt x="2718" y="2399"/>
                  </a:cubicBezTo>
                  <a:cubicBezTo>
                    <a:pt x="2763" y="2399"/>
                    <a:pt x="2806" y="2379"/>
                    <a:pt x="2841" y="2347"/>
                  </a:cubicBezTo>
                  <a:cubicBezTo>
                    <a:pt x="2861" y="2352"/>
                    <a:pt x="2881" y="2354"/>
                    <a:pt x="2901" y="2354"/>
                  </a:cubicBezTo>
                  <a:cubicBezTo>
                    <a:pt x="2991" y="2354"/>
                    <a:pt x="3074" y="2303"/>
                    <a:pt x="3093" y="2187"/>
                  </a:cubicBezTo>
                  <a:cubicBezTo>
                    <a:pt x="3207" y="1489"/>
                    <a:pt x="2854" y="866"/>
                    <a:pt x="2295" y="476"/>
                  </a:cubicBezTo>
                  <a:cubicBezTo>
                    <a:pt x="1941" y="232"/>
                    <a:pt x="1439" y="0"/>
                    <a:pt x="9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44"/>
            <p:cNvSpPr/>
            <p:nvPr/>
          </p:nvSpPr>
          <p:spPr>
            <a:xfrm>
              <a:off x="4147039" y="882620"/>
              <a:ext cx="194936" cy="197197"/>
            </a:xfrm>
            <a:custGeom>
              <a:avLst/>
              <a:gdLst/>
              <a:ahLst/>
              <a:cxnLst/>
              <a:rect l="l" t="t" r="r" b="b"/>
              <a:pathLst>
                <a:path w="3189" h="3226" extrusionOk="0">
                  <a:moveTo>
                    <a:pt x="2183" y="1"/>
                  </a:moveTo>
                  <a:cubicBezTo>
                    <a:pt x="1705" y="1"/>
                    <a:pt x="1212" y="500"/>
                    <a:pt x="964" y="841"/>
                  </a:cubicBezTo>
                  <a:cubicBezTo>
                    <a:pt x="511" y="1470"/>
                    <a:pt x="346" y="2213"/>
                    <a:pt x="130" y="2943"/>
                  </a:cubicBezTo>
                  <a:cubicBezTo>
                    <a:pt x="126" y="2947"/>
                    <a:pt x="120" y="2951"/>
                    <a:pt x="116" y="2956"/>
                  </a:cubicBezTo>
                  <a:cubicBezTo>
                    <a:pt x="0" y="3071"/>
                    <a:pt x="111" y="3226"/>
                    <a:pt x="243" y="3226"/>
                  </a:cubicBezTo>
                  <a:cubicBezTo>
                    <a:pt x="268" y="3226"/>
                    <a:pt x="293" y="3220"/>
                    <a:pt x="318" y="3208"/>
                  </a:cubicBezTo>
                  <a:cubicBezTo>
                    <a:pt x="698" y="3015"/>
                    <a:pt x="1070" y="2736"/>
                    <a:pt x="1423" y="2492"/>
                  </a:cubicBezTo>
                  <a:cubicBezTo>
                    <a:pt x="1703" y="2305"/>
                    <a:pt x="1978" y="2098"/>
                    <a:pt x="2221" y="1865"/>
                  </a:cubicBezTo>
                  <a:cubicBezTo>
                    <a:pt x="2620" y="1484"/>
                    <a:pt x="3189" y="659"/>
                    <a:pt x="2624" y="172"/>
                  </a:cubicBezTo>
                  <a:cubicBezTo>
                    <a:pt x="2484" y="51"/>
                    <a:pt x="2334" y="1"/>
                    <a:pt x="21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44"/>
            <p:cNvSpPr/>
            <p:nvPr/>
          </p:nvSpPr>
          <p:spPr>
            <a:xfrm>
              <a:off x="3972705" y="1776115"/>
              <a:ext cx="210279" cy="145789"/>
            </a:xfrm>
            <a:custGeom>
              <a:avLst/>
              <a:gdLst/>
              <a:ahLst/>
              <a:cxnLst/>
              <a:rect l="l" t="t" r="r" b="b"/>
              <a:pathLst>
                <a:path w="3440" h="2385" extrusionOk="0">
                  <a:moveTo>
                    <a:pt x="2340" y="0"/>
                  </a:moveTo>
                  <a:cubicBezTo>
                    <a:pt x="1950" y="0"/>
                    <a:pt x="1525" y="207"/>
                    <a:pt x="1253" y="423"/>
                  </a:cubicBezTo>
                  <a:cubicBezTo>
                    <a:pt x="694" y="863"/>
                    <a:pt x="313" y="1427"/>
                    <a:pt x="28" y="2074"/>
                  </a:cubicBezTo>
                  <a:cubicBezTo>
                    <a:pt x="0" y="2138"/>
                    <a:pt x="10" y="2202"/>
                    <a:pt x="42" y="2249"/>
                  </a:cubicBezTo>
                  <a:cubicBezTo>
                    <a:pt x="62" y="2322"/>
                    <a:pt x="132" y="2384"/>
                    <a:pt x="212" y="2384"/>
                  </a:cubicBezTo>
                  <a:cubicBezTo>
                    <a:pt x="240" y="2384"/>
                    <a:pt x="270" y="2376"/>
                    <a:pt x="299" y="2359"/>
                  </a:cubicBezTo>
                  <a:cubicBezTo>
                    <a:pt x="895" y="2001"/>
                    <a:pt x="1587" y="1941"/>
                    <a:pt x="2220" y="1675"/>
                  </a:cubicBezTo>
                  <a:cubicBezTo>
                    <a:pt x="2707" y="1468"/>
                    <a:pt x="3440" y="890"/>
                    <a:pt x="2991" y="304"/>
                  </a:cubicBezTo>
                  <a:cubicBezTo>
                    <a:pt x="2821" y="84"/>
                    <a:pt x="2588" y="0"/>
                    <a:pt x="2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44"/>
            <p:cNvSpPr/>
            <p:nvPr/>
          </p:nvSpPr>
          <p:spPr>
            <a:xfrm>
              <a:off x="3992693" y="1465101"/>
              <a:ext cx="261565" cy="274218"/>
            </a:xfrm>
            <a:custGeom>
              <a:avLst/>
              <a:gdLst/>
              <a:ahLst/>
              <a:cxnLst/>
              <a:rect l="l" t="t" r="r" b="b"/>
              <a:pathLst>
                <a:path w="4279" h="4486" extrusionOk="0">
                  <a:moveTo>
                    <a:pt x="3170" y="0"/>
                  </a:moveTo>
                  <a:cubicBezTo>
                    <a:pt x="3046" y="0"/>
                    <a:pt x="2919" y="17"/>
                    <a:pt x="2793" y="45"/>
                  </a:cubicBezTo>
                  <a:cubicBezTo>
                    <a:pt x="1957" y="228"/>
                    <a:pt x="1334" y="953"/>
                    <a:pt x="926" y="1658"/>
                  </a:cubicBezTo>
                  <a:cubicBezTo>
                    <a:pt x="454" y="2466"/>
                    <a:pt x="141" y="3337"/>
                    <a:pt x="18" y="4264"/>
                  </a:cubicBezTo>
                  <a:cubicBezTo>
                    <a:pt x="1" y="4398"/>
                    <a:pt x="114" y="4485"/>
                    <a:pt x="219" y="4485"/>
                  </a:cubicBezTo>
                  <a:cubicBezTo>
                    <a:pt x="282" y="4485"/>
                    <a:pt x="342" y="4453"/>
                    <a:pt x="367" y="4378"/>
                  </a:cubicBezTo>
                  <a:cubicBezTo>
                    <a:pt x="1210" y="3929"/>
                    <a:pt x="2100" y="3557"/>
                    <a:pt x="2920" y="3057"/>
                  </a:cubicBezTo>
                  <a:cubicBezTo>
                    <a:pt x="3590" y="2645"/>
                    <a:pt x="4278" y="2003"/>
                    <a:pt x="4268" y="1150"/>
                  </a:cubicBezTo>
                  <a:cubicBezTo>
                    <a:pt x="4264" y="788"/>
                    <a:pt x="4126" y="458"/>
                    <a:pt x="3847" y="228"/>
                  </a:cubicBezTo>
                  <a:cubicBezTo>
                    <a:pt x="3644" y="64"/>
                    <a:pt x="3412" y="0"/>
                    <a:pt x="31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44"/>
            <p:cNvSpPr/>
            <p:nvPr/>
          </p:nvSpPr>
          <p:spPr>
            <a:xfrm>
              <a:off x="3991226" y="1267599"/>
              <a:ext cx="190962" cy="242615"/>
            </a:xfrm>
            <a:custGeom>
              <a:avLst/>
              <a:gdLst/>
              <a:ahLst/>
              <a:cxnLst/>
              <a:rect l="l" t="t" r="r" b="b"/>
              <a:pathLst>
                <a:path w="3124" h="3969" extrusionOk="0">
                  <a:moveTo>
                    <a:pt x="2035" y="0"/>
                  </a:moveTo>
                  <a:cubicBezTo>
                    <a:pt x="1924" y="0"/>
                    <a:pt x="1811" y="15"/>
                    <a:pt x="1702" y="47"/>
                  </a:cubicBezTo>
                  <a:cubicBezTo>
                    <a:pt x="1064" y="230"/>
                    <a:pt x="588" y="795"/>
                    <a:pt x="336" y="1386"/>
                  </a:cubicBezTo>
                  <a:cubicBezTo>
                    <a:pt x="14" y="2161"/>
                    <a:pt x="0" y="2954"/>
                    <a:pt x="37" y="3780"/>
                  </a:cubicBezTo>
                  <a:cubicBezTo>
                    <a:pt x="43" y="3906"/>
                    <a:pt x="140" y="3968"/>
                    <a:pt x="236" y="3968"/>
                  </a:cubicBezTo>
                  <a:cubicBezTo>
                    <a:pt x="283" y="3968"/>
                    <a:pt x="331" y="3953"/>
                    <a:pt x="368" y="3922"/>
                  </a:cubicBezTo>
                  <a:cubicBezTo>
                    <a:pt x="418" y="3918"/>
                    <a:pt x="468" y="3890"/>
                    <a:pt x="495" y="3822"/>
                  </a:cubicBezTo>
                  <a:cubicBezTo>
                    <a:pt x="776" y="3138"/>
                    <a:pt x="1386" y="2844"/>
                    <a:pt x="1977" y="2473"/>
                  </a:cubicBezTo>
                  <a:cubicBezTo>
                    <a:pt x="2527" y="2125"/>
                    <a:pt x="3124" y="1629"/>
                    <a:pt x="3082" y="909"/>
                  </a:cubicBezTo>
                  <a:cubicBezTo>
                    <a:pt x="3048" y="334"/>
                    <a:pt x="2556" y="0"/>
                    <a:pt x="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44"/>
            <p:cNvSpPr/>
            <p:nvPr/>
          </p:nvSpPr>
          <p:spPr>
            <a:xfrm>
              <a:off x="3973010" y="1097360"/>
              <a:ext cx="126778" cy="180448"/>
            </a:xfrm>
            <a:custGeom>
              <a:avLst/>
              <a:gdLst/>
              <a:ahLst/>
              <a:cxnLst/>
              <a:rect l="l" t="t" r="r" b="b"/>
              <a:pathLst>
                <a:path w="2074" h="2952" extrusionOk="0">
                  <a:moveTo>
                    <a:pt x="1347" y="0"/>
                  </a:moveTo>
                  <a:cubicBezTo>
                    <a:pt x="811" y="0"/>
                    <a:pt x="412" y="594"/>
                    <a:pt x="239" y="1034"/>
                  </a:cubicBezTo>
                  <a:cubicBezTo>
                    <a:pt x="28" y="1585"/>
                    <a:pt x="1" y="2149"/>
                    <a:pt x="88" y="2727"/>
                  </a:cubicBezTo>
                  <a:cubicBezTo>
                    <a:pt x="108" y="2876"/>
                    <a:pt x="235" y="2951"/>
                    <a:pt x="354" y="2951"/>
                  </a:cubicBezTo>
                  <a:cubicBezTo>
                    <a:pt x="425" y="2951"/>
                    <a:pt x="493" y="2924"/>
                    <a:pt x="532" y="2869"/>
                  </a:cubicBezTo>
                  <a:cubicBezTo>
                    <a:pt x="551" y="2855"/>
                    <a:pt x="564" y="2837"/>
                    <a:pt x="573" y="2810"/>
                  </a:cubicBezTo>
                  <a:cubicBezTo>
                    <a:pt x="821" y="2217"/>
                    <a:pt x="1358" y="1855"/>
                    <a:pt x="1674" y="1314"/>
                  </a:cubicBezTo>
                  <a:cubicBezTo>
                    <a:pt x="1890" y="943"/>
                    <a:pt x="2073" y="94"/>
                    <a:pt x="1449" y="7"/>
                  </a:cubicBezTo>
                  <a:cubicBezTo>
                    <a:pt x="1415" y="3"/>
                    <a:pt x="1380" y="0"/>
                    <a:pt x="1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44"/>
            <p:cNvSpPr/>
            <p:nvPr/>
          </p:nvSpPr>
          <p:spPr>
            <a:xfrm>
              <a:off x="3977778" y="1515653"/>
              <a:ext cx="196831" cy="230817"/>
            </a:xfrm>
            <a:custGeom>
              <a:avLst/>
              <a:gdLst/>
              <a:ahLst/>
              <a:cxnLst/>
              <a:rect l="l" t="t" r="r" b="b"/>
              <a:pathLst>
                <a:path w="3220" h="3776" extrusionOk="0">
                  <a:moveTo>
                    <a:pt x="3122" y="1"/>
                  </a:moveTo>
                  <a:cubicBezTo>
                    <a:pt x="3098" y="1"/>
                    <a:pt x="3074" y="10"/>
                    <a:pt x="3054" y="25"/>
                  </a:cubicBezTo>
                  <a:cubicBezTo>
                    <a:pt x="2802" y="240"/>
                    <a:pt x="2550" y="446"/>
                    <a:pt x="2302" y="662"/>
                  </a:cubicBezTo>
                  <a:cubicBezTo>
                    <a:pt x="2059" y="873"/>
                    <a:pt x="1807" y="1079"/>
                    <a:pt x="1578" y="1309"/>
                  </a:cubicBezTo>
                  <a:cubicBezTo>
                    <a:pt x="1151" y="1739"/>
                    <a:pt x="757" y="2213"/>
                    <a:pt x="440" y="2730"/>
                  </a:cubicBezTo>
                  <a:cubicBezTo>
                    <a:pt x="358" y="2873"/>
                    <a:pt x="281" y="3011"/>
                    <a:pt x="207" y="3157"/>
                  </a:cubicBezTo>
                  <a:cubicBezTo>
                    <a:pt x="170" y="3231"/>
                    <a:pt x="133" y="3303"/>
                    <a:pt x="101" y="3382"/>
                  </a:cubicBezTo>
                  <a:cubicBezTo>
                    <a:pt x="65" y="3460"/>
                    <a:pt x="23" y="3547"/>
                    <a:pt x="10" y="3634"/>
                  </a:cubicBezTo>
                  <a:cubicBezTo>
                    <a:pt x="1" y="3719"/>
                    <a:pt x="59" y="3776"/>
                    <a:pt x="123" y="3776"/>
                  </a:cubicBezTo>
                  <a:cubicBezTo>
                    <a:pt x="160" y="3776"/>
                    <a:pt x="197" y="3757"/>
                    <a:pt x="226" y="3716"/>
                  </a:cubicBezTo>
                  <a:cubicBezTo>
                    <a:pt x="271" y="3657"/>
                    <a:pt x="294" y="3588"/>
                    <a:pt x="321" y="3524"/>
                  </a:cubicBezTo>
                  <a:cubicBezTo>
                    <a:pt x="349" y="3455"/>
                    <a:pt x="381" y="3390"/>
                    <a:pt x="413" y="3327"/>
                  </a:cubicBezTo>
                  <a:cubicBezTo>
                    <a:pt x="473" y="3193"/>
                    <a:pt x="541" y="3066"/>
                    <a:pt x="620" y="2941"/>
                  </a:cubicBezTo>
                  <a:cubicBezTo>
                    <a:pt x="762" y="2694"/>
                    <a:pt x="927" y="2460"/>
                    <a:pt x="1101" y="2235"/>
                  </a:cubicBezTo>
                  <a:cubicBezTo>
                    <a:pt x="1289" y="1997"/>
                    <a:pt x="1491" y="1777"/>
                    <a:pt x="1697" y="1557"/>
                  </a:cubicBezTo>
                  <a:cubicBezTo>
                    <a:pt x="1917" y="1327"/>
                    <a:pt x="2137" y="1098"/>
                    <a:pt x="2372" y="878"/>
                  </a:cubicBezTo>
                  <a:cubicBezTo>
                    <a:pt x="2637" y="630"/>
                    <a:pt x="2908" y="387"/>
                    <a:pt x="3183" y="149"/>
                  </a:cubicBezTo>
                  <a:cubicBezTo>
                    <a:pt x="3219" y="116"/>
                    <a:pt x="3215" y="52"/>
                    <a:pt x="3183" y="25"/>
                  </a:cubicBezTo>
                  <a:cubicBezTo>
                    <a:pt x="3164" y="8"/>
                    <a:pt x="3143" y="1"/>
                    <a:pt x="312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44"/>
            <p:cNvSpPr/>
            <p:nvPr/>
          </p:nvSpPr>
          <p:spPr>
            <a:xfrm>
              <a:off x="3951982" y="1802828"/>
              <a:ext cx="165533" cy="143711"/>
            </a:xfrm>
            <a:custGeom>
              <a:avLst/>
              <a:gdLst/>
              <a:ahLst/>
              <a:cxnLst/>
              <a:rect l="l" t="t" r="r" b="b"/>
              <a:pathLst>
                <a:path w="2708" h="2351" extrusionOk="0">
                  <a:moveTo>
                    <a:pt x="2605" y="1"/>
                  </a:moveTo>
                  <a:cubicBezTo>
                    <a:pt x="2598" y="1"/>
                    <a:pt x="2590" y="2"/>
                    <a:pt x="2582" y="4"/>
                  </a:cubicBezTo>
                  <a:cubicBezTo>
                    <a:pt x="2371" y="68"/>
                    <a:pt x="2151" y="133"/>
                    <a:pt x="1950" y="216"/>
                  </a:cubicBezTo>
                  <a:cubicBezTo>
                    <a:pt x="1738" y="303"/>
                    <a:pt x="1541" y="431"/>
                    <a:pt x="1353" y="569"/>
                  </a:cubicBezTo>
                  <a:cubicBezTo>
                    <a:pt x="982" y="839"/>
                    <a:pt x="656" y="1164"/>
                    <a:pt x="381" y="1541"/>
                  </a:cubicBezTo>
                  <a:cubicBezTo>
                    <a:pt x="312" y="1637"/>
                    <a:pt x="244" y="1742"/>
                    <a:pt x="180" y="1848"/>
                  </a:cubicBezTo>
                  <a:cubicBezTo>
                    <a:pt x="147" y="1898"/>
                    <a:pt x="115" y="1954"/>
                    <a:pt x="87" y="2009"/>
                  </a:cubicBezTo>
                  <a:cubicBezTo>
                    <a:pt x="55" y="2072"/>
                    <a:pt x="15" y="2137"/>
                    <a:pt x="5" y="2206"/>
                  </a:cubicBezTo>
                  <a:cubicBezTo>
                    <a:pt x="0" y="2261"/>
                    <a:pt x="15" y="2311"/>
                    <a:pt x="60" y="2334"/>
                  </a:cubicBezTo>
                  <a:cubicBezTo>
                    <a:pt x="78" y="2345"/>
                    <a:pt x="98" y="2350"/>
                    <a:pt x="117" y="2350"/>
                  </a:cubicBezTo>
                  <a:cubicBezTo>
                    <a:pt x="148" y="2350"/>
                    <a:pt x="178" y="2338"/>
                    <a:pt x="197" y="2316"/>
                  </a:cubicBezTo>
                  <a:cubicBezTo>
                    <a:pt x="280" y="2233"/>
                    <a:pt x="322" y="2119"/>
                    <a:pt x="377" y="2022"/>
                  </a:cubicBezTo>
                  <a:cubicBezTo>
                    <a:pt x="432" y="1926"/>
                    <a:pt x="491" y="1835"/>
                    <a:pt x="551" y="1747"/>
                  </a:cubicBezTo>
                  <a:cubicBezTo>
                    <a:pt x="670" y="1573"/>
                    <a:pt x="807" y="1412"/>
                    <a:pt x="955" y="1257"/>
                  </a:cubicBezTo>
                  <a:cubicBezTo>
                    <a:pt x="1253" y="944"/>
                    <a:pt x="1596" y="692"/>
                    <a:pt x="1973" y="476"/>
                  </a:cubicBezTo>
                  <a:cubicBezTo>
                    <a:pt x="2078" y="417"/>
                    <a:pt x="2179" y="349"/>
                    <a:pt x="2289" y="288"/>
                  </a:cubicBezTo>
                  <a:cubicBezTo>
                    <a:pt x="2399" y="229"/>
                    <a:pt x="2509" y="184"/>
                    <a:pt x="2623" y="146"/>
                  </a:cubicBezTo>
                  <a:cubicBezTo>
                    <a:pt x="2708" y="121"/>
                    <a:pt x="2680" y="1"/>
                    <a:pt x="26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44"/>
            <p:cNvSpPr/>
            <p:nvPr/>
          </p:nvSpPr>
          <p:spPr>
            <a:xfrm>
              <a:off x="3893117" y="2032422"/>
              <a:ext cx="153552" cy="135336"/>
            </a:xfrm>
            <a:custGeom>
              <a:avLst/>
              <a:gdLst/>
              <a:ahLst/>
              <a:cxnLst/>
              <a:rect l="l" t="t" r="r" b="b"/>
              <a:pathLst>
                <a:path w="2512" h="2214" extrusionOk="0">
                  <a:moveTo>
                    <a:pt x="2406" y="0"/>
                  </a:moveTo>
                  <a:cubicBezTo>
                    <a:pt x="2394" y="0"/>
                    <a:pt x="2383" y="3"/>
                    <a:pt x="2371" y="9"/>
                  </a:cubicBezTo>
                  <a:cubicBezTo>
                    <a:pt x="2013" y="187"/>
                    <a:pt x="1642" y="357"/>
                    <a:pt x="1325" y="610"/>
                  </a:cubicBezTo>
                  <a:cubicBezTo>
                    <a:pt x="1010" y="862"/>
                    <a:pt x="716" y="1146"/>
                    <a:pt x="455" y="1458"/>
                  </a:cubicBezTo>
                  <a:cubicBezTo>
                    <a:pt x="303" y="1637"/>
                    <a:pt x="165" y="1825"/>
                    <a:pt x="37" y="2022"/>
                  </a:cubicBezTo>
                  <a:cubicBezTo>
                    <a:pt x="0" y="2077"/>
                    <a:pt x="28" y="2164"/>
                    <a:pt x="87" y="2196"/>
                  </a:cubicBezTo>
                  <a:cubicBezTo>
                    <a:pt x="108" y="2208"/>
                    <a:pt x="129" y="2213"/>
                    <a:pt x="149" y="2213"/>
                  </a:cubicBezTo>
                  <a:cubicBezTo>
                    <a:pt x="194" y="2213"/>
                    <a:pt x="237" y="2187"/>
                    <a:pt x="262" y="2145"/>
                  </a:cubicBezTo>
                  <a:cubicBezTo>
                    <a:pt x="693" y="1491"/>
                    <a:pt x="1266" y="962"/>
                    <a:pt x="1886" y="486"/>
                  </a:cubicBezTo>
                  <a:cubicBezTo>
                    <a:pt x="2060" y="348"/>
                    <a:pt x="2248" y="225"/>
                    <a:pt x="2445" y="124"/>
                  </a:cubicBezTo>
                  <a:cubicBezTo>
                    <a:pt x="2511" y="88"/>
                    <a:pt x="2468" y="0"/>
                    <a:pt x="2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44"/>
            <p:cNvSpPr/>
            <p:nvPr/>
          </p:nvSpPr>
          <p:spPr>
            <a:xfrm>
              <a:off x="3984196" y="1320596"/>
              <a:ext cx="125434" cy="213946"/>
            </a:xfrm>
            <a:custGeom>
              <a:avLst/>
              <a:gdLst/>
              <a:ahLst/>
              <a:cxnLst/>
              <a:rect l="l" t="t" r="r" b="b"/>
              <a:pathLst>
                <a:path w="2052" h="3500" extrusionOk="0">
                  <a:moveTo>
                    <a:pt x="1957" y="1"/>
                  </a:moveTo>
                  <a:cubicBezTo>
                    <a:pt x="1944" y="1"/>
                    <a:pt x="1931" y="5"/>
                    <a:pt x="1918" y="15"/>
                  </a:cubicBezTo>
                  <a:cubicBezTo>
                    <a:pt x="1721" y="157"/>
                    <a:pt x="1541" y="326"/>
                    <a:pt x="1372" y="500"/>
                  </a:cubicBezTo>
                  <a:cubicBezTo>
                    <a:pt x="1202" y="675"/>
                    <a:pt x="1042" y="868"/>
                    <a:pt x="904" y="1074"/>
                  </a:cubicBezTo>
                  <a:cubicBezTo>
                    <a:pt x="610" y="1505"/>
                    <a:pt x="413" y="2009"/>
                    <a:pt x="248" y="2500"/>
                  </a:cubicBezTo>
                  <a:cubicBezTo>
                    <a:pt x="203" y="2642"/>
                    <a:pt x="157" y="2784"/>
                    <a:pt x="115" y="2927"/>
                  </a:cubicBezTo>
                  <a:cubicBezTo>
                    <a:pt x="93" y="3000"/>
                    <a:pt x="74" y="3078"/>
                    <a:pt x="51" y="3152"/>
                  </a:cubicBezTo>
                  <a:cubicBezTo>
                    <a:pt x="28" y="3230"/>
                    <a:pt x="1" y="3307"/>
                    <a:pt x="1" y="3390"/>
                  </a:cubicBezTo>
                  <a:cubicBezTo>
                    <a:pt x="3" y="3461"/>
                    <a:pt x="58" y="3500"/>
                    <a:pt x="116" y="3500"/>
                  </a:cubicBezTo>
                  <a:cubicBezTo>
                    <a:pt x="155" y="3500"/>
                    <a:pt x="195" y="3482"/>
                    <a:pt x="221" y="3445"/>
                  </a:cubicBezTo>
                  <a:cubicBezTo>
                    <a:pt x="258" y="3385"/>
                    <a:pt x="271" y="3321"/>
                    <a:pt x="290" y="3257"/>
                  </a:cubicBezTo>
                  <a:cubicBezTo>
                    <a:pt x="308" y="3192"/>
                    <a:pt x="326" y="3124"/>
                    <a:pt x="345" y="3059"/>
                  </a:cubicBezTo>
                  <a:cubicBezTo>
                    <a:pt x="381" y="2936"/>
                    <a:pt x="423" y="2812"/>
                    <a:pt x="464" y="2684"/>
                  </a:cubicBezTo>
                  <a:cubicBezTo>
                    <a:pt x="542" y="2441"/>
                    <a:pt x="629" y="2198"/>
                    <a:pt x="730" y="1959"/>
                  </a:cubicBezTo>
                  <a:cubicBezTo>
                    <a:pt x="822" y="1734"/>
                    <a:pt x="932" y="1514"/>
                    <a:pt x="1051" y="1298"/>
                  </a:cubicBezTo>
                  <a:cubicBezTo>
                    <a:pt x="1166" y="1097"/>
                    <a:pt x="1281" y="891"/>
                    <a:pt x="1423" y="703"/>
                  </a:cubicBezTo>
                  <a:cubicBezTo>
                    <a:pt x="1583" y="487"/>
                    <a:pt x="1776" y="295"/>
                    <a:pt x="1992" y="134"/>
                  </a:cubicBezTo>
                  <a:cubicBezTo>
                    <a:pt x="2051" y="89"/>
                    <a:pt x="2013" y="1"/>
                    <a:pt x="1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44"/>
            <p:cNvSpPr/>
            <p:nvPr/>
          </p:nvSpPr>
          <p:spPr>
            <a:xfrm>
              <a:off x="3976067" y="1125906"/>
              <a:ext cx="67607" cy="183994"/>
            </a:xfrm>
            <a:custGeom>
              <a:avLst/>
              <a:gdLst/>
              <a:ahLst/>
              <a:cxnLst/>
              <a:rect l="l" t="t" r="r" b="b"/>
              <a:pathLst>
                <a:path w="1106" h="3010" extrusionOk="0">
                  <a:moveTo>
                    <a:pt x="1019" y="0"/>
                  </a:moveTo>
                  <a:cubicBezTo>
                    <a:pt x="999" y="0"/>
                    <a:pt x="978" y="9"/>
                    <a:pt x="963" y="31"/>
                  </a:cubicBezTo>
                  <a:cubicBezTo>
                    <a:pt x="849" y="196"/>
                    <a:pt x="743" y="366"/>
                    <a:pt x="639" y="535"/>
                  </a:cubicBezTo>
                  <a:cubicBezTo>
                    <a:pt x="529" y="705"/>
                    <a:pt x="432" y="879"/>
                    <a:pt x="358" y="1063"/>
                  </a:cubicBezTo>
                  <a:cubicBezTo>
                    <a:pt x="207" y="1439"/>
                    <a:pt x="110" y="1837"/>
                    <a:pt x="55" y="2237"/>
                  </a:cubicBezTo>
                  <a:cubicBezTo>
                    <a:pt x="28" y="2470"/>
                    <a:pt x="0" y="2705"/>
                    <a:pt x="38" y="2934"/>
                  </a:cubicBezTo>
                  <a:cubicBezTo>
                    <a:pt x="46" y="2985"/>
                    <a:pt x="91" y="3009"/>
                    <a:pt x="136" y="3009"/>
                  </a:cubicBezTo>
                  <a:cubicBezTo>
                    <a:pt x="185" y="3009"/>
                    <a:pt x="235" y="2981"/>
                    <a:pt x="244" y="2929"/>
                  </a:cubicBezTo>
                  <a:cubicBezTo>
                    <a:pt x="276" y="2737"/>
                    <a:pt x="281" y="2540"/>
                    <a:pt x="303" y="2343"/>
                  </a:cubicBezTo>
                  <a:cubicBezTo>
                    <a:pt x="326" y="2150"/>
                    <a:pt x="358" y="1962"/>
                    <a:pt x="404" y="1774"/>
                  </a:cubicBezTo>
                  <a:cubicBezTo>
                    <a:pt x="451" y="1585"/>
                    <a:pt x="506" y="1397"/>
                    <a:pt x="569" y="1219"/>
                  </a:cubicBezTo>
                  <a:cubicBezTo>
                    <a:pt x="629" y="1035"/>
                    <a:pt x="694" y="857"/>
                    <a:pt x="762" y="677"/>
                  </a:cubicBezTo>
                  <a:cubicBezTo>
                    <a:pt x="845" y="472"/>
                    <a:pt x="950" y="279"/>
                    <a:pt x="1073" y="91"/>
                  </a:cubicBezTo>
                  <a:cubicBezTo>
                    <a:pt x="1105" y="43"/>
                    <a:pt x="1063" y="0"/>
                    <a:pt x="101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44"/>
            <p:cNvSpPr/>
            <p:nvPr/>
          </p:nvSpPr>
          <p:spPr>
            <a:xfrm>
              <a:off x="4138359" y="918624"/>
              <a:ext cx="125189" cy="168651"/>
            </a:xfrm>
            <a:custGeom>
              <a:avLst/>
              <a:gdLst/>
              <a:ahLst/>
              <a:cxnLst/>
              <a:rect l="l" t="t" r="r" b="b"/>
              <a:pathLst>
                <a:path w="2048" h="2759" extrusionOk="0">
                  <a:moveTo>
                    <a:pt x="1952" y="1"/>
                  </a:moveTo>
                  <a:cubicBezTo>
                    <a:pt x="1940" y="1"/>
                    <a:pt x="1926" y="5"/>
                    <a:pt x="1913" y="15"/>
                  </a:cubicBezTo>
                  <a:cubicBezTo>
                    <a:pt x="1743" y="134"/>
                    <a:pt x="1597" y="276"/>
                    <a:pt x="1460" y="432"/>
                  </a:cubicBezTo>
                  <a:cubicBezTo>
                    <a:pt x="1390" y="510"/>
                    <a:pt x="1326" y="593"/>
                    <a:pt x="1258" y="671"/>
                  </a:cubicBezTo>
                  <a:cubicBezTo>
                    <a:pt x="1193" y="753"/>
                    <a:pt x="1121" y="821"/>
                    <a:pt x="1056" y="900"/>
                  </a:cubicBezTo>
                  <a:cubicBezTo>
                    <a:pt x="795" y="1230"/>
                    <a:pt x="556" y="1588"/>
                    <a:pt x="340" y="1950"/>
                  </a:cubicBezTo>
                  <a:cubicBezTo>
                    <a:pt x="281" y="2055"/>
                    <a:pt x="226" y="2161"/>
                    <a:pt x="171" y="2271"/>
                  </a:cubicBezTo>
                  <a:cubicBezTo>
                    <a:pt x="116" y="2381"/>
                    <a:pt x="56" y="2491"/>
                    <a:pt x="24" y="2610"/>
                  </a:cubicBezTo>
                  <a:cubicBezTo>
                    <a:pt x="0" y="2698"/>
                    <a:pt x="71" y="2759"/>
                    <a:pt x="143" y="2759"/>
                  </a:cubicBezTo>
                  <a:cubicBezTo>
                    <a:pt x="183" y="2759"/>
                    <a:pt x="224" y="2740"/>
                    <a:pt x="249" y="2697"/>
                  </a:cubicBezTo>
                  <a:cubicBezTo>
                    <a:pt x="304" y="2610"/>
                    <a:pt x="340" y="2514"/>
                    <a:pt x="386" y="2422"/>
                  </a:cubicBezTo>
                  <a:cubicBezTo>
                    <a:pt x="427" y="2330"/>
                    <a:pt x="473" y="2243"/>
                    <a:pt x="524" y="2157"/>
                  </a:cubicBezTo>
                  <a:cubicBezTo>
                    <a:pt x="625" y="1982"/>
                    <a:pt x="730" y="1808"/>
                    <a:pt x="840" y="1638"/>
                  </a:cubicBezTo>
                  <a:cubicBezTo>
                    <a:pt x="955" y="1469"/>
                    <a:pt x="1079" y="1298"/>
                    <a:pt x="1193" y="1129"/>
                  </a:cubicBezTo>
                  <a:cubicBezTo>
                    <a:pt x="1248" y="1046"/>
                    <a:pt x="1303" y="963"/>
                    <a:pt x="1354" y="877"/>
                  </a:cubicBezTo>
                  <a:cubicBezTo>
                    <a:pt x="1405" y="790"/>
                    <a:pt x="1464" y="707"/>
                    <a:pt x="1523" y="624"/>
                  </a:cubicBezTo>
                  <a:cubicBezTo>
                    <a:pt x="1657" y="445"/>
                    <a:pt x="1808" y="267"/>
                    <a:pt x="1987" y="134"/>
                  </a:cubicBezTo>
                  <a:cubicBezTo>
                    <a:pt x="2047" y="88"/>
                    <a:pt x="2009" y="1"/>
                    <a:pt x="19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44"/>
            <p:cNvSpPr/>
            <p:nvPr/>
          </p:nvSpPr>
          <p:spPr>
            <a:xfrm>
              <a:off x="3356543" y="316828"/>
              <a:ext cx="806883" cy="859392"/>
            </a:xfrm>
            <a:custGeom>
              <a:avLst/>
              <a:gdLst/>
              <a:ahLst/>
              <a:cxnLst/>
              <a:rect l="l" t="t" r="r" b="b"/>
              <a:pathLst>
                <a:path w="13200" h="14059" extrusionOk="0">
                  <a:moveTo>
                    <a:pt x="5577" y="1"/>
                  </a:moveTo>
                  <a:cubicBezTo>
                    <a:pt x="5273" y="1"/>
                    <a:pt x="4971" y="55"/>
                    <a:pt x="4687" y="174"/>
                  </a:cubicBezTo>
                  <a:cubicBezTo>
                    <a:pt x="4261" y="357"/>
                    <a:pt x="3927" y="683"/>
                    <a:pt x="3779" y="1133"/>
                  </a:cubicBezTo>
                  <a:cubicBezTo>
                    <a:pt x="3637" y="1554"/>
                    <a:pt x="3683" y="2018"/>
                    <a:pt x="3775" y="2448"/>
                  </a:cubicBezTo>
                  <a:cubicBezTo>
                    <a:pt x="3959" y="3288"/>
                    <a:pt x="4302" y="4095"/>
                    <a:pt x="4765" y="4814"/>
                  </a:cubicBezTo>
                  <a:cubicBezTo>
                    <a:pt x="4660" y="4751"/>
                    <a:pt x="4555" y="4682"/>
                    <a:pt x="4450" y="4622"/>
                  </a:cubicBezTo>
                  <a:cubicBezTo>
                    <a:pt x="3995" y="4347"/>
                    <a:pt x="3510" y="4077"/>
                    <a:pt x="2991" y="3934"/>
                  </a:cubicBezTo>
                  <a:cubicBezTo>
                    <a:pt x="2797" y="3880"/>
                    <a:pt x="2600" y="3850"/>
                    <a:pt x="2404" y="3850"/>
                  </a:cubicBezTo>
                  <a:cubicBezTo>
                    <a:pt x="2122" y="3850"/>
                    <a:pt x="1845" y="3911"/>
                    <a:pt x="1588" y="4049"/>
                  </a:cubicBezTo>
                  <a:cubicBezTo>
                    <a:pt x="1165" y="4278"/>
                    <a:pt x="858" y="4687"/>
                    <a:pt x="648" y="5108"/>
                  </a:cubicBezTo>
                  <a:cubicBezTo>
                    <a:pt x="409" y="5585"/>
                    <a:pt x="248" y="6118"/>
                    <a:pt x="153" y="6640"/>
                  </a:cubicBezTo>
                  <a:cubicBezTo>
                    <a:pt x="56" y="7181"/>
                    <a:pt x="1" y="7754"/>
                    <a:pt x="111" y="8291"/>
                  </a:cubicBezTo>
                  <a:cubicBezTo>
                    <a:pt x="302" y="9219"/>
                    <a:pt x="1125" y="9670"/>
                    <a:pt x="1994" y="9670"/>
                  </a:cubicBezTo>
                  <a:cubicBezTo>
                    <a:pt x="2105" y="9670"/>
                    <a:pt x="2216" y="9663"/>
                    <a:pt x="2326" y="9648"/>
                  </a:cubicBezTo>
                  <a:cubicBezTo>
                    <a:pt x="2968" y="9561"/>
                    <a:pt x="3587" y="9309"/>
                    <a:pt x="4179" y="9062"/>
                  </a:cubicBezTo>
                  <a:cubicBezTo>
                    <a:pt x="4243" y="9034"/>
                    <a:pt x="4312" y="9007"/>
                    <a:pt x="4376" y="8975"/>
                  </a:cubicBezTo>
                  <a:lnTo>
                    <a:pt x="4376" y="8975"/>
                  </a:lnTo>
                  <a:cubicBezTo>
                    <a:pt x="4014" y="9437"/>
                    <a:pt x="3697" y="9924"/>
                    <a:pt x="3449" y="10455"/>
                  </a:cubicBezTo>
                  <a:cubicBezTo>
                    <a:pt x="3028" y="11363"/>
                    <a:pt x="2886" y="12501"/>
                    <a:pt x="3559" y="13331"/>
                  </a:cubicBezTo>
                  <a:cubicBezTo>
                    <a:pt x="3968" y="13833"/>
                    <a:pt x="4606" y="14059"/>
                    <a:pt x="5245" y="14059"/>
                  </a:cubicBezTo>
                  <a:cubicBezTo>
                    <a:pt x="5582" y="14059"/>
                    <a:pt x="5920" y="13996"/>
                    <a:pt x="6224" y="13877"/>
                  </a:cubicBezTo>
                  <a:cubicBezTo>
                    <a:pt x="7159" y="13509"/>
                    <a:pt x="7775" y="12703"/>
                    <a:pt x="7967" y="11726"/>
                  </a:cubicBezTo>
                  <a:cubicBezTo>
                    <a:pt x="8017" y="11488"/>
                    <a:pt x="8040" y="11249"/>
                    <a:pt x="8044" y="11011"/>
                  </a:cubicBezTo>
                  <a:cubicBezTo>
                    <a:pt x="8090" y="11088"/>
                    <a:pt x="8137" y="11166"/>
                    <a:pt x="8187" y="11244"/>
                  </a:cubicBezTo>
                  <a:cubicBezTo>
                    <a:pt x="8698" y="12050"/>
                    <a:pt x="9389" y="12881"/>
                    <a:pt x="10410" y="12881"/>
                  </a:cubicBezTo>
                  <a:cubicBezTo>
                    <a:pt x="10452" y="12881"/>
                    <a:pt x="10496" y="12879"/>
                    <a:pt x="10539" y="12877"/>
                  </a:cubicBezTo>
                  <a:cubicBezTo>
                    <a:pt x="11475" y="12813"/>
                    <a:pt x="12236" y="12084"/>
                    <a:pt x="12347" y="11153"/>
                  </a:cubicBezTo>
                  <a:cubicBezTo>
                    <a:pt x="12465" y="10112"/>
                    <a:pt x="12048" y="8997"/>
                    <a:pt x="11291" y="8277"/>
                  </a:cubicBezTo>
                  <a:cubicBezTo>
                    <a:pt x="11071" y="8071"/>
                    <a:pt x="10823" y="7887"/>
                    <a:pt x="10567" y="7731"/>
                  </a:cubicBezTo>
                  <a:cubicBezTo>
                    <a:pt x="10713" y="7727"/>
                    <a:pt x="10861" y="7713"/>
                    <a:pt x="11007" y="7695"/>
                  </a:cubicBezTo>
                  <a:cubicBezTo>
                    <a:pt x="11896" y="7576"/>
                    <a:pt x="12782" y="7131"/>
                    <a:pt x="12988" y="6186"/>
                  </a:cubicBezTo>
                  <a:cubicBezTo>
                    <a:pt x="13200" y="5218"/>
                    <a:pt x="12681" y="4191"/>
                    <a:pt x="12048" y="3480"/>
                  </a:cubicBezTo>
                  <a:cubicBezTo>
                    <a:pt x="11764" y="3163"/>
                    <a:pt x="11392" y="2916"/>
                    <a:pt x="10961" y="2871"/>
                  </a:cubicBezTo>
                  <a:cubicBezTo>
                    <a:pt x="10907" y="2865"/>
                    <a:pt x="10853" y="2862"/>
                    <a:pt x="10798" y="2862"/>
                  </a:cubicBezTo>
                  <a:cubicBezTo>
                    <a:pt x="10368" y="2862"/>
                    <a:pt x="9945" y="3032"/>
                    <a:pt x="9563" y="3219"/>
                  </a:cubicBezTo>
                  <a:cubicBezTo>
                    <a:pt x="9113" y="3439"/>
                    <a:pt x="8696" y="3733"/>
                    <a:pt x="8334" y="4081"/>
                  </a:cubicBezTo>
                  <a:cubicBezTo>
                    <a:pt x="8439" y="3664"/>
                    <a:pt x="8494" y="3233"/>
                    <a:pt x="8471" y="2801"/>
                  </a:cubicBezTo>
                  <a:cubicBezTo>
                    <a:pt x="8421" y="1870"/>
                    <a:pt x="7962" y="1050"/>
                    <a:pt x="7201" y="518"/>
                  </a:cubicBezTo>
                  <a:cubicBezTo>
                    <a:pt x="6733" y="196"/>
                    <a:pt x="6152" y="1"/>
                    <a:pt x="557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44"/>
            <p:cNvSpPr/>
            <p:nvPr/>
          </p:nvSpPr>
          <p:spPr>
            <a:xfrm>
              <a:off x="3621162" y="529795"/>
              <a:ext cx="359491" cy="442380"/>
            </a:xfrm>
            <a:custGeom>
              <a:avLst/>
              <a:gdLst/>
              <a:ahLst/>
              <a:cxnLst/>
              <a:rect l="l" t="t" r="r" b="b"/>
              <a:pathLst>
                <a:path w="5881" h="7237" extrusionOk="0">
                  <a:moveTo>
                    <a:pt x="1149" y="0"/>
                  </a:moveTo>
                  <a:cubicBezTo>
                    <a:pt x="1003" y="0"/>
                    <a:pt x="860" y="67"/>
                    <a:pt x="735" y="235"/>
                  </a:cubicBezTo>
                  <a:cubicBezTo>
                    <a:pt x="451" y="615"/>
                    <a:pt x="515" y="1129"/>
                    <a:pt x="680" y="1542"/>
                  </a:cubicBezTo>
                  <a:cubicBezTo>
                    <a:pt x="813" y="1868"/>
                    <a:pt x="1789" y="2679"/>
                    <a:pt x="2009" y="2954"/>
                  </a:cubicBezTo>
                  <a:cubicBezTo>
                    <a:pt x="1784" y="2950"/>
                    <a:pt x="1027" y="2663"/>
                    <a:pt x="654" y="2663"/>
                  </a:cubicBezTo>
                  <a:cubicBezTo>
                    <a:pt x="564" y="2663"/>
                    <a:pt x="497" y="2680"/>
                    <a:pt x="464" y="2721"/>
                  </a:cubicBezTo>
                  <a:cubicBezTo>
                    <a:pt x="207" y="3036"/>
                    <a:pt x="533" y="3385"/>
                    <a:pt x="781" y="3578"/>
                  </a:cubicBezTo>
                  <a:cubicBezTo>
                    <a:pt x="804" y="3597"/>
                    <a:pt x="832" y="3620"/>
                    <a:pt x="859" y="3637"/>
                  </a:cubicBezTo>
                  <a:cubicBezTo>
                    <a:pt x="688" y="3660"/>
                    <a:pt x="529" y="3702"/>
                    <a:pt x="381" y="3771"/>
                  </a:cubicBezTo>
                  <a:cubicBezTo>
                    <a:pt x="212" y="3853"/>
                    <a:pt x="24" y="3995"/>
                    <a:pt x="10" y="4198"/>
                  </a:cubicBezTo>
                  <a:cubicBezTo>
                    <a:pt x="1" y="4390"/>
                    <a:pt x="166" y="4550"/>
                    <a:pt x="313" y="4651"/>
                  </a:cubicBezTo>
                  <a:cubicBezTo>
                    <a:pt x="549" y="4812"/>
                    <a:pt x="761" y="4873"/>
                    <a:pt x="993" y="4873"/>
                  </a:cubicBezTo>
                  <a:cubicBezTo>
                    <a:pt x="1091" y="4873"/>
                    <a:pt x="1192" y="4863"/>
                    <a:pt x="1299" y="4844"/>
                  </a:cubicBezTo>
                  <a:lnTo>
                    <a:pt x="1299" y="4844"/>
                  </a:lnTo>
                  <a:cubicBezTo>
                    <a:pt x="1273" y="4867"/>
                    <a:pt x="1267" y="4874"/>
                    <a:pt x="1270" y="4874"/>
                  </a:cubicBezTo>
                  <a:cubicBezTo>
                    <a:pt x="1277" y="4874"/>
                    <a:pt x="1316" y="4849"/>
                    <a:pt x="1329" y="4849"/>
                  </a:cubicBezTo>
                  <a:cubicBezTo>
                    <a:pt x="1337" y="4849"/>
                    <a:pt x="1335" y="4858"/>
                    <a:pt x="1313" y="4885"/>
                  </a:cubicBezTo>
                  <a:cubicBezTo>
                    <a:pt x="1184" y="5036"/>
                    <a:pt x="804" y="5440"/>
                    <a:pt x="777" y="5642"/>
                  </a:cubicBezTo>
                  <a:cubicBezTo>
                    <a:pt x="732" y="6014"/>
                    <a:pt x="1095" y="6173"/>
                    <a:pt x="1421" y="6173"/>
                  </a:cubicBezTo>
                  <a:cubicBezTo>
                    <a:pt x="1464" y="6173"/>
                    <a:pt x="1506" y="6170"/>
                    <a:pt x="1547" y="6164"/>
                  </a:cubicBezTo>
                  <a:cubicBezTo>
                    <a:pt x="1661" y="6151"/>
                    <a:pt x="1776" y="6124"/>
                    <a:pt x="1882" y="6082"/>
                  </a:cubicBezTo>
                  <a:lnTo>
                    <a:pt x="1882" y="6082"/>
                  </a:lnTo>
                  <a:cubicBezTo>
                    <a:pt x="1863" y="6192"/>
                    <a:pt x="1858" y="6306"/>
                    <a:pt x="1877" y="6421"/>
                  </a:cubicBezTo>
                  <a:cubicBezTo>
                    <a:pt x="1925" y="6702"/>
                    <a:pt x="2148" y="6950"/>
                    <a:pt x="2427" y="6950"/>
                  </a:cubicBezTo>
                  <a:cubicBezTo>
                    <a:pt x="2494" y="6950"/>
                    <a:pt x="2565" y="6935"/>
                    <a:pt x="2638" y="6903"/>
                  </a:cubicBezTo>
                  <a:cubicBezTo>
                    <a:pt x="2945" y="6765"/>
                    <a:pt x="3160" y="5436"/>
                    <a:pt x="3271" y="5119"/>
                  </a:cubicBezTo>
                  <a:cubicBezTo>
                    <a:pt x="3395" y="5481"/>
                    <a:pt x="3523" y="6861"/>
                    <a:pt x="3816" y="7100"/>
                  </a:cubicBezTo>
                  <a:cubicBezTo>
                    <a:pt x="3930" y="7193"/>
                    <a:pt x="4057" y="7236"/>
                    <a:pt x="4181" y="7236"/>
                  </a:cubicBezTo>
                  <a:cubicBezTo>
                    <a:pt x="4393" y="7236"/>
                    <a:pt x="4596" y="7111"/>
                    <a:pt x="4706" y="6894"/>
                  </a:cubicBezTo>
                  <a:cubicBezTo>
                    <a:pt x="4752" y="6797"/>
                    <a:pt x="4784" y="6702"/>
                    <a:pt x="4803" y="6596"/>
                  </a:cubicBezTo>
                  <a:cubicBezTo>
                    <a:pt x="4898" y="6719"/>
                    <a:pt x="5008" y="6839"/>
                    <a:pt x="5152" y="6880"/>
                  </a:cubicBezTo>
                  <a:cubicBezTo>
                    <a:pt x="5199" y="6895"/>
                    <a:pt x="5243" y="6902"/>
                    <a:pt x="5284" y="6902"/>
                  </a:cubicBezTo>
                  <a:cubicBezTo>
                    <a:pt x="5643" y="6902"/>
                    <a:pt x="5800" y="6378"/>
                    <a:pt x="5784" y="6086"/>
                  </a:cubicBezTo>
                  <a:cubicBezTo>
                    <a:pt x="5757" y="5614"/>
                    <a:pt x="5467" y="5233"/>
                    <a:pt x="5152" y="4907"/>
                  </a:cubicBezTo>
                  <a:cubicBezTo>
                    <a:pt x="5050" y="4803"/>
                    <a:pt x="4394" y="4619"/>
                    <a:pt x="4289" y="4522"/>
                  </a:cubicBezTo>
                  <a:cubicBezTo>
                    <a:pt x="4629" y="4518"/>
                    <a:pt x="5499" y="4486"/>
                    <a:pt x="5688" y="4206"/>
                  </a:cubicBezTo>
                  <a:cubicBezTo>
                    <a:pt x="5880" y="3931"/>
                    <a:pt x="5774" y="3597"/>
                    <a:pt x="5527" y="3400"/>
                  </a:cubicBezTo>
                  <a:cubicBezTo>
                    <a:pt x="5444" y="3330"/>
                    <a:pt x="5349" y="3275"/>
                    <a:pt x="5247" y="3239"/>
                  </a:cubicBezTo>
                  <a:cubicBezTo>
                    <a:pt x="5385" y="3142"/>
                    <a:pt x="5509" y="3028"/>
                    <a:pt x="5605" y="2886"/>
                  </a:cubicBezTo>
                  <a:cubicBezTo>
                    <a:pt x="5848" y="2514"/>
                    <a:pt x="5761" y="2046"/>
                    <a:pt x="5325" y="1881"/>
                  </a:cubicBezTo>
                  <a:cubicBezTo>
                    <a:pt x="5205" y="1835"/>
                    <a:pt x="5082" y="1815"/>
                    <a:pt x="4958" y="1815"/>
                  </a:cubicBezTo>
                  <a:cubicBezTo>
                    <a:pt x="4637" y="1815"/>
                    <a:pt x="4313" y="1947"/>
                    <a:pt x="4032" y="2092"/>
                  </a:cubicBezTo>
                  <a:cubicBezTo>
                    <a:pt x="3863" y="2179"/>
                    <a:pt x="3564" y="2634"/>
                    <a:pt x="3413" y="2744"/>
                  </a:cubicBezTo>
                  <a:cubicBezTo>
                    <a:pt x="3463" y="2514"/>
                    <a:pt x="3633" y="1923"/>
                    <a:pt x="3633" y="1684"/>
                  </a:cubicBezTo>
                  <a:cubicBezTo>
                    <a:pt x="3628" y="1216"/>
                    <a:pt x="3560" y="588"/>
                    <a:pt x="3239" y="217"/>
                  </a:cubicBezTo>
                  <a:cubicBezTo>
                    <a:pt x="3137" y="96"/>
                    <a:pt x="2997" y="31"/>
                    <a:pt x="2853" y="31"/>
                  </a:cubicBezTo>
                  <a:cubicBezTo>
                    <a:pt x="2757" y="31"/>
                    <a:pt x="2659" y="59"/>
                    <a:pt x="2569" y="120"/>
                  </a:cubicBezTo>
                  <a:cubicBezTo>
                    <a:pt x="2354" y="263"/>
                    <a:pt x="2239" y="524"/>
                    <a:pt x="2174" y="758"/>
                  </a:cubicBezTo>
                  <a:cubicBezTo>
                    <a:pt x="2152" y="826"/>
                    <a:pt x="2138" y="896"/>
                    <a:pt x="2129" y="964"/>
                  </a:cubicBezTo>
                  <a:cubicBezTo>
                    <a:pt x="2055" y="813"/>
                    <a:pt x="1977" y="666"/>
                    <a:pt x="1890" y="528"/>
                  </a:cubicBezTo>
                  <a:cubicBezTo>
                    <a:pt x="1729" y="263"/>
                    <a:pt x="1436" y="0"/>
                    <a:pt x="114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44"/>
            <p:cNvSpPr/>
            <p:nvPr/>
          </p:nvSpPr>
          <p:spPr>
            <a:xfrm>
              <a:off x="3750385" y="653821"/>
              <a:ext cx="64856" cy="53242"/>
            </a:xfrm>
            <a:custGeom>
              <a:avLst/>
              <a:gdLst/>
              <a:ahLst/>
              <a:cxnLst/>
              <a:rect l="l" t="t" r="r" b="b"/>
              <a:pathLst>
                <a:path w="1061" h="871" extrusionOk="0">
                  <a:moveTo>
                    <a:pt x="605" y="253"/>
                  </a:moveTo>
                  <a:cubicBezTo>
                    <a:pt x="633" y="253"/>
                    <a:pt x="660" y="263"/>
                    <a:pt x="684" y="288"/>
                  </a:cubicBezTo>
                  <a:cubicBezTo>
                    <a:pt x="754" y="347"/>
                    <a:pt x="721" y="444"/>
                    <a:pt x="657" y="490"/>
                  </a:cubicBezTo>
                  <a:cubicBezTo>
                    <a:pt x="610" y="519"/>
                    <a:pt x="530" y="545"/>
                    <a:pt x="465" y="545"/>
                  </a:cubicBezTo>
                  <a:cubicBezTo>
                    <a:pt x="448" y="545"/>
                    <a:pt x="432" y="543"/>
                    <a:pt x="418" y="540"/>
                  </a:cubicBezTo>
                  <a:cubicBezTo>
                    <a:pt x="405" y="540"/>
                    <a:pt x="331" y="485"/>
                    <a:pt x="359" y="476"/>
                  </a:cubicBezTo>
                  <a:cubicBezTo>
                    <a:pt x="424" y="448"/>
                    <a:pt x="455" y="393"/>
                    <a:pt x="455" y="338"/>
                  </a:cubicBezTo>
                  <a:cubicBezTo>
                    <a:pt x="460" y="334"/>
                    <a:pt x="464" y="329"/>
                    <a:pt x="469" y="325"/>
                  </a:cubicBezTo>
                  <a:cubicBezTo>
                    <a:pt x="504" y="286"/>
                    <a:pt x="555" y="253"/>
                    <a:pt x="605" y="253"/>
                  </a:cubicBezTo>
                  <a:close/>
                  <a:moveTo>
                    <a:pt x="612" y="1"/>
                  </a:moveTo>
                  <a:cubicBezTo>
                    <a:pt x="481" y="1"/>
                    <a:pt x="351" y="66"/>
                    <a:pt x="272" y="182"/>
                  </a:cubicBezTo>
                  <a:cubicBezTo>
                    <a:pt x="272" y="187"/>
                    <a:pt x="267" y="192"/>
                    <a:pt x="267" y="196"/>
                  </a:cubicBezTo>
                  <a:cubicBezTo>
                    <a:pt x="66" y="279"/>
                    <a:pt x="1" y="540"/>
                    <a:pt x="134" y="715"/>
                  </a:cubicBezTo>
                  <a:cubicBezTo>
                    <a:pt x="217" y="824"/>
                    <a:pt x="339" y="870"/>
                    <a:pt x="464" y="870"/>
                  </a:cubicBezTo>
                  <a:cubicBezTo>
                    <a:pt x="596" y="870"/>
                    <a:pt x="732" y="819"/>
                    <a:pt x="831" y="738"/>
                  </a:cubicBezTo>
                  <a:cubicBezTo>
                    <a:pt x="1023" y="577"/>
                    <a:pt x="1061" y="298"/>
                    <a:pt x="877" y="109"/>
                  </a:cubicBezTo>
                  <a:cubicBezTo>
                    <a:pt x="802" y="35"/>
                    <a:pt x="707" y="1"/>
                    <a:pt x="61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44"/>
            <p:cNvSpPr/>
            <p:nvPr/>
          </p:nvSpPr>
          <p:spPr>
            <a:xfrm>
              <a:off x="3728257" y="739216"/>
              <a:ext cx="65406" cy="62228"/>
            </a:xfrm>
            <a:custGeom>
              <a:avLst/>
              <a:gdLst/>
              <a:ahLst/>
              <a:cxnLst/>
              <a:rect l="l" t="t" r="r" b="b"/>
              <a:pathLst>
                <a:path w="1070" h="1018" extrusionOk="0">
                  <a:moveTo>
                    <a:pt x="506" y="291"/>
                  </a:moveTo>
                  <a:cubicBezTo>
                    <a:pt x="661" y="291"/>
                    <a:pt x="820" y="510"/>
                    <a:pt x="675" y="647"/>
                  </a:cubicBezTo>
                  <a:cubicBezTo>
                    <a:pt x="634" y="685"/>
                    <a:pt x="574" y="716"/>
                    <a:pt x="517" y="716"/>
                  </a:cubicBezTo>
                  <a:cubicBezTo>
                    <a:pt x="490" y="716"/>
                    <a:pt x="464" y="709"/>
                    <a:pt x="441" y="693"/>
                  </a:cubicBezTo>
                  <a:cubicBezTo>
                    <a:pt x="377" y="652"/>
                    <a:pt x="335" y="533"/>
                    <a:pt x="386" y="463"/>
                  </a:cubicBezTo>
                  <a:cubicBezTo>
                    <a:pt x="422" y="414"/>
                    <a:pt x="428" y="363"/>
                    <a:pt x="414" y="321"/>
                  </a:cubicBezTo>
                  <a:cubicBezTo>
                    <a:pt x="442" y="300"/>
                    <a:pt x="474" y="291"/>
                    <a:pt x="506" y="291"/>
                  </a:cubicBezTo>
                  <a:close/>
                  <a:moveTo>
                    <a:pt x="456" y="1"/>
                  </a:moveTo>
                  <a:cubicBezTo>
                    <a:pt x="333" y="1"/>
                    <a:pt x="220" y="52"/>
                    <a:pt x="166" y="184"/>
                  </a:cubicBezTo>
                  <a:cubicBezTo>
                    <a:pt x="153" y="216"/>
                    <a:pt x="153" y="243"/>
                    <a:pt x="157" y="271"/>
                  </a:cubicBezTo>
                  <a:cubicBezTo>
                    <a:pt x="153" y="276"/>
                    <a:pt x="147" y="281"/>
                    <a:pt x="143" y="289"/>
                  </a:cubicBezTo>
                  <a:cubicBezTo>
                    <a:pt x="1" y="482"/>
                    <a:pt x="65" y="780"/>
                    <a:pt x="248" y="922"/>
                  </a:cubicBezTo>
                  <a:cubicBezTo>
                    <a:pt x="330" y="988"/>
                    <a:pt x="426" y="1018"/>
                    <a:pt x="521" y="1018"/>
                  </a:cubicBezTo>
                  <a:cubicBezTo>
                    <a:pt x="666" y="1018"/>
                    <a:pt x="810" y="948"/>
                    <a:pt x="904" y="827"/>
                  </a:cubicBezTo>
                  <a:cubicBezTo>
                    <a:pt x="1069" y="615"/>
                    <a:pt x="1023" y="331"/>
                    <a:pt x="835" y="152"/>
                  </a:cubicBezTo>
                  <a:cubicBezTo>
                    <a:pt x="743" y="65"/>
                    <a:pt x="594" y="1"/>
                    <a:pt x="45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44"/>
            <p:cNvSpPr/>
            <p:nvPr/>
          </p:nvSpPr>
          <p:spPr>
            <a:xfrm>
              <a:off x="3810718" y="773325"/>
              <a:ext cx="64795" cy="55687"/>
            </a:xfrm>
            <a:custGeom>
              <a:avLst/>
              <a:gdLst/>
              <a:ahLst/>
              <a:cxnLst/>
              <a:rect l="l" t="t" r="r" b="b"/>
              <a:pathLst>
                <a:path w="1060" h="911" extrusionOk="0">
                  <a:moveTo>
                    <a:pt x="487" y="286"/>
                  </a:moveTo>
                  <a:cubicBezTo>
                    <a:pt x="569" y="286"/>
                    <a:pt x="652" y="305"/>
                    <a:pt x="688" y="392"/>
                  </a:cubicBezTo>
                  <a:cubicBezTo>
                    <a:pt x="720" y="474"/>
                    <a:pt x="656" y="548"/>
                    <a:pt x="582" y="576"/>
                  </a:cubicBezTo>
                  <a:cubicBezTo>
                    <a:pt x="562" y="584"/>
                    <a:pt x="541" y="589"/>
                    <a:pt x="521" y="589"/>
                  </a:cubicBezTo>
                  <a:cubicBezTo>
                    <a:pt x="478" y="589"/>
                    <a:pt x="439" y="568"/>
                    <a:pt x="417" y="525"/>
                  </a:cubicBezTo>
                  <a:cubicBezTo>
                    <a:pt x="394" y="470"/>
                    <a:pt x="400" y="369"/>
                    <a:pt x="445" y="328"/>
                  </a:cubicBezTo>
                  <a:cubicBezTo>
                    <a:pt x="463" y="318"/>
                    <a:pt x="477" y="305"/>
                    <a:pt x="487" y="286"/>
                  </a:cubicBezTo>
                  <a:close/>
                  <a:moveTo>
                    <a:pt x="536" y="1"/>
                  </a:moveTo>
                  <a:cubicBezTo>
                    <a:pt x="496" y="1"/>
                    <a:pt x="456" y="7"/>
                    <a:pt x="417" y="21"/>
                  </a:cubicBezTo>
                  <a:cubicBezTo>
                    <a:pt x="394" y="10"/>
                    <a:pt x="369" y="5"/>
                    <a:pt x="344" y="5"/>
                  </a:cubicBezTo>
                  <a:cubicBezTo>
                    <a:pt x="315" y="5"/>
                    <a:pt x="286" y="13"/>
                    <a:pt x="262" y="30"/>
                  </a:cubicBezTo>
                  <a:cubicBezTo>
                    <a:pt x="59" y="190"/>
                    <a:pt x="0" y="447"/>
                    <a:pt x="119" y="676"/>
                  </a:cubicBezTo>
                  <a:cubicBezTo>
                    <a:pt x="202" y="832"/>
                    <a:pt x="359" y="911"/>
                    <a:pt x="520" y="911"/>
                  </a:cubicBezTo>
                  <a:cubicBezTo>
                    <a:pt x="591" y="911"/>
                    <a:pt x="663" y="895"/>
                    <a:pt x="730" y="864"/>
                  </a:cubicBezTo>
                  <a:cubicBezTo>
                    <a:pt x="954" y="758"/>
                    <a:pt x="1060" y="502"/>
                    <a:pt x="954" y="277"/>
                  </a:cubicBezTo>
                  <a:cubicBezTo>
                    <a:pt x="879" y="121"/>
                    <a:pt x="708" y="1"/>
                    <a:pt x="5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44"/>
            <p:cNvSpPr/>
            <p:nvPr/>
          </p:nvSpPr>
          <p:spPr>
            <a:xfrm>
              <a:off x="3829728" y="709997"/>
              <a:ext cx="61494" cy="50614"/>
            </a:xfrm>
            <a:custGeom>
              <a:avLst/>
              <a:gdLst/>
              <a:ahLst/>
              <a:cxnLst/>
              <a:rect l="l" t="t" r="r" b="b"/>
              <a:pathLst>
                <a:path w="1006" h="828" extrusionOk="0">
                  <a:moveTo>
                    <a:pt x="545" y="316"/>
                  </a:moveTo>
                  <a:cubicBezTo>
                    <a:pt x="572" y="316"/>
                    <a:pt x="598" y="324"/>
                    <a:pt x="620" y="350"/>
                  </a:cubicBezTo>
                  <a:cubicBezTo>
                    <a:pt x="648" y="387"/>
                    <a:pt x="643" y="446"/>
                    <a:pt x="611" y="479"/>
                  </a:cubicBezTo>
                  <a:cubicBezTo>
                    <a:pt x="590" y="505"/>
                    <a:pt x="554" y="516"/>
                    <a:pt x="518" y="516"/>
                  </a:cubicBezTo>
                  <a:cubicBezTo>
                    <a:pt x="493" y="516"/>
                    <a:pt x="467" y="511"/>
                    <a:pt x="446" y="501"/>
                  </a:cubicBezTo>
                  <a:cubicBezTo>
                    <a:pt x="419" y="488"/>
                    <a:pt x="368" y="446"/>
                    <a:pt x="396" y="433"/>
                  </a:cubicBezTo>
                  <a:cubicBezTo>
                    <a:pt x="436" y="405"/>
                    <a:pt x="459" y="369"/>
                    <a:pt x="468" y="327"/>
                  </a:cubicBezTo>
                  <a:cubicBezTo>
                    <a:pt x="493" y="323"/>
                    <a:pt x="519" y="316"/>
                    <a:pt x="545" y="316"/>
                  </a:cubicBezTo>
                  <a:close/>
                  <a:moveTo>
                    <a:pt x="544" y="0"/>
                  </a:moveTo>
                  <a:cubicBezTo>
                    <a:pt x="460" y="0"/>
                    <a:pt x="377" y="27"/>
                    <a:pt x="309" y="84"/>
                  </a:cubicBezTo>
                  <a:cubicBezTo>
                    <a:pt x="299" y="88"/>
                    <a:pt x="294" y="98"/>
                    <a:pt x="286" y="107"/>
                  </a:cubicBezTo>
                  <a:cubicBezTo>
                    <a:pt x="262" y="107"/>
                    <a:pt x="239" y="116"/>
                    <a:pt x="212" y="135"/>
                  </a:cubicBezTo>
                  <a:cubicBezTo>
                    <a:pt x="28" y="268"/>
                    <a:pt x="1" y="529"/>
                    <a:pt x="166" y="694"/>
                  </a:cubicBezTo>
                  <a:cubicBezTo>
                    <a:pt x="254" y="782"/>
                    <a:pt x="382" y="828"/>
                    <a:pt x="508" y="828"/>
                  </a:cubicBezTo>
                  <a:cubicBezTo>
                    <a:pt x="611" y="828"/>
                    <a:pt x="714" y="797"/>
                    <a:pt x="794" y="736"/>
                  </a:cubicBezTo>
                  <a:cubicBezTo>
                    <a:pt x="959" y="607"/>
                    <a:pt x="1005" y="350"/>
                    <a:pt x="887" y="176"/>
                  </a:cubicBezTo>
                  <a:cubicBezTo>
                    <a:pt x="808" y="65"/>
                    <a:pt x="675" y="0"/>
                    <a:pt x="54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44"/>
            <p:cNvSpPr/>
            <p:nvPr/>
          </p:nvSpPr>
          <p:spPr>
            <a:xfrm>
              <a:off x="3253971" y="1086174"/>
              <a:ext cx="548130" cy="697587"/>
            </a:xfrm>
            <a:custGeom>
              <a:avLst/>
              <a:gdLst/>
              <a:ahLst/>
              <a:cxnLst/>
              <a:rect l="l" t="t" r="r" b="b"/>
              <a:pathLst>
                <a:path w="8967" h="11412" extrusionOk="0">
                  <a:moveTo>
                    <a:pt x="3166" y="1"/>
                  </a:moveTo>
                  <a:cubicBezTo>
                    <a:pt x="3118" y="1"/>
                    <a:pt x="3071" y="3"/>
                    <a:pt x="3023" y="7"/>
                  </a:cubicBezTo>
                  <a:cubicBezTo>
                    <a:pt x="2339" y="62"/>
                    <a:pt x="1702" y="489"/>
                    <a:pt x="1404" y="1107"/>
                  </a:cubicBezTo>
                  <a:cubicBezTo>
                    <a:pt x="1120" y="1708"/>
                    <a:pt x="1156" y="2392"/>
                    <a:pt x="1321" y="3020"/>
                  </a:cubicBezTo>
                  <a:cubicBezTo>
                    <a:pt x="1454" y="3524"/>
                    <a:pt x="1666" y="4111"/>
                    <a:pt x="1996" y="4570"/>
                  </a:cubicBezTo>
                  <a:cubicBezTo>
                    <a:pt x="1950" y="4569"/>
                    <a:pt x="1905" y="4568"/>
                    <a:pt x="1859" y="4568"/>
                  </a:cubicBezTo>
                  <a:cubicBezTo>
                    <a:pt x="1398" y="4568"/>
                    <a:pt x="935" y="4642"/>
                    <a:pt x="601" y="4964"/>
                  </a:cubicBezTo>
                  <a:cubicBezTo>
                    <a:pt x="161" y="5386"/>
                    <a:pt x="0" y="6111"/>
                    <a:pt x="47" y="6702"/>
                  </a:cubicBezTo>
                  <a:cubicBezTo>
                    <a:pt x="134" y="7793"/>
                    <a:pt x="964" y="8852"/>
                    <a:pt x="2061" y="8852"/>
                  </a:cubicBezTo>
                  <a:cubicBezTo>
                    <a:pt x="2223" y="8852"/>
                    <a:pt x="2391" y="8829"/>
                    <a:pt x="2564" y="8780"/>
                  </a:cubicBezTo>
                  <a:cubicBezTo>
                    <a:pt x="2803" y="8710"/>
                    <a:pt x="3027" y="8587"/>
                    <a:pt x="3234" y="8431"/>
                  </a:cubicBezTo>
                  <a:lnTo>
                    <a:pt x="3234" y="8431"/>
                  </a:lnTo>
                  <a:cubicBezTo>
                    <a:pt x="3091" y="9316"/>
                    <a:pt x="3311" y="10251"/>
                    <a:pt x="4013" y="10871"/>
                  </a:cubicBezTo>
                  <a:cubicBezTo>
                    <a:pt x="4406" y="11216"/>
                    <a:pt x="4919" y="11412"/>
                    <a:pt x="5437" y="11412"/>
                  </a:cubicBezTo>
                  <a:cubicBezTo>
                    <a:pt x="5572" y="11412"/>
                    <a:pt x="5708" y="11398"/>
                    <a:pt x="5842" y="11371"/>
                  </a:cubicBezTo>
                  <a:cubicBezTo>
                    <a:pt x="6151" y="11307"/>
                    <a:pt x="6462" y="11150"/>
                    <a:pt x="6659" y="10903"/>
                  </a:cubicBezTo>
                  <a:cubicBezTo>
                    <a:pt x="6875" y="10636"/>
                    <a:pt x="6907" y="10297"/>
                    <a:pt x="6902" y="9967"/>
                  </a:cubicBezTo>
                  <a:cubicBezTo>
                    <a:pt x="6902" y="9807"/>
                    <a:pt x="6888" y="9646"/>
                    <a:pt x="6870" y="9491"/>
                  </a:cubicBezTo>
                  <a:lnTo>
                    <a:pt x="6870" y="9491"/>
                  </a:lnTo>
                  <a:cubicBezTo>
                    <a:pt x="7044" y="9651"/>
                    <a:pt x="7251" y="9761"/>
                    <a:pt x="7503" y="9775"/>
                  </a:cubicBezTo>
                  <a:cubicBezTo>
                    <a:pt x="7523" y="9776"/>
                    <a:pt x="7543" y="9776"/>
                    <a:pt x="7563" y="9776"/>
                  </a:cubicBezTo>
                  <a:cubicBezTo>
                    <a:pt x="8429" y="9776"/>
                    <a:pt x="8920" y="8795"/>
                    <a:pt x="8947" y="8041"/>
                  </a:cubicBezTo>
                  <a:cubicBezTo>
                    <a:pt x="8966" y="7523"/>
                    <a:pt x="8723" y="7097"/>
                    <a:pt x="8631" y="6606"/>
                  </a:cubicBezTo>
                  <a:cubicBezTo>
                    <a:pt x="8581" y="6354"/>
                    <a:pt x="8645" y="6115"/>
                    <a:pt x="8682" y="5872"/>
                  </a:cubicBezTo>
                  <a:cubicBezTo>
                    <a:pt x="8718" y="5620"/>
                    <a:pt x="8737" y="5368"/>
                    <a:pt x="8718" y="5116"/>
                  </a:cubicBezTo>
                  <a:cubicBezTo>
                    <a:pt x="8645" y="4185"/>
                    <a:pt x="8181" y="3332"/>
                    <a:pt x="7430" y="2786"/>
                  </a:cubicBezTo>
                  <a:cubicBezTo>
                    <a:pt x="7053" y="2511"/>
                    <a:pt x="6591" y="2282"/>
                    <a:pt x="6118" y="2231"/>
                  </a:cubicBezTo>
                  <a:cubicBezTo>
                    <a:pt x="6081" y="2226"/>
                    <a:pt x="6044" y="2224"/>
                    <a:pt x="6006" y="2224"/>
                  </a:cubicBezTo>
                  <a:cubicBezTo>
                    <a:pt x="5853" y="2224"/>
                    <a:pt x="5695" y="2262"/>
                    <a:pt x="5559" y="2337"/>
                  </a:cubicBezTo>
                  <a:cubicBezTo>
                    <a:pt x="5219" y="1220"/>
                    <a:pt x="4369" y="1"/>
                    <a:pt x="316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44"/>
            <p:cNvSpPr/>
            <p:nvPr/>
          </p:nvSpPr>
          <p:spPr>
            <a:xfrm>
              <a:off x="3395236" y="1235752"/>
              <a:ext cx="266088" cy="413039"/>
            </a:xfrm>
            <a:custGeom>
              <a:avLst/>
              <a:gdLst/>
              <a:ahLst/>
              <a:cxnLst/>
              <a:rect l="l" t="t" r="r" b="b"/>
              <a:pathLst>
                <a:path w="4353" h="6757" extrusionOk="0">
                  <a:moveTo>
                    <a:pt x="1596" y="0"/>
                  </a:moveTo>
                  <a:cubicBezTo>
                    <a:pt x="1228" y="0"/>
                    <a:pt x="1095" y="471"/>
                    <a:pt x="1116" y="806"/>
                  </a:cubicBezTo>
                  <a:cubicBezTo>
                    <a:pt x="1120" y="903"/>
                    <a:pt x="1138" y="999"/>
                    <a:pt x="1156" y="1090"/>
                  </a:cubicBezTo>
                  <a:cubicBezTo>
                    <a:pt x="1083" y="1022"/>
                    <a:pt x="1006" y="963"/>
                    <a:pt x="917" y="925"/>
                  </a:cubicBezTo>
                  <a:cubicBezTo>
                    <a:pt x="847" y="892"/>
                    <a:pt x="778" y="877"/>
                    <a:pt x="713" y="877"/>
                  </a:cubicBezTo>
                  <a:cubicBezTo>
                    <a:pt x="412" y="877"/>
                    <a:pt x="182" y="1195"/>
                    <a:pt x="189" y="1503"/>
                  </a:cubicBezTo>
                  <a:cubicBezTo>
                    <a:pt x="202" y="2031"/>
                    <a:pt x="528" y="2472"/>
                    <a:pt x="923" y="2838"/>
                  </a:cubicBezTo>
                  <a:cubicBezTo>
                    <a:pt x="845" y="2831"/>
                    <a:pt x="759" y="2824"/>
                    <a:pt x="671" y="2824"/>
                  </a:cubicBezTo>
                  <a:cubicBezTo>
                    <a:pt x="422" y="2824"/>
                    <a:pt x="167" y="2880"/>
                    <a:pt x="92" y="3141"/>
                  </a:cubicBezTo>
                  <a:cubicBezTo>
                    <a:pt x="1" y="3467"/>
                    <a:pt x="312" y="3732"/>
                    <a:pt x="542" y="3907"/>
                  </a:cubicBezTo>
                  <a:cubicBezTo>
                    <a:pt x="648" y="3985"/>
                    <a:pt x="758" y="4053"/>
                    <a:pt x="872" y="4108"/>
                  </a:cubicBezTo>
                  <a:lnTo>
                    <a:pt x="868" y="4113"/>
                  </a:lnTo>
                  <a:cubicBezTo>
                    <a:pt x="689" y="4186"/>
                    <a:pt x="460" y="4255"/>
                    <a:pt x="322" y="4392"/>
                  </a:cubicBezTo>
                  <a:cubicBezTo>
                    <a:pt x="79" y="4631"/>
                    <a:pt x="202" y="4998"/>
                    <a:pt x="483" y="5141"/>
                  </a:cubicBezTo>
                  <a:cubicBezTo>
                    <a:pt x="598" y="5200"/>
                    <a:pt x="729" y="5224"/>
                    <a:pt x="864" y="5224"/>
                  </a:cubicBezTo>
                  <a:cubicBezTo>
                    <a:pt x="1105" y="5224"/>
                    <a:pt x="1358" y="5148"/>
                    <a:pt x="1556" y="5063"/>
                  </a:cubicBezTo>
                  <a:cubicBezTo>
                    <a:pt x="1679" y="5012"/>
                    <a:pt x="1794" y="4953"/>
                    <a:pt x="1908" y="4883"/>
                  </a:cubicBezTo>
                  <a:lnTo>
                    <a:pt x="1908" y="4883"/>
                  </a:lnTo>
                  <a:cubicBezTo>
                    <a:pt x="1867" y="4989"/>
                    <a:pt x="1831" y="5090"/>
                    <a:pt x="1794" y="5196"/>
                  </a:cubicBezTo>
                  <a:cubicBezTo>
                    <a:pt x="1679" y="5530"/>
                    <a:pt x="1583" y="5888"/>
                    <a:pt x="1670" y="6241"/>
                  </a:cubicBezTo>
                  <a:cubicBezTo>
                    <a:pt x="1719" y="6432"/>
                    <a:pt x="1884" y="6730"/>
                    <a:pt x="2101" y="6730"/>
                  </a:cubicBezTo>
                  <a:cubicBezTo>
                    <a:pt x="2149" y="6730"/>
                    <a:pt x="2200" y="6716"/>
                    <a:pt x="2253" y="6682"/>
                  </a:cubicBezTo>
                  <a:cubicBezTo>
                    <a:pt x="2335" y="6631"/>
                    <a:pt x="2381" y="6539"/>
                    <a:pt x="2418" y="6447"/>
                  </a:cubicBezTo>
                  <a:cubicBezTo>
                    <a:pt x="2422" y="6456"/>
                    <a:pt x="2431" y="6466"/>
                    <a:pt x="2436" y="6475"/>
                  </a:cubicBezTo>
                  <a:cubicBezTo>
                    <a:pt x="2520" y="6616"/>
                    <a:pt x="2658" y="6757"/>
                    <a:pt x="2809" y="6757"/>
                  </a:cubicBezTo>
                  <a:cubicBezTo>
                    <a:pt x="2873" y="6757"/>
                    <a:pt x="2939" y="6732"/>
                    <a:pt x="3004" y="6672"/>
                  </a:cubicBezTo>
                  <a:cubicBezTo>
                    <a:pt x="3101" y="6585"/>
                    <a:pt x="3137" y="6452"/>
                    <a:pt x="3156" y="6328"/>
                  </a:cubicBezTo>
                  <a:cubicBezTo>
                    <a:pt x="3184" y="6131"/>
                    <a:pt x="3211" y="5933"/>
                    <a:pt x="3239" y="5736"/>
                  </a:cubicBezTo>
                  <a:cubicBezTo>
                    <a:pt x="3271" y="5512"/>
                    <a:pt x="3303" y="5292"/>
                    <a:pt x="3334" y="5067"/>
                  </a:cubicBezTo>
                  <a:cubicBezTo>
                    <a:pt x="3372" y="5103"/>
                    <a:pt x="3413" y="5131"/>
                    <a:pt x="3459" y="5154"/>
                  </a:cubicBezTo>
                  <a:cubicBezTo>
                    <a:pt x="3514" y="5181"/>
                    <a:pt x="3567" y="5193"/>
                    <a:pt x="3618" y="5193"/>
                  </a:cubicBezTo>
                  <a:cubicBezTo>
                    <a:pt x="3808" y="5193"/>
                    <a:pt x="3964" y="5028"/>
                    <a:pt x="4069" y="4866"/>
                  </a:cubicBezTo>
                  <a:cubicBezTo>
                    <a:pt x="4353" y="4415"/>
                    <a:pt x="4307" y="3838"/>
                    <a:pt x="4215" y="3338"/>
                  </a:cubicBezTo>
                  <a:cubicBezTo>
                    <a:pt x="4115" y="2788"/>
                    <a:pt x="3940" y="2081"/>
                    <a:pt x="3482" y="1710"/>
                  </a:cubicBezTo>
                  <a:cubicBezTo>
                    <a:pt x="3387" y="1635"/>
                    <a:pt x="3299" y="1603"/>
                    <a:pt x="3218" y="1603"/>
                  </a:cubicBezTo>
                  <a:cubicBezTo>
                    <a:pt x="3052" y="1603"/>
                    <a:pt x="2914" y="1739"/>
                    <a:pt x="2803" y="1921"/>
                  </a:cubicBezTo>
                  <a:cubicBezTo>
                    <a:pt x="2743" y="1636"/>
                    <a:pt x="2656" y="1361"/>
                    <a:pt x="2546" y="1090"/>
                  </a:cubicBezTo>
                  <a:cubicBezTo>
                    <a:pt x="2386" y="715"/>
                    <a:pt x="2183" y="160"/>
                    <a:pt x="1757" y="27"/>
                  </a:cubicBezTo>
                  <a:cubicBezTo>
                    <a:pt x="1699" y="9"/>
                    <a:pt x="1645" y="0"/>
                    <a:pt x="15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44"/>
            <p:cNvSpPr/>
            <p:nvPr/>
          </p:nvSpPr>
          <p:spPr>
            <a:xfrm>
              <a:off x="3498969" y="1345230"/>
              <a:ext cx="50552" cy="51103"/>
            </a:xfrm>
            <a:custGeom>
              <a:avLst/>
              <a:gdLst/>
              <a:ahLst/>
              <a:cxnLst/>
              <a:rect l="l" t="t" r="r" b="b"/>
              <a:pathLst>
                <a:path w="827" h="836" extrusionOk="0">
                  <a:moveTo>
                    <a:pt x="349" y="281"/>
                  </a:moveTo>
                  <a:cubicBezTo>
                    <a:pt x="386" y="286"/>
                    <a:pt x="422" y="300"/>
                    <a:pt x="454" y="327"/>
                  </a:cubicBezTo>
                  <a:cubicBezTo>
                    <a:pt x="501" y="368"/>
                    <a:pt x="524" y="461"/>
                    <a:pt x="477" y="510"/>
                  </a:cubicBezTo>
                  <a:cubicBezTo>
                    <a:pt x="460" y="531"/>
                    <a:pt x="429" y="544"/>
                    <a:pt x="398" y="544"/>
                  </a:cubicBezTo>
                  <a:cubicBezTo>
                    <a:pt x="380" y="544"/>
                    <a:pt x="363" y="539"/>
                    <a:pt x="349" y="529"/>
                  </a:cubicBezTo>
                  <a:cubicBezTo>
                    <a:pt x="289" y="483"/>
                    <a:pt x="321" y="359"/>
                    <a:pt x="349" y="281"/>
                  </a:cubicBezTo>
                  <a:close/>
                  <a:moveTo>
                    <a:pt x="329" y="0"/>
                  </a:moveTo>
                  <a:cubicBezTo>
                    <a:pt x="256" y="0"/>
                    <a:pt x="182" y="17"/>
                    <a:pt x="115" y="52"/>
                  </a:cubicBezTo>
                  <a:cubicBezTo>
                    <a:pt x="42" y="89"/>
                    <a:pt x="37" y="158"/>
                    <a:pt x="69" y="213"/>
                  </a:cubicBezTo>
                  <a:cubicBezTo>
                    <a:pt x="14" y="414"/>
                    <a:pt x="1" y="653"/>
                    <a:pt x="198" y="776"/>
                  </a:cubicBezTo>
                  <a:cubicBezTo>
                    <a:pt x="260" y="816"/>
                    <a:pt x="331" y="835"/>
                    <a:pt x="401" y="835"/>
                  </a:cubicBezTo>
                  <a:cubicBezTo>
                    <a:pt x="517" y="835"/>
                    <a:pt x="632" y="783"/>
                    <a:pt x="706" y="689"/>
                  </a:cubicBezTo>
                  <a:cubicBezTo>
                    <a:pt x="826" y="533"/>
                    <a:pt x="803" y="300"/>
                    <a:pt x="674" y="152"/>
                  </a:cubicBezTo>
                  <a:cubicBezTo>
                    <a:pt x="589" y="53"/>
                    <a:pt x="460" y="0"/>
                    <a:pt x="329"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44"/>
            <p:cNvSpPr/>
            <p:nvPr/>
          </p:nvSpPr>
          <p:spPr>
            <a:xfrm>
              <a:off x="3463638" y="1417666"/>
              <a:ext cx="53059" cy="50675"/>
            </a:xfrm>
            <a:custGeom>
              <a:avLst/>
              <a:gdLst/>
              <a:ahLst/>
              <a:cxnLst/>
              <a:rect l="l" t="t" r="r" b="b"/>
              <a:pathLst>
                <a:path w="868" h="829" extrusionOk="0">
                  <a:moveTo>
                    <a:pt x="399" y="298"/>
                  </a:moveTo>
                  <a:cubicBezTo>
                    <a:pt x="441" y="302"/>
                    <a:pt x="478" y="316"/>
                    <a:pt x="505" y="349"/>
                  </a:cubicBezTo>
                  <a:cubicBezTo>
                    <a:pt x="541" y="394"/>
                    <a:pt x="537" y="468"/>
                    <a:pt x="496" y="508"/>
                  </a:cubicBezTo>
                  <a:cubicBezTo>
                    <a:pt x="478" y="525"/>
                    <a:pt x="453" y="533"/>
                    <a:pt x="428" y="533"/>
                  </a:cubicBezTo>
                  <a:cubicBezTo>
                    <a:pt x="397" y="533"/>
                    <a:pt x="367" y="521"/>
                    <a:pt x="349" y="495"/>
                  </a:cubicBezTo>
                  <a:cubicBezTo>
                    <a:pt x="312" y="436"/>
                    <a:pt x="367" y="353"/>
                    <a:pt x="399" y="298"/>
                  </a:cubicBezTo>
                  <a:close/>
                  <a:moveTo>
                    <a:pt x="397" y="0"/>
                  </a:moveTo>
                  <a:cubicBezTo>
                    <a:pt x="356" y="0"/>
                    <a:pt x="315" y="7"/>
                    <a:pt x="276" y="23"/>
                  </a:cubicBezTo>
                  <a:cubicBezTo>
                    <a:pt x="234" y="41"/>
                    <a:pt x="207" y="74"/>
                    <a:pt x="194" y="105"/>
                  </a:cubicBezTo>
                  <a:cubicBezTo>
                    <a:pt x="179" y="119"/>
                    <a:pt x="166" y="133"/>
                    <a:pt x="156" y="151"/>
                  </a:cubicBezTo>
                  <a:cubicBezTo>
                    <a:pt x="60" y="326"/>
                    <a:pt x="1" y="531"/>
                    <a:pt x="147" y="696"/>
                  </a:cubicBezTo>
                  <a:cubicBezTo>
                    <a:pt x="225" y="782"/>
                    <a:pt x="332" y="828"/>
                    <a:pt x="439" y="828"/>
                  </a:cubicBezTo>
                  <a:cubicBezTo>
                    <a:pt x="522" y="828"/>
                    <a:pt x="605" y="801"/>
                    <a:pt x="675" y="743"/>
                  </a:cubicBezTo>
                  <a:cubicBezTo>
                    <a:pt x="822" y="624"/>
                    <a:pt x="867" y="404"/>
                    <a:pt x="776" y="233"/>
                  </a:cubicBezTo>
                  <a:cubicBezTo>
                    <a:pt x="707" y="100"/>
                    <a:pt x="550" y="0"/>
                    <a:pt x="39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44"/>
            <p:cNvSpPr/>
            <p:nvPr/>
          </p:nvSpPr>
          <p:spPr>
            <a:xfrm>
              <a:off x="3516085" y="1466384"/>
              <a:ext cx="51897" cy="58316"/>
            </a:xfrm>
            <a:custGeom>
              <a:avLst/>
              <a:gdLst/>
              <a:ahLst/>
              <a:cxnLst/>
              <a:rect l="l" t="t" r="r" b="b"/>
              <a:pathLst>
                <a:path w="849" h="954" extrusionOk="0">
                  <a:moveTo>
                    <a:pt x="377" y="267"/>
                  </a:moveTo>
                  <a:lnTo>
                    <a:pt x="377" y="267"/>
                  </a:lnTo>
                  <a:cubicBezTo>
                    <a:pt x="477" y="280"/>
                    <a:pt x="624" y="615"/>
                    <a:pt x="441" y="652"/>
                  </a:cubicBezTo>
                  <a:cubicBezTo>
                    <a:pt x="431" y="654"/>
                    <a:pt x="422" y="655"/>
                    <a:pt x="414" y="655"/>
                  </a:cubicBezTo>
                  <a:cubicBezTo>
                    <a:pt x="258" y="655"/>
                    <a:pt x="351" y="345"/>
                    <a:pt x="377" y="267"/>
                  </a:cubicBezTo>
                  <a:close/>
                  <a:moveTo>
                    <a:pt x="356" y="0"/>
                  </a:moveTo>
                  <a:cubicBezTo>
                    <a:pt x="298" y="0"/>
                    <a:pt x="240" y="23"/>
                    <a:pt x="189" y="79"/>
                  </a:cubicBezTo>
                  <a:cubicBezTo>
                    <a:pt x="174" y="92"/>
                    <a:pt x="170" y="106"/>
                    <a:pt x="161" y="120"/>
                  </a:cubicBezTo>
                  <a:cubicBezTo>
                    <a:pt x="138" y="134"/>
                    <a:pt x="115" y="161"/>
                    <a:pt x="102" y="198"/>
                  </a:cubicBezTo>
                  <a:cubicBezTo>
                    <a:pt x="32" y="409"/>
                    <a:pt x="0" y="638"/>
                    <a:pt x="151" y="822"/>
                  </a:cubicBezTo>
                  <a:cubicBezTo>
                    <a:pt x="224" y="910"/>
                    <a:pt x="323" y="954"/>
                    <a:pt x="422" y="954"/>
                  </a:cubicBezTo>
                  <a:cubicBezTo>
                    <a:pt x="518" y="954"/>
                    <a:pt x="614" y="914"/>
                    <a:pt x="688" y="835"/>
                  </a:cubicBezTo>
                  <a:cubicBezTo>
                    <a:pt x="849" y="670"/>
                    <a:pt x="826" y="427"/>
                    <a:pt x="707" y="244"/>
                  </a:cubicBezTo>
                  <a:cubicBezTo>
                    <a:pt x="636" y="128"/>
                    <a:pt x="494"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44"/>
            <p:cNvSpPr/>
            <p:nvPr/>
          </p:nvSpPr>
          <p:spPr>
            <a:xfrm>
              <a:off x="3544937" y="1399206"/>
              <a:ext cx="48046" cy="53303"/>
            </a:xfrm>
            <a:custGeom>
              <a:avLst/>
              <a:gdLst/>
              <a:ahLst/>
              <a:cxnLst/>
              <a:rect l="l" t="t" r="r" b="b"/>
              <a:pathLst>
                <a:path w="786" h="872" extrusionOk="0">
                  <a:moveTo>
                    <a:pt x="345" y="283"/>
                  </a:moveTo>
                  <a:cubicBezTo>
                    <a:pt x="377" y="287"/>
                    <a:pt x="404" y="297"/>
                    <a:pt x="432" y="325"/>
                  </a:cubicBezTo>
                  <a:cubicBezTo>
                    <a:pt x="487" y="376"/>
                    <a:pt x="500" y="448"/>
                    <a:pt x="477" y="518"/>
                  </a:cubicBezTo>
                  <a:cubicBezTo>
                    <a:pt x="460" y="561"/>
                    <a:pt x="427" y="596"/>
                    <a:pt x="394" y="596"/>
                  </a:cubicBezTo>
                  <a:cubicBezTo>
                    <a:pt x="375" y="596"/>
                    <a:pt x="356" y="585"/>
                    <a:pt x="340" y="558"/>
                  </a:cubicBezTo>
                  <a:cubicBezTo>
                    <a:pt x="290" y="486"/>
                    <a:pt x="326" y="370"/>
                    <a:pt x="345" y="293"/>
                  </a:cubicBezTo>
                  <a:lnTo>
                    <a:pt x="345" y="283"/>
                  </a:lnTo>
                  <a:close/>
                  <a:moveTo>
                    <a:pt x="306" y="1"/>
                  </a:moveTo>
                  <a:cubicBezTo>
                    <a:pt x="267" y="1"/>
                    <a:pt x="229" y="8"/>
                    <a:pt x="193" y="22"/>
                  </a:cubicBezTo>
                  <a:cubicBezTo>
                    <a:pt x="134" y="45"/>
                    <a:pt x="106" y="100"/>
                    <a:pt x="102" y="150"/>
                  </a:cubicBezTo>
                  <a:cubicBezTo>
                    <a:pt x="83" y="169"/>
                    <a:pt x="70" y="192"/>
                    <a:pt x="60" y="219"/>
                  </a:cubicBezTo>
                  <a:cubicBezTo>
                    <a:pt x="9" y="416"/>
                    <a:pt x="1" y="641"/>
                    <a:pt x="166" y="783"/>
                  </a:cubicBezTo>
                  <a:cubicBezTo>
                    <a:pt x="233" y="843"/>
                    <a:pt x="312" y="871"/>
                    <a:pt x="390" y="871"/>
                  </a:cubicBezTo>
                  <a:cubicBezTo>
                    <a:pt x="497" y="871"/>
                    <a:pt x="603" y="817"/>
                    <a:pt x="675" y="719"/>
                  </a:cubicBezTo>
                  <a:cubicBezTo>
                    <a:pt x="780" y="573"/>
                    <a:pt x="785" y="361"/>
                    <a:pt x="684" y="210"/>
                  </a:cubicBezTo>
                  <a:cubicBezTo>
                    <a:pt x="608" y="94"/>
                    <a:pt x="452" y="1"/>
                    <a:pt x="30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44"/>
            <p:cNvSpPr/>
            <p:nvPr/>
          </p:nvSpPr>
          <p:spPr>
            <a:xfrm>
              <a:off x="4075887" y="101477"/>
              <a:ext cx="322142" cy="364442"/>
            </a:xfrm>
            <a:custGeom>
              <a:avLst/>
              <a:gdLst/>
              <a:ahLst/>
              <a:cxnLst/>
              <a:rect l="l" t="t" r="r" b="b"/>
              <a:pathLst>
                <a:path w="5270" h="5962" extrusionOk="0">
                  <a:moveTo>
                    <a:pt x="2218" y="1"/>
                  </a:moveTo>
                  <a:cubicBezTo>
                    <a:pt x="2028" y="1"/>
                    <a:pt x="1840" y="23"/>
                    <a:pt x="1665" y="65"/>
                  </a:cubicBezTo>
                  <a:cubicBezTo>
                    <a:pt x="1083" y="203"/>
                    <a:pt x="560" y="606"/>
                    <a:pt x="299" y="1143"/>
                  </a:cubicBezTo>
                  <a:cubicBezTo>
                    <a:pt x="1" y="1752"/>
                    <a:pt x="56" y="2449"/>
                    <a:pt x="280" y="3069"/>
                  </a:cubicBezTo>
                  <a:cubicBezTo>
                    <a:pt x="422" y="3463"/>
                    <a:pt x="624" y="3825"/>
                    <a:pt x="816" y="4192"/>
                  </a:cubicBezTo>
                  <a:cubicBezTo>
                    <a:pt x="1004" y="4550"/>
                    <a:pt x="1193" y="4958"/>
                    <a:pt x="1110" y="5371"/>
                  </a:cubicBezTo>
                  <a:cubicBezTo>
                    <a:pt x="1087" y="5486"/>
                    <a:pt x="1133" y="5573"/>
                    <a:pt x="1207" y="5623"/>
                  </a:cubicBezTo>
                  <a:cubicBezTo>
                    <a:pt x="1207" y="5687"/>
                    <a:pt x="1216" y="5751"/>
                    <a:pt x="1257" y="5816"/>
                  </a:cubicBezTo>
                  <a:cubicBezTo>
                    <a:pt x="1333" y="5924"/>
                    <a:pt x="1436" y="5961"/>
                    <a:pt x="1551" y="5961"/>
                  </a:cubicBezTo>
                  <a:cubicBezTo>
                    <a:pt x="1582" y="5961"/>
                    <a:pt x="1614" y="5958"/>
                    <a:pt x="1647" y="5953"/>
                  </a:cubicBezTo>
                  <a:cubicBezTo>
                    <a:pt x="2014" y="5894"/>
                    <a:pt x="2385" y="5802"/>
                    <a:pt x="2748" y="5719"/>
                  </a:cubicBezTo>
                  <a:cubicBezTo>
                    <a:pt x="3106" y="5636"/>
                    <a:pt x="3472" y="5531"/>
                    <a:pt x="3788" y="5334"/>
                  </a:cubicBezTo>
                  <a:cubicBezTo>
                    <a:pt x="4077" y="5156"/>
                    <a:pt x="4302" y="4903"/>
                    <a:pt x="4495" y="4618"/>
                  </a:cubicBezTo>
                  <a:cubicBezTo>
                    <a:pt x="4839" y="4114"/>
                    <a:pt x="5269" y="3445"/>
                    <a:pt x="5136" y="2802"/>
                  </a:cubicBezTo>
                  <a:cubicBezTo>
                    <a:pt x="5053" y="2387"/>
                    <a:pt x="4678" y="1997"/>
                    <a:pt x="4270" y="1997"/>
                  </a:cubicBezTo>
                  <a:cubicBezTo>
                    <a:pt x="4251" y="1997"/>
                    <a:pt x="4231" y="1998"/>
                    <a:pt x="4211" y="2000"/>
                  </a:cubicBezTo>
                  <a:cubicBezTo>
                    <a:pt x="4096" y="1436"/>
                    <a:pt x="3871" y="849"/>
                    <a:pt x="3472" y="455"/>
                  </a:cubicBezTo>
                  <a:cubicBezTo>
                    <a:pt x="3148" y="133"/>
                    <a:pt x="2677" y="1"/>
                    <a:pt x="221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44"/>
            <p:cNvSpPr/>
            <p:nvPr/>
          </p:nvSpPr>
          <p:spPr>
            <a:xfrm>
              <a:off x="4104739" y="94875"/>
              <a:ext cx="300503" cy="296652"/>
            </a:xfrm>
            <a:custGeom>
              <a:avLst/>
              <a:gdLst/>
              <a:ahLst/>
              <a:cxnLst/>
              <a:rect l="l" t="t" r="r" b="b"/>
              <a:pathLst>
                <a:path w="4916" h="4853" extrusionOk="0">
                  <a:moveTo>
                    <a:pt x="1794" y="2126"/>
                  </a:moveTo>
                  <a:cubicBezTo>
                    <a:pt x="1895" y="2126"/>
                    <a:pt x="1999" y="2149"/>
                    <a:pt x="2092" y="2191"/>
                  </a:cubicBezTo>
                  <a:cubicBezTo>
                    <a:pt x="2766" y="2493"/>
                    <a:pt x="2807" y="3566"/>
                    <a:pt x="2528" y="4140"/>
                  </a:cubicBezTo>
                  <a:cubicBezTo>
                    <a:pt x="2514" y="4163"/>
                    <a:pt x="2509" y="4186"/>
                    <a:pt x="2505" y="4208"/>
                  </a:cubicBezTo>
                  <a:cubicBezTo>
                    <a:pt x="2050" y="4021"/>
                    <a:pt x="1661" y="3649"/>
                    <a:pt x="1423" y="3241"/>
                  </a:cubicBezTo>
                  <a:cubicBezTo>
                    <a:pt x="1267" y="2975"/>
                    <a:pt x="1180" y="2612"/>
                    <a:pt x="1368" y="2337"/>
                  </a:cubicBezTo>
                  <a:cubicBezTo>
                    <a:pt x="1467" y="2189"/>
                    <a:pt x="1628" y="2126"/>
                    <a:pt x="1794" y="2126"/>
                  </a:cubicBezTo>
                  <a:close/>
                  <a:moveTo>
                    <a:pt x="3848" y="2532"/>
                  </a:moveTo>
                  <a:cubicBezTo>
                    <a:pt x="3942" y="2532"/>
                    <a:pt x="4042" y="2565"/>
                    <a:pt x="4096" y="2612"/>
                  </a:cubicBezTo>
                  <a:cubicBezTo>
                    <a:pt x="4307" y="2787"/>
                    <a:pt x="4357" y="3113"/>
                    <a:pt x="4316" y="3369"/>
                  </a:cubicBezTo>
                  <a:cubicBezTo>
                    <a:pt x="4217" y="3975"/>
                    <a:pt x="3693" y="4336"/>
                    <a:pt x="3113" y="4336"/>
                  </a:cubicBezTo>
                  <a:cubicBezTo>
                    <a:pt x="3079" y="4336"/>
                    <a:pt x="3044" y="4335"/>
                    <a:pt x="3009" y="4332"/>
                  </a:cubicBezTo>
                  <a:cubicBezTo>
                    <a:pt x="3197" y="3911"/>
                    <a:pt x="3257" y="3365"/>
                    <a:pt x="3156" y="2870"/>
                  </a:cubicBezTo>
                  <a:lnTo>
                    <a:pt x="3156" y="2870"/>
                  </a:lnTo>
                  <a:cubicBezTo>
                    <a:pt x="3206" y="2927"/>
                    <a:pt x="3286" y="2957"/>
                    <a:pt x="3366" y="2957"/>
                  </a:cubicBezTo>
                  <a:cubicBezTo>
                    <a:pt x="3478" y="2957"/>
                    <a:pt x="3589" y="2897"/>
                    <a:pt x="3610" y="2768"/>
                  </a:cubicBezTo>
                  <a:cubicBezTo>
                    <a:pt x="3619" y="2732"/>
                    <a:pt x="3624" y="2690"/>
                    <a:pt x="3629" y="2654"/>
                  </a:cubicBezTo>
                  <a:cubicBezTo>
                    <a:pt x="3661" y="2566"/>
                    <a:pt x="3752" y="2532"/>
                    <a:pt x="3848" y="2532"/>
                  </a:cubicBezTo>
                  <a:close/>
                  <a:moveTo>
                    <a:pt x="1653" y="0"/>
                  </a:moveTo>
                  <a:cubicBezTo>
                    <a:pt x="1133" y="0"/>
                    <a:pt x="635" y="237"/>
                    <a:pt x="340" y="682"/>
                  </a:cubicBezTo>
                  <a:cubicBezTo>
                    <a:pt x="37" y="1136"/>
                    <a:pt x="1" y="1732"/>
                    <a:pt x="249" y="2218"/>
                  </a:cubicBezTo>
                  <a:cubicBezTo>
                    <a:pt x="286" y="2294"/>
                    <a:pt x="347" y="2326"/>
                    <a:pt x="410" y="2326"/>
                  </a:cubicBezTo>
                  <a:cubicBezTo>
                    <a:pt x="551" y="2326"/>
                    <a:pt x="701" y="2165"/>
                    <a:pt x="615" y="1994"/>
                  </a:cubicBezTo>
                  <a:cubicBezTo>
                    <a:pt x="432" y="1627"/>
                    <a:pt x="551" y="1200"/>
                    <a:pt x="803" y="902"/>
                  </a:cubicBezTo>
                  <a:cubicBezTo>
                    <a:pt x="1021" y="645"/>
                    <a:pt x="1330" y="517"/>
                    <a:pt x="1652" y="517"/>
                  </a:cubicBezTo>
                  <a:cubicBezTo>
                    <a:pt x="1731" y="517"/>
                    <a:pt x="1811" y="524"/>
                    <a:pt x="1891" y="540"/>
                  </a:cubicBezTo>
                  <a:cubicBezTo>
                    <a:pt x="2863" y="719"/>
                    <a:pt x="3275" y="1746"/>
                    <a:pt x="3110" y="2640"/>
                  </a:cubicBezTo>
                  <a:cubicBezTo>
                    <a:pt x="3110" y="2654"/>
                    <a:pt x="3106" y="2667"/>
                    <a:pt x="3106" y="2681"/>
                  </a:cubicBezTo>
                  <a:cubicBezTo>
                    <a:pt x="2986" y="2287"/>
                    <a:pt x="2748" y="1943"/>
                    <a:pt x="2372" y="1750"/>
                  </a:cubicBezTo>
                  <a:cubicBezTo>
                    <a:pt x="2194" y="1658"/>
                    <a:pt x="1993" y="1608"/>
                    <a:pt x="1793" y="1608"/>
                  </a:cubicBezTo>
                  <a:cubicBezTo>
                    <a:pt x="1567" y="1608"/>
                    <a:pt x="1342" y="1673"/>
                    <a:pt x="1157" y="1814"/>
                  </a:cubicBezTo>
                  <a:cubicBezTo>
                    <a:pt x="763" y="2117"/>
                    <a:pt x="666" y="2667"/>
                    <a:pt x="808" y="3126"/>
                  </a:cubicBezTo>
                  <a:cubicBezTo>
                    <a:pt x="1093" y="4048"/>
                    <a:pt x="2105" y="4813"/>
                    <a:pt x="3060" y="4851"/>
                  </a:cubicBezTo>
                  <a:cubicBezTo>
                    <a:pt x="3084" y="4852"/>
                    <a:pt x="3108" y="4852"/>
                    <a:pt x="3132" y="4852"/>
                  </a:cubicBezTo>
                  <a:cubicBezTo>
                    <a:pt x="4075" y="4852"/>
                    <a:pt x="4916" y="4083"/>
                    <a:pt x="4844" y="3103"/>
                  </a:cubicBezTo>
                  <a:cubicBezTo>
                    <a:pt x="4807" y="2631"/>
                    <a:pt x="4532" y="2108"/>
                    <a:pt x="4027" y="2017"/>
                  </a:cubicBezTo>
                  <a:cubicBezTo>
                    <a:pt x="3982" y="2009"/>
                    <a:pt x="3938" y="2005"/>
                    <a:pt x="3894" y="2005"/>
                  </a:cubicBezTo>
                  <a:cubicBezTo>
                    <a:pt x="3809" y="2005"/>
                    <a:pt x="3726" y="2019"/>
                    <a:pt x="3646" y="2044"/>
                  </a:cubicBezTo>
                  <a:cubicBezTo>
                    <a:pt x="3559" y="1035"/>
                    <a:pt x="2922" y="114"/>
                    <a:pt x="1817" y="8"/>
                  </a:cubicBezTo>
                  <a:cubicBezTo>
                    <a:pt x="1762" y="3"/>
                    <a:pt x="1708" y="0"/>
                    <a:pt x="165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44"/>
            <p:cNvSpPr/>
            <p:nvPr/>
          </p:nvSpPr>
          <p:spPr>
            <a:xfrm>
              <a:off x="4071914" y="147689"/>
              <a:ext cx="270061" cy="323609"/>
            </a:xfrm>
            <a:custGeom>
              <a:avLst/>
              <a:gdLst/>
              <a:ahLst/>
              <a:cxnLst/>
              <a:rect l="l" t="t" r="r" b="b"/>
              <a:pathLst>
                <a:path w="4418" h="5294" extrusionOk="0">
                  <a:moveTo>
                    <a:pt x="754" y="417"/>
                  </a:moveTo>
                  <a:cubicBezTo>
                    <a:pt x="772" y="417"/>
                    <a:pt x="792" y="420"/>
                    <a:pt x="813" y="427"/>
                  </a:cubicBezTo>
                  <a:cubicBezTo>
                    <a:pt x="936" y="469"/>
                    <a:pt x="1001" y="671"/>
                    <a:pt x="1052" y="776"/>
                  </a:cubicBezTo>
                  <a:cubicBezTo>
                    <a:pt x="1327" y="1341"/>
                    <a:pt x="1501" y="1936"/>
                    <a:pt x="1524" y="2560"/>
                  </a:cubicBezTo>
                  <a:cubicBezTo>
                    <a:pt x="1520" y="2588"/>
                    <a:pt x="1524" y="2620"/>
                    <a:pt x="1524" y="2652"/>
                  </a:cubicBezTo>
                  <a:lnTo>
                    <a:pt x="1524" y="2656"/>
                  </a:lnTo>
                  <a:cubicBezTo>
                    <a:pt x="1528" y="2670"/>
                    <a:pt x="1528" y="2689"/>
                    <a:pt x="1533" y="2707"/>
                  </a:cubicBezTo>
                  <a:cubicBezTo>
                    <a:pt x="1551" y="2801"/>
                    <a:pt x="1628" y="2843"/>
                    <a:pt x="1708" y="2843"/>
                  </a:cubicBezTo>
                  <a:cubicBezTo>
                    <a:pt x="1812" y="2843"/>
                    <a:pt x="1921" y="2772"/>
                    <a:pt x="1914" y="2647"/>
                  </a:cubicBezTo>
                  <a:cubicBezTo>
                    <a:pt x="1895" y="2519"/>
                    <a:pt x="1964" y="2414"/>
                    <a:pt x="2092" y="2377"/>
                  </a:cubicBezTo>
                  <a:cubicBezTo>
                    <a:pt x="2117" y="2369"/>
                    <a:pt x="2141" y="2366"/>
                    <a:pt x="2164" y="2366"/>
                  </a:cubicBezTo>
                  <a:cubicBezTo>
                    <a:pt x="2284" y="2366"/>
                    <a:pt x="2384" y="2455"/>
                    <a:pt x="2445" y="2556"/>
                  </a:cubicBezTo>
                  <a:cubicBezTo>
                    <a:pt x="2638" y="2854"/>
                    <a:pt x="2523" y="3253"/>
                    <a:pt x="2445" y="3570"/>
                  </a:cubicBezTo>
                  <a:cubicBezTo>
                    <a:pt x="2409" y="3710"/>
                    <a:pt x="2544" y="3846"/>
                    <a:pt x="2674" y="3846"/>
                  </a:cubicBezTo>
                  <a:cubicBezTo>
                    <a:pt x="2726" y="3846"/>
                    <a:pt x="2778" y="3824"/>
                    <a:pt x="2817" y="3771"/>
                  </a:cubicBezTo>
                  <a:cubicBezTo>
                    <a:pt x="2946" y="3603"/>
                    <a:pt x="3143" y="3508"/>
                    <a:pt x="3350" y="3508"/>
                  </a:cubicBezTo>
                  <a:cubicBezTo>
                    <a:pt x="3409" y="3508"/>
                    <a:pt x="3469" y="3516"/>
                    <a:pt x="3528" y="3532"/>
                  </a:cubicBezTo>
                  <a:cubicBezTo>
                    <a:pt x="3660" y="3574"/>
                    <a:pt x="3835" y="3674"/>
                    <a:pt x="3867" y="3826"/>
                  </a:cubicBezTo>
                  <a:cubicBezTo>
                    <a:pt x="3899" y="3977"/>
                    <a:pt x="3789" y="4083"/>
                    <a:pt x="3683" y="4169"/>
                  </a:cubicBezTo>
                  <a:cubicBezTo>
                    <a:pt x="3413" y="4395"/>
                    <a:pt x="3028" y="4518"/>
                    <a:pt x="2693" y="4620"/>
                  </a:cubicBezTo>
                  <a:cubicBezTo>
                    <a:pt x="2308" y="4730"/>
                    <a:pt x="1922" y="4766"/>
                    <a:pt x="1524" y="4789"/>
                  </a:cubicBezTo>
                  <a:cubicBezTo>
                    <a:pt x="1459" y="4527"/>
                    <a:pt x="1450" y="4262"/>
                    <a:pt x="1404" y="3996"/>
                  </a:cubicBezTo>
                  <a:cubicBezTo>
                    <a:pt x="1359" y="3702"/>
                    <a:pt x="1262" y="3418"/>
                    <a:pt x="1156" y="3143"/>
                  </a:cubicBezTo>
                  <a:cubicBezTo>
                    <a:pt x="955" y="2607"/>
                    <a:pt x="671" y="2101"/>
                    <a:pt x="542" y="1538"/>
                  </a:cubicBezTo>
                  <a:cubicBezTo>
                    <a:pt x="478" y="1272"/>
                    <a:pt x="441" y="969"/>
                    <a:pt x="515" y="702"/>
                  </a:cubicBezTo>
                  <a:cubicBezTo>
                    <a:pt x="547" y="587"/>
                    <a:pt x="622" y="417"/>
                    <a:pt x="754" y="417"/>
                  </a:cubicBezTo>
                  <a:close/>
                  <a:moveTo>
                    <a:pt x="785" y="0"/>
                  </a:moveTo>
                  <a:cubicBezTo>
                    <a:pt x="740" y="0"/>
                    <a:pt x="693" y="6"/>
                    <a:pt x="644" y="20"/>
                  </a:cubicBezTo>
                  <a:cubicBezTo>
                    <a:pt x="322" y="103"/>
                    <a:pt x="161" y="405"/>
                    <a:pt x="116" y="708"/>
                  </a:cubicBezTo>
                  <a:cubicBezTo>
                    <a:pt x="1" y="1428"/>
                    <a:pt x="286" y="2106"/>
                    <a:pt x="570" y="2753"/>
                  </a:cubicBezTo>
                  <a:cubicBezTo>
                    <a:pt x="726" y="3102"/>
                    <a:pt x="891" y="3450"/>
                    <a:pt x="983" y="3822"/>
                  </a:cubicBezTo>
                  <a:cubicBezTo>
                    <a:pt x="1079" y="4230"/>
                    <a:pt x="1079" y="4660"/>
                    <a:pt x="1235" y="5055"/>
                  </a:cubicBezTo>
                  <a:cubicBezTo>
                    <a:pt x="1244" y="5077"/>
                    <a:pt x="1253" y="5096"/>
                    <a:pt x="1267" y="5111"/>
                  </a:cubicBezTo>
                  <a:cubicBezTo>
                    <a:pt x="1294" y="5202"/>
                    <a:pt x="1372" y="5280"/>
                    <a:pt x="1501" y="5289"/>
                  </a:cubicBezTo>
                  <a:cubicBezTo>
                    <a:pt x="1559" y="5292"/>
                    <a:pt x="1617" y="5293"/>
                    <a:pt x="1675" y="5293"/>
                  </a:cubicBezTo>
                  <a:cubicBezTo>
                    <a:pt x="2222" y="5293"/>
                    <a:pt x="2783" y="5162"/>
                    <a:pt x="3281" y="4959"/>
                  </a:cubicBezTo>
                  <a:cubicBezTo>
                    <a:pt x="3698" y="4785"/>
                    <a:pt x="4202" y="4546"/>
                    <a:pt x="4312" y="4065"/>
                  </a:cubicBezTo>
                  <a:cubicBezTo>
                    <a:pt x="4418" y="3615"/>
                    <a:pt x="4037" y="3221"/>
                    <a:pt x="3633" y="3115"/>
                  </a:cubicBezTo>
                  <a:cubicBezTo>
                    <a:pt x="3540" y="3090"/>
                    <a:pt x="3444" y="3078"/>
                    <a:pt x="3348" y="3078"/>
                  </a:cubicBezTo>
                  <a:cubicBezTo>
                    <a:pt x="3219" y="3078"/>
                    <a:pt x="3090" y="3100"/>
                    <a:pt x="2968" y="3143"/>
                  </a:cubicBezTo>
                  <a:cubicBezTo>
                    <a:pt x="3010" y="2707"/>
                    <a:pt x="2917" y="2271"/>
                    <a:pt x="2483" y="2051"/>
                  </a:cubicBezTo>
                  <a:cubicBezTo>
                    <a:pt x="2385" y="1999"/>
                    <a:pt x="2282" y="1976"/>
                    <a:pt x="2181" y="1976"/>
                  </a:cubicBezTo>
                  <a:cubicBezTo>
                    <a:pt x="2067" y="1976"/>
                    <a:pt x="1956" y="2005"/>
                    <a:pt x="1859" y="2056"/>
                  </a:cubicBezTo>
                  <a:cubicBezTo>
                    <a:pt x="1776" y="1478"/>
                    <a:pt x="1620" y="909"/>
                    <a:pt x="1336" y="405"/>
                  </a:cubicBezTo>
                  <a:cubicBezTo>
                    <a:pt x="1212" y="188"/>
                    <a:pt x="1029" y="0"/>
                    <a:pt x="78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44"/>
            <p:cNvSpPr/>
            <p:nvPr/>
          </p:nvSpPr>
          <p:spPr>
            <a:xfrm>
              <a:off x="4091841" y="167372"/>
              <a:ext cx="225988" cy="281003"/>
            </a:xfrm>
            <a:custGeom>
              <a:avLst/>
              <a:gdLst/>
              <a:ahLst/>
              <a:cxnLst/>
              <a:rect l="l" t="t" r="r" b="b"/>
              <a:pathLst>
                <a:path w="3697" h="4597" extrusionOk="0">
                  <a:moveTo>
                    <a:pt x="445" y="647"/>
                  </a:moveTo>
                  <a:lnTo>
                    <a:pt x="574" y="1349"/>
                  </a:lnTo>
                  <a:cubicBezTo>
                    <a:pt x="500" y="1115"/>
                    <a:pt x="455" y="890"/>
                    <a:pt x="445" y="647"/>
                  </a:cubicBezTo>
                  <a:close/>
                  <a:moveTo>
                    <a:pt x="371" y="0"/>
                  </a:moveTo>
                  <a:cubicBezTo>
                    <a:pt x="365" y="0"/>
                    <a:pt x="360" y="0"/>
                    <a:pt x="354" y="1"/>
                  </a:cubicBezTo>
                  <a:cubicBezTo>
                    <a:pt x="47" y="14"/>
                    <a:pt x="1" y="353"/>
                    <a:pt x="1" y="592"/>
                  </a:cubicBezTo>
                  <a:cubicBezTo>
                    <a:pt x="1" y="1225"/>
                    <a:pt x="212" y="1853"/>
                    <a:pt x="441" y="2431"/>
                  </a:cubicBezTo>
                  <a:cubicBezTo>
                    <a:pt x="688" y="3045"/>
                    <a:pt x="991" y="3688"/>
                    <a:pt x="1005" y="4357"/>
                  </a:cubicBezTo>
                  <a:cubicBezTo>
                    <a:pt x="1005" y="4408"/>
                    <a:pt x="1019" y="4444"/>
                    <a:pt x="1042" y="4476"/>
                  </a:cubicBezTo>
                  <a:cubicBezTo>
                    <a:pt x="1075" y="4548"/>
                    <a:pt x="1137" y="4597"/>
                    <a:pt x="1222" y="4597"/>
                  </a:cubicBezTo>
                  <a:cubicBezTo>
                    <a:pt x="1229" y="4597"/>
                    <a:pt x="1236" y="4597"/>
                    <a:pt x="1243" y="4596"/>
                  </a:cubicBezTo>
                  <a:cubicBezTo>
                    <a:pt x="1716" y="4535"/>
                    <a:pt x="2184" y="4448"/>
                    <a:pt x="2652" y="4334"/>
                  </a:cubicBezTo>
                  <a:cubicBezTo>
                    <a:pt x="3014" y="4243"/>
                    <a:pt x="3495" y="4146"/>
                    <a:pt x="3592" y="3715"/>
                  </a:cubicBezTo>
                  <a:cubicBezTo>
                    <a:pt x="3697" y="3226"/>
                    <a:pt x="3280" y="3040"/>
                    <a:pt x="2816" y="3040"/>
                  </a:cubicBezTo>
                  <a:cubicBezTo>
                    <a:pt x="2671" y="3040"/>
                    <a:pt x="2521" y="3059"/>
                    <a:pt x="2381" y="3091"/>
                  </a:cubicBezTo>
                  <a:cubicBezTo>
                    <a:pt x="2404" y="2967"/>
                    <a:pt x="2413" y="2835"/>
                    <a:pt x="2409" y="2711"/>
                  </a:cubicBezTo>
                  <a:cubicBezTo>
                    <a:pt x="2394" y="2477"/>
                    <a:pt x="2322" y="2243"/>
                    <a:pt x="2147" y="2082"/>
                  </a:cubicBezTo>
                  <a:cubicBezTo>
                    <a:pt x="2023" y="1969"/>
                    <a:pt x="1897" y="1922"/>
                    <a:pt x="1777" y="1922"/>
                  </a:cubicBezTo>
                  <a:cubicBezTo>
                    <a:pt x="1648" y="1922"/>
                    <a:pt x="1527" y="1976"/>
                    <a:pt x="1423" y="2064"/>
                  </a:cubicBezTo>
                  <a:cubicBezTo>
                    <a:pt x="1281" y="1532"/>
                    <a:pt x="1129" y="1009"/>
                    <a:pt x="863" y="514"/>
                  </a:cubicBezTo>
                  <a:cubicBezTo>
                    <a:pt x="760" y="321"/>
                    <a:pt x="634" y="0"/>
                    <a:pt x="37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44"/>
            <p:cNvSpPr/>
            <p:nvPr/>
          </p:nvSpPr>
          <p:spPr>
            <a:xfrm>
              <a:off x="4246065" y="476064"/>
              <a:ext cx="343414" cy="377829"/>
            </a:xfrm>
            <a:custGeom>
              <a:avLst/>
              <a:gdLst/>
              <a:ahLst/>
              <a:cxnLst/>
              <a:rect l="l" t="t" r="r" b="b"/>
              <a:pathLst>
                <a:path w="5618" h="6181" extrusionOk="0">
                  <a:moveTo>
                    <a:pt x="2771" y="1"/>
                  </a:moveTo>
                  <a:cubicBezTo>
                    <a:pt x="2299" y="1"/>
                    <a:pt x="1819" y="219"/>
                    <a:pt x="1450" y="490"/>
                  </a:cubicBezTo>
                  <a:cubicBezTo>
                    <a:pt x="899" y="899"/>
                    <a:pt x="491" y="1490"/>
                    <a:pt x="257" y="2132"/>
                  </a:cubicBezTo>
                  <a:cubicBezTo>
                    <a:pt x="0" y="2838"/>
                    <a:pt x="19" y="3553"/>
                    <a:pt x="142" y="4279"/>
                  </a:cubicBezTo>
                  <a:cubicBezTo>
                    <a:pt x="151" y="4319"/>
                    <a:pt x="165" y="4347"/>
                    <a:pt x="188" y="4366"/>
                  </a:cubicBezTo>
                  <a:cubicBezTo>
                    <a:pt x="225" y="4609"/>
                    <a:pt x="330" y="4838"/>
                    <a:pt x="536" y="4989"/>
                  </a:cubicBezTo>
                  <a:cubicBezTo>
                    <a:pt x="688" y="5104"/>
                    <a:pt x="876" y="5159"/>
                    <a:pt x="1037" y="5259"/>
                  </a:cubicBezTo>
                  <a:cubicBezTo>
                    <a:pt x="1211" y="5369"/>
                    <a:pt x="1372" y="5503"/>
                    <a:pt x="1545" y="5613"/>
                  </a:cubicBezTo>
                  <a:cubicBezTo>
                    <a:pt x="2065" y="5929"/>
                    <a:pt x="2713" y="6180"/>
                    <a:pt x="3343" y="6180"/>
                  </a:cubicBezTo>
                  <a:cubicBezTo>
                    <a:pt x="3542" y="6180"/>
                    <a:pt x="3740" y="6155"/>
                    <a:pt x="3931" y="6099"/>
                  </a:cubicBezTo>
                  <a:cubicBezTo>
                    <a:pt x="4669" y="5879"/>
                    <a:pt x="5402" y="5278"/>
                    <a:pt x="5531" y="4480"/>
                  </a:cubicBezTo>
                  <a:cubicBezTo>
                    <a:pt x="5618" y="3934"/>
                    <a:pt x="5375" y="3388"/>
                    <a:pt x="4926" y="3132"/>
                  </a:cubicBezTo>
                  <a:cubicBezTo>
                    <a:pt x="5214" y="2838"/>
                    <a:pt x="5379" y="2467"/>
                    <a:pt x="5169" y="2027"/>
                  </a:cubicBezTo>
                  <a:cubicBezTo>
                    <a:pt x="4982" y="1637"/>
                    <a:pt x="4606" y="1434"/>
                    <a:pt x="4213" y="1434"/>
                  </a:cubicBezTo>
                  <a:cubicBezTo>
                    <a:pt x="4161" y="1434"/>
                    <a:pt x="4110" y="1437"/>
                    <a:pt x="4058" y="1444"/>
                  </a:cubicBezTo>
                  <a:cubicBezTo>
                    <a:pt x="4058" y="894"/>
                    <a:pt x="3861" y="348"/>
                    <a:pt x="3311" y="109"/>
                  </a:cubicBezTo>
                  <a:cubicBezTo>
                    <a:pt x="3137" y="34"/>
                    <a:pt x="2954" y="1"/>
                    <a:pt x="277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44"/>
            <p:cNvSpPr/>
            <p:nvPr/>
          </p:nvSpPr>
          <p:spPr>
            <a:xfrm>
              <a:off x="4280480" y="465672"/>
              <a:ext cx="320247" cy="380641"/>
            </a:xfrm>
            <a:custGeom>
              <a:avLst/>
              <a:gdLst/>
              <a:ahLst/>
              <a:cxnLst/>
              <a:rect l="l" t="t" r="r" b="b"/>
              <a:pathLst>
                <a:path w="5239" h="6227" extrusionOk="0">
                  <a:moveTo>
                    <a:pt x="2361" y="0"/>
                  </a:moveTo>
                  <a:cubicBezTo>
                    <a:pt x="2182" y="0"/>
                    <a:pt x="2002" y="32"/>
                    <a:pt x="1835" y="91"/>
                  </a:cubicBezTo>
                  <a:cubicBezTo>
                    <a:pt x="872" y="440"/>
                    <a:pt x="1" y="1536"/>
                    <a:pt x="331" y="2595"/>
                  </a:cubicBezTo>
                  <a:cubicBezTo>
                    <a:pt x="363" y="2700"/>
                    <a:pt x="446" y="2745"/>
                    <a:pt x="529" y="2745"/>
                  </a:cubicBezTo>
                  <a:cubicBezTo>
                    <a:pt x="659" y="2745"/>
                    <a:pt x="791" y="2636"/>
                    <a:pt x="744" y="2472"/>
                  </a:cubicBezTo>
                  <a:cubicBezTo>
                    <a:pt x="542" y="1747"/>
                    <a:pt x="1211" y="982"/>
                    <a:pt x="1812" y="665"/>
                  </a:cubicBezTo>
                  <a:cubicBezTo>
                    <a:pt x="1979" y="577"/>
                    <a:pt x="2185" y="515"/>
                    <a:pt x="2384" y="515"/>
                  </a:cubicBezTo>
                  <a:cubicBezTo>
                    <a:pt x="2579" y="515"/>
                    <a:pt x="2768" y="574"/>
                    <a:pt x="2909" y="728"/>
                  </a:cubicBezTo>
                  <a:cubicBezTo>
                    <a:pt x="3179" y="1022"/>
                    <a:pt x="3097" y="1490"/>
                    <a:pt x="2991" y="1835"/>
                  </a:cubicBezTo>
                  <a:cubicBezTo>
                    <a:pt x="2938" y="2003"/>
                    <a:pt x="3092" y="2155"/>
                    <a:pt x="3250" y="2155"/>
                  </a:cubicBezTo>
                  <a:cubicBezTo>
                    <a:pt x="3294" y="2155"/>
                    <a:pt x="3337" y="2144"/>
                    <a:pt x="3376" y="2119"/>
                  </a:cubicBezTo>
                  <a:cubicBezTo>
                    <a:pt x="3474" y="2055"/>
                    <a:pt x="3591" y="2023"/>
                    <a:pt x="3709" y="2023"/>
                  </a:cubicBezTo>
                  <a:cubicBezTo>
                    <a:pt x="3912" y="2023"/>
                    <a:pt x="4116" y="2118"/>
                    <a:pt x="4221" y="2307"/>
                  </a:cubicBezTo>
                  <a:cubicBezTo>
                    <a:pt x="4386" y="2614"/>
                    <a:pt x="4174" y="3022"/>
                    <a:pt x="3853" y="3122"/>
                  </a:cubicBezTo>
                  <a:cubicBezTo>
                    <a:pt x="3565" y="3210"/>
                    <a:pt x="3647" y="3604"/>
                    <a:pt x="3931" y="3628"/>
                  </a:cubicBezTo>
                  <a:cubicBezTo>
                    <a:pt x="4505" y="3678"/>
                    <a:pt x="4670" y="4426"/>
                    <a:pt x="4449" y="4856"/>
                  </a:cubicBezTo>
                  <a:cubicBezTo>
                    <a:pt x="4194" y="5358"/>
                    <a:pt x="3580" y="5722"/>
                    <a:pt x="3005" y="5722"/>
                  </a:cubicBezTo>
                  <a:cubicBezTo>
                    <a:pt x="2918" y="5722"/>
                    <a:pt x="2832" y="5713"/>
                    <a:pt x="2748" y="5696"/>
                  </a:cubicBezTo>
                  <a:cubicBezTo>
                    <a:pt x="2037" y="5554"/>
                    <a:pt x="1579" y="4925"/>
                    <a:pt x="1418" y="4251"/>
                  </a:cubicBezTo>
                  <a:cubicBezTo>
                    <a:pt x="1336" y="3907"/>
                    <a:pt x="1327" y="3535"/>
                    <a:pt x="1432" y="3196"/>
                  </a:cubicBezTo>
                  <a:cubicBezTo>
                    <a:pt x="1515" y="2928"/>
                    <a:pt x="1723" y="2550"/>
                    <a:pt x="2042" y="2550"/>
                  </a:cubicBezTo>
                  <a:cubicBezTo>
                    <a:pt x="2062" y="2550"/>
                    <a:pt x="2082" y="2552"/>
                    <a:pt x="2102" y="2554"/>
                  </a:cubicBezTo>
                  <a:cubicBezTo>
                    <a:pt x="2523" y="2614"/>
                    <a:pt x="2707" y="3141"/>
                    <a:pt x="2775" y="3503"/>
                  </a:cubicBezTo>
                  <a:cubicBezTo>
                    <a:pt x="2849" y="3880"/>
                    <a:pt x="2771" y="4361"/>
                    <a:pt x="2367" y="4512"/>
                  </a:cubicBezTo>
                  <a:cubicBezTo>
                    <a:pt x="2094" y="4612"/>
                    <a:pt x="2172" y="5014"/>
                    <a:pt x="2423" y="5014"/>
                  </a:cubicBezTo>
                  <a:cubicBezTo>
                    <a:pt x="2450" y="5014"/>
                    <a:pt x="2479" y="5009"/>
                    <a:pt x="2510" y="4999"/>
                  </a:cubicBezTo>
                  <a:cubicBezTo>
                    <a:pt x="3588" y="4646"/>
                    <a:pt x="3468" y="3114"/>
                    <a:pt x="2830" y="2407"/>
                  </a:cubicBezTo>
                  <a:cubicBezTo>
                    <a:pt x="2621" y="2174"/>
                    <a:pt x="2330" y="2036"/>
                    <a:pt x="2036" y="2036"/>
                  </a:cubicBezTo>
                  <a:cubicBezTo>
                    <a:pt x="1866" y="2036"/>
                    <a:pt x="1695" y="2082"/>
                    <a:pt x="1537" y="2182"/>
                  </a:cubicBezTo>
                  <a:cubicBezTo>
                    <a:pt x="1116" y="2453"/>
                    <a:pt x="909" y="2972"/>
                    <a:pt x="854" y="3453"/>
                  </a:cubicBezTo>
                  <a:cubicBezTo>
                    <a:pt x="744" y="4457"/>
                    <a:pt x="1230" y="5604"/>
                    <a:pt x="2174" y="6049"/>
                  </a:cubicBezTo>
                  <a:cubicBezTo>
                    <a:pt x="2437" y="6170"/>
                    <a:pt x="2717" y="6227"/>
                    <a:pt x="2996" y="6227"/>
                  </a:cubicBezTo>
                  <a:cubicBezTo>
                    <a:pt x="3698" y="6227"/>
                    <a:pt x="4396" y="5869"/>
                    <a:pt x="4803" y="5278"/>
                  </a:cubicBezTo>
                  <a:cubicBezTo>
                    <a:pt x="5239" y="4636"/>
                    <a:pt x="5097" y="3706"/>
                    <a:pt x="4486" y="3302"/>
                  </a:cubicBezTo>
                  <a:cubicBezTo>
                    <a:pt x="4780" y="2980"/>
                    <a:pt x="4894" y="2499"/>
                    <a:pt x="4688" y="2087"/>
                  </a:cubicBezTo>
                  <a:cubicBezTo>
                    <a:pt x="4499" y="1713"/>
                    <a:pt x="4099" y="1508"/>
                    <a:pt x="3699" y="1508"/>
                  </a:cubicBezTo>
                  <a:cubicBezTo>
                    <a:pt x="3662" y="1508"/>
                    <a:pt x="3625" y="1510"/>
                    <a:pt x="3588" y="1513"/>
                  </a:cubicBezTo>
                  <a:cubicBezTo>
                    <a:pt x="3633" y="1119"/>
                    <a:pt x="3573" y="715"/>
                    <a:pt x="3313" y="408"/>
                  </a:cubicBezTo>
                  <a:cubicBezTo>
                    <a:pt x="3074" y="126"/>
                    <a:pt x="2719" y="0"/>
                    <a:pt x="23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44"/>
            <p:cNvSpPr/>
            <p:nvPr/>
          </p:nvSpPr>
          <p:spPr>
            <a:xfrm>
              <a:off x="4241786" y="490551"/>
              <a:ext cx="232223" cy="360591"/>
            </a:xfrm>
            <a:custGeom>
              <a:avLst/>
              <a:gdLst/>
              <a:ahLst/>
              <a:cxnLst/>
              <a:rect l="l" t="t" r="r" b="b"/>
              <a:pathLst>
                <a:path w="3799" h="5899" extrusionOk="0">
                  <a:moveTo>
                    <a:pt x="1330" y="472"/>
                  </a:moveTo>
                  <a:cubicBezTo>
                    <a:pt x="1333" y="472"/>
                    <a:pt x="1337" y="473"/>
                    <a:pt x="1340" y="473"/>
                  </a:cubicBezTo>
                  <a:cubicBezTo>
                    <a:pt x="1395" y="482"/>
                    <a:pt x="1349" y="492"/>
                    <a:pt x="1336" y="542"/>
                  </a:cubicBezTo>
                  <a:cubicBezTo>
                    <a:pt x="1327" y="611"/>
                    <a:pt x="1300" y="675"/>
                    <a:pt x="1281" y="740"/>
                  </a:cubicBezTo>
                  <a:cubicBezTo>
                    <a:pt x="1143" y="1198"/>
                    <a:pt x="946" y="1625"/>
                    <a:pt x="763" y="2065"/>
                  </a:cubicBezTo>
                  <a:cubicBezTo>
                    <a:pt x="731" y="2147"/>
                    <a:pt x="754" y="2216"/>
                    <a:pt x="794" y="2257"/>
                  </a:cubicBezTo>
                  <a:cubicBezTo>
                    <a:pt x="833" y="2328"/>
                    <a:pt x="911" y="2369"/>
                    <a:pt x="983" y="2369"/>
                  </a:cubicBezTo>
                  <a:cubicBezTo>
                    <a:pt x="1057" y="2369"/>
                    <a:pt x="1125" y="2325"/>
                    <a:pt x="1139" y="2226"/>
                  </a:cubicBezTo>
                  <a:cubicBezTo>
                    <a:pt x="1182" y="1962"/>
                    <a:pt x="1396" y="1803"/>
                    <a:pt x="1643" y="1803"/>
                  </a:cubicBezTo>
                  <a:cubicBezTo>
                    <a:pt x="1686" y="1803"/>
                    <a:pt x="1728" y="1808"/>
                    <a:pt x="1772" y="1817"/>
                  </a:cubicBezTo>
                  <a:cubicBezTo>
                    <a:pt x="2134" y="1895"/>
                    <a:pt x="2345" y="2243"/>
                    <a:pt x="2386" y="2588"/>
                  </a:cubicBezTo>
                  <a:cubicBezTo>
                    <a:pt x="2445" y="3060"/>
                    <a:pt x="2212" y="3743"/>
                    <a:pt x="1781" y="4069"/>
                  </a:cubicBezTo>
                  <a:cubicBezTo>
                    <a:pt x="1607" y="4124"/>
                    <a:pt x="1437" y="4201"/>
                    <a:pt x="1267" y="4275"/>
                  </a:cubicBezTo>
                  <a:cubicBezTo>
                    <a:pt x="1058" y="4371"/>
                    <a:pt x="1212" y="4635"/>
                    <a:pt x="1397" y="4635"/>
                  </a:cubicBezTo>
                  <a:cubicBezTo>
                    <a:pt x="1407" y="4635"/>
                    <a:pt x="1417" y="4634"/>
                    <a:pt x="1427" y="4633"/>
                  </a:cubicBezTo>
                  <a:cubicBezTo>
                    <a:pt x="1639" y="4601"/>
                    <a:pt x="1831" y="4523"/>
                    <a:pt x="2005" y="4417"/>
                  </a:cubicBezTo>
                  <a:cubicBezTo>
                    <a:pt x="2157" y="4376"/>
                    <a:pt x="2310" y="4347"/>
                    <a:pt x="2467" y="4347"/>
                  </a:cubicBezTo>
                  <a:cubicBezTo>
                    <a:pt x="2519" y="4347"/>
                    <a:pt x="2572" y="4351"/>
                    <a:pt x="2625" y="4357"/>
                  </a:cubicBezTo>
                  <a:cubicBezTo>
                    <a:pt x="2932" y="4399"/>
                    <a:pt x="3285" y="4592"/>
                    <a:pt x="3313" y="4935"/>
                  </a:cubicBezTo>
                  <a:cubicBezTo>
                    <a:pt x="3340" y="5283"/>
                    <a:pt x="3159" y="5400"/>
                    <a:pt x="2903" y="5400"/>
                  </a:cubicBezTo>
                  <a:cubicBezTo>
                    <a:pt x="2480" y="5400"/>
                    <a:pt x="1852" y="5081"/>
                    <a:pt x="1620" y="4958"/>
                  </a:cubicBezTo>
                  <a:cubicBezTo>
                    <a:pt x="1300" y="4793"/>
                    <a:pt x="891" y="4582"/>
                    <a:pt x="657" y="4294"/>
                  </a:cubicBezTo>
                  <a:cubicBezTo>
                    <a:pt x="529" y="4133"/>
                    <a:pt x="534" y="3922"/>
                    <a:pt x="529" y="3720"/>
                  </a:cubicBezTo>
                  <a:cubicBezTo>
                    <a:pt x="519" y="3532"/>
                    <a:pt x="515" y="3348"/>
                    <a:pt x="515" y="3161"/>
                  </a:cubicBezTo>
                  <a:cubicBezTo>
                    <a:pt x="510" y="2491"/>
                    <a:pt x="565" y="1780"/>
                    <a:pt x="841" y="1161"/>
                  </a:cubicBezTo>
                  <a:cubicBezTo>
                    <a:pt x="923" y="987"/>
                    <a:pt x="1015" y="812"/>
                    <a:pt x="1129" y="662"/>
                  </a:cubicBezTo>
                  <a:cubicBezTo>
                    <a:pt x="1169" y="609"/>
                    <a:pt x="1254" y="472"/>
                    <a:pt x="1330" y="472"/>
                  </a:cubicBezTo>
                  <a:close/>
                  <a:moveTo>
                    <a:pt x="1346" y="1"/>
                  </a:moveTo>
                  <a:cubicBezTo>
                    <a:pt x="1215" y="1"/>
                    <a:pt x="1077" y="47"/>
                    <a:pt x="955" y="148"/>
                  </a:cubicBezTo>
                  <a:cubicBezTo>
                    <a:pt x="217" y="762"/>
                    <a:pt x="34" y="1917"/>
                    <a:pt x="6" y="2817"/>
                  </a:cubicBezTo>
                  <a:cubicBezTo>
                    <a:pt x="1" y="3064"/>
                    <a:pt x="6" y="3307"/>
                    <a:pt x="15" y="3555"/>
                  </a:cubicBezTo>
                  <a:cubicBezTo>
                    <a:pt x="28" y="3830"/>
                    <a:pt x="20" y="4124"/>
                    <a:pt x="134" y="4381"/>
                  </a:cubicBezTo>
                  <a:cubicBezTo>
                    <a:pt x="337" y="4844"/>
                    <a:pt x="914" y="5164"/>
                    <a:pt x="1336" y="5394"/>
                  </a:cubicBezTo>
                  <a:cubicBezTo>
                    <a:pt x="1795" y="5638"/>
                    <a:pt x="2354" y="5890"/>
                    <a:pt x="2881" y="5898"/>
                  </a:cubicBezTo>
                  <a:cubicBezTo>
                    <a:pt x="2891" y="5899"/>
                    <a:pt x="2900" y="5899"/>
                    <a:pt x="2910" y="5899"/>
                  </a:cubicBezTo>
                  <a:cubicBezTo>
                    <a:pt x="3367" y="5899"/>
                    <a:pt x="3708" y="5559"/>
                    <a:pt x="3753" y="5105"/>
                  </a:cubicBezTo>
                  <a:cubicBezTo>
                    <a:pt x="3798" y="4592"/>
                    <a:pt x="3440" y="4184"/>
                    <a:pt x="2978" y="4019"/>
                  </a:cubicBezTo>
                  <a:cubicBezTo>
                    <a:pt x="2822" y="3963"/>
                    <a:pt x="2665" y="3940"/>
                    <a:pt x="2510" y="3936"/>
                  </a:cubicBezTo>
                  <a:cubicBezTo>
                    <a:pt x="2868" y="3436"/>
                    <a:pt x="2991" y="2762"/>
                    <a:pt x="2771" y="2175"/>
                  </a:cubicBezTo>
                  <a:cubicBezTo>
                    <a:pt x="2612" y="1742"/>
                    <a:pt x="2190" y="1345"/>
                    <a:pt x="1708" y="1345"/>
                  </a:cubicBezTo>
                  <a:cubicBezTo>
                    <a:pt x="1705" y="1345"/>
                    <a:pt x="1701" y="1345"/>
                    <a:pt x="1698" y="1345"/>
                  </a:cubicBezTo>
                  <a:cubicBezTo>
                    <a:pt x="1639" y="1345"/>
                    <a:pt x="1584" y="1349"/>
                    <a:pt x="1533" y="1363"/>
                  </a:cubicBezTo>
                  <a:cubicBezTo>
                    <a:pt x="1639" y="1125"/>
                    <a:pt x="1753" y="872"/>
                    <a:pt x="1813" y="620"/>
                  </a:cubicBezTo>
                  <a:cubicBezTo>
                    <a:pt x="1896" y="240"/>
                    <a:pt x="1642" y="1"/>
                    <a:pt x="134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44"/>
            <p:cNvSpPr/>
            <p:nvPr/>
          </p:nvSpPr>
          <p:spPr>
            <a:xfrm>
              <a:off x="4256701" y="511028"/>
              <a:ext cx="208628" cy="323853"/>
            </a:xfrm>
            <a:custGeom>
              <a:avLst/>
              <a:gdLst/>
              <a:ahLst/>
              <a:cxnLst/>
              <a:rect l="l" t="t" r="r" b="b"/>
              <a:pathLst>
                <a:path w="3413" h="5298" extrusionOk="0">
                  <a:moveTo>
                    <a:pt x="1096" y="0"/>
                  </a:moveTo>
                  <a:cubicBezTo>
                    <a:pt x="1040" y="0"/>
                    <a:pt x="982" y="18"/>
                    <a:pt x="936" y="56"/>
                  </a:cubicBezTo>
                  <a:cubicBezTo>
                    <a:pt x="450" y="450"/>
                    <a:pt x="243" y="1239"/>
                    <a:pt x="129" y="1830"/>
                  </a:cubicBezTo>
                  <a:cubicBezTo>
                    <a:pt x="0" y="2496"/>
                    <a:pt x="19" y="3174"/>
                    <a:pt x="142" y="3839"/>
                  </a:cubicBezTo>
                  <a:cubicBezTo>
                    <a:pt x="148" y="3885"/>
                    <a:pt x="170" y="3917"/>
                    <a:pt x="193" y="3940"/>
                  </a:cubicBezTo>
                  <a:cubicBezTo>
                    <a:pt x="207" y="3963"/>
                    <a:pt x="225" y="3982"/>
                    <a:pt x="243" y="3995"/>
                  </a:cubicBezTo>
                  <a:cubicBezTo>
                    <a:pt x="707" y="4353"/>
                    <a:pt x="1170" y="4719"/>
                    <a:pt x="1688" y="4990"/>
                  </a:cubicBezTo>
                  <a:cubicBezTo>
                    <a:pt x="1933" y="5120"/>
                    <a:pt x="2291" y="5298"/>
                    <a:pt x="2606" y="5298"/>
                  </a:cubicBezTo>
                  <a:cubicBezTo>
                    <a:pt x="2803" y="5298"/>
                    <a:pt x="2984" y="5228"/>
                    <a:pt x="3109" y="5032"/>
                  </a:cubicBezTo>
                  <a:cubicBezTo>
                    <a:pt x="3412" y="4568"/>
                    <a:pt x="2825" y="4141"/>
                    <a:pt x="2463" y="3949"/>
                  </a:cubicBezTo>
                  <a:cubicBezTo>
                    <a:pt x="2224" y="3821"/>
                    <a:pt x="1972" y="3739"/>
                    <a:pt x="1706" y="3707"/>
                  </a:cubicBezTo>
                  <a:cubicBezTo>
                    <a:pt x="1862" y="3550"/>
                    <a:pt x="1996" y="3381"/>
                    <a:pt x="2096" y="3184"/>
                  </a:cubicBezTo>
                  <a:cubicBezTo>
                    <a:pt x="2288" y="2803"/>
                    <a:pt x="2358" y="2353"/>
                    <a:pt x="2174" y="1959"/>
                  </a:cubicBezTo>
                  <a:cubicBezTo>
                    <a:pt x="2006" y="1595"/>
                    <a:pt x="1653" y="1344"/>
                    <a:pt x="1250" y="1344"/>
                  </a:cubicBezTo>
                  <a:cubicBezTo>
                    <a:pt x="1235" y="1344"/>
                    <a:pt x="1221" y="1344"/>
                    <a:pt x="1206" y="1345"/>
                  </a:cubicBezTo>
                  <a:cubicBezTo>
                    <a:pt x="1111" y="1349"/>
                    <a:pt x="1018" y="1368"/>
                    <a:pt x="927" y="1400"/>
                  </a:cubicBezTo>
                  <a:cubicBezTo>
                    <a:pt x="1050" y="1014"/>
                    <a:pt x="1188" y="634"/>
                    <a:pt x="1298" y="253"/>
                  </a:cubicBezTo>
                  <a:cubicBezTo>
                    <a:pt x="1346" y="93"/>
                    <a:pt x="1225" y="0"/>
                    <a:pt x="109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44"/>
            <p:cNvSpPr/>
            <p:nvPr/>
          </p:nvSpPr>
          <p:spPr>
            <a:xfrm>
              <a:off x="4212384" y="916851"/>
              <a:ext cx="346043" cy="341030"/>
            </a:xfrm>
            <a:custGeom>
              <a:avLst/>
              <a:gdLst/>
              <a:ahLst/>
              <a:cxnLst/>
              <a:rect l="l" t="t" r="r" b="b"/>
              <a:pathLst>
                <a:path w="5661" h="5579" extrusionOk="0">
                  <a:moveTo>
                    <a:pt x="1688" y="0"/>
                  </a:moveTo>
                  <a:cubicBezTo>
                    <a:pt x="1258" y="0"/>
                    <a:pt x="885" y="260"/>
                    <a:pt x="647" y="603"/>
                  </a:cubicBezTo>
                  <a:cubicBezTo>
                    <a:pt x="367" y="1016"/>
                    <a:pt x="249" y="1543"/>
                    <a:pt x="157" y="2025"/>
                  </a:cubicBezTo>
                  <a:cubicBezTo>
                    <a:pt x="42" y="2593"/>
                    <a:pt x="14" y="3176"/>
                    <a:pt x="1" y="3758"/>
                  </a:cubicBezTo>
                  <a:cubicBezTo>
                    <a:pt x="1" y="3795"/>
                    <a:pt x="10" y="3831"/>
                    <a:pt x="28" y="3858"/>
                  </a:cubicBezTo>
                  <a:cubicBezTo>
                    <a:pt x="24" y="4015"/>
                    <a:pt x="83" y="4167"/>
                    <a:pt x="202" y="4304"/>
                  </a:cubicBezTo>
                  <a:cubicBezTo>
                    <a:pt x="382" y="4510"/>
                    <a:pt x="643" y="4579"/>
                    <a:pt x="890" y="4675"/>
                  </a:cubicBezTo>
                  <a:cubicBezTo>
                    <a:pt x="1468" y="4891"/>
                    <a:pt x="1950" y="5304"/>
                    <a:pt x="2541" y="5487"/>
                  </a:cubicBezTo>
                  <a:cubicBezTo>
                    <a:pt x="2724" y="5546"/>
                    <a:pt x="2920" y="5579"/>
                    <a:pt x="3114" y="5579"/>
                  </a:cubicBezTo>
                  <a:cubicBezTo>
                    <a:pt x="3466" y="5579"/>
                    <a:pt x="3815" y="5472"/>
                    <a:pt x="4078" y="5221"/>
                  </a:cubicBezTo>
                  <a:cubicBezTo>
                    <a:pt x="4348" y="4959"/>
                    <a:pt x="4467" y="4514"/>
                    <a:pt x="4316" y="4189"/>
                  </a:cubicBezTo>
                  <a:cubicBezTo>
                    <a:pt x="4977" y="3923"/>
                    <a:pt x="5660" y="3528"/>
                    <a:pt x="5605" y="2736"/>
                  </a:cubicBezTo>
                  <a:cubicBezTo>
                    <a:pt x="5563" y="2131"/>
                    <a:pt x="5059" y="1685"/>
                    <a:pt x="4499" y="1653"/>
                  </a:cubicBezTo>
                  <a:cubicBezTo>
                    <a:pt x="4545" y="1492"/>
                    <a:pt x="4560" y="1323"/>
                    <a:pt x="4518" y="1140"/>
                  </a:cubicBezTo>
                  <a:cubicBezTo>
                    <a:pt x="4450" y="850"/>
                    <a:pt x="4261" y="598"/>
                    <a:pt x="4018" y="433"/>
                  </a:cubicBezTo>
                  <a:cubicBezTo>
                    <a:pt x="3818" y="299"/>
                    <a:pt x="3594" y="238"/>
                    <a:pt x="3370" y="238"/>
                  </a:cubicBezTo>
                  <a:cubicBezTo>
                    <a:pt x="3075" y="238"/>
                    <a:pt x="2780" y="342"/>
                    <a:pt x="2532" y="516"/>
                  </a:cubicBezTo>
                  <a:cubicBezTo>
                    <a:pt x="2363" y="232"/>
                    <a:pt x="2120" y="21"/>
                    <a:pt x="1743" y="2"/>
                  </a:cubicBezTo>
                  <a:cubicBezTo>
                    <a:pt x="1725" y="1"/>
                    <a:pt x="1707" y="0"/>
                    <a:pt x="16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44"/>
            <p:cNvSpPr/>
            <p:nvPr/>
          </p:nvSpPr>
          <p:spPr>
            <a:xfrm>
              <a:off x="4257557" y="909944"/>
              <a:ext cx="310956" cy="339258"/>
            </a:xfrm>
            <a:custGeom>
              <a:avLst/>
              <a:gdLst/>
              <a:ahLst/>
              <a:cxnLst/>
              <a:rect l="l" t="t" r="r" b="b"/>
              <a:pathLst>
                <a:path w="5087" h="5550" extrusionOk="0">
                  <a:moveTo>
                    <a:pt x="1204" y="0"/>
                  </a:moveTo>
                  <a:cubicBezTo>
                    <a:pt x="1087" y="0"/>
                    <a:pt x="966" y="28"/>
                    <a:pt x="849" y="83"/>
                  </a:cubicBezTo>
                  <a:cubicBezTo>
                    <a:pt x="252" y="367"/>
                    <a:pt x="0" y="1092"/>
                    <a:pt x="189" y="1706"/>
                  </a:cubicBezTo>
                  <a:cubicBezTo>
                    <a:pt x="221" y="1813"/>
                    <a:pt x="306" y="1859"/>
                    <a:pt x="393" y="1859"/>
                  </a:cubicBezTo>
                  <a:cubicBezTo>
                    <a:pt x="526" y="1859"/>
                    <a:pt x="662" y="1750"/>
                    <a:pt x="615" y="1583"/>
                  </a:cubicBezTo>
                  <a:cubicBezTo>
                    <a:pt x="519" y="1234"/>
                    <a:pt x="651" y="849"/>
                    <a:pt x="936" y="624"/>
                  </a:cubicBezTo>
                  <a:cubicBezTo>
                    <a:pt x="1019" y="560"/>
                    <a:pt x="1109" y="517"/>
                    <a:pt x="1194" y="517"/>
                  </a:cubicBezTo>
                  <a:cubicBezTo>
                    <a:pt x="1273" y="517"/>
                    <a:pt x="1348" y="555"/>
                    <a:pt x="1408" y="648"/>
                  </a:cubicBezTo>
                  <a:cubicBezTo>
                    <a:pt x="1531" y="835"/>
                    <a:pt x="1499" y="1092"/>
                    <a:pt x="1491" y="1298"/>
                  </a:cubicBezTo>
                  <a:cubicBezTo>
                    <a:pt x="1481" y="1463"/>
                    <a:pt x="1601" y="1544"/>
                    <a:pt x="1727" y="1544"/>
                  </a:cubicBezTo>
                  <a:cubicBezTo>
                    <a:pt x="1856" y="1544"/>
                    <a:pt x="1993" y="1459"/>
                    <a:pt x="2005" y="1294"/>
                  </a:cubicBezTo>
                  <a:cubicBezTo>
                    <a:pt x="2029" y="936"/>
                    <a:pt x="2316" y="807"/>
                    <a:pt x="2621" y="807"/>
                  </a:cubicBezTo>
                  <a:cubicBezTo>
                    <a:pt x="2820" y="807"/>
                    <a:pt x="3027" y="862"/>
                    <a:pt x="3174" y="945"/>
                  </a:cubicBezTo>
                  <a:cubicBezTo>
                    <a:pt x="3371" y="1055"/>
                    <a:pt x="3614" y="1234"/>
                    <a:pt x="3554" y="1491"/>
                  </a:cubicBezTo>
                  <a:cubicBezTo>
                    <a:pt x="3499" y="1711"/>
                    <a:pt x="3307" y="1890"/>
                    <a:pt x="3150" y="2041"/>
                  </a:cubicBezTo>
                  <a:cubicBezTo>
                    <a:pt x="2960" y="2228"/>
                    <a:pt x="3149" y="2465"/>
                    <a:pt x="3362" y="2465"/>
                  </a:cubicBezTo>
                  <a:cubicBezTo>
                    <a:pt x="3400" y="2465"/>
                    <a:pt x="3439" y="2457"/>
                    <a:pt x="3476" y="2441"/>
                  </a:cubicBezTo>
                  <a:cubicBezTo>
                    <a:pt x="3617" y="2376"/>
                    <a:pt x="3774" y="2340"/>
                    <a:pt x="3922" y="2340"/>
                  </a:cubicBezTo>
                  <a:cubicBezTo>
                    <a:pt x="4240" y="2340"/>
                    <a:pt x="4518" y="2507"/>
                    <a:pt x="4509" y="2917"/>
                  </a:cubicBezTo>
                  <a:cubicBezTo>
                    <a:pt x="4495" y="3445"/>
                    <a:pt x="3973" y="3673"/>
                    <a:pt x="3513" y="3673"/>
                  </a:cubicBezTo>
                  <a:cubicBezTo>
                    <a:pt x="3478" y="3673"/>
                    <a:pt x="3442" y="3672"/>
                    <a:pt x="3408" y="3669"/>
                  </a:cubicBezTo>
                  <a:cubicBezTo>
                    <a:pt x="3400" y="3668"/>
                    <a:pt x="3393" y="3668"/>
                    <a:pt x="3385" y="3668"/>
                  </a:cubicBezTo>
                  <a:cubicBezTo>
                    <a:pt x="3087" y="3668"/>
                    <a:pt x="3102" y="4089"/>
                    <a:pt x="3347" y="4178"/>
                  </a:cubicBezTo>
                  <a:cubicBezTo>
                    <a:pt x="3563" y="4261"/>
                    <a:pt x="3472" y="4627"/>
                    <a:pt x="3366" y="4756"/>
                  </a:cubicBezTo>
                  <a:cubicBezTo>
                    <a:pt x="3212" y="4952"/>
                    <a:pt x="2944" y="5036"/>
                    <a:pt x="2694" y="5036"/>
                  </a:cubicBezTo>
                  <a:cubicBezTo>
                    <a:pt x="2647" y="5036"/>
                    <a:pt x="2600" y="5033"/>
                    <a:pt x="2555" y="5027"/>
                  </a:cubicBezTo>
                  <a:cubicBezTo>
                    <a:pt x="1903" y="4940"/>
                    <a:pt x="1404" y="4280"/>
                    <a:pt x="1169" y="3715"/>
                  </a:cubicBezTo>
                  <a:cubicBezTo>
                    <a:pt x="1050" y="3427"/>
                    <a:pt x="995" y="3073"/>
                    <a:pt x="1169" y="2798"/>
                  </a:cubicBezTo>
                  <a:cubicBezTo>
                    <a:pt x="1275" y="2630"/>
                    <a:pt x="1449" y="2552"/>
                    <a:pt x="1633" y="2552"/>
                  </a:cubicBezTo>
                  <a:cubicBezTo>
                    <a:pt x="1695" y="2552"/>
                    <a:pt x="1758" y="2561"/>
                    <a:pt x="1821" y="2578"/>
                  </a:cubicBezTo>
                  <a:cubicBezTo>
                    <a:pt x="2412" y="2743"/>
                    <a:pt x="2384" y="3482"/>
                    <a:pt x="2005" y="3848"/>
                  </a:cubicBezTo>
                  <a:cubicBezTo>
                    <a:pt x="1821" y="4025"/>
                    <a:pt x="2002" y="4277"/>
                    <a:pt x="2204" y="4277"/>
                  </a:cubicBezTo>
                  <a:cubicBezTo>
                    <a:pt x="2264" y="4277"/>
                    <a:pt x="2325" y="4255"/>
                    <a:pt x="2380" y="4202"/>
                  </a:cubicBezTo>
                  <a:cubicBezTo>
                    <a:pt x="2875" y="3724"/>
                    <a:pt x="2981" y="2843"/>
                    <a:pt x="2449" y="2348"/>
                  </a:cubicBezTo>
                  <a:cubicBezTo>
                    <a:pt x="2227" y="2142"/>
                    <a:pt x="1936" y="2039"/>
                    <a:pt x="1650" y="2039"/>
                  </a:cubicBezTo>
                  <a:cubicBezTo>
                    <a:pt x="1273" y="2039"/>
                    <a:pt x="902" y="2217"/>
                    <a:pt x="702" y="2574"/>
                  </a:cubicBezTo>
                  <a:cubicBezTo>
                    <a:pt x="280" y="3321"/>
                    <a:pt x="752" y="4215"/>
                    <a:pt x="1243" y="4797"/>
                  </a:cubicBezTo>
                  <a:cubicBezTo>
                    <a:pt x="1616" y="5235"/>
                    <a:pt x="2153" y="5550"/>
                    <a:pt x="2713" y="5550"/>
                  </a:cubicBezTo>
                  <a:cubicBezTo>
                    <a:pt x="2910" y="5550"/>
                    <a:pt x="3110" y="5511"/>
                    <a:pt x="3307" y="5425"/>
                  </a:cubicBezTo>
                  <a:cubicBezTo>
                    <a:pt x="3664" y="5265"/>
                    <a:pt x="3940" y="4958"/>
                    <a:pt x="3986" y="4559"/>
                  </a:cubicBezTo>
                  <a:cubicBezTo>
                    <a:pt x="3999" y="4407"/>
                    <a:pt x="3986" y="4270"/>
                    <a:pt x="3940" y="4142"/>
                  </a:cubicBezTo>
                  <a:cubicBezTo>
                    <a:pt x="4564" y="3990"/>
                    <a:pt x="5086" y="3495"/>
                    <a:pt x="5017" y="2788"/>
                  </a:cubicBezTo>
                  <a:cubicBezTo>
                    <a:pt x="4981" y="2417"/>
                    <a:pt x="4774" y="2064"/>
                    <a:pt x="4426" y="1908"/>
                  </a:cubicBezTo>
                  <a:cubicBezTo>
                    <a:pt x="4279" y="1844"/>
                    <a:pt x="4132" y="1812"/>
                    <a:pt x="3980" y="1812"/>
                  </a:cubicBezTo>
                  <a:cubicBezTo>
                    <a:pt x="4041" y="1693"/>
                    <a:pt x="4077" y="1569"/>
                    <a:pt x="4082" y="1436"/>
                  </a:cubicBezTo>
                  <a:cubicBezTo>
                    <a:pt x="4096" y="982"/>
                    <a:pt x="3733" y="648"/>
                    <a:pt x="3362" y="459"/>
                  </a:cubicBezTo>
                  <a:cubicBezTo>
                    <a:pt x="3136" y="344"/>
                    <a:pt x="2885" y="273"/>
                    <a:pt x="2635" y="273"/>
                  </a:cubicBezTo>
                  <a:cubicBezTo>
                    <a:pt x="2467" y="273"/>
                    <a:pt x="2300" y="305"/>
                    <a:pt x="2142" y="377"/>
                  </a:cubicBezTo>
                  <a:cubicBezTo>
                    <a:pt x="2060" y="413"/>
                    <a:pt x="1986" y="459"/>
                    <a:pt x="1917" y="510"/>
                  </a:cubicBezTo>
                  <a:cubicBezTo>
                    <a:pt x="1876" y="413"/>
                    <a:pt x="1825" y="326"/>
                    <a:pt x="1752" y="248"/>
                  </a:cubicBezTo>
                  <a:cubicBezTo>
                    <a:pt x="1601" y="83"/>
                    <a:pt x="1407" y="0"/>
                    <a:pt x="120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44"/>
            <p:cNvSpPr/>
            <p:nvPr/>
          </p:nvSpPr>
          <p:spPr>
            <a:xfrm>
              <a:off x="4204010" y="915568"/>
              <a:ext cx="229350" cy="353317"/>
            </a:xfrm>
            <a:custGeom>
              <a:avLst/>
              <a:gdLst/>
              <a:ahLst/>
              <a:cxnLst/>
              <a:rect l="l" t="t" r="r" b="b"/>
              <a:pathLst>
                <a:path w="3752" h="5780" extrusionOk="0">
                  <a:moveTo>
                    <a:pt x="1733" y="504"/>
                  </a:moveTo>
                  <a:cubicBezTo>
                    <a:pt x="1787" y="504"/>
                    <a:pt x="1799" y="551"/>
                    <a:pt x="1802" y="660"/>
                  </a:cubicBezTo>
                  <a:cubicBezTo>
                    <a:pt x="1802" y="789"/>
                    <a:pt x="1798" y="918"/>
                    <a:pt x="1793" y="1045"/>
                  </a:cubicBezTo>
                  <a:cubicBezTo>
                    <a:pt x="1757" y="1578"/>
                    <a:pt x="1637" y="2188"/>
                    <a:pt x="1399" y="2669"/>
                  </a:cubicBezTo>
                  <a:cubicBezTo>
                    <a:pt x="1311" y="2845"/>
                    <a:pt x="1456" y="3024"/>
                    <a:pt x="1615" y="3024"/>
                  </a:cubicBezTo>
                  <a:cubicBezTo>
                    <a:pt x="1672" y="3024"/>
                    <a:pt x="1730" y="3002"/>
                    <a:pt x="1780" y="2949"/>
                  </a:cubicBezTo>
                  <a:cubicBezTo>
                    <a:pt x="1824" y="2903"/>
                    <a:pt x="1886" y="2882"/>
                    <a:pt x="1949" y="2882"/>
                  </a:cubicBezTo>
                  <a:cubicBezTo>
                    <a:pt x="2036" y="2882"/>
                    <a:pt x="2126" y="2922"/>
                    <a:pt x="2178" y="2990"/>
                  </a:cubicBezTo>
                  <a:cubicBezTo>
                    <a:pt x="2307" y="3160"/>
                    <a:pt x="2174" y="3435"/>
                    <a:pt x="2022" y="3541"/>
                  </a:cubicBezTo>
                  <a:cubicBezTo>
                    <a:pt x="1802" y="3692"/>
                    <a:pt x="1912" y="3985"/>
                    <a:pt x="2160" y="4013"/>
                  </a:cubicBezTo>
                  <a:cubicBezTo>
                    <a:pt x="2500" y="4050"/>
                    <a:pt x="2816" y="4256"/>
                    <a:pt x="2968" y="4567"/>
                  </a:cubicBezTo>
                  <a:cubicBezTo>
                    <a:pt x="3046" y="4724"/>
                    <a:pt x="3133" y="5003"/>
                    <a:pt x="3063" y="5178"/>
                  </a:cubicBezTo>
                  <a:cubicBezTo>
                    <a:pt x="3042" y="5234"/>
                    <a:pt x="3041" y="5250"/>
                    <a:pt x="3010" y="5250"/>
                  </a:cubicBezTo>
                  <a:cubicBezTo>
                    <a:pt x="2996" y="5250"/>
                    <a:pt x="2974" y="5246"/>
                    <a:pt x="2940" y="5242"/>
                  </a:cubicBezTo>
                  <a:cubicBezTo>
                    <a:pt x="2843" y="5228"/>
                    <a:pt x="2733" y="5168"/>
                    <a:pt x="2642" y="5132"/>
                  </a:cubicBezTo>
                  <a:cubicBezTo>
                    <a:pt x="2270" y="4986"/>
                    <a:pt x="1912" y="4806"/>
                    <a:pt x="1569" y="4609"/>
                  </a:cubicBezTo>
                  <a:cubicBezTo>
                    <a:pt x="1279" y="4440"/>
                    <a:pt x="807" y="4228"/>
                    <a:pt x="674" y="3898"/>
                  </a:cubicBezTo>
                  <a:cubicBezTo>
                    <a:pt x="638" y="3811"/>
                    <a:pt x="559" y="3761"/>
                    <a:pt x="472" y="3747"/>
                  </a:cubicBezTo>
                  <a:cubicBezTo>
                    <a:pt x="454" y="3293"/>
                    <a:pt x="491" y="2821"/>
                    <a:pt x="574" y="2380"/>
                  </a:cubicBezTo>
                  <a:cubicBezTo>
                    <a:pt x="669" y="1885"/>
                    <a:pt x="794" y="1362"/>
                    <a:pt x="1110" y="963"/>
                  </a:cubicBezTo>
                  <a:cubicBezTo>
                    <a:pt x="1247" y="789"/>
                    <a:pt x="1427" y="619"/>
                    <a:pt x="1628" y="532"/>
                  </a:cubicBezTo>
                  <a:cubicBezTo>
                    <a:pt x="1674" y="514"/>
                    <a:pt x="1708" y="504"/>
                    <a:pt x="1733" y="504"/>
                  </a:cubicBezTo>
                  <a:close/>
                  <a:moveTo>
                    <a:pt x="1753" y="0"/>
                  </a:moveTo>
                  <a:cubicBezTo>
                    <a:pt x="1519" y="0"/>
                    <a:pt x="1288" y="122"/>
                    <a:pt x="1105" y="262"/>
                  </a:cubicBezTo>
                  <a:cubicBezTo>
                    <a:pt x="591" y="651"/>
                    <a:pt x="322" y="1299"/>
                    <a:pt x="179" y="1904"/>
                  </a:cubicBezTo>
                  <a:cubicBezTo>
                    <a:pt x="0" y="2651"/>
                    <a:pt x="28" y="3390"/>
                    <a:pt x="147" y="4141"/>
                  </a:cubicBezTo>
                  <a:cubicBezTo>
                    <a:pt x="161" y="4228"/>
                    <a:pt x="234" y="4270"/>
                    <a:pt x="312" y="4270"/>
                  </a:cubicBezTo>
                  <a:cubicBezTo>
                    <a:pt x="390" y="4412"/>
                    <a:pt x="509" y="4522"/>
                    <a:pt x="656" y="4632"/>
                  </a:cubicBezTo>
                  <a:cubicBezTo>
                    <a:pt x="913" y="4821"/>
                    <a:pt x="1183" y="4986"/>
                    <a:pt x="1459" y="5141"/>
                  </a:cubicBezTo>
                  <a:cubicBezTo>
                    <a:pt x="1725" y="5288"/>
                    <a:pt x="2000" y="5420"/>
                    <a:pt x="2280" y="5540"/>
                  </a:cubicBezTo>
                  <a:cubicBezTo>
                    <a:pt x="2507" y="5636"/>
                    <a:pt x="2775" y="5779"/>
                    <a:pt x="3034" y="5779"/>
                  </a:cubicBezTo>
                  <a:cubicBezTo>
                    <a:pt x="3062" y="5779"/>
                    <a:pt x="3090" y="5777"/>
                    <a:pt x="3118" y="5774"/>
                  </a:cubicBezTo>
                  <a:cubicBezTo>
                    <a:pt x="3751" y="5687"/>
                    <a:pt x="3632" y="4766"/>
                    <a:pt x="3444" y="4362"/>
                  </a:cubicBezTo>
                  <a:cubicBezTo>
                    <a:pt x="3275" y="3999"/>
                    <a:pt x="2972" y="3742"/>
                    <a:pt x="2614" y="3604"/>
                  </a:cubicBezTo>
                  <a:cubicBezTo>
                    <a:pt x="2775" y="3316"/>
                    <a:pt x="2811" y="2967"/>
                    <a:pt x="2582" y="2679"/>
                  </a:cubicBezTo>
                  <a:cubicBezTo>
                    <a:pt x="2449" y="2504"/>
                    <a:pt x="2242" y="2404"/>
                    <a:pt x="2032" y="2385"/>
                  </a:cubicBezTo>
                  <a:cubicBezTo>
                    <a:pt x="2092" y="2229"/>
                    <a:pt x="2147" y="2073"/>
                    <a:pt x="2183" y="1904"/>
                  </a:cubicBezTo>
                  <a:cubicBezTo>
                    <a:pt x="2265" y="1559"/>
                    <a:pt x="2307" y="1202"/>
                    <a:pt x="2312" y="844"/>
                  </a:cubicBezTo>
                  <a:cubicBezTo>
                    <a:pt x="2320" y="532"/>
                    <a:pt x="2307" y="152"/>
                    <a:pt x="1954" y="33"/>
                  </a:cubicBezTo>
                  <a:cubicBezTo>
                    <a:pt x="1887" y="10"/>
                    <a:pt x="1820" y="0"/>
                    <a:pt x="175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44"/>
            <p:cNvSpPr/>
            <p:nvPr/>
          </p:nvSpPr>
          <p:spPr>
            <a:xfrm>
              <a:off x="4222226" y="938246"/>
              <a:ext cx="184177" cy="302275"/>
            </a:xfrm>
            <a:custGeom>
              <a:avLst/>
              <a:gdLst/>
              <a:ahLst/>
              <a:cxnLst/>
              <a:rect l="l" t="t" r="r" b="b"/>
              <a:pathLst>
                <a:path w="3013" h="4945" extrusionOk="0">
                  <a:moveTo>
                    <a:pt x="1254" y="0"/>
                  </a:moveTo>
                  <a:cubicBezTo>
                    <a:pt x="1125" y="0"/>
                    <a:pt x="994" y="65"/>
                    <a:pt x="899" y="170"/>
                  </a:cubicBezTo>
                  <a:cubicBezTo>
                    <a:pt x="551" y="551"/>
                    <a:pt x="340" y="1165"/>
                    <a:pt x="211" y="1656"/>
                  </a:cubicBezTo>
                  <a:cubicBezTo>
                    <a:pt x="73" y="2188"/>
                    <a:pt x="1" y="2775"/>
                    <a:pt x="69" y="3321"/>
                  </a:cubicBezTo>
                  <a:cubicBezTo>
                    <a:pt x="24" y="3398"/>
                    <a:pt x="28" y="3495"/>
                    <a:pt x="115" y="3573"/>
                  </a:cubicBezTo>
                  <a:cubicBezTo>
                    <a:pt x="482" y="3899"/>
                    <a:pt x="885" y="4211"/>
                    <a:pt x="1307" y="4454"/>
                  </a:cubicBezTo>
                  <a:cubicBezTo>
                    <a:pt x="1523" y="4582"/>
                    <a:pt x="1757" y="4683"/>
                    <a:pt x="1982" y="4789"/>
                  </a:cubicBezTo>
                  <a:cubicBezTo>
                    <a:pt x="2146" y="4868"/>
                    <a:pt x="2320" y="4944"/>
                    <a:pt x="2505" y="4944"/>
                  </a:cubicBezTo>
                  <a:cubicBezTo>
                    <a:pt x="2532" y="4944"/>
                    <a:pt x="2559" y="4943"/>
                    <a:pt x="2587" y="4939"/>
                  </a:cubicBezTo>
                  <a:cubicBezTo>
                    <a:pt x="2765" y="4912"/>
                    <a:pt x="2930" y="4797"/>
                    <a:pt x="2972" y="4609"/>
                  </a:cubicBezTo>
                  <a:cubicBezTo>
                    <a:pt x="3013" y="4399"/>
                    <a:pt x="2885" y="4215"/>
                    <a:pt x="2752" y="4064"/>
                  </a:cubicBezTo>
                  <a:cubicBezTo>
                    <a:pt x="2518" y="3798"/>
                    <a:pt x="2215" y="3614"/>
                    <a:pt x="1904" y="3459"/>
                  </a:cubicBezTo>
                  <a:cubicBezTo>
                    <a:pt x="2050" y="3243"/>
                    <a:pt x="2105" y="2977"/>
                    <a:pt x="2005" y="2725"/>
                  </a:cubicBezTo>
                  <a:cubicBezTo>
                    <a:pt x="1912" y="2496"/>
                    <a:pt x="1707" y="2340"/>
                    <a:pt x="1477" y="2298"/>
                  </a:cubicBezTo>
                  <a:cubicBezTo>
                    <a:pt x="1582" y="1808"/>
                    <a:pt x="1647" y="1303"/>
                    <a:pt x="1665" y="803"/>
                  </a:cubicBezTo>
                  <a:cubicBezTo>
                    <a:pt x="1675" y="574"/>
                    <a:pt x="1697" y="295"/>
                    <a:pt x="1523" y="115"/>
                  </a:cubicBezTo>
                  <a:cubicBezTo>
                    <a:pt x="1445" y="35"/>
                    <a:pt x="1350" y="0"/>
                    <a:pt x="125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09" name="Google Shape;3509;p44"/>
          <p:cNvGrpSpPr/>
          <p:nvPr/>
        </p:nvGrpSpPr>
        <p:grpSpPr>
          <a:xfrm rot="6918043" flipH="1">
            <a:off x="-198508" y="-658852"/>
            <a:ext cx="1170254" cy="1844219"/>
            <a:chOff x="2046800" y="1535850"/>
            <a:chExt cx="488075" cy="769150"/>
          </a:xfrm>
        </p:grpSpPr>
        <p:sp>
          <p:nvSpPr>
            <p:cNvPr id="3510" name="Google Shape;3510;p44"/>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44"/>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44"/>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44"/>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44"/>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44"/>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44"/>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44"/>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44"/>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44"/>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44"/>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44"/>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44"/>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44"/>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44"/>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44"/>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44"/>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44"/>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44"/>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44"/>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4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44"/>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44"/>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44"/>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44"/>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4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44"/>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44"/>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44"/>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44"/>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44"/>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44"/>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44"/>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44"/>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44"/>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44"/>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44"/>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44"/>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44"/>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44"/>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44"/>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51" name="Google Shape;3551;p44"/>
          <p:cNvSpPr txBox="1">
            <a:spLocks noGrp="1"/>
          </p:cNvSpPr>
          <p:nvPr>
            <p:ph type="title"/>
          </p:nvPr>
        </p:nvSpPr>
        <p:spPr>
          <a:xfrm>
            <a:off x="1393075" y="519400"/>
            <a:ext cx="63579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552" name="Google Shape;3552;p44"/>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553" name="Google Shape;3553;p44"/>
          <p:cNvPicPr preferRelativeResize="0"/>
          <p:nvPr/>
        </p:nvPicPr>
        <p:blipFill>
          <a:blip r:embed="rId2">
            <a:alphaModFix amt="50000"/>
          </a:blip>
          <a:stretch>
            <a:fillRect/>
          </a:stretch>
        </p:blipFill>
        <p:spPr>
          <a:xfrm>
            <a:off x="7722776" y="-1731832"/>
            <a:ext cx="3852000" cy="3445953"/>
          </a:xfrm>
          <a:prstGeom prst="rect">
            <a:avLst/>
          </a:prstGeom>
          <a:noFill/>
          <a:ln>
            <a:noFill/>
          </a:ln>
        </p:spPr>
      </p:pic>
    </p:spTree>
    <p:extLst>
      <p:ext uri="{BB962C8B-B14F-4D97-AF65-F5344CB8AC3E}">
        <p14:creationId xmlns:p14="http://schemas.microsoft.com/office/powerpoint/2010/main" val="203999729"/>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matchingName="Title only 8">
  <p:cSld name="Title only 8">
    <p:spTree>
      <p:nvGrpSpPr>
        <p:cNvPr id="1" name="Shape 3554"/>
        <p:cNvGrpSpPr/>
        <p:nvPr/>
      </p:nvGrpSpPr>
      <p:grpSpPr>
        <a:xfrm>
          <a:off x="0" y="0"/>
          <a:ext cx="0" cy="0"/>
          <a:chOff x="0" y="0"/>
          <a:chExt cx="0" cy="0"/>
        </a:xfrm>
      </p:grpSpPr>
      <p:grpSp>
        <p:nvGrpSpPr>
          <p:cNvPr id="3555" name="Google Shape;3555;p45"/>
          <p:cNvGrpSpPr/>
          <p:nvPr/>
        </p:nvGrpSpPr>
        <p:grpSpPr>
          <a:xfrm rot="6300024">
            <a:off x="-306618" y="-1488761"/>
            <a:ext cx="1538935" cy="2748876"/>
            <a:chOff x="4594400" y="3206375"/>
            <a:chExt cx="328725" cy="587175"/>
          </a:xfrm>
        </p:grpSpPr>
        <p:sp>
          <p:nvSpPr>
            <p:cNvPr id="3556" name="Google Shape;3556;p45"/>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45"/>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45"/>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45"/>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560" name="Google Shape;3560;p45"/>
          <p:cNvGrpSpPr/>
          <p:nvPr/>
        </p:nvGrpSpPr>
        <p:grpSpPr>
          <a:xfrm rot="5400000">
            <a:off x="-754296" y="-240594"/>
            <a:ext cx="1773387" cy="1891783"/>
            <a:chOff x="376975" y="342850"/>
            <a:chExt cx="863676" cy="921338"/>
          </a:xfrm>
        </p:grpSpPr>
        <p:sp>
          <p:nvSpPr>
            <p:cNvPr id="3561" name="Google Shape;3561;p45"/>
            <p:cNvSpPr/>
            <p:nvPr/>
          </p:nvSpPr>
          <p:spPr>
            <a:xfrm>
              <a:off x="376975" y="342850"/>
              <a:ext cx="863676" cy="921338"/>
            </a:xfrm>
            <a:custGeom>
              <a:avLst/>
              <a:gdLst/>
              <a:ahLst/>
              <a:cxnLst/>
              <a:rect l="l" t="t" r="r" b="b"/>
              <a:pathLst>
                <a:path w="22932" h="24463" extrusionOk="0">
                  <a:moveTo>
                    <a:pt x="14511" y="1"/>
                  </a:moveTo>
                  <a:cubicBezTo>
                    <a:pt x="14474" y="56"/>
                    <a:pt x="13388" y="1588"/>
                    <a:pt x="12585" y="4303"/>
                  </a:cubicBezTo>
                  <a:cubicBezTo>
                    <a:pt x="12378" y="5000"/>
                    <a:pt x="12196" y="5770"/>
                    <a:pt x="12048" y="6615"/>
                  </a:cubicBezTo>
                  <a:cubicBezTo>
                    <a:pt x="12007" y="6844"/>
                    <a:pt x="11970" y="7078"/>
                    <a:pt x="11938" y="7320"/>
                  </a:cubicBezTo>
                  <a:cubicBezTo>
                    <a:pt x="11810" y="8228"/>
                    <a:pt x="11915" y="8788"/>
                    <a:pt x="11832" y="9720"/>
                  </a:cubicBezTo>
                  <a:cubicBezTo>
                    <a:pt x="11810" y="9980"/>
                    <a:pt x="11773" y="10274"/>
                    <a:pt x="11709" y="10613"/>
                  </a:cubicBezTo>
                  <a:cubicBezTo>
                    <a:pt x="11755" y="10205"/>
                    <a:pt x="11745" y="9940"/>
                    <a:pt x="11705" y="9720"/>
                  </a:cubicBezTo>
                  <a:cubicBezTo>
                    <a:pt x="11627" y="9274"/>
                    <a:pt x="11411" y="9004"/>
                    <a:pt x="11209" y="8091"/>
                  </a:cubicBezTo>
                  <a:cubicBezTo>
                    <a:pt x="11108" y="7633"/>
                    <a:pt x="11117" y="7155"/>
                    <a:pt x="11131" y="6687"/>
                  </a:cubicBezTo>
                  <a:cubicBezTo>
                    <a:pt x="11154" y="6037"/>
                    <a:pt x="11182" y="5400"/>
                    <a:pt x="10948" y="4839"/>
                  </a:cubicBezTo>
                  <a:cubicBezTo>
                    <a:pt x="10879" y="4674"/>
                    <a:pt x="10797" y="4519"/>
                    <a:pt x="10704" y="4372"/>
                  </a:cubicBezTo>
                  <a:cubicBezTo>
                    <a:pt x="9834" y="2945"/>
                    <a:pt x="8100" y="2290"/>
                    <a:pt x="8008" y="2263"/>
                  </a:cubicBezTo>
                  <a:lnTo>
                    <a:pt x="8008" y="2263"/>
                  </a:lnTo>
                  <a:cubicBezTo>
                    <a:pt x="8068" y="2318"/>
                    <a:pt x="8943" y="3152"/>
                    <a:pt x="9292" y="4547"/>
                  </a:cubicBezTo>
                  <a:cubicBezTo>
                    <a:pt x="9334" y="4706"/>
                    <a:pt x="9366" y="4877"/>
                    <a:pt x="9389" y="5051"/>
                  </a:cubicBezTo>
                  <a:cubicBezTo>
                    <a:pt x="9517" y="5986"/>
                    <a:pt x="9237" y="6390"/>
                    <a:pt x="9169" y="7106"/>
                  </a:cubicBezTo>
                  <a:cubicBezTo>
                    <a:pt x="9141" y="7381"/>
                    <a:pt x="9141" y="7697"/>
                    <a:pt x="9210" y="8114"/>
                  </a:cubicBezTo>
                  <a:cubicBezTo>
                    <a:pt x="9288" y="8591"/>
                    <a:pt x="9724" y="9521"/>
                    <a:pt x="10003" y="10325"/>
                  </a:cubicBezTo>
                  <a:cubicBezTo>
                    <a:pt x="10086" y="10567"/>
                    <a:pt x="10154" y="10801"/>
                    <a:pt x="10196" y="11003"/>
                  </a:cubicBezTo>
                  <a:cubicBezTo>
                    <a:pt x="10113" y="10793"/>
                    <a:pt x="10031" y="10581"/>
                    <a:pt x="9939" y="10370"/>
                  </a:cubicBezTo>
                  <a:cubicBezTo>
                    <a:pt x="9669" y="9742"/>
                    <a:pt x="9343" y="9119"/>
                    <a:pt x="8958" y="8558"/>
                  </a:cubicBezTo>
                  <a:cubicBezTo>
                    <a:pt x="8678" y="8156"/>
                    <a:pt x="8476" y="7815"/>
                    <a:pt x="8278" y="7495"/>
                  </a:cubicBezTo>
                  <a:cubicBezTo>
                    <a:pt x="8081" y="7174"/>
                    <a:pt x="7889" y="6871"/>
                    <a:pt x="7628" y="6541"/>
                  </a:cubicBezTo>
                  <a:cubicBezTo>
                    <a:pt x="7320" y="6160"/>
                    <a:pt x="7072" y="5789"/>
                    <a:pt x="6871" y="5445"/>
                  </a:cubicBezTo>
                  <a:cubicBezTo>
                    <a:pt x="6325" y="4509"/>
                    <a:pt x="6147" y="3812"/>
                    <a:pt x="6147" y="3812"/>
                  </a:cubicBezTo>
                  <a:cubicBezTo>
                    <a:pt x="6147" y="3812"/>
                    <a:pt x="5637" y="5170"/>
                    <a:pt x="5899" y="6312"/>
                  </a:cubicBezTo>
                  <a:cubicBezTo>
                    <a:pt x="5922" y="6431"/>
                    <a:pt x="5958" y="6545"/>
                    <a:pt x="6005" y="6660"/>
                  </a:cubicBezTo>
                  <a:cubicBezTo>
                    <a:pt x="6362" y="7559"/>
                    <a:pt x="6549" y="8114"/>
                    <a:pt x="6811" y="8664"/>
                  </a:cubicBezTo>
                  <a:cubicBezTo>
                    <a:pt x="6926" y="8898"/>
                    <a:pt x="7050" y="9127"/>
                    <a:pt x="7205" y="9384"/>
                  </a:cubicBezTo>
                  <a:cubicBezTo>
                    <a:pt x="7628" y="10059"/>
                    <a:pt x="8380" y="10842"/>
                    <a:pt x="9004" y="11750"/>
                  </a:cubicBezTo>
                  <a:cubicBezTo>
                    <a:pt x="9026" y="11783"/>
                    <a:pt x="9049" y="11815"/>
                    <a:pt x="9072" y="11847"/>
                  </a:cubicBezTo>
                  <a:cubicBezTo>
                    <a:pt x="9049" y="11824"/>
                    <a:pt x="9026" y="11801"/>
                    <a:pt x="8998" y="11778"/>
                  </a:cubicBezTo>
                  <a:cubicBezTo>
                    <a:pt x="8334" y="11117"/>
                    <a:pt x="7247" y="10035"/>
                    <a:pt x="6329" y="9394"/>
                  </a:cubicBezTo>
                  <a:cubicBezTo>
                    <a:pt x="6155" y="9269"/>
                    <a:pt x="5986" y="9164"/>
                    <a:pt x="5825" y="9081"/>
                  </a:cubicBezTo>
                  <a:cubicBezTo>
                    <a:pt x="5307" y="8806"/>
                    <a:pt x="4821" y="8609"/>
                    <a:pt x="4376" y="8467"/>
                  </a:cubicBezTo>
                  <a:cubicBezTo>
                    <a:pt x="3617" y="8229"/>
                    <a:pt x="2970" y="8155"/>
                    <a:pt x="2458" y="8155"/>
                  </a:cubicBezTo>
                  <a:cubicBezTo>
                    <a:pt x="1621" y="8155"/>
                    <a:pt x="1148" y="8353"/>
                    <a:pt x="1148" y="8353"/>
                  </a:cubicBezTo>
                  <a:cubicBezTo>
                    <a:pt x="1148" y="8353"/>
                    <a:pt x="2675" y="8687"/>
                    <a:pt x="3793" y="9720"/>
                  </a:cubicBezTo>
                  <a:cubicBezTo>
                    <a:pt x="3968" y="9879"/>
                    <a:pt x="4134" y="10059"/>
                    <a:pt x="4280" y="10256"/>
                  </a:cubicBezTo>
                  <a:cubicBezTo>
                    <a:pt x="4559" y="10636"/>
                    <a:pt x="5192" y="11140"/>
                    <a:pt x="5895" y="11631"/>
                  </a:cubicBezTo>
                  <a:cubicBezTo>
                    <a:pt x="6811" y="12269"/>
                    <a:pt x="7838" y="12874"/>
                    <a:pt x="8343" y="13126"/>
                  </a:cubicBezTo>
                  <a:cubicBezTo>
                    <a:pt x="7637" y="12806"/>
                    <a:pt x="6775" y="12416"/>
                    <a:pt x="5922" y="12177"/>
                  </a:cubicBezTo>
                  <a:cubicBezTo>
                    <a:pt x="5605" y="12090"/>
                    <a:pt x="5294" y="12021"/>
                    <a:pt x="4987" y="11985"/>
                  </a:cubicBezTo>
                  <a:cubicBezTo>
                    <a:pt x="4479" y="11926"/>
                    <a:pt x="4070" y="11902"/>
                    <a:pt x="3725" y="11902"/>
                  </a:cubicBezTo>
                  <a:cubicBezTo>
                    <a:pt x="3696" y="11902"/>
                    <a:pt x="3667" y="11902"/>
                    <a:pt x="3638" y="11902"/>
                  </a:cubicBezTo>
                  <a:cubicBezTo>
                    <a:pt x="2701" y="11905"/>
                    <a:pt x="2221" y="12065"/>
                    <a:pt x="1406" y="12065"/>
                  </a:cubicBezTo>
                  <a:cubicBezTo>
                    <a:pt x="1033" y="12065"/>
                    <a:pt x="590" y="12032"/>
                    <a:pt x="1" y="11934"/>
                  </a:cubicBezTo>
                  <a:lnTo>
                    <a:pt x="1" y="11934"/>
                  </a:lnTo>
                  <a:cubicBezTo>
                    <a:pt x="129" y="11980"/>
                    <a:pt x="2092" y="13291"/>
                    <a:pt x="3954" y="13906"/>
                  </a:cubicBezTo>
                  <a:cubicBezTo>
                    <a:pt x="4449" y="14071"/>
                    <a:pt x="4936" y="14186"/>
                    <a:pt x="5381" y="14218"/>
                  </a:cubicBezTo>
                  <a:cubicBezTo>
                    <a:pt x="5523" y="14227"/>
                    <a:pt x="5663" y="14231"/>
                    <a:pt x="5806" y="14231"/>
                  </a:cubicBezTo>
                  <a:cubicBezTo>
                    <a:pt x="5948" y="14231"/>
                    <a:pt x="6091" y="14227"/>
                    <a:pt x="6238" y="14222"/>
                  </a:cubicBezTo>
                  <a:cubicBezTo>
                    <a:pt x="6531" y="14216"/>
                    <a:pt x="6835" y="14204"/>
                    <a:pt x="7159" y="14204"/>
                  </a:cubicBezTo>
                  <a:cubicBezTo>
                    <a:pt x="7534" y="14204"/>
                    <a:pt x="7937" y="14220"/>
                    <a:pt x="8384" y="14282"/>
                  </a:cubicBezTo>
                  <a:cubicBezTo>
                    <a:pt x="8379" y="14282"/>
                    <a:pt x="8375" y="14282"/>
                    <a:pt x="8370" y="14282"/>
                  </a:cubicBezTo>
                  <a:cubicBezTo>
                    <a:pt x="7613" y="14282"/>
                    <a:pt x="7526" y="14993"/>
                    <a:pt x="6701" y="15075"/>
                  </a:cubicBezTo>
                  <a:cubicBezTo>
                    <a:pt x="6614" y="15080"/>
                    <a:pt x="6527" y="15094"/>
                    <a:pt x="6449" y="15103"/>
                  </a:cubicBezTo>
                  <a:cubicBezTo>
                    <a:pt x="5114" y="15300"/>
                    <a:pt x="4546" y="15924"/>
                    <a:pt x="4546" y="15924"/>
                  </a:cubicBezTo>
                  <a:cubicBezTo>
                    <a:pt x="4546" y="15924"/>
                    <a:pt x="5381" y="16123"/>
                    <a:pt x="6414" y="16123"/>
                  </a:cubicBezTo>
                  <a:cubicBezTo>
                    <a:pt x="6521" y="16123"/>
                    <a:pt x="6631" y="16121"/>
                    <a:pt x="6742" y="16116"/>
                  </a:cubicBezTo>
                  <a:cubicBezTo>
                    <a:pt x="7050" y="16103"/>
                    <a:pt x="7370" y="16070"/>
                    <a:pt x="7687" y="16011"/>
                  </a:cubicBezTo>
                  <a:cubicBezTo>
                    <a:pt x="8453" y="15860"/>
                    <a:pt x="9141" y="15617"/>
                    <a:pt x="9714" y="15360"/>
                  </a:cubicBezTo>
                  <a:cubicBezTo>
                    <a:pt x="10498" y="15016"/>
                    <a:pt x="11072" y="14649"/>
                    <a:pt x="11360" y="14465"/>
                  </a:cubicBezTo>
                  <a:lnTo>
                    <a:pt x="11360" y="14465"/>
                  </a:lnTo>
                  <a:cubicBezTo>
                    <a:pt x="11296" y="15039"/>
                    <a:pt x="11214" y="16053"/>
                    <a:pt x="11182" y="16406"/>
                  </a:cubicBezTo>
                  <a:cubicBezTo>
                    <a:pt x="11178" y="16423"/>
                    <a:pt x="11178" y="16442"/>
                    <a:pt x="11178" y="16455"/>
                  </a:cubicBezTo>
                  <a:cubicBezTo>
                    <a:pt x="11040" y="17795"/>
                    <a:pt x="10645" y="19111"/>
                    <a:pt x="10380" y="20436"/>
                  </a:cubicBezTo>
                  <a:cubicBezTo>
                    <a:pt x="10251" y="21097"/>
                    <a:pt x="10136" y="21757"/>
                    <a:pt x="10086" y="22422"/>
                  </a:cubicBezTo>
                  <a:cubicBezTo>
                    <a:pt x="10058" y="22756"/>
                    <a:pt x="10049" y="23092"/>
                    <a:pt x="10063" y="23427"/>
                  </a:cubicBezTo>
                  <a:cubicBezTo>
                    <a:pt x="10077" y="23753"/>
                    <a:pt x="10099" y="24083"/>
                    <a:pt x="10232" y="24399"/>
                  </a:cubicBezTo>
                  <a:cubicBezTo>
                    <a:pt x="10250" y="24444"/>
                    <a:pt x="10301" y="24463"/>
                    <a:pt x="10355" y="24463"/>
                  </a:cubicBezTo>
                  <a:cubicBezTo>
                    <a:pt x="10427" y="24463"/>
                    <a:pt x="10504" y="24428"/>
                    <a:pt x="10512" y="24376"/>
                  </a:cubicBezTo>
                  <a:cubicBezTo>
                    <a:pt x="10558" y="24000"/>
                    <a:pt x="10522" y="23624"/>
                    <a:pt x="10522" y="23247"/>
                  </a:cubicBezTo>
                  <a:cubicBezTo>
                    <a:pt x="10526" y="22876"/>
                    <a:pt x="10539" y="22500"/>
                    <a:pt x="10572" y="22129"/>
                  </a:cubicBezTo>
                  <a:cubicBezTo>
                    <a:pt x="10687" y="20803"/>
                    <a:pt x="10979" y="19488"/>
                    <a:pt x="11195" y="18171"/>
                  </a:cubicBezTo>
                  <a:cubicBezTo>
                    <a:pt x="11292" y="17579"/>
                    <a:pt x="11365" y="16988"/>
                    <a:pt x="11415" y="16396"/>
                  </a:cubicBezTo>
                  <a:cubicBezTo>
                    <a:pt x="11425" y="16332"/>
                    <a:pt x="11430" y="16268"/>
                    <a:pt x="11434" y="16203"/>
                  </a:cubicBezTo>
                  <a:cubicBezTo>
                    <a:pt x="11447" y="16006"/>
                    <a:pt x="11485" y="15121"/>
                    <a:pt x="11498" y="14378"/>
                  </a:cubicBezTo>
                  <a:cubicBezTo>
                    <a:pt x="11535" y="14355"/>
                    <a:pt x="11553" y="14342"/>
                    <a:pt x="11563" y="14342"/>
                  </a:cubicBezTo>
                  <a:cubicBezTo>
                    <a:pt x="11618" y="14347"/>
                    <a:pt x="11709" y="15094"/>
                    <a:pt x="12567" y="16006"/>
                  </a:cubicBezTo>
                  <a:cubicBezTo>
                    <a:pt x="12837" y="16296"/>
                    <a:pt x="13181" y="16593"/>
                    <a:pt x="13621" y="16896"/>
                  </a:cubicBezTo>
                  <a:cubicBezTo>
                    <a:pt x="13640" y="16910"/>
                    <a:pt x="13663" y="16923"/>
                    <a:pt x="13681" y="16937"/>
                  </a:cubicBezTo>
                  <a:cubicBezTo>
                    <a:pt x="14222" y="17281"/>
                    <a:pt x="14960" y="17488"/>
                    <a:pt x="15602" y="17607"/>
                  </a:cubicBezTo>
                  <a:cubicBezTo>
                    <a:pt x="16382" y="17754"/>
                    <a:pt x="17024" y="17776"/>
                    <a:pt x="17024" y="17776"/>
                  </a:cubicBezTo>
                  <a:cubicBezTo>
                    <a:pt x="17024" y="17776"/>
                    <a:pt x="16791" y="17308"/>
                    <a:pt x="15923" y="16580"/>
                  </a:cubicBezTo>
                  <a:cubicBezTo>
                    <a:pt x="15602" y="16313"/>
                    <a:pt x="15195" y="16006"/>
                    <a:pt x="14681" y="15676"/>
                  </a:cubicBezTo>
                  <a:cubicBezTo>
                    <a:pt x="14626" y="15640"/>
                    <a:pt x="14571" y="15598"/>
                    <a:pt x="14511" y="15547"/>
                  </a:cubicBezTo>
                  <a:cubicBezTo>
                    <a:pt x="14162" y="15263"/>
                    <a:pt x="13727" y="14759"/>
                    <a:pt x="13566" y="14562"/>
                  </a:cubicBezTo>
                  <a:lnTo>
                    <a:pt x="13566" y="14562"/>
                  </a:lnTo>
                  <a:cubicBezTo>
                    <a:pt x="13896" y="14741"/>
                    <a:pt x="14254" y="14993"/>
                    <a:pt x="14672" y="15255"/>
                  </a:cubicBezTo>
                  <a:cubicBezTo>
                    <a:pt x="15112" y="15530"/>
                    <a:pt x="15612" y="15814"/>
                    <a:pt x="16203" y="16021"/>
                  </a:cubicBezTo>
                  <a:cubicBezTo>
                    <a:pt x="16478" y="16121"/>
                    <a:pt x="16772" y="16203"/>
                    <a:pt x="17088" y="16263"/>
                  </a:cubicBezTo>
                  <a:cubicBezTo>
                    <a:pt x="17784" y="16390"/>
                    <a:pt x="18471" y="16439"/>
                    <a:pt x="19116" y="16439"/>
                  </a:cubicBezTo>
                  <a:cubicBezTo>
                    <a:pt x="21256" y="16439"/>
                    <a:pt x="22931" y="15901"/>
                    <a:pt x="22931" y="15901"/>
                  </a:cubicBezTo>
                  <a:cubicBezTo>
                    <a:pt x="22931" y="15901"/>
                    <a:pt x="21128" y="15305"/>
                    <a:pt x="19707" y="14952"/>
                  </a:cubicBezTo>
                  <a:cubicBezTo>
                    <a:pt x="18561" y="14662"/>
                    <a:pt x="18482" y="14360"/>
                    <a:pt x="17657" y="14144"/>
                  </a:cubicBezTo>
                  <a:cubicBezTo>
                    <a:pt x="17657" y="14144"/>
                    <a:pt x="17653" y="14144"/>
                    <a:pt x="17653" y="14140"/>
                  </a:cubicBezTo>
                  <a:cubicBezTo>
                    <a:pt x="17353" y="14062"/>
                    <a:pt x="17128" y="14038"/>
                    <a:pt x="16902" y="14038"/>
                  </a:cubicBezTo>
                  <a:cubicBezTo>
                    <a:pt x="16570" y="14038"/>
                    <a:pt x="16235" y="14088"/>
                    <a:pt x="15654" y="14088"/>
                  </a:cubicBezTo>
                  <a:cubicBezTo>
                    <a:pt x="15566" y="14088"/>
                    <a:pt x="15473" y="14087"/>
                    <a:pt x="15373" y="14085"/>
                  </a:cubicBezTo>
                  <a:cubicBezTo>
                    <a:pt x="16543" y="13888"/>
                    <a:pt x="16905" y="13892"/>
                    <a:pt x="18047" y="13264"/>
                  </a:cubicBezTo>
                  <a:cubicBezTo>
                    <a:pt x="18097" y="13236"/>
                    <a:pt x="18152" y="13204"/>
                    <a:pt x="18207" y="13172"/>
                  </a:cubicBezTo>
                  <a:cubicBezTo>
                    <a:pt x="19202" y="12613"/>
                    <a:pt x="19845" y="11866"/>
                    <a:pt x="20542" y="11113"/>
                  </a:cubicBezTo>
                  <a:cubicBezTo>
                    <a:pt x="21862" y="9692"/>
                    <a:pt x="22013" y="7739"/>
                    <a:pt x="22013" y="7738"/>
                  </a:cubicBezTo>
                  <a:lnTo>
                    <a:pt x="22013" y="7738"/>
                  </a:lnTo>
                  <a:cubicBezTo>
                    <a:pt x="22013" y="7739"/>
                    <a:pt x="20766" y="9142"/>
                    <a:pt x="19097" y="10022"/>
                  </a:cubicBezTo>
                  <a:cubicBezTo>
                    <a:pt x="18872" y="10141"/>
                    <a:pt x="18656" y="10242"/>
                    <a:pt x="18455" y="10325"/>
                  </a:cubicBezTo>
                  <a:cubicBezTo>
                    <a:pt x="17703" y="10641"/>
                    <a:pt x="17102" y="10760"/>
                    <a:pt x="16538" y="11045"/>
                  </a:cubicBezTo>
                  <a:cubicBezTo>
                    <a:pt x="16295" y="11164"/>
                    <a:pt x="16162" y="11233"/>
                    <a:pt x="16070" y="11282"/>
                  </a:cubicBezTo>
                  <a:cubicBezTo>
                    <a:pt x="15864" y="11392"/>
                    <a:pt x="15828" y="11434"/>
                    <a:pt x="15089" y="11838"/>
                  </a:cubicBezTo>
                  <a:cubicBezTo>
                    <a:pt x="15818" y="11195"/>
                    <a:pt x="15864" y="11260"/>
                    <a:pt x="16152" y="10793"/>
                  </a:cubicBezTo>
                  <a:cubicBezTo>
                    <a:pt x="16254" y="10632"/>
                    <a:pt x="16382" y="10412"/>
                    <a:pt x="16575" y="10082"/>
                  </a:cubicBezTo>
                  <a:cubicBezTo>
                    <a:pt x="17139" y="9114"/>
                    <a:pt x="17047" y="7646"/>
                    <a:pt x="17551" y="6820"/>
                  </a:cubicBezTo>
                  <a:cubicBezTo>
                    <a:pt x="17593" y="6752"/>
                    <a:pt x="17638" y="6678"/>
                    <a:pt x="17684" y="6610"/>
                  </a:cubicBezTo>
                  <a:cubicBezTo>
                    <a:pt x="18707" y="5000"/>
                    <a:pt x="19735" y="4138"/>
                    <a:pt x="19735" y="4138"/>
                  </a:cubicBezTo>
                  <a:lnTo>
                    <a:pt x="19735" y="4138"/>
                  </a:lnTo>
                  <a:cubicBezTo>
                    <a:pt x="19735" y="4138"/>
                    <a:pt x="17974" y="4312"/>
                    <a:pt x="16776" y="5372"/>
                  </a:cubicBezTo>
                  <a:cubicBezTo>
                    <a:pt x="16730" y="5413"/>
                    <a:pt x="16685" y="5455"/>
                    <a:pt x="16639" y="5500"/>
                  </a:cubicBezTo>
                  <a:cubicBezTo>
                    <a:pt x="16139" y="5995"/>
                    <a:pt x="15758" y="6651"/>
                    <a:pt x="15442" y="7288"/>
                  </a:cubicBezTo>
                  <a:cubicBezTo>
                    <a:pt x="15121" y="7921"/>
                    <a:pt x="14859" y="8536"/>
                    <a:pt x="14584" y="8953"/>
                  </a:cubicBezTo>
                  <a:cubicBezTo>
                    <a:pt x="14217" y="9517"/>
                    <a:pt x="13997" y="9944"/>
                    <a:pt x="13544" y="10705"/>
                  </a:cubicBezTo>
                  <a:cubicBezTo>
                    <a:pt x="13506" y="10765"/>
                    <a:pt x="13470" y="10825"/>
                    <a:pt x="13428" y="10888"/>
                  </a:cubicBezTo>
                  <a:cubicBezTo>
                    <a:pt x="13461" y="10820"/>
                    <a:pt x="13493" y="10746"/>
                    <a:pt x="13525" y="10677"/>
                  </a:cubicBezTo>
                  <a:cubicBezTo>
                    <a:pt x="14590" y="8329"/>
                    <a:pt x="14424" y="7436"/>
                    <a:pt x="14323" y="6665"/>
                  </a:cubicBezTo>
                  <a:cubicBezTo>
                    <a:pt x="14287" y="6390"/>
                    <a:pt x="14254" y="6133"/>
                    <a:pt x="14291" y="5830"/>
                  </a:cubicBezTo>
                  <a:cubicBezTo>
                    <a:pt x="14332" y="5449"/>
                    <a:pt x="14369" y="4991"/>
                    <a:pt x="14397" y="4505"/>
                  </a:cubicBezTo>
                  <a:cubicBezTo>
                    <a:pt x="14511" y="2538"/>
                    <a:pt x="14511" y="66"/>
                    <a:pt x="1451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45"/>
            <p:cNvSpPr/>
            <p:nvPr/>
          </p:nvSpPr>
          <p:spPr>
            <a:xfrm>
              <a:off x="548188" y="911621"/>
              <a:ext cx="82745" cy="38491"/>
            </a:xfrm>
            <a:custGeom>
              <a:avLst/>
              <a:gdLst/>
              <a:ahLst/>
              <a:cxnLst/>
              <a:rect l="l" t="t" r="r" b="b"/>
              <a:pathLst>
                <a:path w="2197" h="1022" extrusionOk="0">
                  <a:moveTo>
                    <a:pt x="1903" y="1"/>
                  </a:moveTo>
                  <a:cubicBezTo>
                    <a:pt x="568" y="198"/>
                    <a:pt x="0" y="822"/>
                    <a:pt x="0" y="822"/>
                  </a:cubicBezTo>
                  <a:cubicBezTo>
                    <a:pt x="0" y="822"/>
                    <a:pt x="835" y="1021"/>
                    <a:pt x="1868" y="1021"/>
                  </a:cubicBezTo>
                  <a:cubicBezTo>
                    <a:pt x="1975" y="1021"/>
                    <a:pt x="2085" y="1019"/>
                    <a:pt x="2196" y="1014"/>
                  </a:cubicBezTo>
                  <a:cubicBezTo>
                    <a:pt x="2086" y="680"/>
                    <a:pt x="1990" y="341"/>
                    <a:pt x="19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45"/>
            <p:cNvSpPr/>
            <p:nvPr/>
          </p:nvSpPr>
          <p:spPr>
            <a:xfrm>
              <a:off x="513991" y="791065"/>
              <a:ext cx="97923" cy="87754"/>
            </a:xfrm>
            <a:custGeom>
              <a:avLst/>
              <a:gdLst/>
              <a:ahLst/>
              <a:cxnLst/>
              <a:rect l="l" t="t" r="r" b="b"/>
              <a:pathLst>
                <a:path w="2600" h="2330" extrusionOk="0">
                  <a:moveTo>
                    <a:pt x="87" y="1"/>
                  </a:moveTo>
                  <a:cubicBezTo>
                    <a:pt x="58" y="1"/>
                    <a:pt x="29" y="1"/>
                    <a:pt x="0" y="1"/>
                  </a:cubicBezTo>
                  <a:cubicBezTo>
                    <a:pt x="22" y="198"/>
                    <a:pt x="55" y="391"/>
                    <a:pt x="83" y="588"/>
                  </a:cubicBezTo>
                  <a:cubicBezTo>
                    <a:pt x="155" y="1055"/>
                    <a:pt x="229" y="1533"/>
                    <a:pt x="316" y="2005"/>
                  </a:cubicBezTo>
                  <a:cubicBezTo>
                    <a:pt x="811" y="2170"/>
                    <a:pt x="1298" y="2285"/>
                    <a:pt x="1743" y="2317"/>
                  </a:cubicBezTo>
                  <a:cubicBezTo>
                    <a:pt x="1885" y="2326"/>
                    <a:pt x="2025" y="2330"/>
                    <a:pt x="2168" y="2330"/>
                  </a:cubicBezTo>
                  <a:cubicBezTo>
                    <a:pt x="2310" y="2330"/>
                    <a:pt x="2453" y="2326"/>
                    <a:pt x="2600" y="2321"/>
                  </a:cubicBezTo>
                  <a:cubicBezTo>
                    <a:pt x="2504" y="1885"/>
                    <a:pt x="2426" y="1445"/>
                    <a:pt x="2367" y="1000"/>
                  </a:cubicBezTo>
                  <a:cubicBezTo>
                    <a:pt x="2329" y="763"/>
                    <a:pt x="2302" y="519"/>
                    <a:pt x="2284" y="276"/>
                  </a:cubicBezTo>
                  <a:cubicBezTo>
                    <a:pt x="1967" y="189"/>
                    <a:pt x="1656" y="120"/>
                    <a:pt x="1349" y="84"/>
                  </a:cubicBezTo>
                  <a:cubicBezTo>
                    <a:pt x="841" y="25"/>
                    <a:pt x="432" y="1"/>
                    <a:pt x="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45"/>
            <p:cNvSpPr/>
            <p:nvPr/>
          </p:nvSpPr>
          <p:spPr>
            <a:xfrm>
              <a:off x="519829" y="661734"/>
              <a:ext cx="95550" cy="119202"/>
            </a:xfrm>
            <a:custGeom>
              <a:avLst/>
              <a:gdLst/>
              <a:ahLst/>
              <a:cxnLst/>
              <a:rect l="l" t="t" r="r" b="b"/>
              <a:pathLst>
                <a:path w="2537" h="3165" extrusionOk="0">
                  <a:moveTo>
                    <a:pt x="583" y="0"/>
                  </a:moveTo>
                  <a:cubicBezTo>
                    <a:pt x="349" y="404"/>
                    <a:pt x="142" y="821"/>
                    <a:pt x="0" y="1253"/>
                  </a:cubicBezTo>
                  <a:cubicBezTo>
                    <a:pt x="175" y="1412"/>
                    <a:pt x="341" y="1592"/>
                    <a:pt x="487" y="1789"/>
                  </a:cubicBezTo>
                  <a:cubicBezTo>
                    <a:pt x="766" y="2169"/>
                    <a:pt x="1399" y="2673"/>
                    <a:pt x="2102" y="3164"/>
                  </a:cubicBezTo>
                  <a:cubicBezTo>
                    <a:pt x="2087" y="2436"/>
                    <a:pt x="2179" y="1710"/>
                    <a:pt x="2477" y="1050"/>
                  </a:cubicBezTo>
                  <a:cubicBezTo>
                    <a:pt x="2496" y="1009"/>
                    <a:pt x="2519" y="967"/>
                    <a:pt x="2536" y="927"/>
                  </a:cubicBezTo>
                  <a:cubicBezTo>
                    <a:pt x="2362" y="802"/>
                    <a:pt x="2193" y="697"/>
                    <a:pt x="2032" y="614"/>
                  </a:cubicBezTo>
                  <a:cubicBezTo>
                    <a:pt x="1514" y="339"/>
                    <a:pt x="1028" y="142"/>
                    <a:pt x="58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45"/>
            <p:cNvSpPr/>
            <p:nvPr/>
          </p:nvSpPr>
          <p:spPr>
            <a:xfrm>
              <a:off x="599108" y="547882"/>
              <a:ext cx="89674" cy="121311"/>
            </a:xfrm>
            <a:custGeom>
              <a:avLst/>
              <a:gdLst/>
              <a:ahLst/>
              <a:cxnLst/>
              <a:rect l="l" t="t" r="r" b="b"/>
              <a:pathLst>
                <a:path w="2381" h="3221" extrusionOk="0">
                  <a:moveTo>
                    <a:pt x="973" y="1"/>
                  </a:moveTo>
                  <a:cubicBezTo>
                    <a:pt x="844" y="88"/>
                    <a:pt x="716" y="184"/>
                    <a:pt x="592" y="286"/>
                  </a:cubicBezTo>
                  <a:cubicBezTo>
                    <a:pt x="376" y="464"/>
                    <a:pt x="179" y="657"/>
                    <a:pt x="1" y="868"/>
                  </a:cubicBezTo>
                  <a:cubicBezTo>
                    <a:pt x="24" y="987"/>
                    <a:pt x="60" y="1101"/>
                    <a:pt x="107" y="1216"/>
                  </a:cubicBezTo>
                  <a:cubicBezTo>
                    <a:pt x="464" y="2115"/>
                    <a:pt x="651" y="2670"/>
                    <a:pt x="913" y="3220"/>
                  </a:cubicBezTo>
                  <a:cubicBezTo>
                    <a:pt x="1312" y="2739"/>
                    <a:pt x="1821" y="2349"/>
                    <a:pt x="2380" y="2051"/>
                  </a:cubicBezTo>
                  <a:cubicBezTo>
                    <a:pt x="2183" y="1730"/>
                    <a:pt x="1991" y="1427"/>
                    <a:pt x="1730" y="1097"/>
                  </a:cubicBezTo>
                  <a:cubicBezTo>
                    <a:pt x="1422" y="716"/>
                    <a:pt x="1174" y="345"/>
                    <a:pt x="9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45"/>
            <p:cNvSpPr/>
            <p:nvPr/>
          </p:nvSpPr>
          <p:spPr>
            <a:xfrm>
              <a:off x="722264" y="507471"/>
              <a:ext cx="75852" cy="103007"/>
            </a:xfrm>
            <a:custGeom>
              <a:avLst/>
              <a:gdLst/>
              <a:ahLst/>
              <a:cxnLst/>
              <a:rect l="l" t="t" r="r" b="b"/>
              <a:pathLst>
                <a:path w="2014" h="2735" extrusionOk="0">
                  <a:moveTo>
                    <a:pt x="1536" y="1"/>
                  </a:moveTo>
                  <a:cubicBezTo>
                    <a:pt x="1069" y="38"/>
                    <a:pt x="592" y="88"/>
                    <a:pt x="124" y="176"/>
                  </a:cubicBezTo>
                  <a:cubicBezTo>
                    <a:pt x="166" y="335"/>
                    <a:pt x="198" y="506"/>
                    <a:pt x="221" y="680"/>
                  </a:cubicBezTo>
                  <a:cubicBezTo>
                    <a:pt x="349" y="1615"/>
                    <a:pt x="69" y="2019"/>
                    <a:pt x="1" y="2735"/>
                  </a:cubicBezTo>
                  <a:cubicBezTo>
                    <a:pt x="634" y="2514"/>
                    <a:pt x="1294" y="2390"/>
                    <a:pt x="1963" y="2316"/>
                  </a:cubicBezTo>
                  <a:cubicBezTo>
                    <a:pt x="1986" y="1666"/>
                    <a:pt x="2014" y="1029"/>
                    <a:pt x="1780" y="468"/>
                  </a:cubicBezTo>
                  <a:cubicBezTo>
                    <a:pt x="1711" y="303"/>
                    <a:pt x="1629" y="148"/>
                    <a:pt x="15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45"/>
            <p:cNvSpPr/>
            <p:nvPr/>
          </p:nvSpPr>
          <p:spPr>
            <a:xfrm>
              <a:off x="830732" y="504909"/>
              <a:ext cx="88469" cy="88996"/>
            </a:xfrm>
            <a:custGeom>
              <a:avLst/>
              <a:gdLst/>
              <a:ahLst/>
              <a:cxnLst/>
              <a:rect l="l" t="t" r="r" b="b"/>
              <a:pathLst>
                <a:path w="2349" h="2363" extrusionOk="0">
                  <a:moveTo>
                    <a:pt x="537" y="0"/>
                  </a:moveTo>
                  <a:cubicBezTo>
                    <a:pt x="330" y="697"/>
                    <a:pt x="148" y="1467"/>
                    <a:pt x="0" y="2312"/>
                  </a:cubicBezTo>
                  <a:cubicBezTo>
                    <a:pt x="275" y="2293"/>
                    <a:pt x="555" y="2284"/>
                    <a:pt x="830" y="2274"/>
                  </a:cubicBezTo>
                  <a:cubicBezTo>
                    <a:pt x="967" y="2270"/>
                    <a:pt x="1106" y="2267"/>
                    <a:pt x="1245" y="2267"/>
                  </a:cubicBezTo>
                  <a:cubicBezTo>
                    <a:pt x="1594" y="2267"/>
                    <a:pt x="1944" y="2287"/>
                    <a:pt x="2275" y="2362"/>
                  </a:cubicBezTo>
                  <a:cubicBezTo>
                    <a:pt x="2239" y="2087"/>
                    <a:pt x="2206" y="1830"/>
                    <a:pt x="2243" y="1527"/>
                  </a:cubicBezTo>
                  <a:cubicBezTo>
                    <a:pt x="2284" y="1146"/>
                    <a:pt x="2321" y="688"/>
                    <a:pt x="2349" y="202"/>
                  </a:cubicBezTo>
                  <a:cubicBezTo>
                    <a:pt x="1757" y="69"/>
                    <a:pt x="1151" y="14"/>
                    <a:pt x="53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45"/>
            <p:cNvSpPr/>
            <p:nvPr/>
          </p:nvSpPr>
          <p:spPr>
            <a:xfrm>
              <a:off x="958558" y="549953"/>
              <a:ext cx="84477" cy="199385"/>
            </a:xfrm>
            <a:custGeom>
              <a:avLst/>
              <a:gdLst/>
              <a:ahLst/>
              <a:cxnLst/>
              <a:rect l="l" t="t" r="r" b="b"/>
              <a:pathLst>
                <a:path w="2243" h="5294" extrusionOk="0">
                  <a:moveTo>
                    <a:pt x="1197" y="1"/>
                  </a:moveTo>
                  <a:cubicBezTo>
                    <a:pt x="697" y="496"/>
                    <a:pt x="316" y="1152"/>
                    <a:pt x="0" y="1789"/>
                  </a:cubicBezTo>
                  <a:cubicBezTo>
                    <a:pt x="798" y="2629"/>
                    <a:pt x="899" y="4069"/>
                    <a:pt x="710" y="5294"/>
                  </a:cubicBezTo>
                  <a:cubicBezTo>
                    <a:pt x="812" y="5133"/>
                    <a:pt x="940" y="4913"/>
                    <a:pt x="1133" y="4583"/>
                  </a:cubicBezTo>
                  <a:cubicBezTo>
                    <a:pt x="1697" y="3615"/>
                    <a:pt x="1605" y="2147"/>
                    <a:pt x="2109" y="1321"/>
                  </a:cubicBezTo>
                  <a:cubicBezTo>
                    <a:pt x="2151" y="1253"/>
                    <a:pt x="2196" y="1179"/>
                    <a:pt x="2242" y="1111"/>
                  </a:cubicBezTo>
                  <a:cubicBezTo>
                    <a:pt x="1967" y="680"/>
                    <a:pt x="1605" y="308"/>
                    <a:pt x="11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45"/>
            <p:cNvSpPr/>
            <p:nvPr/>
          </p:nvSpPr>
          <p:spPr>
            <a:xfrm>
              <a:off x="892235" y="928381"/>
              <a:ext cx="84477" cy="77585"/>
            </a:xfrm>
            <a:custGeom>
              <a:avLst/>
              <a:gdLst/>
              <a:ahLst/>
              <a:cxnLst/>
              <a:rect l="l" t="t" r="r" b="b"/>
              <a:pathLst>
                <a:path w="2243" h="2060" extrusionOk="0">
                  <a:moveTo>
                    <a:pt x="830" y="0"/>
                  </a:moveTo>
                  <a:cubicBezTo>
                    <a:pt x="725" y="193"/>
                    <a:pt x="615" y="386"/>
                    <a:pt x="496" y="569"/>
                  </a:cubicBezTo>
                  <a:cubicBezTo>
                    <a:pt x="331" y="840"/>
                    <a:pt x="151" y="1111"/>
                    <a:pt x="0" y="1390"/>
                  </a:cubicBezTo>
                  <a:cubicBezTo>
                    <a:pt x="541" y="1734"/>
                    <a:pt x="1279" y="1941"/>
                    <a:pt x="1921" y="2060"/>
                  </a:cubicBezTo>
                  <a:cubicBezTo>
                    <a:pt x="2022" y="1716"/>
                    <a:pt x="2114" y="1363"/>
                    <a:pt x="2242" y="1033"/>
                  </a:cubicBezTo>
                  <a:cubicBezTo>
                    <a:pt x="1921" y="766"/>
                    <a:pt x="1514" y="459"/>
                    <a:pt x="1000" y="129"/>
                  </a:cubicBezTo>
                  <a:cubicBezTo>
                    <a:pt x="945" y="93"/>
                    <a:pt x="890" y="51"/>
                    <a:pt x="8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45"/>
            <p:cNvSpPr/>
            <p:nvPr/>
          </p:nvSpPr>
          <p:spPr>
            <a:xfrm>
              <a:off x="929558" y="731672"/>
              <a:ext cx="142477" cy="214563"/>
            </a:xfrm>
            <a:custGeom>
              <a:avLst/>
              <a:gdLst/>
              <a:ahLst/>
              <a:cxnLst/>
              <a:rect l="l" t="t" r="r" b="b"/>
              <a:pathLst>
                <a:path w="3783" h="5697" extrusionOk="0">
                  <a:moveTo>
                    <a:pt x="3783" y="1"/>
                  </a:moveTo>
                  <a:lnTo>
                    <a:pt x="3783" y="1"/>
                  </a:lnTo>
                  <a:cubicBezTo>
                    <a:pt x="3031" y="317"/>
                    <a:pt x="2430" y="436"/>
                    <a:pt x="1866" y="721"/>
                  </a:cubicBezTo>
                  <a:cubicBezTo>
                    <a:pt x="1623" y="840"/>
                    <a:pt x="1490" y="909"/>
                    <a:pt x="1398" y="958"/>
                  </a:cubicBezTo>
                  <a:cubicBezTo>
                    <a:pt x="1133" y="2344"/>
                    <a:pt x="660" y="3688"/>
                    <a:pt x="0" y="4931"/>
                  </a:cubicBezTo>
                  <a:cubicBezTo>
                    <a:pt x="440" y="5206"/>
                    <a:pt x="940" y="5490"/>
                    <a:pt x="1531" y="5697"/>
                  </a:cubicBezTo>
                  <a:cubicBezTo>
                    <a:pt x="1880" y="5151"/>
                    <a:pt x="2375" y="4706"/>
                    <a:pt x="2752" y="4173"/>
                  </a:cubicBezTo>
                  <a:cubicBezTo>
                    <a:pt x="2834" y="4059"/>
                    <a:pt x="2911" y="3940"/>
                    <a:pt x="2981" y="3816"/>
                  </a:cubicBezTo>
                  <a:cubicBezTo>
                    <a:pt x="2681" y="3738"/>
                    <a:pt x="2456" y="3714"/>
                    <a:pt x="2230" y="3714"/>
                  </a:cubicBezTo>
                  <a:cubicBezTo>
                    <a:pt x="1898" y="3714"/>
                    <a:pt x="1563" y="3764"/>
                    <a:pt x="982" y="3764"/>
                  </a:cubicBezTo>
                  <a:cubicBezTo>
                    <a:pt x="894" y="3764"/>
                    <a:pt x="801" y="3763"/>
                    <a:pt x="701" y="3761"/>
                  </a:cubicBezTo>
                  <a:cubicBezTo>
                    <a:pt x="1871" y="3564"/>
                    <a:pt x="2233" y="3568"/>
                    <a:pt x="3375" y="2940"/>
                  </a:cubicBezTo>
                  <a:cubicBezTo>
                    <a:pt x="3692" y="2014"/>
                    <a:pt x="3774" y="991"/>
                    <a:pt x="378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45"/>
            <p:cNvSpPr/>
            <p:nvPr/>
          </p:nvSpPr>
          <p:spPr>
            <a:xfrm>
              <a:off x="713978" y="708887"/>
              <a:ext cx="193472" cy="251849"/>
            </a:xfrm>
            <a:custGeom>
              <a:avLst/>
              <a:gdLst/>
              <a:ahLst/>
              <a:cxnLst/>
              <a:rect l="l" t="t" r="r" b="b"/>
              <a:pathLst>
                <a:path w="5137" h="6687" extrusionOk="0">
                  <a:moveTo>
                    <a:pt x="2757" y="1"/>
                  </a:moveTo>
                  <a:cubicBezTo>
                    <a:pt x="2156" y="14"/>
                    <a:pt x="1569" y="248"/>
                    <a:pt x="1074" y="592"/>
                  </a:cubicBezTo>
                  <a:cubicBezTo>
                    <a:pt x="1064" y="596"/>
                    <a:pt x="1060" y="600"/>
                    <a:pt x="1055" y="606"/>
                  </a:cubicBezTo>
                  <a:cubicBezTo>
                    <a:pt x="1138" y="848"/>
                    <a:pt x="1206" y="1082"/>
                    <a:pt x="1248" y="1284"/>
                  </a:cubicBezTo>
                  <a:cubicBezTo>
                    <a:pt x="1165" y="1074"/>
                    <a:pt x="1083" y="862"/>
                    <a:pt x="991" y="651"/>
                  </a:cubicBezTo>
                  <a:cubicBezTo>
                    <a:pt x="647" y="909"/>
                    <a:pt x="344" y="1224"/>
                    <a:pt x="179" y="1618"/>
                  </a:cubicBezTo>
                  <a:cubicBezTo>
                    <a:pt x="120" y="1752"/>
                    <a:pt x="83" y="1889"/>
                    <a:pt x="56" y="2031"/>
                  </a:cubicBezTo>
                  <a:cubicBezTo>
                    <a:pt x="78" y="2064"/>
                    <a:pt x="101" y="2096"/>
                    <a:pt x="124" y="2128"/>
                  </a:cubicBezTo>
                  <a:cubicBezTo>
                    <a:pt x="101" y="2105"/>
                    <a:pt x="78" y="2082"/>
                    <a:pt x="50" y="2059"/>
                  </a:cubicBezTo>
                  <a:cubicBezTo>
                    <a:pt x="10" y="2274"/>
                    <a:pt x="1" y="2499"/>
                    <a:pt x="1" y="2719"/>
                  </a:cubicBezTo>
                  <a:cubicBezTo>
                    <a:pt x="14" y="3737"/>
                    <a:pt x="280" y="4751"/>
                    <a:pt x="766" y="5641"/>
                  </a:cubicBezTo>
                  <a:cubicBezTo>
                    <a:pt x="1550" y="5297"/>
                    <a:pt x="2124" y="4930"/>
                    <a:pt x="2412" y="4746"/>
                  </a:cubicBezTo>
                  <a:lnTo>
                    <a:pt x="2412" y="4746"/>
                  </a:lnTo>
                  <a:cubicBezTo>
                    <a:pt x="2348" y="5320"/>
                    <a:pt x="2266" y="6334"/>
                    <a:pt x="2234" y="6687"/>
                  </a:cubicBezTo>
                  <a:cubicBezTo>
                    <a:pt x="2312" y="6687"/>
                    <a:pt x="2389" y="6681"/>
                    <a:pt x="2467" y="6677"/>
                  </a:cubicBezTo>
                  <a:cubicBezTo>
                    <a:pt x="2477" y="6613"/>
                    <a:pt x="2482" y="6549"/>
                    <a:pt x="2486" y="6484"/>
                  </a:cubicBezTo>
                  <a:cubicBezTo>
                    <a:pt x="2499" y="6287"/>
                    <a:pt x="2537" y="5402"/>
                    <a:pt x="2550" y="4659"/>
                  </a:cubicBezTo>
                  <a:cubicBezTo>
                    <a:pt x="2587" y="4636"/>
                    <a:pt x="2605" y="4623"/>
                    <a:pt x="2615" y="4623"/>
                  </a:cubicBezTo>
                  <a:cubicBezTo>
                    <a:pt x="2670" y="4628"/>
                    <a:pt x="2761" y="5375"/>
                    <a:pt x="3619" y="6287"/>
                  </a:cubicBezTo>
                  <a:cubicBezTo>
                    <a:pt x="3705" y="6177"/>
                    <a:pt x="3770" y="6048"/>
                    <a:pt x="3834" y="5921"/>
                  </a:cubicBezTo>
                  <a:cubicBezTo>
                    <a:pt x="4476" y="4613"/>
                    <a:pt x="5136" y="3182"/>
                    <a:pt x="4861" y="1752"/>
                  </a:cubicBezTo>
                  <a:cubicBezTo>
                    <a:pt x="4811" y="1486"/>
                    <a:pt x="4724" y="1220"/>
                    <a:pt x="4596" y="986"/>
                  </a:cubicBezTo>
                  <a:cubicBezTo>
                    <a:pt x="4558" y="1046"/>
                    <a:pt x="4522" y="1106"/>
                    <a:pt x="4480" y="1169"/>
                  </a:cubicBezTo>
                  <a:cubicBezTo>
                    <a:pt x="4513" y="1101"/>
                    <a:pt x="4545" y="1027"/>
                    <a:pt x="4577" y="958"/>
                  </a:cubicBezTo>
                  <a:cubicBezTo>
                    <a:pt x="4535" y="885"/>
                    <a:pt x="4490" y="812"/>
                    <a:pt x="4435" y="743"/>
                  </a:cubicBezTo>
                  <a:cubicBezTo>
                    <a:pt x="4068" y="280"/>
                    <a:pt x="3477" y="23"/>
                    <a:pt x="2884" y="1"/>
                  </a:cubicBezTo>
                  <a:cubicBezTo>
                    <a:pt x="2862" y="261"/>
                    <a:pt x="2825" y="555"/>
                    <a:pt x="2761" y="894"/>
                  </a:cubicBezTo>
                  <a:cubicBezTo>
                    <a:pt x="2807" y="486"/>
                    <a:pt x="2797" y="221"/>
                    <a:pt x="27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72" name="Google Shape;3572;p45"/>
          <p:cNvSpPr/>
          <p:nvPr/>
        </p:nvSpPr>
        <p:spPr>
          <a:xfrm rot="1346349" flipH="1">
            <a:off x="7606862" y="3529361"/>
            <a:ext cx="2193406" cy="2836839"/>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nvGrpSpPr>
          <p:cNvPr id="3573" name="Google Shape;3573;p45"/>
          <p:cNvGrpSpPr/>
          <p:nvPr/>
        </p:nvGrpSpPr>
        <p:grpSpPr>
          <a:xfrm rot="8100000">
            <a:off x="1248212" y="-759211"/>
            <a:ext cx="1075373" cy="1508379"/>
            <a:chOff x="8255350" y="3499200"/>
            <a:chExt cx="701868" cy="984479"/>
          </a:xfrm>
        </p:grpSpPr>
        <p:sp>
          <p:nvSpPr>
            <p:cNvPr id="3574" name="Google Shape;3574;p45"/>
            <p:cNvSpPr/>
            <p:nvPr/>
          </p:nvSpPr>
          <p:spPr>
            <a:xfrm>
              <a:off x="8453601" y="3714131"/>
              <a:ext cx="121158" cy="235531"/>
            </a:xfrm>
            <a:custGeom>
              <a:avLst/>
              <a:gdLst/>
              <a:ahLst/>
              <a:cxnLst/>
              <a:rect l="l" t="t" r="r" b="b"/>
              <a:pathLst>
                <a:path w="3857" h="7498" extrusionOk="0">
                  <a:moveTo>
                    <a:pt x="714" y="0"/>
                  </a:moveTo>
                  <a:cubicBezTo>
                    <a:pt x="644" y="0"/>
                    <a:pt x="574" y="7"/>
                    <a:pt x="504" y="21"/>
                  </a:cubicBezTo>
                  <a:cubicBezTo>
                    <a:pt x="216" y="80"/>
                    <a:pt x="0" y="315"/>
                    <a:pt x="55" y="622"/>
                  </a:cubicBezTo>
                  <a:cubicBezTo>
                    <a:pt x="100" y="901"/>
                    <a:pt x="298" y="1158"/>
                    <a:pt x="481" y="1369"/>
                  </a:cubicBezTo>
                  <a:cubicBezTo>
                    <a:pt x="830" y="1754"/>
                    <a:pt x="1266" y="2057"/>
                    <a:pt x="1614" y="2451"/>
                  </a:cubicBezTo>
                  <a:cubicBezTo>
                    <a:pt x="1958" y="2851"/>
                    <a:pt x="2238" y="3310"/>
                    <a:pt x="2458" y="3791"/>
                  </a:cubicBezTo>
                  <a:cubicBezTo>
                    <a:pt x="2934" y="4836"/>
                    <a:pt x="3260" y="6043"/>
                    <a:pt x="2981" y="7175"/>
                  </a:cubicBezTo>
                  <a:cubicBezTo>
                    <a:pt x="2934" y="7371"/>
                    <a:pt x="3102" y="7497"/>
                    <a:pt x="3257" y="7497"/>
                  </a:cubicBezTo>
                  <a:cubicBezTo>
                    <a:pt x="3313" y="7497"/>
                    <a:pt x="3366" y="7481"/>
                    <a:pt x="3408" y="7446"/>
                  </a:cubicBezTo>
                  <a:cubicBezTo>
                    <a:pt x="3448" y="7418"/>
                    <a:pt x="3476" y="7372"/>
                    <a:pt x="3490" y="7308"/>
                  </a:cubicBezTo>
                  <a:cubicBezTo>
                    <a:pt x="3683" y="6089"/>
                    <a:pt x="3857" y="4804"/>
                    <a:pt x="3605" y="3579"/>
                  </a:cubicBezTo>
                  <a:cubicBezTo>
                    <a:pt x="3385" y="2502"/>
                    <a:pt x="2921" y="1378"/>
                    <a:pt x="2073" y="645"/>
                  </a:cubicBezTo>
                  <a:cubicBezTo>
                    <a:pt x="1714" y="335"/>
                    <a:pt x="1215" y="0"/>
                    <a:pt x="71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45"/>
            <p:cNvSpPr/>
            <p:nvPr/>
          </p:nvSpPr>
          <p:spPr>
            <a:xfrm>
              <a:off x="8718199" y="3656959"/>
              <a:ext cx="59432" cy="154455"/>
            </a:xfrm>
            <a:custGeom>
              <a:avLst/>
              <a:gdLst/>
              <a:ahLst/>
              <a:cxnLst/>
              <a:rect l="l" t="t" r="r" b="b"/>
              <a:pathLst>
                <a:path w="1892" h="4917" extrusionOk="0">
                  <a:moveTo>
                    <a:pt x="1040" y="0"/>
                  </a:moveTo>
                  <a:cubicBezTo>
                    <a:pt x="879" y="0"/>
                    <a:pt x="722" y="80"/>
                    <a:pt x="643" y="241"/>
                  </a:cubicBezTo>
                  <a:cubicBezTo>
                    <a:pt x="575" y="369"/>
                    <a:pt x="602" y="511"/>
                    <a:pt x="616" y="653"/>
                  </a:cubicBezTo>
                  <a:cubicBezTo>
                    <a:pt x="630" y="842"/>
                    <a:pt x="653" y="1030"/>
                    <a:pt x="662" y="1222"/>
                  </a:cubicBezTo>
                  <a:cubicBezTo>
                    <a:pt x="685" y="1566"/>
                    <a:pt x="685" y="1915"/>
                    <a:pt x="662" y="2258"/>
                  </a:cubicBezTo>
                  <a:cubicBezTo>
                    <a:pt x="620" y="3060"/>
                    <a:pt x="442" y="3850"/>
                    <a:pt x="88" y="4574"/>
                  </a:cubicBezTo>
                  <a:cubicBezTo>
                    <a:pt x="1" y="4753"/>
                    <a:pt x="160" y="4917"/>
                    <a:pt x="306" y="4917"/>
                  </a:cubicBezTo>
                  <a:cubicBezTo>
                    <a:pt x="336" y="4917"/>
                    <a:pt x="365" y="4910"/>
                    <a:pt x="391" y="4895"/>
                  </a:cubicBezTo>
                  <a:cubicBezTo>
                    <a:pt x="395" y="4896"/>
                    <a:pt x="400" y="4896"/>
                    <a:pt x="404" y="4896"/>
                  </a:cubicBezTo>
                  <a:cubicBezTo>
                    <a:pt x="464" y="4896"/>
                    <a:pt x="528" y="4867"/>
                    <a:pt x="575" y="4799"/>
                  </a:cubicBezTo>
                  <a:cubicBezTo>
                    <a:pt x="671" y="4662"/>
                    <a:pt x="717" y="4497"/>
                    <a:pt x="795" y="4345"/>
                  </a:cubicBezTo>
                  <a:cubicBezTo>
                    <a:pt x="873" y="4184"/>
                    <a:pt x="960" y="4029"/>
                    <a:pt x="1038" y="3864"/>
                  </a:cubicBezTo>
                  <a:cubicBezTo>
                    <a:pt x="1180" y="3556"/>
                    <a:pt x="1299" y="3240"/>
                    <a:pt x="1409" y="2919"/>
                  </a:cubicBezTo>
                  <a:cubicBezTo>
                    <a:pt x="1634" y="2268"/>
                    <a:pt x="1891" y="1640"/>
                    <a:pt x="1767" y="942"/>
                  </a:cubicBezTo>
                  <a:cubicBezTo>
                    <a:pt x="1716" y="649"/>
                    <a:pt x="1593" y="300"/>
                    <a:pt x="1354" y="112"/>
                  </a:cubicBezTo>
                  <a:cubicBezTo>
                    <a:pt x="1263" y="38"/>
                    <a:pt x="1150" y="0"/>
                    <a:pt x="104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45"/>
            <p:cNvSpPr/>
            <p:nvPr/>
          </p:nvSpPr>
          <p:spPr>
            <a:xfrm>
              <a:off x="8520418" y="3661419"/>
              <a:ext cx="333601" cy="754874"/>
            </a:xfrm>
            <a:custGeom>
              <a:avLst/>
              <a:gdLst/>
              <a:ahLst/>
              <a:cxnLst/>
              <a:rect l="l" t="t" r="r" b="b"/>
              <a:pathLst>
                <a:path w="10620" h="24031" extrusionOk="0">
                  <a:moveTo>
                    <a:pt x="10240" y="1"/>
                  </a:moveTo>
                  <a:cubicBezTo>
                    <a:pt x="10156" y="1"/>
                    <a:pt x="10073" y="41"/>
                    <a:pt x="10021" y="139"/>
                  </a:cubicBezTo>
                  <a:cubicBezTo>
                    <a:pt x="9627" y="888"/>
                    <a:pt x="9035" y="1557"/>
                    <a:pt x="8494" y="2203"/>
                  </a:cubicBezTo>
                  <a:cubicBezTo>
                    <a:pt x="7953" y="2855"/>
                    <a:pt x="7371" y="3474"/>
                    <a:pt x="6816" y="4116"/>
                  </a:cubicBezTo>
                  <a:cubicBezTo>
                    <a:pt x="5705" y="5405"/>
                    <a:pt x="4655" y="6753"/>
                    <a:pt x="3747" y="8193"/>
                  </a:cubicBezTo>
                  <a:cubicBezTo>
                    <a:pt x="1914" y="11109"/>
                    <a:pt x="418" y="14371"/>
                    <a:pt x="98" y="17832"/>
                  </a:cubicBezTo>
                  <a:cubicBezTo>
                    <a:pt x="5" y="18823"/>
                    <a:pt x="1" y="19819"/>
                    <a:pt x="65" y="20809"/>
                  </a:cubicBezTo>
                  <a:cubicBezTo>
                    <a:pt x="102" y="21313"/>
                    <a:pt x="153" y="21817"/>
                    <a:pt x="240" y="22317"/>
                  </a:cubicBezTo>
                  <a:cubicBezTo>
                    <a:pt x="322" y="22812"/>
                    <a:pt x="409" y="23318"/>
                    <a:pt x="597" y="23781"/>
                  </a:cubicBezTo>
                  <a:cubicBezTo>
                    <a:pt x="668" y="23954"/>
                    <a:pt x="807" y="24031"/>
                    <a:pt x="943" y="24031"/>
                  </a:cubicBezTo>
                  <a:cubicBezTo>
                    <a:pt x="1142" y="24031"/>
                    <a:pt x="1333" y="23865"/>
                    <a:pt x="1290" y="23593"/>
                  </a:cubicBezTo>
                  <a:cubicBezTo>
                    <a:pt x="1220" y="23161"/>
                    <a:pt x="1097" y="22744"/>
                    <a:pt x="1019" y="22323"/>
                  </a:cubicBezTo>
                  <a:cubicBezTo>
                    <a:pt x="936" y="21900"/>
                    <a:pt x="872" y="21478"/>
                    <a:pt x="826" y="21057"/>
                  </a:cubicBezTo>
                  <a:cubicBezTo>
                    <a:pt x="730" y="20194"/>
                    <a:pt x="735" y="19323"/>
                    <a:pt x="799" y="18460"/>
                  </a:cubicBezTo>
                  <a:cubicBezTo>
                    <a:pt x="932" y="16727"/>
                    <a:pt x="1313" y="14989"/>
                    <a:pt x="1876" y="13343"/>
                  </a:cubicBezTo>
                  <a:cubicBezTo>
                    <a:pt x="2959" y="10193"/>
                    <a:pt x="4907" y="7382"/>
                    <a:pt x="7054" y="4863"/>
                  </a:cubicBezTo>
                  <a:cubicBezTo>
                    <a:pt x="7655" y="4157"/>
                    <a:pt x="8287" y="3479"/>
                    <a:pt x="8897" y="2777"/>
                  </a:cubicBezTo>
                  <a:cubicBezTo>
                    <a:pt x="9210" y="2423"/>
                    <a:pt x="9517" y="2061"/>
                    <a:pt x="9778" y="1671"/>
                  </a:cubicBezTo>
                  <a:cubicBezTo>
                    <a:pt x="10048" y="1268"/>
                    <a:pt x="10273" y="842"/>
                    <a:pt x="10503" y="420"/>
                  </a:cubicBezTo>
                  <a:cubicBezTo>
                    <a:pt x="10620" y="201"/>
                    <a:pt x="10427" y="1"/>
                    <a:pt x="1024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45"/>
            <p:cNvSpPr/>
            <p:nvPr/>
          </p:nvSpPr>
          <p:spPr>
            <a:xfrm>
              <a:off x="8500125" y="3670749"/>
              <a:ext cx="116258" cy="742309"/>
            </a:xfrm>
            <a:custGeom>
              <a:avLst/>
              <a:gdLst/>
              <a:ahLst/>
              <a:cxnLst/>
              <a:rect l="l" t="t" r="r" b="b"/>
              <a:pathLst>
                <a:path w="3701" h="23631" extrusionOk="0">
                  <a:moveTo>
                    <a:pt x="3377" y="0"/>
                  </a:moveTo>
                  <a:cubicBezTo>
                    <a:pt x="3257" y="0"/>
                    <a:pt x="3140" y="77"/>
                    <a:pt x="3142" y="233"/>
                  </a:cubicBezTo>
                  <a:cubicBezTo>
                    <a:pt x="3169" y="1819"/>
                    <a:pt x="2793" y="3337"/>
                    <a:pt x="2412" y="4860"/>
                  </a:cubicBezTo>
                  <a:cubicBezTo>
                    <a:pt x="2037" y="6378"/>
                    <a:pt x="1637" y="7887"/>
                    <a:pt x="1280" y="9405"/>
                  </a:cubicBezTo>
                  <a:cubicBezTo>
                    <a:pt x="573" y="12376"/>
                    <a:pt x="1" y="15412"/>
                    <a:pt x="88" y="18480"/>
                  </a:cubicBezTo>
                  <a:cubicBezTo>
                    <a:pt x="133" y="20177"/>
                    <a:pt x="376" y="21846"/>
                    <a:pt x="1000" y="23433"/>
                  </a:cubicBezTo>
                  <a:cubicBezTo>
                    <a:pt x="1054" y="23569"/>
                    <a:pt x="1171" y="23630"/>
                    <a:pt x="1284" y="23630"/>
                  </a:cubicBezTo>
                  <a:cubicBezTo>
                    <a:pt x="1450" y="23630"/>
                    <a:pt x="1609" y="23500"/>
                    <a:pt x="1555" y="23281"/>
                  </a:cubicBezTo>
                  <a:cubicBezTo>
                    <a:pt x="821" y="20392"/>
                    <a:pt x="702" y="17444"/>
                    <a:pt x="1083" y="14495"/>
                  </a:cubicBezTo>
                  <a:cubicBezTo>
                    <a:pt x="1477" y="11427"/>
                    <a:pt x="2353" y="8465"/>
                    <a:pt x="3041" y="5456"/>
                  </a:cubicBezTo>
                  <a:cubicBezTo>
                    <a:pt x="3430" y="3750"/>
                    <a:pt x="3701" y="1989"/>
                    <a:pt x="3627" y="233"/>
                  </a:cubicBezTo>
                  <a:cubicBezTo>
                    <a:pt x="3621" y="78"/>
                    <a:pt x="3497" y="0"/>
                    <a:pt x="337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45"/>
            <p:cNvSpPr/>
            <p:nvPr/>
          </p:nvSpPr>
          <p:spPr>
            <a:xfrm>
              <a:off x="8405350" y="3857817"/>
              <a:ext cx="165670" cy="625863"/>
            </a:xfrm>
            <a:custGeom>
              <a:avLst/>
              <a:gdLst/>
              <a:ahLst/>
              <a:cxnLst/>
              <a:rect l="l" t="t" r="r" b="b"/>
              <a:pathLst>
                <a:path w="5274" h="19924" extrusionOk="0">
                  <a:moveTo>
                    <a:pt x="413" y="1"/>
                  </a:moveTo>
                  <a:cubicBezTo>
                    <a:pt x="199" y="1"/>
                    <a:pt x="1" y="200"/>
                    <a:pt x="146" y="442"/>
                  </a:cubicBezTo>
                  <a:cubicBezTo>
                    <a:pt x="298" y="698"/>
                    <a:pt x="421" y="969"/>
                    <a:pt x="573" y="1225"/>
                  </a:cubicBezTo>
                  <a:cubicBezTo>
                    <a:pt x="734" y="1505"/>
                    <a:pt x="899" y="1780"/>
                    <a:pt x="1054" y="2065"/>
                  </a:cubicBezTo>
                  <a:cubicBezTo>
                    <a:pt x="1352" y="2610"/>
                    <a:pt x="1628" y="3166"/>
                    <a:pt x="1880" y="3729"/>
                  </a:cubicBezTo>
                  <a:cubicBezTo>
                    <a:pt x="2379" y="4862"/>
                    <a:pt x="2774" y="6041"/>
                    <a:pt x="3100" y="7233"/>
                  </a:cubicBezTo>
                  <a:cubicBezTo>
                    <a:pt x="3797" y="9815"/>
                    <a:pt x="4127" y="12475"/>
                    <a:pt x="4315" y="15135"/>
                  </a:cubicBezTo>
                  <a:cubicBezTo>
                    <a:pt x="4370" y="15919"/>
                    <a:pt x="4415" y="16703"/>
                    <a:pt x="4453" y="17487"/>
                  </a:cubicBezTo>
                  <a:cubicBezTo>
                    <a:pt x="4476" y="17877"/>
                    <a:pt x="4480" y="18272"/>
                    <a:pt x="4526" y="18661"/>
                  </a:cubicBezTo>
                  <a:cubicBezTo>
                    <a:pt x="4572" y="19055"/>
                    <a:pt x="4650" y="19413"/>
                    <a:pt x="4769" y="19794"/>
                  </a:cubicBezTo>
                  <a:cubicBezTo>
                    <a:pt x="4795" y="19877"/>
                    <a:pt x="4876" y="19923"/>
                    <a:pt x="4954" y="19923"/>
                  </a:cubicBezTo>
                  <a:cubicBezTo>
                    <a:pt x="5027" y="19923"/>
                    <a:pt x="5097" y="19883"/>
                    <a:pt x="5118" y="19794"/>
                  </a:cubicBezTo>
                  <a:cubicBezTo>
                    <a:pt x="5196" y="19445"/>
                    <a:pt x="5251" y="19111"/>
                    <a:pt x="5264" y="18753"/>
                  </a:cubicBezTo>
                  <a:cubicBezTo>
                    <a:pt x="5274" y="18391"/>
                    <a:pt x="5255" y="18029"/>
                    <a:pt x="5237" y="17667"/>
                  </a:cubicBezTo>
                  <a:cubicBezTo>
                    <a:pt x="5205" y="16973"/>
                    <a:pt x="5168" y="16281"/>
                    <a:pt x="5122" y="15589"/>
                  </a:cubicBezTo>
                  <a:cubicBezTo>
                    <a:pt x="5031" y="14172"/>
                    <a:pt x="4898" y="12754"/>
                    <a:pt x="4705" y="11347"/>
                  </a:cubicBezTo>
                  <a:cubicBezTo>
                    <a:pt x="4352" y="8797"/>
                    <a:pt x="3769" y="6261"/>
                    <a:pt x="2779" y="3881"/>
                  </a:cubicBezTo>
                  <a:cubicBezTo>
                    <a:pt x="2508" y="3225"/>
                    <a:pt x="2210" y="2582"/>
                    <a:pt x="1880" y="1959"/>
                  </a:cubicBezTo>
                  <a:cubicBezTo>
                    <a:pt x="1715" y="1652"/>
                    <a:pt x="1541" y="1344"/>
                    <a:pt x="1357" y="1047"/>
                  </a:cubicBezTo>
                  <a:cubicBezTo>
                    <a:pt x="1155" y="717"/>
                    <a:pt x="912" y="436"/>
                    <a:pt x="679" y="133"/>
                  </a:cubicBezTo>
                  <a:cubicBezTo>
                    <a:pt x="607" y="40"/>
                    <a:pt x="508" y="1"/>
                    <a:pt x="4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45"/>
            <p:cNvSpPr/>
            <p:nvPr/>
          </p:nvSpPr>
          <p:spPr>
            <a:xfrm>
              <a:off x="8255350" y="4147701"/>
              <a:ext cx="320345" cy="277027"/>
            </a:xfrm>
            <a:custGeom>
              <a:avLst/>
              <a:gdLst/>
              <a:ahLst/>
              <a:cxnLst/>
              <a:rect l="l" t="t" r="r" b="b"/>
              <a:pathLst>
                <a:path w="10198" h="8819" extrusionOk="0">
                  <a:moveTo>
                    <a:pt x="1763" y="1"/>
                  </a:moveTo>
                  <a:cubicBezTo>
                    <a:pt x="1611" y="1"/>
                    <a:pt x="1461" y="9"/>
                    <a:pt x="1312" y="27"/>
                  </a:cubicBezTo>
                  <a:cubicBezTo>
                    <a:pt x="904" y="74"/>
                    <a:pt x="418" y="178"/>
                    <a:pt x="207" y="573"/>
                  </a:cubicBezTo>
                  <a:cubicBezTo>
                    <a:pt x="0" y="963"/>
                    <a:pt x="171" y="1376"/>
                    <a:pt x="413" y="1697"/>
                  </a:cubicBezTo>
                  <a:cubicBezTo>
                    <a:pt x="688" y="2059"/>
                    <a:pt x="1083" y="2320"/>
                    <a:pt x="1454" y="2578"/>
                  </a:cubicBezTo>
                  <a:cubicBezTo>
                    <a:pt x="1835" y="2838"/>
                    <a:pt x="2229" y="3082"/>
                    <a:pt x="2624" y="3321"/>
                  </a:cubicBezTo>
                  <a:cubicBezTo>
                    <a:pt x="3463" y="3825"/>
                    <a:pt x="4303" y="4329"/>
                    <a:pt x="5141" y="4834"/>
                  </a:cubicBezTo>
                  <a:cubicBezTo>
                    <a:pt x="6059" y="5384"/>
                    <a:pt x="7008" y="5902"/>
                    <a:pt x="7880" y="6521"/>
                  </a:cubicBezTo>
                  <a:cubicBezTo>
                    <a:pt x="8618" y="7048"/>
                    <a:pt x="9347" y="7736"/>
                    <a:pt x="9626" y="8621"/>
                  </a:cubicBezTo>
                  <a:cubicBezTo>
                    <a:pt x="9669" y="8759"/>
                    <a:pt x="9773" y="8819"/>
                    <a:pt x="9878" y="8819"/>
                  </a:cubicBezTo>
                  <a:cubicBezTo>
                    <a:pt x="10036" y="8819"/>
                    <a:pt x="10197" y="8684"/>
                    <a:pt x="10159" y="8475"/>
                  </a:cubicBezTo>
                  <a:cubicBezTo>
                    <a:pt x="10140" y="8378"/>
                    <a:pt x="10117" y="8282"/>
                    <a:pt x="10090" y="8185"/>
                  </a:cubicBezTo>
                  <a:cubicBezTo>
                    <a:pt x="10154" y="8117"/>
                    <a:pt x="10191" y="8016"/>
                    <a:pt x="10149" y="7893"/>
                  </a:cubicBezTo>
                  <a:cubicBezTo>
                    <a:pt x="9878" y="7053"/>
                    <a:pt x="9609" y="6227"/>
                    <a:pt x="9205" y="5434"/>
                  </a:cubicBezTo>
                  <a:cubicBezTo>
                    <a:pt x="8815" y="4663"/>
                    <a:pt x="8343" y="3935"/>
                    <a:pt x="7797" y="3266"/>
                  </a:cubicBezTo>
                  <a:cubicBezTo>
                    <a:pt x="6756" y="1986"/>
                    <a:pt x="5384" y="954"/>
                    <a:pt x="3820" y="404"/>
                  </a:cubicBezTo>
                  <a:cubicBezTo>
                    <a:pt x="3181" y="178"/>
                    <a:pt x="2460" y="1"/>
                    <a:pt x="17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45"/>
            <p:cNvSpPr/>
            <p:nvPr/>
          </p:nvSpPr>
          <p:spPr>
            <a:xfrm>
              <a:off x="8267601" y="3883827"/>
              <a:ext cx="265593" cy="279634"/>
            </a:xfrm>
            <a:custGeom>
              <a:avLst/>
              <a:gdLst/>
              <a:ahLst/>
              <a:cxnLst/>
              <a:rect l="l" t="t" r="r" b="b"/>
              <a:pathLst>
                <a:path w="8455" h="8902" extrusionOk="0">
                  <a:moveTo>
                    <a:pt x="632" y="1"/>
                  </a:moveTo>
                  <a:cubicBezTo>
                    <a:pt x="446" y="1"/>
                    <a:pt x="264" y="108"/>
                    <a:pt x="166" y="287"/>
                  </a:cubicBezTo>
                  <a:cubicBezTo>
                    <a:pt x="1" y="577"/>
                    <a:pt x="133" y="956"/>
                    <a:pt x="221" y="1250"/>
                  </a:cubicBezTo>
                  <a:cubicBezTo>
                    <a:pt x="404" y="1892"/>
                    <a:pt x="721" y="2465"/>
                    <a:pt x="1124" y="2993"/>
                  </a:cubicBezTo>
                  <a:cubicBezTo>
                    <a:pt x="1977" y="4112"/>
                    <a:pt x="3073" y="4984"/>
                    <a:pt x="4220" y="5786"/>
                  </a:cubicBezTo>
                  <a:cubicBezTo>
                    <a:pt x="4903" y="6263"/>
                    <a:pt x="5604" y="6717"/>
                    <a:pt x="6292" y="7194"/>
                  </a:cubicBezTo>
                  <a:cubicBezTo>
                    <a:pt x="6902" y="7615"/>
                    <a:pt x="7678" y="7964"/>
                    <a:pt x="7920" y="8726"/>
                  </a:cubicBezTo>
                  <a:cubicBezTo>
                    <a:pt x="7959" y="8848"/>
                    <a:pt x="8057" y="8901"/>
                    <a:pt x="8155" y="8901"/>
                  </a:cubicBezTo>
                  <a:cubicBezTo>
                    <a:pt x="8304" y="8901"/>
                    <a:pt x="8454" y="8780"/>
                    <a:pt x="8402" y="8593"/>
                  </a:cubicBezTo>
                  <a:cubicBezTo>
                    <a:pt x="8241" y="8015"/>
                    <a:pt x="7801" y="7579"/>
                    <a:pt x="7375" y="7175"/>
                  </a:cubicBezTo>
                  <a:cubicBezTo>
                    <a:pt x="6857" y="6690"/>
                    <a:pt x="6279" y="6272"/>
                    <a:pt x="5697" y="5864"/>
                  </a:cubicBezTo>
                  <a:cubicBezTo>
                    <a:pt x="5343" y="5621"/>
                    <a:pt x="4990" y="5378"/>
                    <a:pt x="4641" y="5130"/>
                  </a:cubicBezTo>
                  <a:cubicBezTo>
                    <a:pt x="4091" y="4598"/>
                    <a:pt x="3578" y="4025"/>
                    <a:pt x="3092" y="3438"/>
                  </a:cubicBezTo>
                  <a:cubicBezTo>
                    <a:pt x="2670" y="2933"/>
                    <a:pt x="2247" y="2402"/>
                    <a:pt x="1913" y="1837"/>
                  </a:cubicBezTo>
                  <a:cubicBezTo>
                    <a:pt x="1743" y="1553"/>
                    <a:pt x="1578" y="1269"/>
                    <a:pt x="1441" y="971"/>
                  </a:cubicBezTo>
                  <a:cubicBezTo>
                    <a:pt x="1307" y="681"/>
                    <a:pt x="1189" y="296"/>
                    <a:pt x="922" y="99"/>
                  </a:cubicBezTo>
                  <a:cubicBezTo>
                    <a:pt x="833" y="32"/>
                    <a:pt x="732" y="1"/>
                    <a:pt x="6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45"/>
            <p:cNvSpPr/>
            <p:nvPr/>
          </p:nvSpPr>
          <p:spPr>
            <a:xfrm>
              <a:off x="8556136" y="4052518"/>
              <a:ext cx="95714" cy="236379"/>
            </a:xfrm>
            <a:custGeom>
              <a:avLst/>
              <a:gdLst/>
              <a:ahLst/>
              <a:cxnLst/>
              <a:rect l="l" t="t" r="r" b="b"/>
              <a:pathLst>
                <a:path w="3047" h="7525" extrusionOk="0">
                  <a:moveTo>
                    <a:pt x="2299" y="1"/>
                  </a:moveTo>
                  <a:cubicBezTo>
                    <a:pt x="1908" y="1"/>
                    <a:pt x="1535" y="447"/>
                    <a:pt x="1345" y="737"/>
                  </a:cubicBezTo>
                  <a:cubicBezTo>
                    <a:pt x="777" y="1599"/>
                    <a:pt x="428" y="2681"/>
                    <a:pt x="254" y="3695"/>
                  </a:cubicBezTo>
                  <a:cubicBezTo>
                    <a:pt x="47" y="4887"/>
                    <a:pt x="1" y="6084"/>
                    <a:pt x="15" y="7295"/>
                  </a:cubicBezTo>
                  <a:cubicBezTo>
                    <a:pt x="18" y="7448"/>
                    <a:pt x="136" y="7524"/>
                    <a:pt x="254" y="7524"/>
                  </a:cubicBezTo>
                  <a:cubicBezTo>
                    <a:pt x="327" y="7524"/>
                    <a:pt x="401" y="7495"/>
                    <a:pt x="446" y="7437"/>
                  </a:cubicBezTo>
                  <a:cubicBezTo>
                    <a:pt x="506" y="7401"/>
                    <a:pt x="551" y="7331"/>
                    <a:pt x="561" y="7244"/>
                  </a:cubicBezTo>
                  <a:cubicBezTo>
                    <a:pt x="661" y="6231"/>
                    <a:pt x="1033" y="5236"/>
                    <a:pt x="1465" y="4319"/>
                  </a:cubicBezTo>
                  <a:cubicBezTo>
                    <a:pt x="1909" y="3379"/>
                    <a:pt x="2326" y="2433"/>
                    <a:pt x="2648" y="1438"/>
                  </a:cubicBezTo>
                  <a:cubicBezTo>
                    <a:pt x="2775" y="1026"/>
                    <a:pt x="3046" y="380"/>
                    <a:pt x="2574" y="81"/>
                  </a:cubicBezTo>
                  <a:cubicBezTo>
                    <a:pt x="2483" y="25"/>
                    <a:pt x="2390" y="1"/>
                    <a:pt x="22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45"/>
            <p:cNvSpPr/>
            <p:nvPr/>
          </p:nvSpPr>
          <p:spPr>
            <a:xfrm>
              <a:off x="8637308" y="3748466"/>
              <a:ext cx="317486" cy="190548"/>
            </a:xfrm>
            <a:custGeom>
              <a:avLst/>
              <a:gdLst/>
              <a:ahLst/>
              <a:cxnLst/>
              <a:rect l="l" t="t" r="r" b="b"/>
              <a:pathLst>
                <a:path w="10107" h="6066" extrusionOk="0">
                  <a:moveTo>
                    <a:pt x="8603" y="1"/>
                  </a:moveTo>
                  <a:cubicBezTo>
                    <a:pt x="8246" y="1"/>
                    <a:pt x="7873" y="74"/>
                    <a:pt x="7534" y="181"/>
                  </a:cubicBezTo>
                  <a:cubicBezTo>
                    <a:pt x="6167" y="615"/>
                    <a:pt x="4924" y="1436"/>
                    <a:pt x="3751" y="2239"/>
                  </a:cubicBezTo>
                  <a:cubicBezTo>
                    <a:pt x="2434" y="3138"/>
                    <a:pt x="1256" y="4257"/>
                    <a:pt x="242" y="5486"/>
                  </a:cubicBezTo>
                  <a:cubicBezTo>
                    <a:pt x="206" y="5532"/>
                    <a:pt x="187" y="5582"/>
                    <a:pt x="187" y="5629"/>
                  </a:cubicBezTo>
                  <a:cubicBezTo>
                    <a:pt x="168" y="5651"/>
                    <a:pt x="151" y="5674"/>
                    <a:pt x="132" y="5697"/>
                  </a:cubicBezTo>
                  <a:cubicBezTo>
                    <a:pt x="1" y="5877"/>
                    <a:pt x="178" y="6065"/>
                    <a:pt x="359" y="6065"/>
                  </a:cubicBezTo>
                  <a:cubicBezTo>
                    <a:pt x="418" y="6065"/>
                    <a:pt x="477" y="6046"/>
                    <a:pt x="526" y="6000"/>
                  </a:cubicBezTo>
                  <a:cubicBezTo>
                    <a:pt x="1586" y="5009"/>
                    <a:pt x="2797" y="4175"/>
                    <a:pt x="4085" y="3504"/>
                  </a:cubicBezTo>
                  <a:cubicBezTo>
                    <a:pt x="5489" y="2776"/>
                    <a:pt x="6979" y="2285"/>
                    <a:pt x="8437" y="1694"/>
                  </a:cubicBezTo>
                  <a:cubicBezTo>
                    <a:pt x="8891" y="1510"/>
                    <a:pt x="10107" y="928"/>
                    <a:pt x="9519" y="285"/>
                  </a:cubicBezTo>
                  <a:cubicBezTo>
                    <a:pt x="9303" y="52"/>
                    <a:pt x="8937" y="1"/>
                    <a:pt x="8634" y="1"/>
                  </a:cubicBezTo>
                  <a:cubicBezTo>
                    <a:pt x="8624" y="1"/>
                    <a:pt x="8613" y="1"/>
                    <a:pt x="86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45"/>
            <p:cNvSpPr/>
            <p:nvPr/>
          </p:nvSpPr>
          <p:spPr>
            <a:xfrm>
              <a:off x="8542188" y="3659032"/>
              <a:ext cx="179397" cy="345726"/>
            </a:xfrm>
            <a:custGeom>
              <a:avLst/>
              <a:gdLst/>
              <a:ahLst/>
              <a:cxnLst/>
              <a:rect l="l" t="t" r="r" b="b"/>
              <a:pathLst>
                <a:path w="5711" h="11006" extrusionOk="0">
                  <a:moveTo>
                    <a:pt x="4990" y="0"/>
                  </a:moveTo>
                  <a:cubicBezTo>
                    <a:pt x="4706" y="0"/>
                    <a:pt x="4456" y="241"/>
                    <a:pt x="4348" y="524"/>
                  </a:cubicBezTo>
                  <a:cubicBezTo>
                    <a:pt x="4187" y="950"/>
                    <a:pt x="4104" y="1417"/>
                    <a:pt x="4004" y="1862"/>
                  </a:cubicBezTo>
                  <a:cubicBezTo>
                    <a:pt x="3670" y="3366"/>
                    <a:pt x="2990" y="4751"/>
                    <a:pt x="2184" y="6059"/>
                  </a:cubicBezTo>
                  <a:cubicBezTo>
                    <a:pt x="1729" y="6792"/>
                    <a:pt x="1298" y="7526"/>
                    <a:pt x="912" y="8296"/>
                  </a:cubicBezTo>
                  <a:cubicBezTo>
                    <a:pt x="747" y="8618"/>
                    <a:pt x="610" y="8943"/>
                    <a:pt x="482" y="9278"/>
                  </a:cubicBezTo>
                  <a:cubicBezTo>
                    <a:pt x="266" y="9686"/>
                    <a:pt x="120" y="10127"/>
                    <a:pt x="69" y="10608"/>
                  </a:cubicBezTo>
                  <a:cubicBezTo>
                    <a:pt x="59" y="10649"/>
                    <a:pt x="51" y="10686"/>
                    <a:pt x="42" y="10722"/>
                  </a:cubicBezTo>
                  <a:cubicBezTo>
                    <a:pt x="0" y="10894"/>
                    <a:pt x="140" y="11005"/>
                    <a:pt x="275" y="11005"/>
                  </a:cubicBezTo>
                  <a:cubicBezTo>
                    <a:pt x="363" y="11005"/>
                    <a:pt x="448" y="10957"/>
                    <a:pt x="478" y="10846"/>
                  </a:cubicBezTo>
                  <a:cubicBezTo>
                    <a:pt x="495" y="10791"/>
                    <a:pt x="510" y="10736"/>
                    <a:pt x="523" y="10686"/>
                  </a:cubicBezTo>
                  <a:cubicBezTo>
                    <a:pt x="849" y="9961"/>
                    <a:pt x="1253" y="9301"/>
                    <a:pt x="1803" y="8718"/>
                  </a:cubicBezTo>
                  <a:cubicBezTo>
                    <a:pt x="2371" y="8118"/>
                    <a:pt x="2912" y="7485"/>
                    <a:pt x="3416" y="6825"/>
                  </a:cubicBezTo>
                  <a:cubicBezTo>
                    <a:pt x="4375" y="5559"/>
                    <a:pt x="5177" y="4133"/>
                    <a:pt x="5535" y="2573"/>
                  </a:cubicBezTo>
                  <a:cubicBezTo>
                    <a:pt x="5628" y="2156"/>
                    <a:pt x="5710" y="1716"/>
                    <a:pt x="5700" y="1284"/>
                  </a:cubicBezTo>
                  <a:cubicBezTo>
                    <a:pt x="5696" y="913"/>
                    <a:pt x="5645" y="335"/>
                    <a:pt x="5306" y="105"/>
                  </a:cubicBezTo>
                  <a:cubicBezTo>
                    <a:pt x="5200" y="32"/>
                    <a:pt x="5093" y="0"/>
                    <a:pt x="4990" y="0"/>
                  </a:cubicBezTo>
                  <a:close/>
                </a:path>
              </a:pathLst>
            </a:custGeom>
            <a:solidFill>
              <a:srgbClr val="27734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45"/>
            <p:cNvSpPr/>
            <p:nvPr/>
          </p:nvSpPr>
          <p:spPr>
            <a:xfrm>
              <a:off x="8550104" y="4096183"/>
              <a:ext cx="71495" cy="240463"/>
            </a:xfrm>
            <a:custGeom>
              <a:avLst/>
              <a:gdLst/>
              <a:ahLst/>
              <a:cxnLst/>
              <a:rect l="l" t="t" r="r" b="b"/>
              <a:pathLst>
                <a:path w="2276" h="7655" extrusionOk="0">
                  <a:moveTo>
                    <a:pt x="2094" y="0"/>
                  </a:moveTo>
                  <a:cubicBezTo>
                    <a:pt x="2034" y="0"/>
                    <a:pt x="1972" y="30"/>
                    <a:pt x="1945" y="99"/>
                  </a:cubicBezTo>
                  <a:cubicBezTo>
                    <a:pt x="1830" y="402"/>
                    <a:pt x="1697" y="690"/>
                    <a:pt x="1583" y="993"/>
                  </a:cubicBezTo>
                  <a:cubicBezTo>
                    <a:pt x="1464" y="1305"/>
                    <a:pt x="1376" y="1631"/>
                    <a:pt x="1248" y="1938"/>
                  </a:cubicBezTo>
                  <a:cubicBezTo>
                    <a:pt x="1001" y="2534"/>
                    <a:pt x="826" y="3149"/>
                    <a:pt x="615" y="3759"/>
                  </a:cubicBezTo>
                  <a:cubicBezTo>
                    <a:pt x="404" y="4350"/>
                    <a:pt x="298" y="4997"/>
                    <a:pt x="211" y="5615"/>
                  </a:cubicBezTo>
                  <a:cubicBezTo>
                    <a:pt x="124" y="6216"/>
                    <a:pt x="0" y="6909"/>
                    <a:pt x="152" y="7510"/>
                  </a:cubicBezTo>
                  <a:cubicBezTo>
                    <a:pt x="175" y="7605"/>
                    <a:pt x="264" y="7654"/>
                    <a:pt x="352" y="7654"/>
                  </a:cubicBezTo>
                  <a:cubicBezTo>
                    <a:pt x="438" y="7654"/>
                    <a:pt x="524" y="7607"/>
                    <a:pt x="546" y="7510"/>
                  </a:cubicBezTo>
                  <a:cubicBezTo>
                    <a:pt x="611" y="7207"/>
                    <a:pt x="605" y="6895"/>
                    <a:pt x="629" y="6588"/>
                  </a:cubicBezTo>
                  <a:cubicBezTo>
                    <a:pt x="647" y="6267"/>
                    <a:pt x="679" y="5946"/>
                    <a:pt x="730" y="5625"/>
                  </a:cubicBezTo>
                  <a:cubicBezTo>
                    <a:pt x="821" y="5010"/>
                    <a:pt x="977" y="4410"/>
                    <a:pt x="1092" y="3799"/>
                  </a:cubicBezTo>
                  <a:cubicBezTo>
                    <a:pt x="1211" y="3190"/>
                    <a:pt x="1418" y="2584"/>
                    <a:pt x="1596" y="1993"/>
                  </a:cubicBezTo>
                  <a:cubicBezTo>
                    <a:pt x="1684" y="1686"/>
                    <a:pt x="1822" y="1388"/>
                    <a:pt x="1926" y="1090"/>
                  </a:cubicBezTo>
                  <a:cubicBezTo>
                    <a:pt x="2032" y="787"/>
                    <a:pt x="2129" y="480"/>
                    <a:pt x="2234" y="182"/>
                  </a:cubicBezTo>
                  <a:cubicBezTo>
                    <a:pt x="2276" y="71"/>
                    <a:pt x="2187" y="0"/>
                    <a:pt x="20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45"/>
            <p:cNvSpPr/>
            <p:nvPr/>
          </p:nvSpPr>
          <p:spPr>
            <a:xfrm>
              <a:off x="8626848" y="3782236"/>
              <a:ext cx="230348" cy="164350"/>
            </a:xfrm>
            <a:custGeom>
              <a:avLst/>
              <a:gdLst/>
              <a:ahLst/>
              <a:cxnLst/>
              <a:rect l="l" t="t" r="r" b="b"/>
              <a:pathLst>
                <a:path w="7333" h="5232" extrusionOk="0">
                  <a:moveTo>
                    <a:pt x="7163" y="0"/>
                  </a:moveTo>
                  <a:cubicBezTo>
                    <a:pt x="7149" y="0"/>
                    <a:pt x="7135" y="3"/>
                    <a:pt x="7119" y="8"/>
                  </a:cubicBezTo>
                  <a:cubicBezTo>
                    <a:pt x="5689" y="467"/>
                    <a:pt x="4395" y="1261"/>
                    <a:pt x="3161" y="2105"/>
                  </a:cubicBezTo>
                  <a:cubicBezTo>
                    <a:pt x="2588" y="2494"/>
                    <a:pt x="2010" y="2897"/>
                    <a:pt x="1487" y="3365"/>
                  </a:cubicBezTo>
                  <a:cubicBezTo>
                    <a:pt x="965" y="3833"/>
                    <a:pt x="414" y="4365"/>
                    <a:pt x="67" y="4984"/>
                  </a:cubicBezTo>
                  <a:cubicBezTo>
                    <a:pt x="1" y="5098"/>
                    <a:pt x="108" y="5232"/>
                    <a:pt x="218" y="5232"/>
                  </a:cubicBezTo>
                  <a:cubicBezTo>
                    <a:pt x="255" y="5232"/>
                    <a:pt x="292" y="5217"/>
                    <a:pt x="323" y="5181"/>
                  </a:cubicBezTo>
                  <a:cubicBezTo>
                    <a:pt x="763" y="4658"/>
                    <a:pt x="1185" y="4141"/>
                    <a:pt x="1699" y="3686"/>
                  </a:cubicBezTo>
                  <a:cubicBezTo>
                    <a:pt x="2226" y="3214"/>
                    <a:pt x="2785" y="2778"/>
                    <a:pt x="3368" y="2370"/>
                  </a:cubicBezTo>
                  <a:cubicBezTo>
                    <a:pt x="4565" y="1540"/>
                    <a:pt x="5790" y="710"/>
                    <a:pt x="7188" y="261"/>
                  </a:cubicBezTo>
                  <a:cubicBezTo>
                    <a:pt x="7333" y="215"/>
                    <a:pt x="7291" y="0"/>
                    <a:pt x="716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45"/>
            <p:cNvSpPr/>
            <p:nvPr/>
          </p:nvSpPr>
          <p:spPr>
            <a:xfrm>
              <a:off x="8534712" y="3708917"/>
              <a:ext cx="162340" cy="308408"/>
            </a:xfrm>
            <a:custGeom>
              <a:avLst/>
              <a:gdLst/>
              <a:ahLst/>
              <a:cxnLst/>
              <a:rect l="l" t="t" r="r" b="b"/>
              <a:pathLst>
                <a:path w="5168" h="9818" extrusionOk="0">
                  <a:moveTo>
                    <a:pt x="4987" y="1"/>
                  </a:moveTo>
                  <a:cubicBezTo>
                    <a:pt x="4928" y="1"/>
                    <a:pt x="4870" y="33"/>
                    <a:pt x="4852" y="109"/>
                  </a:cubicBezTo>
                  <a:cubicBezTo>
                    <a:pt x="4526" y="1476"/>
                    <a:pt x="3819" y="2727"/>
                    <a:pt x="3017" y="3870"/>
                  </a:cubicBezTo>
                  <a:cubicBezTo>
                    <a:pt x="2614" y="4443"/>
                    <a:pt x="2192" y="4998"/>
                    <a:pt x="1775" y="5553"/>
                  </a:cubicBezTo>
                  <a:cubicBezTo>
                    <a:pt x="1334" y="6139"/>
                    <a:pt x="890" y="6731"/>
                    <a:pt x="578" y="7392"/>
                  </a:cubicBezTo>
                  <a:cubicBezTo>
                    <a:pt x="238" y="8112"/>
                    <a:pt x="0" y="8869"/>
                    <a:pt x="37" y="9667"/>
                  </a:cubicBezTo>
                  <a:cubicBezTo>
                    <a:pt x="41" y="9768"/>
                    <a:pt x="110" y="9818"/>
                    <a:pt x="182" y="9818"/>
                  </a:cubicBezTo>
                  <a:cubicBezTo>
                    <a:pt x="256" y="9818"/>
                    <a:pt x="332" y="9766"/>
                    <a:pt x="344" y="9667"/>
                  </a:cubicBezTo>
                  <a:cubicBezTo>
                    <a:pt x="513" y="8222"/>
                    <a:pt x="1261" y="6960"/>
                    <a:pt x="2086" y="5787"/>
                  </a:cubicBezTo>
                  <a:cubicBezTo>
                    <a:pt x="2875" y="4659"/>
                    <a:pt x="3709" y="3548"/>
                    <a:pt x="4342" y="2315"/>
                  </a:cubicBezTo>
                  <a:cubicBezTo>
                    <a:pt x="4687" y="1641"/>
                    <a:pt x="4958" y="921"/>
                    <a:pt x="5140" y="187"/>
                  </a:cubicBezTo>
                  <a:cubicBezTo>
                    <a:pt x="5168" y="74"/>
                    <a:pt x="5075" y="1"/>
                    <a:pt x="498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45"/>
            <p:cNvSpPr/>
            <p:nvPr/>
          </p:nvSpPr>
          <p:spPr>
            <a:xfrm>
              <a:off x="8546931" y="4018214"/>
              <a:ext cx="280231" cy="442414"/>
            </a:xfrm>
            <a:custGeom>
              <a:avLst/>
              <a:gdLst/>
              <a:ahLst/>
              <a:cxnLst/>
              <a:rect l="l" t="t" r="r" b="b"/>
              <a:pathLst>
                <a:path w="8921" h="14084" extrusionOk="0">
                  <a:moveTo>
                    <a:pt x="8384" y="1"/>
                  </a:moveTo>
                  <a:cubicBezTo>
                    <a:pt x="8284" y="1"/>
                    <a:pt x="8183" y="49"/>
                    <a:pt x="8108" y="164"/>
                  </a:cubicBezTo>
                  <a:cubicBezTo>
                    <a:pt x="7522" y="1059"/>
                    <a:pt x="6696" y="1733"/>
                    <a:pt x="5889" y="2425"/>
                  </a:cubicBezTo>
                  <a:cubicBezTo>
                    <a:pt x="5032" y="3159"/>
                    <a:pt x="4183" y="3911"/>
                    <a:pt x="3381" y="4704"/>
                  </a:cubicBezTo>
                  <a:cubicBezTo>
                    <a:pt x="2615" y="5461"/>
                    <a:pt x="1895" y="6268"/>
                    <a:pt x="1345" y="7199"/>
                  </a:cubicBezTo>
                  <a:cubicBezTo>
                    <a:pt x="794" y="8125"/>
                    <a:pt x="414" y="9134"/>
                    <a:pt x="221" y="10194"/>
                  </a:cubicBezTo>
                  <a:cubicBezTo>
                    <a:pt x="1" y="11372"/>
                    <a:pt x="19" y="12597"/>
                    <a:pt x="276" y="13766"/>
                  </a:cubicBezTo>
                  <a:cubicBezTo>
                    <a:pt x="325" y="13984"/>
                    <a:pt x="507" y="14084"/>
                    <a:pt x="683" y="14084"/>
                  </a:cubicBezTo>
                  <a:cubicBezTo>
                    <a:pt x="900" y="14084"/>
                    <a:pt x="1107" y="13932"/>
                    <a:pt x="1047" y="13661"/>
                  </a:cubicBezTo>
                  <a:cubicBezTo>
                    <a:pt x="606" y="11661"/>
                    <a:pt x="909" y="9551"/>
                    <a:pt x="1908" y="7763"/>
                  </a:cubicBezTo>
                  <a:cubicBezTo>
                    <a:pt x="2418" y="6850"/>
                    <a:pt x="3123" y="6044"/>
                    <a:pt x="3862" y="5310"/>
                  </a:cubicBezTo>
                  <a:cubicBezTo>
                    <a:pt x="4628" y="4548"/>
                    <a:pt x="5445" y="3828"/>
                    <a:pt x="6260" y="3127"/>
                  </a:cubicBezTo>
                  <a:cubicBezTo>
                    <a:pt x="7145" y="2365"/>
                    <a:pt x="8076" y="1627"/>
                    <a:pt x="8723" y="641"/>
                  </a:cubicBezTo>
                  <a:cubicBezTo>
                    <a:pt x="8920" y="338"/>
                    <a:pt x="8652" y="1"/>
                    <a:pt x="8384" y="1"/>
                  </a:cubicBezTo>
                  <a:close/>
                </a:path>
              </a:pathLst>
            </a:custGeom>
            <a:solidFill>
              <a:srgbClr val="28622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45"/>
            <p:cNvSpPr/>
            <p:nvPr/>
          </p:nvSpPr>
          <p:spPr>
            <a:xfrm>
              <a:off x="8553403" y="4029272"/>
              <a:ext cx="259970" cy="441534"/>
            </a:xfrm>
            <a:custGeom>
              <a:avLst/>
              <a:gdLst/>
              <a:ahLst/>
              <a:cxnLst/>
              <a:rect l="l" t="t" r="r" b="b"/>
              <a:pathLst>
                <a:path w="8276" h="14056" extrusionOk="0">
                  <a:moveTo>
                    <a:pt x="7889" y="0"/>
                  </a:moveTo>
                  <a:cubicBezTo>
                    <a:pt x="7815" y="0"/>
                    <a:pt x="7743" y="31"/>
                    <a:pt x="7696" y="106"/>
                  </a:cubicBezTo>
                  <a:cubicBezTo>
                    <a:pt x="7159" y="982"/>
                    <a:pt x="6380" y="1702"/>
                    <a:pt x="5641" y="2407"/>
                  </a:cubicBezTo>
                  <a:cubicBezTo>
                    <a:pt x="4881" y="3142"/>
                    <a:pt x="4077" y="3829"/>
                    <a:pt x="3330" y="4577"/>
                  </a:cubicBezTo>
                  <a:cubicBezTo>
                    <a:pt x="1799" y="6118"/>
                    <a:pt x="689" y="7989"/>
                    <a:pt x="271" y="10139"/>
                  </a:cubicBezTo>
                  <a:cubicBezTo>
                    <a:pt x="47" y="11295"/>
                    <a:pt x="1" y="12575"/>
                    <a:pt x="295" y="13726"/>
                  </a:cubicBezTo>
                  <a:cubicBezTo>
                    <a:pt x="341" y="13908"/>
                    <a:pt x="477" y="14055"/>
                    <a:pt x="675" y="14055"/>
                  </a:cubicBezTo>
                  <a:cubicBezTo>
                    <a:pt x="692" y="14055"/>
                    <a:pt x="709" y="14054"/>
                    <a:pt x="726" y="14052"/>
                  </a:cubicBezTo>
                  <a:cubicBezTo>
                    <a:pt x="923" y="14025"/>
                    <a:pt x="1084" y="13822"/>
                    <a:pt x="1051" y="13621"/>
                  </a:cubicBezTo>
                  <a:cubicBezTo>
                    <a:pt x="877" y="12584"/>
                    <a:pt x="822" y="11584"/>
                    <a:pt x="987" y="10543"/>
                  </a:cubicBezTo>
                  <a:cubicBezTo>
                    <a:pt x="1152" y="9516"/>
                    <a:pt x="1501" y="8526"/>
                    <a:pt x="1986" y="7608"/>
                  </a:cubicBezTo>
                  <a:cubicBezTo>
                    <a:pt x="2964" y="5774"/>
                    <a:pt x="4583" y="4485"/>
                    <a:pt x="6054" y="3073"/>
                  </a:cubicBezTo>
                  <a:cubicBezTo>
                    <a:pt x="6471" y="2674"/>
                    <a:pt x="6871" y="2252"/>
                    <a:pt x="7229" y="1802"/>
                  </a:cubicBezTo>
                  <a:cubicBezTo>
                    <a:pt x="7582" y="1353"/>
                    <a:pt x="7875" y="876"/>
                    <a:pt x="8164" y="381"/>
                  </a:cubicBezTo>
                  <a:cubicBezTo>
                    <a:pt x="8276" y="194"/>
                    <a:pt x="8073" y="0"/>
                    <a:pt x="788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45"/>
            <p:cNvSpPr/>
            <p:nvPr/>
          </p:nvSpPr>
          <p:spPr>
            <a:xfrm>
              <a:off x="8620094" y="3826749"/>
              <a:ext cx="333538" cy="377201"/>
            </a:xfrm>
            <a:custGeom>
              <a:avLst/>
              <a:gdLst/>
              <a:ahLst/>
              <a:cxnLst/>
              <a:rect l="l" t="t" r="r" b="b"/>
              <a:pathLst>
                <a:path w="10618" h="12008" extrusionOk="0">
                  <a:moveTo>
                    <a:pt x="3574" y="0"/>
                  </a:moveTo>
                  <a:cubicBezTo>
                    <a:pt x="3441" y="0"/>
                    <a:pt x="3300" y="107"/>
                    <a:pt x="3313" y="252"/>
                  </a:cubicBezTo>
                  <a:cubicBezTo>
                    <a:pt x="3358" y="898"/>
                    <a:pt x="3440" y="1545"/>
                    <a:pt x="3565" y="2182"/>
                  </a:cubicBezTo>
                  <a:cubicBezTo>
                    <a:pt x="3184" y="1596"/>
                    <a:pt x="2730" y="1063"/>
                    <a:pt x="2147" y="637"/>
                  </a:cubicBezTo>
                  <a:cubicBezTo>
                    <a:pt x="2103" y="605"/>
                    <a:pt x="2059" y="592"/>
                    <a:pt x="2017" y="592"/>
                  </a:cubicBezTo>
                  <a:cubicBezTo>
                    <a:pt x="1847" y="592"/>
                    <a:pt x="1718" y="819"/>
                    <a:pt x="1799" y="980"/>
                  </a:cubicBezTo>
                  <a:cubicBezTo>
                    <a:pt x="2092" y="1577"/>
                    <a:pt x="2409" y="2155"/>
                    <a:pt x="2748" y="2718"/>
                  </a:cubicBezTo>
                  <a:cubicBezTo>
                    <a:pt x="2422" y="2384"/>
                    <a:pt x="2098" y="2054"/>
                    <a:pt x="1772" y="1719"/>
                  </a:cubicBezTo>
                  <a:cubicBezTo>
                    <a:pt x="1727" y="1674"/>
                    <a:pt x="1656" y="1645"/>
                    <a:pt x="1591" y="1645"/>
                  </a:cubicBezTo>
                  <a:cubicBezTo>
                    <a:pt x="1569" y="1645"/>
                    <a:pt x="1548" y="1648"/>
                    <a:pt x="1529" y="1655"/>
                  </a:cubicBezTo>
                  <a:cubicBezTo>
                    <a:pt x="629" y="1981"/>
                    <a:pt x="1808" y="3279"/>
                    <a:pt x="2125" y="3618"/>
                  </a:cubicBezTo>
                  <a:cubicBezTo>
                    <a:pt x="2129" y="3626"/>
                    <a:pt x="2134" y="3632"/>
                    <a:pt x="2143" y="3636"/>
                  </a:cubicBezTo>
                  <a:cubicBezTo>
                    <a:pt x="1730" y="3453"/>
                    <a:pt x="1317" y="3279"/>
                    <a:pt x="896" y="3118"/>
                  </a:cubicBezTo>
                  <a:cubicBezTo>
                    <a:pt x="876" y="3111"/>
                    <a:pt x="855" y="3108"/>
                    <a:pt x="833" y="3108"/>
                  </a:cubicBezTo>
                  <a:cubicBezTo>
                    <a:pt x="766" y="3108"/>
                    <a:pt x="694" y="3137"/>
                    <a:pt x="652" y="3182"/>
                  </a:cubicBezTo>
                  <a:cubicBezTo>
                    <a:pt x="368" y="3494"/>
                    <a:pt x="671" y="3791"/>
                    <a:pt x="928" y="3984"/>
                  </a:cubicBezTo>
                  <a:cubicBezTo>
                    <a:pt x="1242" y="4221"/>
                    <a:pt x="1575" y="4436"/>
                    <a:pt x="1916" y="4632"/>
                  </a:cubicBezTo>
                  <a:lnTo>
                    <a:pt x="1916" y="4632"/>
                  </a:lnTo>
                  <a:cubicBezTo>
                    <a:pt x="1914" y="4631"/>
                    <a:pt x="1911" y="4631"/>
                    <a:pt x="1909" y="4631"/>
                  </a:cubicBezTo>
                  <a:cubicBezTo>
                    <a:pt x="1777" y="4619"/>
                    <a:pt x="1640" y="4611"/>
                    <a:pt x="1504" y="4611"/>
                  </a:cubicBezTo>
                  <a:cubicBezTo>
                    <a:pt x="993" y="4611"/>
                    <a:pt x="478" y="4721"/>
                    <a:pt x="116" y="5108"/>
                  </a:cubicBezTo>
                  <a:cubicBezTo>
                    <a:pt x="1" y="5232"/>
                    <a:pt x="28" y="5503"/>
                    <a:pt x="226" y="5530"/>
                  </a:cubicBezTo>
                  <a:cubicBezTo>
                    <a:pt x="551" y="5580"/>
                    <a:pt x="877" y="5613"/>
                    <a:pt x="1198" y="5641"/>
                  </a:cubicBezTo>
                  <a:cubicBezTo>
                    <a:pt x="680" y="5768"/>
                    <a:pt x="56" y="6003"/>
                    <a:pt x="116" y="6594"/>
                  </a:cubicBezTo>
                  <a:cubicBezTo>
                    <a:pt x="132" y="6753"/>
                    <a:pt x="235" y="6846"/>
                    <a:pt x="379" y="6846"/>
                  </a:cubicBezTo>
                  <a:cubicBezTo>
                    <a:pt x="398" y="6846"/>
                    <a:pt x="417" y="6844"/>
                    <a:pt x="437" y="6841"/>
                  </a:cubicBezTo>
                  <a:cubicBezTo>
                    <a:pt x="758" y="6791"/>
                    <a:pt x="1079" y="6746"/>
                    <a:pt x="1400" y="6695"/>
                  </a:cubicBezTo>
                  <a:lnTo>
                    <a:pt x="1400" y="6695"/>
                  </a:lnTo>
                  <a:cubicBezTo>
                    <a:pt x="1061" y="6856"/>
                    <a:pt x="680" y="7016"/>
                    <a:pt x="428" y="7300"/>
                  </a:cubicBezTo>
                  <a:cubicBezTo>
                    <a:pt x="185" y="7571"/>
                    <a:pt x="79" y="7988"/>
                    <a:pt x="276" y="8314"/>
                  </a:cubicBezTo>
                  <a:cubicBezTo>
                    <a:pt x="457" y="8608"/>
                    <a:pt x="745" y="8714"/>
                    <a:pt x="1059" y="8714"/>
                  </a:cubicBezTo>
                  <a:cubicBezTo>
                    <a:pt x="1201" y="8714"/>
                    <a:pt x="1347" y="8693"/>
                    <a:pt x="1492" y="8657"/>
                  </a:cubicBezTo>
                  <a:lnTo>
                    <a:pt x="1492" y="8657"/>
                  </a:lnTo>
                  <a:cubicBezTo>
                    <a:pt x="1304" y="8896"/>
                    <a:pt x="1166" y="9157"/>
                    <a:pt x="1171" y="9470"/>
                  </a:cubicBezTo>
                  <a:cubicBezTo>
                    <a:pt x="1175" y="9620"/>
                    <a:pt x="1285" y="9717"/>
                    <a:pt x="1427" y="9730"/>
                  </a:cubicBezTo>
                  <a:cubicBezTo>
                    <a:pt x="1464" y="9734"/>
                    <a:pt x="1500" y="9736"/>
                    <a:pt x="1536" y="9736"/>
                  </a:cubicBezTo>
                  <a:cubicBezTo>
                    <a:pt x="2169" y="9736"/>
                    <a:pt x="2643" y="9206"/>
                    <a:pt x="3042" y="8772"/>
                  </a:cubicBezTo>
                  <a:lnTo>
                    <a:pt x="3358" y="8424"/>
                  </a:lnTo>
                  <a:lnTo>
                    <a:pt x="3358" y="8424"/>
                  </a:lnTo>
                  <a:cubicBezTo>
                    <a:pt x="3010" y="9163"/>
                    <a:pt x="2703" y="9919"/>
                    <a:pt x="2437" y="10689"/>
                  </a:cubicBezTo>
                  <a:cubicBezTo>
                    <a:pt x="2386" y="10822"/>
                    <a:pt x="2487" y="10969"/>
                    <a:pt x="2615" y="11006"/>
                  </a:cubicBezTo>
                  <a:cubicBezTo>
                    <a:pt x="2661" y="11019"/>
                    <a:pt x="2707" y="11024"/>
                    <a:pt x="2748" y="11024"/>
                  </a:cubicBezTo>
                  <a:cubicBezTo>
                    <a:pt x="2813" y="11066"/>
                    <a:pt x="2875" y="11085"/>
                    <a:pt x="2934" y="11085"/>
                  </a:cubicBezTo>
                  <a:cubicBezTo>
                    <a:pt x="3163" y="11085"/>
                    <a:pt x="3351" y="10812"/>
                    <a:pt x="3482" y="10593"/>
                  </a:cubicBezTo>
                  <a:lnTo>
                    <a:pt x="3482" y="10593"/>
                  </a:lnTo>
                  <a:cubicBezTo>
                    <a:pt x="3478" y="10877"/>
                    <a:pt x="3565" y="11157"/>
                    <a:pt x="3867" y="11258"/>
                  </a:cubicBezTo>
                  <a:cubicBezTo>
                    <a:pt x="3921" y="11276"/>
                    <a:pt x="3972" y="11285"/>
                    <a:pt x="4020" y="11285"/>
                  </a:cubicBezTo>
                  <a:cubicBezTo>
                    <a:pt x="4203" y="11285"/>
                    <a:pt x="4345" y="11165"/>
                    <a:pt x="4436" y="11006"/>
                  </a:cubicBezTo>
                  <a:cubicBezTo>
                    <a:pt x="4441" y="11066"/>
                    <a:pt x="4450" y="11121"/>
                    <a:pt x="4458" y="11176"/>
                  </a:cubicBezTo>
                  <a:cubicBezTo>
                    <a:pt x="4491" y="11409"/>
                    <a:pt x="4513" y="11684"/>
                    <a:pt x="4693" y="11864"/>
                  </a:cubicBezTo>
                  <a:cubicBezTo>
                    <a:pt x="4785" y="11956"/>
                    <a:pt x="4912" y="12008"/>
                    <a:pt x="5040" y="12008"/>
                  </a:cubicBezTo>
                  <a:cubicBezTo>
                    <a:pt x="5116" y="12008"/>
                    <a:pt x="5192" y="11990"/>
                    <a:pt x="5262" y="11950"/>
                  </a:cubicBezTo>
                  <a:cubicBezTo>
                    <a:pt x="5679" y="11712"/>
                    <a:pt x="5592" y="11056"/>
                    <a:pt x="5587" y="10662"/>
                  </a:cubicBezTo>
                  <a:cubicBezTo>
                    <a:pt x="5582" y="10511"/>
                    <a:pt x="5578" y="10355"/>
                    <a:pt x="5569" y="10198"/>
                  </a:cubicBezTo>
                  <a:lnTo>
                    <a:pt x="5569" y="10198"/>
                  </a:lnTo>
                  <a:cubicBezTo>
                    <a:pt x="5770" y="10579"/>
                    <a:pt x="5990" y="10946"/>
                    <a:pt x="6238" y="11299"/>
                  </a:cubicBezTo>
                  <a:cubicBezTo>
                    <a:pt x="6292" y="11378"/>
                    <a:pt x="6378" y="11419"/>
                    <a:pt x="6462" y="11419"/>
                  </a:cubicBezTo>
                  <a:cubicBezTo>
                    <a:pt x="6563" y="11419"/>
                    <a:pt x="6662" y="11360"/>
                    <a:pt x="6697" y="11239"/>
                  </a:cubicBezTo>
                  <a:cubicBezTo>
                    <a:pt x="6770" y="10964"/>
                    <a:pt x="6816" y="10685"/>
                    <a:pt x="6830" y="10401"/>
                  </a:cubicBezTo>
                  <a:cubicBezTo>
                    <a:pt x="6835" y="10414"/>
                    <a:pt x="6843" y="10423"/>
                    <a:pt x="6848" y="10433"/>
                  </a:cubicBezTo>
                  <a:cubicBezTo>
                    <a:pt x="7018" y="10690"/>
                    <a:pt x="7263" y="11134"/>
                    <a:pt x="7612" y="11134"/>
                  </a:cubicBezTo>
                  <a:cubicBezTo>
                    <a:pt x="7668" y="11134"/>
                    <a:pt x="7726" y="11123"/>
                    <a:pt x="7788" y="11097"/>
                  </a:cubicBezTo>
                  <a:cubicBezTo>
                    <a:pt x="8086" y="10979"/>
                    <a:pt x="8109" y="10611"/>
                    <a:pt x="8031" y="10336"/>
                  </a:cubicBezTo>
                  <a:lnTo>
                    <a:pt x="8031" y="10336"/>
                  </a:lnTo>
                  <a:cubicBezTo>
                    <a:pt x="8179" y="10418"/>
                    <a:pt x="8338" y="10478"/>
                    <a:pt x="8503" y="10478"/>
                  </a:cubicBezTo>
                  <a:cubicBezTo>
                    <a:pt x="8811" y="10469"/>
                    <a:pt x="9022" y="10221"/>
                    <a:pt x="9045" y="9928"/>
                  </a:cubicBezTo>
                  <a:cubicBezTo>
                    <a:pt x="9054" y="9790"/>
                    <a:pt x="9026" y="9652"/>
                    <a:pt x="8976" y="9525"/>
                  </a:cubicBezTo>
                  <a:lnTo>
                    <a:pt x="8971" y="9520"/>
                  </a:lnTo>
                  <a:lnTo>
                    <a:pt x="8971" y="9520"/>
                  </a:lnTo>
                  <a:cubicBezTo>
                    <a:pt x="9019" y="9530"/>
                    <a:pt x="9068" y="9535"/>
                    <a:pt x="9118" y="9535"/>
                  </a:cubicBezTo>
                  <a:cubicBezTo>
                    <a:pt x="9216" y="9535"/>
                    <a:pt x="9316" y="9515"/>
                    <a:pt x="9417" y="9470"/>
                  </a:cubicBezTo>
                  <a:cubicBezTo>
                    <a:pt x="9811" y="9281"/>
                    <a:pt x="9857" y="8869"/>
                    <a:pt x="9618" y="8539"/>
                  </a:cubicBezTo>
                  <a:cubicBezTo>
                    <a:pt x="9417" y="8255"/>
                    <a:pt x="9197" y="7984"/>
                    <a:pt x="8962" y="7722"/>
                  </a:cubicBezTo>
                  <a:lnTo>
                    <a:pt x="8962" y="7722"/>
                  </a:lnTo>
                  <a:cubicBezTo>
                    <a:pt x="9066" y="7748"/>
                    <a:pt x="9174" y="7765"/>
                    <a:pt x="9277" y="7765"/>
                  </a:cubicBezTo>
                  <a:cubicBezTo>
                    <a:pt x="9518" y="7765"/>
                    <a:pt x="9739" y="7675"/>
                    <a:pt x="9847" y="7406"/>
                  </a:cubicBezTo>
                  <a:cubicBezTo>
                    <a:pt x="9989" y="7071"/>
                    <a:pt x="9769" y="6796"/>
                    <a:pt x="9508" y="6585"/>
                  </a:cubicBezTo>
                  <a:cubicBezTo>
                    <a:pt x="9536" y="6580"/>
                    <a:pt x="9563" y="6580"/>
                    <a:pt x="9591" y="6576"/>
                  </a:cubicBezTo>
                  <a:cubicBezTo>
                    <a:pt x="10154" y="6507"/>
                    <a:pt x="10618" y="6030"/>
                    <a:pt x="10347" y="5442"/>
                  </a:cubicBezTo>
                  <a:cubicBezTo>
                    <a:pt x="10187" y="5095"/>
                    <a:pt x="9870" y="4925"/>
                    <a:pt x="9512" y="4847"/>
                  </a:cubicBezTo>
                  <a:cubicBezTo>
                    <a:pt x="9769" y="4705"/>
                    <a:pt x="10008" y="4540"/>
                    <a:pt x="10228" y="4333"/>
                  </a:cubicBezTo>
                  <a:cubicBezTo>
                    <a:pt x="10370" y="4200"/>
                    <a:pt x="10287" y="3971"/>
                    <a:pt x="10118" y="3916"/>
                  </a:cubicBezTo>
                  <a:cubicBezTo>
                    <a:pt x="9942" y="3858"/>
                    <a:pt x="9766" y="3833"/>
                    <a:pt x="9592" y="3833"/>
                  </a:cubicBezTo>
                  <a:cubicBezTo>
                    <a:pt x="9258" y="3833"/>
                    <a:pt x="8929" y="3924"/>
                    <a:pt x="8609" y="4045"/>
                  </a:cubicBezTo>
                  <a:cubicBezTo>
                    <a:pt x="8866" y="3847"/>
                    <a:pt x="9114" y="3641"/>
                    <a:pt x="9292" y="3370"/>
                  </a:cubicBezTo>
                  <a:cubicBezTo>
                    <a:pt x="9457" y="3122"/>
                    <a:pt x="9623" y="2710"/>
                    <a:pt x="9320" y="2494"/>
                  </a:cubicBezTo>
                  <a:cubicBezTo>
                    <a:pt x="9236" y="2434"/>
                    <a:pt x="9141" y="2410"/>
                    <a:pt x="9040" y="2410"/>
                  </a:cubicBezTo>
                  <a:cubicBezTo>
                    <a:pt x="8806" y="2410"/>
                    <a:pt x="8548" y="2541"/>
                    <a:pt x="8371" y="2641"/>
                  </a:cubicBezTo>
                  <a:cubicBezTo>
                    <a:pt x="8179" y="2751"/>
                    <a:pt x="8004" y="2879"/>
                    <a:pt x="7834" y="3017"/>
                  </a:cubicBezTo>
                  <a:cubicBezTo>
                    <a:pt x="7986" y="2811"/>
                    <a:pt x="8132" y="2600"/>
                    <a:pt x="8283" y="2394"/>
                  </a:cubicBezTo>
                  <a:cubicBezTo>
                    <a:pt x="8404" y="2221"/>
                    <a:pt x="8224" y="2017"/>
                    <a:pt x="8051" y="2017"/>
                  </a:cubicBezTo>
                  <a:cubicBezTo>
                    <a:pt x="7994" y="2017"/>
                    <a:pt x="7938" y="2039"/>
                    <a:pt x="7893" y="2091"/>
                  </a:cubicBezTo>
                  <a:cubicBezTo>
                    <a:pt x="7458" y="2614"/>
                    <a:pt x="7023" y="3131"/>
                    <a:pt x="6587" y="3650"/>
                  </a:cubicBezTo>
                  <a:cubicBezTo>
                    <a:pt x="6907" y="2824"/>
                    <a:pt x="7182" y="1981"/>
                    <a:pt x="7403" y="1122"/>
                  </a:cubicBezTo>
                  <a:cubicBezTo>
                    <a:pt x="7449" y="949"/>
                    <a:pt x="7286" y="804"/>
                    <a:pt x="7136" y="804"/>
                  </a:cubicBezTo>
                  <a:cubicBezTo>
                    <a:pt x="7061" y="804"/>
                    <a:pt x="6989" y="841"/>
                    <a:pt x="6949" y="930"/>
                  </a:cubicBezTo>
                  <a:cubicBezTo>
                    <a:pt x="6683" y="1531"/>
                    <a:pt x="6418" y="2127"/>
                    <a:pt x="6147" y="2724"/>
                  </a:cubicBezTo>
                  <a:cubicBezTo>
                    <a:pt x="6238" y="2064"/>
                    <a:pt x="6289" y="1393"/>
                    <a:pt x="6307" y="733"/>
                  </a:cubicBezTo>
                  <a:cubicBezTo>
                    <a:pt x="6312" y="581"/>
                    <a:pt x="6190" y="497"/>
                    <a:pt x="6067" y="497"/>
                  </a:cubicBezTo>
                  <a:cubicBezTo>
                    <a:pt x="5967" y="497"/>
                    <a:pt x="5867" y="552"/>
                    <a:pt x="5834" y="669"/>
                  </a:cubicBezTo>
                  <a:cubicBezTo>
                    <a:pt x="5651" y="1315"/>
                    <a:pt x="5495" y="1967"/>
                    <a:pt x="5366" y="2627"/>
                  </a:cubicBezTo>
                  <a:cubicBezTo>
                    <a:pt x="5256" y="1907"/>
                    <a:pt x="5106" y="1196"/>
                    <a:pt x="4922" y="495"/>
                  </a:cubicBezTo>
                  <a:cubicBezTo>
                    <a:pt x="4891" y="385"/>
                    <a:pt x="4797" y="334"/>
                    <a:pt x="4703" y="334"/>
                  </a:cubicBezTo>
                  <a:cubicBezTo>
                    <a:pt x="4585" y="334"/>
                    <a:pt x="4466" y="414"/>
                    <a:pt x="4468" y="559"/>
                  </a:cubicBezTo>
                  <a:cubicBezTo>
                    <a:pt x="4473" y="894"/>
                    <a:pt x="4486" y="1233"/>
                    <a:pt x="4505" y="1568"/>
                  </a:cubicBezTo>
                  <a:cubicBezTo>
                    <a:pt x="4321" y="1031"/>
                    <a:pt x="4106" y="508"/>
                    <a:pt x="3734" y="72"/>
                  </a:cubicBezTo>
                  <a:cubicBezTo>
                    <a:pt x="3693" y="22"/>
                    <a:pt x="3634" y="0"/>
                    <a:pt x="357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45"/>
            <p:cNvSpPr/>
            <p:nvPr/>
          </p:nvSpPr>
          <p:spPr>
            <a:xfrm>
              <a:off x="8658733" y="3866487"/>
              <a:ext cx="267980" cy="267854"/>
            </a:xfrm>
            <a:custGeom>
              <a:avLst/>
              <a:gdLst/>
              <a:ahLst/>
              <a:cxnLst/>
              <a:rect l="l" t="t" r="r" b="b"/>
              <a:pathLst>
                <a:path w="8531" h="8527" extrusionOk="0">
                  <a:moveTo>
                    <a:pt x="4788" y="1"/>
                  </a:moveTo>
                  <a:cubicBezTo>
                    <a:pt x="4697" y="1"/>
                    <a:pt x="4597" y="58"/>
                    <a:pt x="4559" y="138"/>
                  </a:cubicBezTo>
                  <a:cubicBezTo>
                    <a:pt x="4394" y="468"/>
                    <a:pt x="4274" y="816"/>
                    <a:pt x="4201" y="1174"/>
                  </a:cubicBezTo>
                  <a:cubicBezTo>
                    <a:pt x="4187" y="1129"/>
                    <a:pt x="4169" y="1082"/>
                    <a:pt x="4155" y="1036"/>
                  </a:cubicBezTo>
                  <a:cubicBezTo>
                    <a:pt x="4020" y="665"/>
                    <a:pt x="3864" y="124"/>
                    <a:pt x="3398" y="124"/>
                  </a:cubicBezTo>
                  <a:cubicBezTo>
                    <a:pt x="3375" y="124"/>
                    <a:pt x="3350" y="125"/>
                    <a:pt x="3325" y="128"/>
                  </a:cubicBezTo>
                  <a:cubicBezTo>
                    <a:pt x="3211" y="143"/>
                    <a:pt x="3146" y="266"/>
                    <a:pt x="3160" y="371"/>
                  </a:cubicBezTo>
                  <a:cubicBezTo>
                    <a:pt x="3206" y="761"/>
                    <a:pt x="3261" y="1146"/>
                    <a:pt x="3334" y="1532"/>
                  </a:cubicBezTo>
                  <a:cubicBezTo>
                    <a:pt x="3183" y="1239"/>
                    <a:pt x="3031" y="945"/>
                    <a:pt x="2881" y="651"/>
                  </a:cubicBezTo>
                  <a:cubicBezTo>
                    <a:pt x="2840" y="570"/>
                    <a:pt x="2773" y="536"/>
                    <a:pt x="2706" y="536"/>
                  </a:cubicBezTo>
                  <a:cubicBezTo>
                    <a:pt x="2577" y="536"/>
                    <a:pt x="2450" y="663"/>
                    <a:pt x="2513" y="826"/>
                  </a:cubicBezTo>
                  <a:cubicBezTo>
                    <a:pt x="2739" y="1408"/>
                    <a:pt x="2963" y="1995"/>
                    <a:pt x="3192" y="2577"/>
                  </a:cubicBezTo>
                  <a:cubicBezTo>
                    <a:pt x="2866" y="2219"/>
                    <a:pt x="2541" y="1857"/>
                    <a:pt x="2233" y="1481"/>
                  </a:cubicBezTo>
                  <a:cubicBezTo>
                    <a:pt x="2192" y="1430"/>
                    <a:pt x="2140" y="1409"/>
                    <a:pt x="2088" y="1409"/>
                  </a:cubicBezTo>
                  <a:cubicBezTo>
                    <a:pt x="1958" y="1409"/>
                    <a:pt x="1833" y="1545"/>
                    <a:pt x="1899" y="1692"/>
                  </a:cubicBezTo>
                  <a:cubicBezTo>
                    <a:pt x="2009" y="1944"/>
                    <a:pt x="2128" y="2192"/>
                    <a:pt x="2261" y="2435"/>
                  </a:cubicBezTo>
                  <a:cubicBezTo>
                    <a:pt x="1894" y="2211"/>
                    <a:pt x="1500" y="2037"/>
                    <a:pt x="1060" y="1954"/>
                  </a:cubicBezTo>
                  <a:cubicBezTo>
                    <a:pt x="1045" y="1951"/>
                    <a:pt x="1031" y="1950"/>
                    <a:pt x="1017" y="1950"/>
                  </a:cubicBezTo>
                  <a:cubicBezTo>
                    <a:pt x="839" y="1950"/>
                    <a:pt x="752" y="2163"/>
                    <a:pt x="807" y="2312"/>
                  </a:cubicBezTo>
                  <a:cubicBezTo>
                    <a:pt x="1060" y="2985"/>
                    <a:pt x="1693" y="3307"/>
                    <a:pt x="2225" y="3724"/>
                  </a:cubicBezTo>
                  <a:cubicBezTo>
                    <a:pt x="1760" y="3662"/>
                    <a:pt x="1292" y="3629"/>
                    <a:pt x="824" y="3629"/>
                  </a:cubicBezTo>
                  <a:cubicBezTo>
                    <a:pt x="738" y="3629"/>
                    <a:pt x="651" y="3630"/>
                    <a:pt x="565" y="3633"/>
                  </a:cubicBezTo>
                  <a:cubicBezTo>
                    <a:pt x="394" y="3637"/>
                    <a:pt x="275" y="3756"/>
                    <a:pt x="299" y="3930"/>
                  </a:cubicBezTo>
                  <a:cubicBezTo>
                    <a:pt x="339" y="4334"/>
                    <a:pt x="779" y="4416"/>
                    <a:pt x="1110" y="4448"/>
                  </a:cubicBezTo>
                  <a:cubicBezTo>
                    <a:pt x="1262" y="4467"/>
                    <a:pt x="1412" y="4480"/>
                    <a:pt x="1564" y="4499"/>
                  </a:cubicBezTo>
                  <a:cubicBezTo>
                    <a:pt x="1101" y="4673"/>
                    <a:pt x="647" y="4861"/>
                    <a:pt x="197" y="5068"/>
                  </a:cubicBezTo>
                  <a:cubicBezTo>
                    <a:pt x="9" y="5150"/>
                    <a:pt x="0" y="5471"/>
                    <a:pt x="216" y="5531"/>
                  </a:cubicBezTo>
                  <a:cubicBezTo>
                    <a:pt x="413" y="5586"/>
                    <a:pt x="620" y="5627"/>
                    <a:pt x="821" y="5654"/>
                  </a:cubicBezTo>
                  <a:cubicBezTo>
                    <a:pt x="739" y="5714"/>
                    <a:pt x="669" y="5792"/>
                    <a:pt x="614" y="5889"/>
                  </a:cubicBezTo>
                  <a:cubicBezTo>
                    <a:pt x="532" y="6031"/>
                    <a:pt x="601" y="6205"/>
                    <a:pt x="771" y="6228"/>
                  </a:cubicBezTo>
                  <a:cubicBezTo>
                    <a:pt x="1016" y="6260"/>
                    <a:pt x="1261" y="6276"/>
                    <a:pt x="1505" y="6276"/>
                  </a:cubicBezTo>
                  <a:cubicBezTo>
                    <a:pt x="1741" y="6276"/>
                    <a:pt x="1976" y="6262"/>
                    <a:pt x="2210" y="6232"/>
                  </a:cubicBezTo>
                  <a:lnTo>
                    <a:pt x="2210" y="6232"/>
                  </a:lnTo>
                  <a:cubicBezTo>
                    <a:pt x="1821" y="6664"/>
                    <a:pt x="1500" y="7149"/>
                    <a:pt x="1230" y="7682"/>
                  </a:cubicBezTo>
                  <a:cubicBezTo>
                    <a:pt x="1160" y="7818"/>
                    <a:pt x="1296" y="7927"/>
                    <a:pt x="1420" y="7927"/>
                  </a:cubicBezTo>
                  <a:cubicBezTo>
                    <a:pt x="1443" y="7927"/>
                    <a:pt x="1465" y="7923"/>
                    <a:pt x="1486" y="7915"/>
                  </a:cubicBezTo>
                  <a:cubicBezTo>
                    <a:pt x="2009" y="7718"/>
                    <a:pt x="2481" y="7411"/>
                    <a:pt x="2876" y="7021"/>
                  </a:cubicBezTo>
                  <a:lnTo>
                    <a:pt x="2876" y="7021"/>
                  </a:lnTo>
                  <a:cubicBezTo>
                    <a:pt x="2794" y="7269"/>
                    <a:pt x="2716" y="7517"/>
                    <a:pt x="2637" y="7769"/>
                  </a:cubicBezTo>
                  <a:cubicBezTo>
                    <a:pt x="2593" y="7910"/>
                    <a:pt x="2718" y="8074"/>
                    <a:pt x="2854" y="8074"/>
                  </a:cubicBezTo>
                  <a:cubicBezTo>
                    <a:pt x="2899" y="8074"/>
                    <a:pt x="2945" y="8056"/>
                    <a:pt x="2986" y="8012"/>
                  </a:cubicBezTo>
                  <a:cubicBezTo>
                    <a:pt x="3266" y="7727"/>
                    <a:pt x="3504" y="7424"/>
                    <a:pt x="3702" y="7090"/>
                  </a:cubicBezTo>
                  <a:lnTo>
                    <a:pt x="3702" y="7090"/>
                  </a:lnTo>
                  <a:cubicBezTo>
                    <a:pt x="3683" y="7471"/>
                    <a:pt x="3683" y="7851"/>
                    <a:pt x="3702" y="8237"/>
                  </a:cubicBezTo>
                  <a:cubicBezTo>
                    <a:pt x="3708" y="8363"/>
                    <a:pt x="3832" y="8438"/>
                    <a:pt x="3952" y="8438"/>
                  </a:cubicBezTo>
                  <a:cubicBezTo>
                    <a:pt x="4010" y="8438"/>
                    <a:pt x="4067" y="8420"/>
                    <a:pt x="4109" y="8383"/>
                  </a:cubicBezTo>
                  <a:cubicBezTo>
                    <a:pt x="4390" y="8131"/>
                    <a:pt x="4549" y="7801"/>
                    <a:pt x="4632" y="7447"/>
                  </a:cubicBezTo>
                  <a:cubicBezTo>
                    <a:pt x="4729" y="7764"/>
                    <a:pt x="4834" y="8076"/>
                    <a:pt x="4953" y="8383"/>
                  </a:cubicBezTo>
                  <a:cubicBezTo>
                    <a:pt x="4984" y="8465"/>
                    <a:pt x="5084" y="8527"/>
                    <a:pt x="5173" y="8527"/>
                  </a:cubicBezTo>
                  <a:cubicBezTo>
                    <a:pt x="5189" y="8527"/>
                    <a:pt x="5205" y="8525"/>
                    <a:pt x="5219" y="8521"/>
                  </a:cubicBezTo>
                  <a:cubicBezTo>
                    <a:pt x="5779" y="8374"/>
                    <a:pt x="5540" y="7699"/>
                    <a:pt x="5435" y="7314"/>
                  </a:cubicBezTo>
                  <a:cubicBezTo>
                    <a:pt x="5416" y="7242"/>
                    <a:pt x="5398" y="7172"/>
                    <a:pt x="5380" y="7104"/>
                  </a:cubicBezTo>
                  <a:lnTo>
                    <a:pt x="5380" y="7104"/>
                  </a:lnTo>
                  <a:cubicBezTo>
                    <a:pt x="5563" y="7282"/>
                    <a:pt x="5765" y="7443"/>
                    <a:pt x="5985" y="7589"/>
                  </a:cubicBezTo>
                  <a:cubicBezTo>
                    <a:pt x="6027" y="7617"/>
                    <a:pt x="6068" y="7629"/>
                    <a:pt x="6107" y="7629"/>
                  </a:cubicBezTo>
                  <a:cubicBezTo>
                    <a:pt x="6245" y="7629"/>
                    <a:pt x="6350" y="7479"/>
                    <a:pt x="6297" y="7329"/>
                  </a:cubicBezTo>
                  <a:cubicBezTo>
                    <a:pt x="6164" y="6939"/>
                    <a:pt x="5976" y="6571"/>
                    <a:pt x="5747" y="6232"/>
                  </a:cubicBezTo>
                  <a:lnTo>
                    <a:pt x="5747" y="6232"/>
                  </a:lnTo>
                  <a:cubicBezTo>
                    <a:pt x="5948" y="6315"/>
                    <a:pt x="6151" y="6393"/>
                    <a:pt x="6356" y="6467"/>
                  </a:cubicBezTo>
                  <a:cubicBezTo>
                    <a:pt x="6562" y="6541"/>
                    <a:pt x="6877" y="6695"/>
                    <a:pt x="7143" y="6695"/>
                  </a:cubicBezTo>
                  <a:cubicBezTo>
                    <a:pt x="7305" y="6695"/>
                    <a:pt x="7449" y="6638"/>
                    <a:pt x="7540" y="6471"/>
                  </a:cubicBezTo>
                  <a:cubicBezTo>
                    <a:pt x="7713" y="6154"/>
                    <a:pt x="7448" y="5847"/>
                    <a:pt x="7186" y="5627"/>
                  </a:cubicBezTo>
                  <a:lnTo>
                    <a:pt x="7186" y="5627"/>
                  </a:lnTo>
                  <a:cubicBezTo>
                    <a:pt x="7329" y="5636"/>
                    <a:pt x="7471" y="5641"/>
                    <a:pt x="7613" y="5641"/>
                  </a:cubicBezTo>
                  <a:cubicBezTo>
                    <a:pt x="7755" y="5641"/>
                    <a:pt x="7897" y="5636"/>
                    <a:pt x="8039" y="5627"/>
                  </a:cubicBezTo>
                  <a:cubicBezTo>
                    <a:pt x="8227" y="5618"/>
                    <a:pt x="8291" y="5311"/>
                    <a:pt x="8126" y="5219"/>
                  </a:cubicBezTo>
                  <a:cubicBezTo>
                    <a:pt x="7884" y="5081"/>
                    <a:pt x="7636" y="4958"/>
                    <a:pt x="7383" y="4852"/>
                  </a:cubicBezTo>
                  <a:cubicBezTo>
                    <a:pt x="7783" y="4810"/>
                    <a:pt x="8154" y="4687"/>
                    <a:pt x="8439" y="4315"/>
                  </a:cubicBezTo>
                  <a:cubicBezTo>
                    <a:pt x="8530" y="4201"/>
                    <a:pt x="8480" y="3972"/>
                    <a:pt x="8324" y="3935"/>
                  </a:cubicBezTo>
                  <a:cubicBezTo>
                    <a:pt x="7802" y="3815"/>
                    <a:pt x="7279" y="3733"/>
                    <a:pt x="6756" y="3692"/>
                  </a:cubicBezTo>
                  <a:cubicBezTo>
                    <a:pt x="7279" y="3563"/>
                    <a:pt x="7787" y="3403"/>
                    <a:pt x="8168" y="2958"/>
                  </a:cubicBezTo>
                  <a:cubicBezTo>
                    <a:pt x="8251" y="2857"/>
                    <a:pt x="8209" y="2678"/>
                    <a:pt x="8109" y="2609"/>
                  </a:cubicBezTo>
                  <a:cubicBezTo>
                    <a:pt x="7910" y="2477"/>
                    <a:pt x="7692" y="2421"/>
                    <a:pt x="7471" y="2421"/>
                  </a:cubicBezTo>
                  <a:cubicBezTo>
                    <a:pt x="7431" y="2421"/>
                    <a:pt x="7391" y="2423"/>
                    <a:pt x="7351" y="2426"/>
                  </a:cubicBezTo>
                  <a:cubicBezTo>
                    <a:pt x="7461" y="2329"/>
                    <a:pt x="7563" y="2229"/>
                    <a:pt x="7664" y="2124"/>
                  </a:cubicBezTo>
                  <a:cubicBezTo>
                    <a:pt x="7815" y="1959"/>
                    <a:pt x="7897" y="1743"/>
                    <a:pt x="7778" y="1532"/>
                  </a:cubicBezTo>
                  <a:cubicBezTo>
                    <a:pt x="7684" y="1364"/>
                    <a:pt x="7488" y="1266"/>
                    <a:pt x="7298" y="1266"/>
                  </a:cubicBezTo>
                  <a:cubicBezTo>
                    <a:pt x="7274" y="1266"/>
                    <a:pt x="7251" y="1268"/>
                    <a:pt x="7228" y="1271"/>
                  </a:cubicBezTo>
                  <a:cubicBezTo>
                    <a:pt x="6957" y="1303"/>
                    <a:pt x="6756" y="1508"/>
                    <a:pt x="6568" y="1679"/>
                  </a:cubicBezTo>
                  <a:cubicBezTo>
                    <a:pt x="6398" y="1830"/>
                    <a:pt x="6233" y="1982"/>
                    <a:pt x="6063" y="2132"/>
                  </a:cubicBezTo>
                  <a:cubicBezTo>
                    <a:pt x="6090" y="2041"/>
                    <a:pt x="6118" y="1944"/>
                    <a:pt x="6141" y="1849"/>
                  </a:cubicBezTo>
                  <a:cubicBezTo>
                    <a:pt x="6228" y="1491"/>
                    <a:pt x="6371" y="926"/>
                    <a:pt x="6041" y="638"/>
                  </a:cubicBezTo>
                  <a:cubicBezTo>
                    <a:pt x="5943" y="553"/>
                    <a:pt x="5843" y="517"/>
                    <a:pt x="5746" y="517"/>
                  </a:cubicBezTo>
                  <a:cubicBezTo>
                    <a:pt x="5503" y="517"/>
                    <a:pt x="5279" y="740"/>
                    <a:pt x="5164" y="972"/>
                  </a:cubicBezTo>
                  <a:cubicBezTo>
                    <a:pt x="5160" y="977"/>
                    <a:pt x="5160" y="981"/>
                    <a:pt x="5154" y="986"/>
                  </a:cubicBezTo>
                  <a:cubicBezTo>
                    <a:pt x="5114" y="693"/>
                    <a:pt x="5044" y="408"/>
                    <a:pt x="4949" y="119"/>
                  </a:cubicBezTo>
                  <a:cubicBezTo>
                    <a:pt x="4923" y="35"/>
                    <a:pt x="4858" y="1"/>
                    <a:pt x="478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45"/>
            <p:cNvSpPr/>
            <p:nvPr/>
          </p:nvSpPr>
          <p:spPr>
            <a:xfrm>
              <a:off x="8732649" y="3938141"/>
              <a:ext cx="121158" cy="124519"/>
            </a:xfrm>
            <a:custGeom>
              <a:avLst/>
              <a:gdLst/>
              <a:ahLst/>
              <a:cxnLst/>
              <a:rect l="l" t="t" r="r" b="b"/>
              <a:pathLst>
                <a:path w="3857" h="3964" extrusionOk="0">
                  <a:moveTo>
                    <a:pt x="1716" y="0"/>
                  </a:moveTo>
                  <a:cubicBezTo>
                    <a:pt x="1662" y="0"/>
                    <a:pt x="1614" y="30"/>
                    <a:pt x="1596" y="95"/>
                  </a:cubicBezTo>
                  <a:cubicBezTo>
                    <a:pt x="1536" y="287"/>
                    <a:pt x="1518" y="489"/>
                    <a:pt x="1536" y="696"/>
                  </a:cubicBezTo>
                  <a:cubicBezTo>
                    <a:pt x="1398" y="562"/>
                    <a:pt x="1247" y="438"/>
                    <a:pt x="1082" y="338"/>
                  </a:cubicBezTo>
                  <a:cubicBezTo>
                    <a:pt x="1054" y="320"/>
                    <a:pt x="1021" y="311"/>
                    <a:pt x="989" y="311"/>
                  </a:cubicBezTo>
                  <a:cubicBezTo>
                    <a:pt x="939" y="311"/>
                    <a:pt x="893" y="336"/>
                    <a:pt x="885" y="393"/>
                  </a:cubicBezTo>
                  <a:cubicBezTo>
                    <a:pt x="867" y="512"/>
                    <a:pt x="885" y="626"/>
                    <a:pt x="926" y="736"/>
                  </a:cubicBezTo>
                  <a:cubicBezTo>
                    <a:pt x="821" y="685"/>
                    <a:pt x="706" y="640"/>
                    <a:pt x="602" y="640"/>
                  </a:cubicBezTo>
                  <a:cubicBezTo>
                    <a:pt x="530" y="640"/>
                    <a:pt x="462" y="662"/>
                    <a:pt x="408" y="719"/>
                  </a:cubicBezTo>
                  <a:cubicBezTo>
                    <a:pt x="234" y="911"/>
                    <a:pt x="435" y="1159"/>
                    <a:pt x="600" y="1319"/>
                  </a:cubicBezTo>
                  <a:cubicBezTo>
                    <a:pt x="670" y="1388"/>
                    <a:pt x="743" y="1456"/>
                    <a:pt x="816" y="1521"/>
                  </a:cubicBezTo>
                  <a:lnTo>
                    <a:pt x="568" y="1479"/>
                  </a:lnTo>
                  <a:cubicBezTo>
                    <a:pt x="520" y="1474"/>
                    <a:pt x="473" y="1470"/>
                    <a:pt x="427" y="1470"/>
                  </a:cubicBezTo>
                  <a:cubicBezTo>
                    <a:pt x="250" y="1470"/>
                    <a:pt x="98" y="1522"/>
                    <a:pt x="32" y="1704"/>
                  </a:cubicBezTo>
                  <a:cubicBezTo>
                    <a:pt x="0" y="1792"/>
                    <a:pt x="73" y="1892"/>
                    <a:pt x="151" y="1929"/>
                  </a:cubicBezTo>
                  <a:cubicBezTo>
                    <a:pt x="335" y="2016"/>
                    <a:pt x="518" y="2067"/>
                    <a:pt x="706" y="2099"/>
                  </a:cubicBezTo>
                  <a:cubicBezTo>
                    <a:pt x="615" y="2154"/>
                    <a:pt x="523" y="2213"/>
                    <a:pt x="431" y="2277"/>
                  </a:cubicBezTo>
                  <a:cubicBezTo>
                    <a:pt x="325" y="2355"/>
                    <a:pt x="403" y="2516"/>
                    <a:pt x="513" y="2576"/>
                  </a:cubicBezTo>
                  <a:cubicBezTo>
                    <a:pt x="560" y="2599"/>
                    <a:pt x="606" y="2617"/>
                    <a:pt x="651" y="2631"/>
                  </a:cubicBezTo>
                  <a:cubicBezTo>
                    <a:pt x="578" y="2718"/>
                    <a:pt x="518" y="2810"/>
                    <a:pt x="468" y="2910"/>
                  </a:cubicBezTo>
                  <a:cubicBezTo>
                    <a:pt x="418" y="3007"/>
                    <a:pt x="477" y="3185"/>
                    <a:pt x="615" y="3185"/>
                  </a:cubicBezTo>
                  <a:cubicBezTo>
                    <a:pt x="630" y="3186"/>
                    <a:pt x="646" y="3186"/>
                    <a:pt x="661" y="3186"/>
                  </a:cubicBezTo>
                  <a:cubicBezTo>
                    <a:pt x="801" y="3186"/>
                    <a:pt x="936" y="3168"/>
                    <a:pt x="1064" y="3130"/>
                  </a:cubicBezTo>
                  <a:lnTo>
                    <a:pt x="1064" y="3130"/>
                  </a:lnTo>
                  <a:cubicBezTo>
                    <a:pt x="1050" y="3153"/>
                    <a:pt x="1036" y="3181"/>
                    <a:pt x="1023" y="3208"/>
                  </a:cubicBezTo>
                  <a:cubicBezTo>
                    <a:pt x="936" y="3433"/>
                    <a:pt x="949" y="3676"/>
                    <a:pt x="1110" y="3896"/>
                  </a:cubicBezTo>
                  <a:cubicBezTo>
                    <a:pt x="1138" y="3941"/>
                    <a:pt x="1197" y="3964"/>
                    <a:pt x="1250" y="3964"/>
                  </a:cubicBezTo>
                  <a:cubicBezTo>
                    <a:pt x="1272" y="3964"/>
                    <a:pt x="1293" y="3960"/>
                    <a:pt x="1311" y="3951"/>
                  </a:cubicBezTo>
                  <a:cubicBezTo>
                    <a:pt x="1459" y="3883"/>
                    <a:pt x="1578" y="3782"/>
                    <a:pt x="1679" y="3667"/>
                  </a:cubicBezTo>
                  <a:cubicBezTo>
                    <a:pt x="1699" y="3759"/>
                    <a:pt x="1785" y="3831"/>
                    <a:pt x="1867" y="3831"/>
                  </a:cubicBezTo>
                  <a:cubicBezTo>
                    <a:pt x="1899" y="3831"/>
                    <a:pt x="1931" y="3820"/>
                    <a:pt x="1958" y="3795"/>
                  </a:cubicBezTo>
                  <a:cubicBezTo>
                    <a:pt x="2022" y="3736"/>
                    <a:pt x="2077" y="3676"/>
                    <a:pt x="2128" y="3617"/>
                  </a:cubicBezTo>
                  <a:cubicBezTo>
                    <a:pt x="2132" y="3653"/>
                    <a:pt x="2137" y="3695"/>
                    <a:pt x="2147" y="3736"/>
                  </a:cubicBezTo>
                  <a:cubicBezTo>
                    <a:pt x="2160" y="3838"/>
                    <a:pt x="2237" y="3880"/>
                    <a:pt x="2314" y="3880"/>
                  </a:cubicBezTo>
                  <a:cubicBezTo>
                    <a:pt x="2369" y="3880"/>
                    <a:pt x="2423" y="3859"/>
                    <a:pt x="2454" y="3823"/>
                  </a:cubicBezTo>
                  <a:cubicBezTo>
                    <a:pt x="2591" y="3657"/>
                    <a:pt x="2687" y="3470"/>
                    <a:pt x="2746" y="3259"/>
                  </a:cubicBezTo>
                  <a:cubicBezTo>
                    <a:pt x="2797" y="3342"/>
                    <a:pt x="2857" y="3420"/>
                    <a:pt x="2921" y="3492"/>
                  </a:cubicBezTo>
                  <a:cubicBezTo>
                    <a:pt x="2957" y="3537"/>
                    <a:pt x="3007" y="3557"/>
                    <a:pt x="3055" y="3557"/>
                  </a:cubicBezTo>
                  <a:cubicBezTo>
                    <a:pt x="3131" y="3557"/>
                    <a:pt x="3202" y="3505"/>
                    <a:pt x="3197" y="3415"/>
                  </a:cubicBezTo>
                  <a:cubicBezTo>
                    <a:pt x="3192" y="3300"/>
                    <a:pt x="3169" y="3185"/>
                    <a:pt x="3137" y="3071"/>
                  </a:cubicBezTo>
                  <a:lnTo>
                    <a:pt x="3137" y="3071"/>
                  </a:lnTo>
                  <a:cubicBezTo>
                    <a:pt x="3252" y="3153"/>
                    <a:pt x="3362" y="3232"/>
                    <a:pt x="3476" y="3305"/>
                  </a:cubicBezTo>
                  <a:cubicBezTo>
                    <a:pt x="3509" y="3328"/>
                    <a:pt x="3542" y="3338"/>
                    <a:pt x="3573" y="3338"/>
                  </a:cubicBezTo>
                  <a:cubicBezTo>
                    <a:pt x="3661" y="3338"/>
                    <a:pt x="3730" y="3259"/>
                    <a:pt x="3710" y="3158"/>
                  </a:cubicBezTo>
                  <a:cubicBezTo>
                    <a:pt x="3682" y="3034"/>
                    <a:pt x="3641" y="2920"/>
                    <a:pt x="3582" y="2804"/>
                  </a:cubicBezTo>
                  <a:lnTo>
                    <a:pt x="3582" y="2804"/>
                  </a:lnTo>
                  <a:cubicBezTo>
                    <a:pt x="3591" y="2810"/>
                    <a:pt x="3599" y="2810"/>
                    <a:pt x="3605" y="2814"/>
                  </a:cubicBezTo>
                  <a:cubicBezTo>
                    <a:pt x="3628" y="2822"/>
                    <a:pt x="3649" y="2825"/>
                    <a:pt x="3669" y="2825"/>
                  </a:cubicBezTo>
                  <a:cubicBezTo>
                    <a:pt x="3800" y="2825"/>
                    <a:pt x="3856" y="2680"/>
                    <a:pt x="3765" y="2548"/>
                  </a:cubicBezTo>
                  <a:cubicBezTo>
                    <a:pt x="3614" y="2332"/>
                    <a:pt x="3421" y="2144"/>
                    <a:pt x="3205" y="1998"/>
                  </a:cubicBezTo>
                  <a:cubicBezTo>
                    <a:pt x="3229" y="1998"/>
                    <a:pt x="3252" y="1998"/>
                    <a:pt x="3269" y="1993"/>
                  </a:cubicBezTo>
                  <a:cubicBezTo>
                    <a:pt x="3508" y="1970"/>
                    <a:pt x="3743" y="1896"/>
                    <a:pt x="3765" y="1627"/>
                  </a:cubicBezTo>
                  <a:cubicBezTo>
                    <a:pt x="3770" y="1581"/>
                    <a:pt x="3733" y="1507"/>
                    <a:pt x="3692" y="1484"/>
                  </a:cubicBezTo>
                  <a:cubicBezTo>
                    <a:pt x="3544" y="1401"/>
                    <a:pt x="3394" y="1346"/>
                    <a:pt x="3242" y="1310"/>
                  </a:cubicBezTo>
                  <a:cubicBezTo>
                    <a:pt x="3315" y="1250"/>
                    <a:pt x="3385" y="1187"/>
                    <a:pt x="3449" y="1117"/>
                  </a:cubicBezTo>
                  <a:cubicBezTo>
                    <a:pt x="3513" y="1049"/>
                    <a:pt x="3508" y="933"/>
                    <a:pt x="3417" y="865"/>
                  </a:cubicBezTo>
                  <a:cubicBezTo>
                    <a:pt x="3330" y="806"/>
                    <a:pt x="3242" y="768"/>
                    <a:pt x="3150" y="751"/>
                  </a:cubicBezTo>
                  <a:cubicBezTo>
                    <a:pt x="3192" y="691"/>
                    <a:pt x="3224" y="626"/>
                    <a:pt x="3256" y="562"/>
                  </a:cubicBezTo>
                  <a:cubicBezTo>
                    <a:pt x="3307" y="461"/>
                    <a:pt x="3242" y="306"/>
                    <a:pt x="3110" y="292"/>
                  </a:cubicBezTo>
                  <a:cubicBezTo>
                    <a:pt x="3079" y="289"/>
                    <a:pt x="3049" y="287"/>
                    <a:pt x="3020" y="287"/>
                  </a:cubicBezTo>
                  <a:cubicBezTo>
                    <a:pt x="2794" y="287"/>
                    <a:pt x="2625" y="378"/>
                    <a:pt x="2490" y="512"/>
                  </a:cubicBezTo>
                  <a:lnTo>
                    <a:pt x="2490" y="379"/>
                  </a:lnTo>
                  <a:cubicBezTo>
                    <a:pt x="2490" y="279"/>
                    <a:pt x="2396" y="203"/>
                    <a:pt x="2310" y="203"/>
                  </a:cubicBezTo>
                  <a:cubicBezTo>
                    <a:pt x="2281" y="203"/>
                    <a:pt x="2252" y="212"/>
                    <a:pt x="2229" y="232"/>
                  </a:cubicBezTo>
                  <a:cubicBezTo>
                    <a:pt x="2155" y="296"/>
                    <a:pt x="2096" y="365"/>
                    <a:pt x="2050" y="444"/>
                  </a:cubicBezTo>
                  <a:cubicBezTo>
                    <a:pt x="2004" y="324"/>
                    <a:pt x="1944" y="209"/>
                    <a:pt x="1876" y="95"/>
                  </a:cubicBezTo>
                  <a:cubicBezTo>
                    <a:pt x="1836" y="34"/>
                    <a:pt x="1773" y="0"/>
                    <a:pt x="171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45"/>
            <p:cNvSpPr/>
            <p:nvPr/>
          </p:nvSpPr>
          <p:spPr>
            <a:xfrm>
              <a:off x="8754261" y="3542174"/>
              <a:ext cx="202956" cy="180465"/>
            </a:xfrm>
            <a:custGeom>
              <a:avLst/>
              <a:gdLst/>
              <a:ahLst/>
              <a:cxnLst/>
              <a:rect l="l" t="t" r="r" b="b"/>
              <a:pathLst>
                <a:path w="6461" h="5745" extrusionOk="0">
                  <a:moveTo>
                    <a:pt x="2695" y="1"/>
                  </a:moveTo>
                  <a:cubicBezTo>
                    <a:pt x="2615" y="1"/>
                    <a:pt x="2534" y="39"/>
                    <a:pt x="2486" y="116"/>
                  </a:cubicBezTo>
                  <a:cubicBezTo>
                    <a:pt x="2384" y="267"/>
                    <a:pt x="2312" y="432"/>
                    <a:pt x="2261" y="602"/>
                  </a:cubicBezTo>
                  <a:cubicBezTo>
                    <a:pt x="2257" y="593"/>
                    <a:pt x="2251" y="584"/>
                    <a:pt x="2242" y="574"/>
                  </a:cubicBezTo>
                  <a:cubicBezTo>
                    <a:pt x="2185" y="490"/>
                    <a:pt x="2107" y="453"/>
                    <a:pt x="2030" y="453"/>
                  </a:cubicBezTo>
                  <a:cubicBezTo>
                    <a:pt x="1906" y="453"/>
                    <a:pt x="1785" y="551"/>
                    <a:pt x="1766" y="707"/>
                  </a:cubicBezTo>
                  <a:cubicBezTo>
                    <a:pt x="1715" y="1079"/>
                    <a:pt x="1751" y="1455"/>
                    <a:pt x="1861" y="1803"/>
                  </a:cubicBezTo>
                  <a:cubicBezTo>
                    <a:pt x="1830" y="1785"/>
                    <a:pt x="1802" y="1767"/>
                    <a:pt x="1775" y="1748"/>
                  </a:cubicBezTo>
                  <a:cubicBezTo>
                    <a:pt x="1583" y="1629"/>
                    <a:pt x="1374" y="1533"/>
                    <a:pt x="1168" y="1533"/>
                  </a:cubicBezTo>
                  <a:cubicBezTo>
                    <a:pt x="1034" y="1533"/>
                    <a:pt x="901" y="1574"/>
                    <a:pt x="775" y="1675"/>
                  </a:cubicBezTo>
                  <a:cubicBezTo>
                    <a:pt x="720" y="1721"/>
                    <a:pt x="688" y="1831"/>
                    <a:pt x="716" y="1899"/>
                  </a:cubicBezTo>
                  <a:cubicBezTo>
                    <a:pt x="807" y="2119"/>
                    <a:pt x="930" y="2317"/>
                    <a:pt x="1073" y="2496"/>
                  </a:cubicBezTo>
                  <a:cubicBezTo>
                    <a:pt x="1036" y="2495"/>
                    <a:pt x="999" y="2494"/>
                    <a:pt x="961" y="2494"/>
                  </a:cubicBezTo>
                  <a:cubicBezTo>
                    <a:pt x="847" y="2494"/>
                    <a:pt x="732" y="2499"/>
                    <a:pt x="614" y="2510"/>
                  </a:cubicBezTo>
                  <a:cubicBezTo>
                    <a:pt x="468" y="2523"/>
                    <a:pt x="348" y="2648"/>
                    <a:pt x="390" y="2807"/>
                  </a:cubicBezTo>
                  <a:cubicBezTo>
                    <a:pt x="431" y="2950"/>
                    <a:pt x="496" y="3069"/>
                    <a:pt x="587" y="3170"/>
                  </a:cubicBezTo>
                  <a:cubicBezTo>
                    <a:pt x="477" y="3202"/>
                    <a:pt x="367" y="3234"/>
                    <a:pt x="261" y="3271"/>
                  </a:cubicBezTo>
                  <a:cubicBezTo>
                    <a:pt x="92" y="3330"/>
                    <a:pt x="0" y="3560"/>
                    <a:pt x="147" y="3698"/>
                  </a:cubicBezTo>
                  <a:cubicBezTo>
                    <a:pt x="423" y="3945"/>
                    <a:pt x="730" y="4039"/>
                    <a:pt x="1048" y="4039"/>
                  </a:cubicBezTo>
                  <a:cubicBezTo>
                    <a:pt x="1077" y="4039"/>
                    <a:pt x="1107" y="4038"/>
                    <a:pt x="1137" y="4037"/>
                  </a:cubicBezTo>
                  <a:lnTo>
                    <a:pt x="1137" y="4037"/>
                  </a:lnTo>
                  <a:cubicBezTo>
                    <a:pt x="1091" y="4078"/>
                    <a:pt x="1046" y="4124"/>
                    <a:pt x="1000" y="4170"/>
                  </a:cubicBezTo>
                  <a:cubicBezTo>
                    <a:pt x="853" y="4316"/>
                    <a:pt x="958" y="4568"/>
                    <a:pt x="1165" y="4574"/>
                  </a:cubicBezTo>
                  <a:cubicBezTo>
                    <a:pt x="1316" y="4574"/>
                    <a:pt x="1463" y="4555"/>
                    <a:pt x="1605" y="4519"/>
                  </a:cubicBezTo>
                  <a:lnTo>
                    <a:pt x="1605" y="4519"/>
                  </a:lnTo>
                  <a:cubicBezTo>
                    <a:pt x="1531" y="4684"/>
                    <a:pt x="1481" y="4858"/>
                    <a:pt x="1444" y="5046"/>
                  </a:cubicBezTo>
                  <a:cubicBezTo>
                    <a:pt x="1415" y="5199"/>
                    <a:pt x="1531" y="5337"/>
                    <a:pt x="1671" y="5337"/>
                  </a:cubicBezTo>
                  <a:cubicBezTo>
                    <a:pt x="1707" y="5337"/>
                    <a:pt x="1746" y="5328"/>
                    <a:pt x="1783" y="5307"/>
                  </a:cubicBezTo>
                  <a:cubicBezTo>
                    <a:pt x="2058" y="5156"/>
                    <a:pt x="2297" y="4959"/>
                    <a:pt x="2499" y="4725"/>
                  </a:cubicBezTo>
                  <a:cubicBezTo>
                    <a:pt x="2522" y="4995"/>
                    <a:pt x="2577" y="5262"/>
                    <a:pt x="2669" y="5527"/>
                  </a:cubicBezTo>
                  <a:cubicBezTo>
                    <a:pt x="2699" y="5607"/>
                    <a:pt x="2786" y="5679"/>
                    <a:pt x="2875" y="5679"/>
                  </a:cubicBezTo>
                  <a:cubicBezTo>
                    <a:pt x="2908" y="5679"/>
                    <a:pt x="2941" y="5669"/>
                    <a:pt x="2972" y="5647"/>
                  </a:cubicBezTo>
                  <a:cubicBezTo>
                    <a:pt x="3118" y="5537"/>
                    <a:pt x="3220" y="5404"/>
                    <a:pt x="3288" y="5247"/>
                  </a:cubicBezTo>
                  <a:cubicBezTo>
                    <a:pt x="3402" y="5493"/>
                    <a:pt x="3579" y="5744"/>
                    <a:pt x="3861" y="5744"/>
                  </a:cubicBezTo>
                  <a:cubicBezTo>
                    <a:pt x="3873" y="5744"/>
                    <a:pt x="3885" y="5744"/>
                    <a:pt x="3898" y="5743"/>
                  </a:cubicBezTo>
                  <a:cubicBezTo>
                    <a:pt x="4320" y="5706"/>
                    <a:pt x="4338" y="5256"/>
                    <a:pt x="4310" y="4936"/>
                  </a:cubicBezTo>
                  <a:cubicBezTo>
                    <a:pt x="4302" y="4798"/>
                    <a:pt x="4283" y="4661"/>
                    <a:pt x="4260" y="4523"/>
                  </a:cubicBezTo>
                  <a:lnTo>
                    <a:pt x="4260" y="4523"/>
                  </a:lnTo>
                  <a:cubicBezTo>
                    <a:pt x="4348" y="4614"/>
                    <a:pt x="4435" y="4701"/>
                    <a:pt x="4522" y="4788"/>
                  </a:cubicBezTo>
                  <a:cubicBezTo>
                    <a:pt x="4702" y="4973"/>
                    <a:pt x="4909" y="5115"/>
                    <a:pt x="5143" y="5115"/>
                  </a:cubicBezTo>
                  <a:cubicBezTo>
                    <a:pt x="5230" y="5115"/>
                    <a:pt x="5321" y="5095"/>
                    <a:pt x="5415" y="5050"/>
                  </a:cubicBezTo>
                  <a:cubicBezTo>
                    <a:pt x="5549" y="4991"/>
                    <a:pt x="5567" y="4816"/>
                    <a:pt x="5508" y="4701"/>
                  </a:cubicBezTo>
                  <a:cubicBezTo>
                    <a:pt x="5379" y="4445"/>
                    <a:pt x="5210" y="4216"/>
                    <a:pt x="5013" y="4014"/>
                  </a:cubicBezTo>
                  <a:lnTo>
                    <a:pt x="5013" y="4014"/>
                  </a:lnTo>
                  <a:cubicBezTo>
                    <a:pt x="5186" y="4041"/>
                    <a:pt x="5360" y="4064"/>
                    <a:pt x="5540" y="4078"/>
                  </a:cubicBezTo>
                  <a:cubicBezTo>
                    <a:pt x="5547" y="4079"/>
                    <a:pt x="5554" y="4079"/>
                    <a:pt x="5561" y="4079"/>
                  </a:cubicBezTo>
                  <a:cubicBezTo>
                    <a:pt x="5757" y="4079"/>
                    <a:pt x="5831" y="3847"/>
                    <a:pt x="5760" y="3693"/>
                  </a:cubicBezTo>
                  <a:cubicBezTo>
                    <a:pt x="5728" y="3624"/>
                    <a:pt x="5691" y="3560"/>
                    <a:pt x="5650" y="3501"/>
                  </a:cubicBezTo>
                  <a:cubicBezTo>
                    <a:pt x="5828" y="3478"/>
                    <a:pt x="6008" y="3436"/>
                    <a:pt x="6177" y="3376"/>
                  </a:cubicBezTo>
                  <a:cubicBezTo>
                    <a:pt x="6338" y="3321"/>
                    <a:pt x="6457" y="3078"/>
                    <a:pt x="6291" y="2950"/>
                  </a:cubicBezTo>
                  <a:cubicBezTo>
                    <a:pt x="6103" y="2803"/>
                    <a:pt x="5897" y="2684"/>
                    <a:pt x="5682" y="2597"/>
                  </a:cubicBezTo>
                  <a:cubicBezTo>
                    <a:pt x="5728" y="2583"/>
                    <a:pt x="5773" y="2565"/>
                    <a:pt x="5815" y="2546"/>
                  </a:cubicBezTo>
                  <a:cubicBezTo>
                    <a:pt x="6158" y="2395"/>
                    <a:pt x="6402" y="2125"/>
                    <a:pt x="6448" y="1744"/>
                  </a:cubicBezTo>
                  <a:cubicBezTo>
                    <a:pt x="6461" y="1638"/>
                    <a:pt x="6361" y="1524"/>
                    <a:pt x="6260" y="1501"/>
                  </a:cubicBezTo>
                  <a:cubicBezTo>
                    <a:pt x="6100" y="1460"/>
                    <a:pt x="5940" y="1443"/>
                    <a:pt x="5782" y="1443"/>
                  </a:cubicBezTo>
                  <a:cubicBezTo>
                    <a:pt x="5691" y="1443"/>
                    <a:pt x="5601" y="1449"/>
                    <a:pt x="5512" y="1459"/>
                  </a:cubicBezTo>
                  <a:cubicBezTo>
                    <a:pt x="5607" y="1301"/>
                    <a:pt x="5514" y="1065"/>
                    <a:pt x="5307" y="1065"/>
                  </a:cubicBezTo>
                  <a:cubicBezTo>
                    <a:pt x="5305" y="1065"/>
                    <a:pt x="5303" y="1065"/>
                    <a:pt x="5301" y="1065"/>
                  </a:cubicBezTo>
                  <a:cubicBezTo>
                    <a:pt x="5163" y="1069"/>
                    <a:pt x="5030" y="1079"/>
                    <a:pt x="4902" y="1097"/>
                  </a:cubicBezTo>
                  <a:cubicBezTo>
                    <a:pt x="4939" y="1052"/>
                    <a:pt x="4975" y="1001"/>
                    <a:pt x="5013" y="955"/>
                  </a:cubicBezTo>
                  <a:cubicBezTo>
                    <a:pt x="5154" y="762"/>
                    <a:pt x="4945" y="576"/>
                    <a:pt x="4760" y="576"/>
                  </a:cubicBezTo>
                  <a:cubicBezTo>
                    <a:pt x="4748" y="576"/>
                    <a:pt x="4735" y="577"/>
                    <a:pt x="4723" y="578"/>
                  </a:cubicBezTo>
                  <a:cubicBezTo>
                    <a:pt x="4384" y="625"/>
                    <a:pt x="4063" y="735"/>
                    <a:pt x="3770" y="900"/>
                  </a:cubicBezTo>
                  <a:cubicBezTo>
                    <a:pt x="3792" y="767"/>
                    <a:pt x="3806" y="629"/>
                    <a:pt x="3811" y="492"/>
                  </a:cubicBezTo>
                  <a:cubicBezTo>
                    <a:pt x="3814" y="350"/>
                    <a:pt x="3681" y="247"/>
                    <a:pt x="3551" y="247"/>
                  </a:cubicBezTo>
                  <a:cubicBezTo>
                    <a:pt x="3492" y="247"/>
                    <a:pt x="3434" y="269"/>
                    <a:pt x="3389" y="318"/>
                  </a:cubicBezTo>
                  <a:cubicBezTo>
                    <a:pt x="3269" y="451"/>
                    <a:pt x="3169" y="588"/>
                    <a:pt x="3086" y="739"/>
                  </a:cubicBezTo>
                  <a:cubicBezTo>
                    <a:pt x="3040" y="547"/>
                    <a:pt x="2985" y="364"/>
                    <a:pt x="2930" y="176"/>
                  </a:cubicBezTo>
                  <a:cubicBezTo>
                    <a:pt x="2895" y="60"/>
                    <a:pt x="2795" y="1"/>
                    <a:pt x="269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45"/>
            <p:cNvSpPr/>
            <p:nvPr/>
          </p:nvSpPr>
          <p:spPr>
            <a:xfrm>
              <a:off x="8802073" y="3578205"/>
              <a:ext cx="116352" cy="96908"/>
            </a:xfrm>
            <a:custGeom>
              <a:avLst/>
              <a:gdLst/>
              <a:ahLst/>
              <a:cxnLst/>
              <a:rect l="l" t="t" r="r" b="b"/>
              <a:pathLst>
                <a:path w="3704" h="3085" extrusionOk="0">
                  <a:moveTo>
                    <a:pt x="1570" y="0"/>
                  </a:moveTo>
                  <a:cubicBezTo>
                    <a:pt x="1441" y="0"/>
                    <a:pt x="1312" y="99"/>
                    <a:pt x="1312" y="244"/>
                  </a:cubicBezTo>
                  <a:cubicBezTo>
                    <a:pt x="1317" y="280"/>
                    <a:pt x="1317" y="312"/>
                    <a:pt x="1317" y="345"/>
                  </a:cubicBezTo>
                  <a:cubicBezTo>
                    <a:pt x="1285" y="312"/>
                    <a:pt x="1252" y="276"/>
                    <a:pt x="1220" y="239"/>
                  </a:cubicBezTo>
                  <a:cubicBezTo>
                    <a:pt x="1172" y="190"/>
                    <a:pt x="1115" y="169"/>
                    <a:pt x="1058" y="169"/>
                  </a:cubicBezTo>
                  <a:cubicBezTo>
                    <a:pt x="888" y="169"/>
                    <a:pt x="725" y="358"/>
                    <a:pt x="835" y="538"/>
                  </a:cubicBezTo>
                  <a:cubicBezTo>
                    <a:pt x="908" y="652"/>
                    <a:pt x="977" y="767"/>
                    <a:pt x="1046" y="881"/>
                  </a:cubicBezTo>
                  <a:cubicBezTo>
                    <a:pt x="968" y="853"/>
                    <a:pt x="890" y="830"/>
                    <a:pt x="807" y="817"/>
                  </a:cubicBezTo>
                  <a:cubicBezTo>
                    <a:pt x="790" y="814"/>
                    <a:pt x="773" y="812"/>
                    <a:pt x="757" y="812"/>
                  </a:cubicBezTo>
                  <a:cubicBezTo>
                    <a:pt x="517" y="812"/>
                    <a:pt x="349" y="1164"/>
                    <a:pt x="610" y="1281"/>
                  </a:cubicBezTo>
                  <a:cubicBezTo>
                    <a:pt x="680" y="1312"/>
                    <a:pt x="743" y="1340"/>
                    <a:pt x="812" y="1372"/>
                  </a:cubicBezTo>
                  <a:cubicBezTo>
                    <a:pt x="569" y="1404"/>
                    <a:pt x="339" y="1468"/>
                    <a:pt x="147" y="1651"/>
                  </a:cubicBezTo>
                  <a:cubicBezTo>
                    <a:pt x="0" y="1785"/>
                    <a:pt x="100" y="2079"/>
                    <a:pt x="304" y="2079"/>
                  </a:cubicBezTo>
                  <a:cubicBezTo>
                    <a:pt x="310" y="2079"/>
                    <a:pt x="316" y="2079"/>
                    <a:pt x="322" y="2078"/>
                  </a:cubicBezTo>
                  <a:cubicBezTo>
                    <a:pt x="500" y="2060"/>
                    <a:pt x="670" y="2041"/>
                    <a:pt x="845" y="2023"/>
                  </a:cubicBezTo>
                  <a:lnTo>
                    <a:pt x="845" y="2023"/>
                  </a:lnTo>
                  <a:cubicBezTo>
                    <a:pt x="702" y="2138"/>
                    <a:pt x="560" y="2252"/>
                    <a:pt x="422" y="2371"/>
                  </a:cubicBezTo>
                  <a:cubicBezTo>
                    <a:pt x="249" y="2517"/>
                    <a:pt x="413" y="2730"/>
                    <a:pt x="594" y="2730"/>
                  </a:cubicBezTo>
                  <a:cubicBezTo>
                    <a:pt x="624" y="2730"/>
                    <a:pt x="655" y="2724"/>
                    <a:pt x="684" y="2711"/>
                  </a:cubicBezTo>
                  <a:cubicBezTo>
                    <a:pt x="995" y="2574"/>
                    <a:pt x="1275" y="2362"/>
                    <a:pt x="1509" y="2110"/>
                  </a:cubicBezTo>
                  <a:cubicBezTo>
                    <a:pt x="1533" y="2386"/>
                    <a:pt x="1573" y="2661"/>
                    <a:pt x="1615" y="2936"/>
                  </a:cubicBezTo>
                  <a:cubicBezTo>
                    <a:pt x="1630" y="3040"/>
                    <a:pt x="1701" y="3084"/>
                    <a:pt x="1779" y="3084"/>
                  </a:cubicBezTo>
                  <a:cubicBezTo>
                    <a:pt x="1885" y="3084"/>
                    <a:pt x="2006" y="3002"/>
                    <a:pt x="2022" y="2881"/>
                  </a:cubicBezTo>
                  <a:cubicBezTo>
                    <a:pt x="2041" y="2693"/>
                    <a:pt x="2060" y="2509"/>
                    <a:pt x="2069" y="2331"/>
                  </a:cubicBezTo>
                  <a:cubicBezTo>
                    <a:pt x="2193" y="2468"/>
                    <a:pt x="2321" y="2606"/>
                    <a:pt x="2449" y="2743"/>
                  </a:cubicBezTo>
                  <a:cubicBezTo>
                    <a:pt x="2491" y="2789"/>
                    <a:pt x="2543" y="2808"/>
                    <a:pt x="2595" y="2808"/>
                  </a:cubicBezTo>
                  <a:cubicBezTo>
                    <a:pt x="2753" y="2808"/>
                    <a:pt x="2912" y="2631"/>
                    <a:pt x="2798" y="2473"/>
                  </a:cubicBezTo>
                  <a:cubicBezTo>
                    <a:pt x="2720" y="2358"/>
                    <a:pt x="2642" y="2248"/>
                    <a:pt x="2564" y="2134"/>
                  </a:cubicBezTo>
                  <a:lnTo>
                    <a:pt x="2564" y="2134"/>
                  </a:lnTo>
                  <a:cubicBezTo>
                    <a:pt x="2738" y="2138"/>
                    <a:pt x="2913" y="2147"/>
                    <a:pt x="3082" y="2165"/>
                  </a:cubicBezTo>
                  <a:cubicBezTo>
                    <a:pt x="3092" y="2167"/>
                    <a:pt x="3101" y="2167"/>
                    <a:pt x="3109" y="2167"/>
                  </a:cubicBezTo>
                  <a:cubicBezTo>
                    <a:pt x="3362" y="2167"/>
                    <a:pt x="3423" y="1740"/>
                    <a:pt x="3183" y="1670"/>
                  </a:cubicBezTo>
                  <a:cubicBezTo>
                    <a:pt x="3288" y="1620"/>
                    <a:pt x="3394" y="1573"/>
                    <a:pt x="3495" y="1518"/>
                  </a:cubicBezTo>
                  <a:cubicBezTo>
                    <a:pt x="3703" y="1416"/>
                    <a:pt x="3624" y="1049"/>
                    <a:pt x="3391" y="1049"/>
                  </a:cubicBezTo>
                  <a:cubicBezTo>
                    <a:pt x="3383" y="1049"/>
                    <a:pt x="3375" y="1050"/>
                    <a:pt x="3366" y="1051"/>
                  </a:cubicBezTo>
                  <a:cubicBezTo>
                    <a:pt x="3311" y="1060"/>
                    <a:pt x="3261" y="1065"/>
                    <a:pt x="3205" y="1074"/>
                  </a:cubicBezTo>
                  <a:cubicBezTo>
                    <a:pt x="3233" y="1051"/>
                    <a:pt x="3261" y="1033"/>
                    <a:pt x="3288" y="1010"/>
                  </a:cubicBezTo>
                  <a:cubicBezTo>
                    <a:pt x="3431" y="895"/>
                    <a:pt x="3349" y="642"/>
                    <a:pt x="3183" y="606"/>
                  </a:cubicBezTo>
                  <a:cubicBezTo>
                    <a:pt x="3137" y="595"/>
                    <a:pt x="3091" y="590"/>
                    <a:pt x="3045" y="590"/>
                  </a:cubicBezTo>
                  <a:cubicBezTo>
                    <a:pt x="2935" y="590"/>
                    <a:pt x="2830" y="619"/>
                    <a:pt x="2729" y="661"/>
                  </a:cubicBezTo>
                  <a:cubicBezTo>
                    <a:pt x="2816" y="578"/>
                    <a:pt x="2908" y="496"/>
                    <a:pt x="3004" y="422"/>
                  </a:cubicBezTo>
                  <a:cubicBezTo>
                    <a:pt x="3116" y="311"/>
                    <a:pt x="3021" y="119"/>
                    <a:pt x="2876" y="119"/>
                  </a:cubicBezTo>
                  <a:cubicBezTo>
                    <a:pt x="2848" y="119"/>
                    <a:pt x="2819" y="126"/>
                    <a:pt x="2788" y="142"/>
                  </a:cubicBezTo>
                  <a:cubicBezTo>
                    <a:pt x="2545" y="276"/>
                    <a:pt x="2321" y="432"/>
                    <a:pt x="2119" y="615"/>
                  </a:cubicBezTo>
                  <a:cubicBezTo>
                    <a:pt x="2022" y="418"/>
                    <a:pt x="1899" y="235"/>
                    <a:pt x="1738" y="70"/>
                  </a:cubicBezTo>
                  <a:cubicBezTo>
                    <a:pt x="1691" y="22"/>
                    <a:pt x="1630" y="0"/>
                    <a:pt x="15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45"/>
            <p:cNvSpPr/>
            <p:nvPr/>
          </p:nvSpPr>
          <p:spPr>
            <a:xfrm>
              <a:off x="8465821" y="3499200"/>
              <a:ext cx="264085" cy="266441"/>
            </a:xfrm>
            <a:custGeom>
              <a:avLst/>
              <a:gdLst/>
              <a:ahLst/>
              <a:cxnLst/>
              <a:rect l="l" t="t" r="r" b="b"/>
              <a:pathLst>
                <a:path w="8407" h="8482" extrusionOk="0">
                  <a:moveTo>
                    <a:pt x="4217" y="0"/>
                  </a:moveTo>
                  <a:cubicBezTo>
                    <a:pt x="4150" y="0"/>
                    <a:pt x="4084" y="23"/>
                    <a:pt x="4041" y="71"/>
                  </a:cubicBezTo>
                  <a:cubicBezTo>
                    <a:pt x="3784" y="346"/>
                    <a:pt x="3652" y="686"/>
                    <a:pt x="3601" y="1048"/>
                  </a:cubicBezTo>
                  <a:cubicBezTo>
                    <a:pt x="3477" y="741"/>
                    <a:pt x="3343" y="439"/>
                    <a:pt x="3197" y="140"/>
                  </a:cubicBezTo>
                  <a:cubicBezTo>
                    <a:pt x="3160" y="70"/>
                    <a:pt x="3067" y="21"/>
                    <a:pt x="2982" y="21"/>
                  </a:cubicBezTo>
                  <a:cubicBezTo>
                    <a:pt x="2961" y="21"/>
                    <a:pt x="2941" y="24"/>
                    <a:pt x="2922" y="30"/>
                  </a:cubicBezTo>
                  <a:cubicBezTo>
                    <a:pt x="2376" y="227"/>
                    <a:pt x="2674" y="873"/>
                    <a:pt x="2812" y="1250"/>
                  </a:cubicBezTo>
                  <a:cubicBezTo>
                    <a:pt x="2835" y="1319"/>
                    <a:pt x="2862" y="1387"/>
                    <a:pt x="2886" y="1457"/>
                  </a:cubicBezTo>
                  <a:cubicBezTo>
                    <a:pt x="2689" y="1296"/>
                    <a:pt x="2468" y="1149"/>
                    <a:pt x="2238" y="1025"/>
                  </a:cubicBezTo>
                  <a:cubicBezTo>
                    <a:pt x="2201" y="1004"/>
                    <a:pt x="2164" y="995"/>
                    <a:pt x="2130" y="995"/>
                  </a:cubicBezTo>
                  <a:cubicBezTo>
                    <a:pt x="1984" y="995"/>
                    <a:pt x="1883" y="1161"/>
                    <a:pt x="1950" y="1309"/>
                  </a:cubicBezTo>
                  <a:cubicBezTo>
                    <a:pt x="2120" y="1686"/>
                    <a:pt x="2335" y="2039"/>
                    <a:pt x="2592" y="2355"/>
                  </a:cubicBezTo>
                  <a:cubicBezTo>
                    <a:pt x="2386" y="2291"/>
                    <a:pt x="2179" y="2232"/>
                    <a:pt x="1968" y="2177"/>
                  </a:cubicBezTo>
                  <a:cubicBezTo>
                    <a:pt x="1774" y="2124"/>
                    <a:pt x="1482" y="2013"/>
                    <a:pt x="1230" y="2013"/>
                  </a:cubicBezTo>
                  <a:cubicBezTo>
                    <a:pt x="1041" y="2013"/>
                    <a:pt x="875" y="2076"/>
                    <a:pt x="790" y="2272"/>
                  </a:cubicBezTo>
                  <a:cubicBezTo>
                    <a:pt x="643" y="2607"/>
                    <a:pt x="932" y="2888"/>
                    <a:pt x="1212" y="3085"/>
                  </a:cubicBezTo>
                  <a:cubicBezTo>
                    <a:pt x="932" y="3093"/>
                    <a:pt x="647" y="3116"/>
                    <a:pt x="363" y="3157"/>
                  </a:cubicBezTo>
                  <a:cubicBezTo>
                    <a:pt x="175" y="3185"/>
                    <a:pt x="143" y="3493"/>
                    <a:pt x="312" y="3570"/>
                  </a:cubicBezTo>
                  <a:cubicBezTo>
                    <a:pt x="570" y="3690"/>
                    <a:pt x="822" y="3790"/>
                    <a:pt x="1083" y="3878"/>
                  </a:cubicBezTo>
                  <a:cubicBezTo>
                    <a:pt x="689" y="3951"/>
                    <a:pt x="335" y="4107"/>
                    <a:pt x="79" y="4501"/>
                  </a:cubicBezTo>
                  <a:cubicBezTo>
                    <a:pt x="1" y="4625"/>
                    <a:pt x="69" y="4846"/>
                    <a:pt x="230" y="4869"/>
                  </a:cubicBezTo>
                  <a:cubicBezTo>
                    <a:pt x="723" y="4937"/>
                    <a:pt x="1217" y="4974"/>
                    <a:pt x="1710" y="4974"/>
                  </a:cubicBezTo>
                  <a:cubicBezTo>
                    <a:pt x="1744" y="4974"/>
                    <a:pt x="1778" y="4974"/>
                    <a:pt x="1812" y="4973"/>
                  </a:cubicBezTo>
                  <a:lnTo>
                    <a:pt x="1812" y="4973"/>
                  </a:lnTo>
                  <a:cubicBezTo>
                    <a:pt x="1303" y="5153"/>
                    <a:pt x="808" y="5350"/>
                    <a:pt x="473" y="5832"/>
                  </a:cubicBezTo>
                  <a:cubicBezTo>
                    <a:pt x="395" y="5936"/>
                    <a:pt x="450" y="6111"/>
                    <a:pt x="560" y="6171"/>
                  </a:cubicBezTo>
                  <a:cubicBezTo>
                    <a:pt x="732" y="6267"/>
                    <a:pt x="912" y="6307"/>
                    <a:pt x="1092" y="6307"/>
                  </a:cubicBezTo>
                  <a:cubicBezTo>
                    <a:pt x="1170" y="6307"/>
                    <a:pt x="1248" y="6299"/>
                    <a:pt x="1326" y="6285"/>
                  </a:cubicBezTo>
                  <a:lnTo>
                    <a:pt x="1326" y="6285"/>
                  </a:lnTo>
                  <a:cubicBezTo>
                    <a:pt x="1230" y="6395"/>
                    <a:pt x="1133" y="6501"/>
                    <a:pt x="1046" y="6615"/>
                  </a:cubicBezTo>
                  <a:cubicBezTo>
                    <a:pt x="909" y="6795"/>
                    <a:pt x="845" y="7015"/>
                    <a:pt x="983" y="7216"/>
                  </a:cubicBezTo>
                  <a:cubicBezTo>
                    <a:pt x="1084" y="7362"/>
                    <a:pt x="1262" y="7444"/>
                    <a:pt x="1439" y="7444"/>
                  </a:cubicBezTo>
                  <a:cubicBezTo>
                    <a:pt x="1478" y="7444"/>
                    <a:pt x="1517" y="7440"/>
                    <a:pt x="1555" y="7432"/>
                  </a:cubicBezTo>
                  <a:cubicBezTo>
                    <a:pt x="1817" y="7373"/>
                    <a:pt x="2001" y="7147"/>
                    <a:pt x="2175" y="6964"/>
                  </a:cubicBezTo>
                  <a:cubicBezTo>
                    <a:pt x="2331" y="6799"/>
                    <a:pt x="2486" y="6634"/>
                    <a:pt x="2638" y="6469"/>
                  </a:cubicBezTo>
                  <a:lnTo>
                    <a:pt x="2638" y="6469"/>
                  </a:lnTo>
                  <a:cubicBezTo>
                    <a:pt x="2619" y="6565"/>
                    <a:pt x="2601" y="6662"/>
                    <a:pt x="2583" y="6757"/>
                  </a:cubicBezTo>
                  <a:cubicBezTo>
                    <a:pt x="2528" y="7125"/>
                    <a:pt x="2441" y="7693"/>
                    <a:pt x="2789" y="7955"/>
                  </a:cubicBezTo>
                  <a:cubicBezTo>
                    <a:pt x="2881" y="8021"/>
                    <a:pt x="2972" y="8050"/>
                    <a:pt x="3059" y="8050"/>
                  </a:cubicBezTo>
                  <a:cubicBezTo>
                    <a:pt x="3318" y="8050"/>
                    <a:pt x="3538" y="7797"/>
                    <a:pt x="3637" y="7546"/>
                  </a:cubicBezTo>
                  <a:cubicBezTo>
                    <a:pt x="3637" y="7542"/>
                    <a:pt x="3642" y="7538"/>
                    <a:pt x="3642" y="7532"/>
                  </a:cubicBezTo>
                  <a:cubicBezTo>
                    <a:pt x="3711" y="7817"/>
                    <a:pt x="3807" y="8097"/>
                    <a:pt x="3921" y="8372"/>
                  </a:cubicBezTo>
                  <a:cubicBezTo>
                    <a:pt x="3953" y="8450"/>
                    <a:pt x="4013" y="8481"/>
                    <a:pt x="4078" y="8481"/>
                  </a:cubicBezTo>
                  <a:cubicBezTo>
                    <a:pt x="4174" y="8481"/>
                    <a:pt x="4279" y="8412"/>
                    <a:pt x="4312" y="8321"/>
                  </a:cubicBezTo>
                  <a:cubicBezTo>
                    <a:pt x="4444" y="7978"/>
                    <a:pt x="4532" y="7620"/>
                    <a:pt x="4577" y="7257"/>
                  </a:cubicBezTo>
                  <a:cubicBezTo>
                    <a:pt x="4596" y="7303"/>
                    <a:pt x="4615" y="7349"/>
                    <a:pt x="4637" y="7395"/>
                  </a:cubicBezTo>
                  <a:cubicBezTo>
                    <a:pt x="4793" y="7740"/>
                    <a:pt x="4991" y="8238"/>
                    <a:pt x="5418" y="8238"/>
                  </a:cubicBezTo>
                  <a:cubicBezTo>
                    <a:pt x="5457" y="8238"/>
                    <a:pt x="5498" y="8234"/>
                    <a:pt x="5540" y="8226"/>
                  </a:cubicBezTo>
                  <a:cubicBezTo>
                    <a:pt x="5655" y="8198"/>
                    <a:pt x="5705" y="8074"/>
                    <a:pt x="5682" y="7968"/>
                  </a:cubicBezTo>
                  <a:cubicBezTo>
                    <a:pt x="5605" y="7587"/>
                    <a:pt x="5513" y="7202"/>
                    <a:pt x="5407" y="6827"/>
                  </a:cubicBezTo>
                  <a:lnTo>
                    <a:pt x="5407" y="6827"/>
                  </a:lnTo>
                  <a:cubicBezTo>
                    <a:pt x="5587" y="7106"/>
                    <a:pt x="5760" y="7386"/>
                    <a:pt x="5935" y="7665"/>
                  </a:cubicBezTo>
                  <a:cubicBezTo>
                    <a:pt x="5980" y="7737"/>
                    <a:pt x="6043" y="7767"/>
                    <a:pt x="6105" y="7767"/>
                  </a:cubicBezTo>
                  <a:cubicBezTo>
                    <a:pt x="6240" y="7767"/>
                    <a:pt x="6370" y="7623"/>
                    <a:pt x="6288" y="7460"/>
                  </a:cubicBezTo>
                  <a:cubicBezTo>
                    <a:pt x="6012" y="6899"/>
                    <a:pt x="5737" y="6336"/>
                    <a:pt x="5458" y="5771"/>
                  </a:cubicBezTo>
                  <a:lnTo>
                    <a:pt x="5458" y="5771"/>
                  </a:lnTo>
                  <a:cubicBezTo>
                    <a:pt x="5815" y="6101"/>
                    <a:pt x="6173" y="6437"/>
                    <a:pt x="6513" y="6780"/>
                  </a:cubicBezTo>
                  <a:cubicBezTo>
                    <a:pt x="6554" y="6823"/>
                    <a:pt x="6602" y="6841"/>
                    <a:pt x="6648" y="6841"/>
                  </a:cubicBezTo>
                  <a:cubicBezTo>
                    <a:pt x="6783" y="6841"/>
                    <a:pt x="6907" y="6689"/>
                    <a:pt x="6825" y="6542"/>
                  </a:cubicBezTo>
                  <a:cubicBezTo>
                    <a:pt x="6692" y="6299"/>
                    <a:pt x="6550" y="6065"/>
                    <a:pt x="6398" y="5836"/>
                  </a:cubicBezTo>
                  <a:lnTo>
                    <a:pt x="6398" y="5836"/>
                  </a:lnTo>
                  <a:cubicBezTo>
                    <a:pt x="6783" y="6024"/>
                    <a:pt x="7196" y="6166"/>
                    <a:pt x="7641" y="6207"/>
                  </a:cubicBezTo>
                  <a:cubicBezTo>
                    <a:pt x="7650" y="6208"/>
                    <a:pt x="7659" y="6209"/>
                    <a:pt x="7668" y="6209"/>
                  </a:cubicBezTo>
                  <a:cubicBezTo>
                    <a:pt x="7854" y="6209"/>
                    <a:pt x="7927" y="5976"/>
                    <a:pt x="7856" y="5832"/>
                  </a:cubicBezTo>
                  <a:cubicBezTo>
                    <a:pt x="7549" y="5180"/>
                    <a:pt x="6889" y="4918"/>
                    <a:pt x="6325" y="4547"/>
                  </a:cubicBezTo>
                  <a:lnTo>
                    <a:pt x="6325" y="4547"/>
                  </a:lnTo>
                  <a:cubicBezTo>
                    <a:pt x="6489" y="4554"/>
                    <a:pt x="6652" y="4558"/>
                    <a:pt x="6815" y="4558"/>
                  </a:cubicBezTo>
                  <a:cubicBezTo>
                    <a:pt x="7205" y="4558"/>
                    <a:pt x="7594" y="4537"/>
                    <a:pt x="7985" y="4492"/>
                  </a:cubicBezTo>
                  <a:cubicBezTo>
                    <a:pt x="8154" y="4474"/>
                    <a:pt x="8260" y="4346"/>
                    <a:pt x="8228" y="4171"/>
                  </a:cubicBezTo>
                  <a:cubicBezTo>
                    <a:pt x="8145" y="3777"/>
                    <a:pt x="7705" y="3731"/>
                    <a:pt x="7371" y="3726"/>
                  </a:cubicBezTo>
                  <a:cubicBezTo>
                    <a:pt x="7219" y="3726"/>
                    <a:pt x="7064" y="3722"/>
                    <a:pt x="6912" y="3717"/>
                  </a:cubicBezTo>
                  <a:cubicBezTo>
                    <a:pt x="7356" y="3506"/>
                    <a:pt x="7797" y="3277"/>
                    <a:pt x="8228" y="3034"/>
                  </a:cubicBezTo>
                  <a:cubicBezTo>
                    <a:pt x="8406" y="2933"/>
                    <a:pt x="8384" y="2617"/>
                    <a:pt x="8169" y="2571"/>
                  </a:cubicBezTo>
                  <a:cubicBezTo>
                    <a:pt x="7962" y="2534"/>
                    <a:pt x="7760" y="2511"/>
                    <a:pt x="7553" y="2502"/>
                  </a:cubicBezTo>
                  <a:cubicBezTo>
                    <a:pt x="7627" y="2433"/>
                    <a:pt x="7691" y="2350"/>
                    <a:pt x="7737" y="2249"/>
                  </a:cubicBezTo>
                  <a:cubicBezTo>
                    <a:pt x="7811" y="2103"/>
                    <a:pt x="7724" y="1933"/>
                    <a:pt x="7553" y="1924"/>
                  </a:cubicBezTo>
                  <a:cubicBezTo>
                    <a:pt x="7477" y="1922"/>
                    <a:pt x="7401" y="1920"/>
                    <a:pt x="7325" y="1920"/>
                  </a:cubicBezTo>
                  <a:cubicBezTo>
                    <a:pt x="6917" y="1920"/>
                    <a:pt x="6512" y="1962"/>
                    <a:pt x="6118" y="2048"/>
                  </a:cubicBezTo>
                  <a:cubicBezTo>
                    <a:pt x="6467" y="1584"/>
                    <a:pt x="6747" y="1071"/>
                    <a:pt x="6967" y="521"/>
                  </a:cubicBezTo>
                  <a:cubicBezTo>
                    <a:pt x="7023" y="383"/>
                    <a:pt x="6896" y="289"/>
                    <a:pt x="6774" y="289"/>
                  </a:cubicBezTo>
                  <a:cubicBezTo>
                    <a:pt x="6746" y="289"/>
                    <a:pt x="6717" y="294"/>
                    <a:pt x="6692" y="305"/>
                  </a:cubicBezTo>
                  <a:cubicBezTo>
                    <a:pt x="6187" y="549"/>
                    <a:pt x="5747" y="896"/>
                    <a:pt x="5390" y="1319"/>
                  </a:cubicBezTo>
                  <a:cubicBezTo>
                    <a:pt x="5449" y="1066"/>
                    <a:pt x="5504" y="810"/>
                    <a:pt x="5559" y="557"/>
                  </a:cubicBezTo>
                  <a:cubicBezTo>
                    <a:pt x="5588" y="415"/>
                    <a:pt x="5461" y="268"/>
                    <a:pt x="5330" y="268"/>
                  </a:cubicBezTo>
                  <a:cubicBezTo>
                    <a:pt x="5280" y="268"/>
                    <a:pt x="5229" y="289"/>
                    <a:pt x="5187" y="342"/>
                  </a:cubicBezTo>
                  <a:cubicBezTo>
                    <a:pt x="4935" y="649"/>
                    <a:pt x="4729" y="970"/>
                    <a:pt x="4560" y="1324"/>
                  </a:cubicBezTo>
                  <a:cubicBezTo>
                    <a:pt x="4545" y="943"/>
                    <a:pt x="4513" y="562"/>
                    <a:pt x="4458" y="181"/>
                  </a:cubicBezTo>
                  <a:cubicBezTo>
                    <a:pt x="4441" y="64"/>
                    <a:pt x="4327" y="0"/>
                    <a:pt x="421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45"/>
            <p:cNvSpPr/>
            <p:nvPr/>
          </p:nvSpPr>
          <p:spPr>
            <a:xfrm>
              <a:off x="8509958" y="3543305"/>
              <a:ext cx="174057" cy="168465"/>
            </a:xfrm>
            <a:custGeom>
              <a:avLst/>
              <a:gdLst/>
              <a:ahLst/>
              <a:cxnLst/>
              <a:rect l="l" t="t" r="r" b="b"/>
              <a:pathLst>
                <a:path w="5541" h="5363" extrusionOk="0">
                  <a:moveTo>
                    <a:pt x="4267" y="1"/>
                  </a:moveTo>
                  <a:cubicBezTo>
                    <a:pt x="4224" y="1"/>
                    <a:pt x="4177" y="16"/>
                    <a:pt x="4131" y="53"/>
                  </a:cubicBezTo>
                  <a:cubicBezTo>
                    <a:pt x="3714" y="373"/>
                    <a:pt x="3352" y="754"/>
                    <a:pt x="3062" y="1181"/>
                  </a:cubicBezTo>
                  <a:cubicBezTo>
                    <a:pt x="3090" y="873"/>
                    <a:pt x="3122" y="566"/>
                    <a:pt x="3149" y="259"/>
                  </a:cubicBezTo>
                  <a:cubicBezTo>
                    <a:pt x="3163" y="100"/>
                    <a:pt x="3017" y="1"/>
                    <a:pt x="2878" y="1"/>
                  </a:cubicBezTo>
                  <a:cubicBezTo>
                    <a:pt x="2792" y="1"/>
                    <a:pt x="2709" y="39"/>
                    <a:pt x="2668" y="125"/>
                  </a:cubicBezTo>
                  <a:cubicBezTo>
                    <a:pt x="2526" y="419"/>
                    <a:pt x="2421" y="722"/>
                    <a:pt x="2351" y="1033"/>
                  </a:cubicBezTo>
                  <a:cubicBezTo>
                    <a:pt x="2237" y="864"/>
                    <a:pt x="2113" y="699"/>
                    <a:pt x="1980" y="542"/>
                  </a:cubicBezTo>
                  <a:cubicBezTo>
                    <a:pt x="1930" y="485"/>
                    <a:pt x="1870" y="461"/>
                    <a:pt x="1810" y="461"/>
                  </a:cubicBezTo>
                  <a:cubicBezTo>
                    <a:pt x="1654" y="461"/>
                    <a:pt x="1502" y="623"/>
                    <a:pt x="1544" y="796"/>
                  </a:cubicBezTo>
                  <a:cubicBezTo>
                    <a:pt x="1614" y="1075"/>
                    <a:pt x="1718" y="1340"/>
                    <a:pt x="1852" y="1588"/>
                  </a:cubicBezTo>
                  <a:cubicBezTo>
                    <a:pt x="1476" y="1465"/>
                    <a:pt x="1095" y="1373"/>
                    <a:pt x="700" y="1323"/>
                  </a:cubicBezTo>
                  <a:cubicBezTo>
                    <a:pt x="684" y="1321"/>
                    <a:pt x="668" y="1319"/>
                    <a:pt x="653" y="1319"/>
                  </a:cubicBezTo>
                  <a:cubicBezTo>
                    <a:pt x="363" y="1319"/>
                    <a:pt x="254" y="1718"/>
                    <a:pt x="563" y="1823"/>
                  </a:cubicBezTo>
                  <a:lnTo>
                    <a:pt x="1430" y="2111"/>
                  </a:lnTo>
                  <a:cubicBezTo>
                    <a:pt x="1030" y="2208"/>
                    <a:pt x="636" y="2327"/>
                    <a:pt x="247" y="2469"/>
                  </a:cubicBezTo>
                  <a:cubicBezTo>
                    <a:pt x="0" y="2563"/>
                    <a:pt x="3" y="2979"/>
                    <a:pt x="296" y="2979"/>
                  </a:cubicBezTo>
                  <a:cubicBezTo>
                    <a:pt x="302" y="2979"/>
                    <a:pt x="308" y="2979"/>
                    <a:pt x="315" y="2978"/>
                  </a:cubicBezTo>
                  <a:cubicBezTo>
                    <a:pt x="664" y="2964"/>
                    <a:pt x="1003" y="2919"/>
                    <a:pt x="1343" y="2854"/>
                  </a:cubicBezTo>
                  <a:lnTo>
                    <a:pt x="1343" y="2854"/>
                  </a:lnTo>
                  <a:cubicBezTo>
                    <a:pt x="1219" y="2951"/>
                    <a:pt x="1091" y="3052"/>
                    <a:pt x="967" y="3152"/>
                  </a:cubicBezTo>
                  <a:cubicBezTo>
                    <a:pt x="770" y="3315"/>
                    <a:pt x="954" y="3591"/>
                    <a:pt x="1166" y="3591"/>
                  </a:cubicBezTo>
                  <a:cubicBezTo>
                    <a:pt x="1205" y="3591"/>
                    <a:pt x="1245" y="3582"/>
                    <a:pt x="1284" y="3560"/>
                  </a:cubicBezTo>
                  <a:cubicBezTo>
                    <a:pt x="1375" y="3510"/>
                    <a:pt x="1466" y="3455"/>
                    <a:pt x="1559" y="3400"/>
                  </a:cubicBezTo>
                  <a:lnTo>
                    <a:pt x="1559" y="3400"/>
                  </a:lnTo>
                  <a:cubicBezTo>
                    <a:pt x="1356" y="3749"/>
                    <a:pt x="1174" y="4111"/>
                    <a:pt x="1017" y="4487"/>
                  </a:cubicBezTo>
                  <a:cubicBezTo>
                    <a:pt x="948" y="4650"/>
                    <a:pt x="1118" y="4817"/>
                    <a:pt x="1279" y="4817"/>
                  </a:cubicBezTo>
                  <a:cubicBezTo>
                    <a:pt x="1321" y="4817"/>
                    <a:pt x="1362" y="4806"/>
                    <a:pt x="1398" y="4780"/>
                  </a:cubicBezTo>
                  <a:cubicBezTo>
                    <a:pt x="1669" y="4583"/>
                    <a:pt x="1911" y="4358"/>
                    <a:pt x="2118" y="4106"/>
                  </a:cubicBezTo>
                  <a:lnTo>
                    <a:pt x="2118" y="4106"/>
                  </a:lnTo>
                  <a:cubicBezTo>
                    <a:pt x="2054" y="4496"/>
                    <a:pt x="1911" y="4955"/>
                    <a:pt x="2200" y="5285"/>
                  </a:cubicBezTo>
                  <a:cubicBezTo>
                    <a:pt x="2247" y="5339"/>
                    <a:pt x="2306" y="5362"/>
                    <a:pt x="2366" y="5362"/>
                  </a:cubicBezTo>
                  <a:cubicBezTo>
                    <a:pt x="2478" y="5362"/>
                    <a:pt x="2592" y="5281"/>
                    <a:pt x="2632" y="5171"/>
                  </a:cubicBezTo>
                  <a:cubicBezTo>
                    <a:pt x="2723" y="4904"/>
                    <a:pt x="2801" y="4634"/>
                    <a:pt x="2861" y="4358"/>
                  </a:cubicBezTo>
                  <a:cubicBezTo>
                    <a:pt x="2925" y="4602"/>
                    <a:pt x="2994" y="4845"/>
                    <a:pt x="3072" y="5083"/>
                  </a:cubicBezTo>
                  <a:cubicBezTo>
                    <a:pt x="3112" y="5205"/>
                    <a:pt x="3227" y="5265"/>
                    <a:pt x="3338" y="5265"/>
                  </a:cubicBezTo>
                  <a:cubicBezTo>
                    <a:pt x="3468" y="5265"/>
                    <a:pt x="3593" y="5181"/>
                    <a:pt x="3581" y="5014"/>
                  </a:cubicBezTo>
                  <a:cubicBezTo>
                    <a:pt x="3544" y="4528"/>
                    <a:pt x="3447" y="4051"/>
                    <a:pt x="3292" y="3592"/>
                  </a:cubicBezTo>
                  <a:lnTo>
                    <a:pt x="3292" y="3592"/>
                  </a:lnTo>
                  <a:cubicBezTo>
                    <a:pt x="3342" y="3630"/>
                    <a:pt x="3392" y="3670"/>
                    <a:pt x="3439" y="3712"/>
                  </a:cubicBezTo>
                  <a:cubicBezTo>
                    <a:pt x="3723" y="3941"/>
                    <a:pt x="4012" y="4180"/>
                    <a:pt x="4379" y="4248"/>
                  </a:cubicBezTo>
                  <a:cubicBezTo>
                    <a:pt x="4398" y="4252"/>
                    <a:pt x="4416" y="4254"/>
                    <a:pt x="4435" y="4254"/>
                  </a:cubicBezTo>
                  <a:cubicBezTo>
                    <a:pt x="4652" y="4254"/>
                    <a:pt x="4812" y="3994"/>
                    <a:pt x="4631" y="3817"/>
                  </a:cubicBezTo>
                  <a:cubicBezTo>
                    <a:pt x="4332" y="3528"/>
                    <a:pt x="3989" y="3300"/>
                    <a:pt x="3613" y="3139"/>
                  </a:cubicBezTo>
                  <a:cubicBezTo>
                    <a:pt x="4186" y="2987"/>
                    <a:pt x="4810" y="2978"/>
                    <a:pt x="5314" y="2625"/>
                  </a:cubicBezTo>
                  <a:cubicBezTo>
                    <a:pt x="5460" y="2519"/>
                    <a:pt x="5502" y="2272"/>
                    <a:pt x="5314" y="2176"/>
                  </a:cubicBezTo>
                  <a:cubicBezTo>
                    <a:pt x="5182" y="2110"/>
                    <a:pt x="5050" y="2085"/>
                    <a:pt x="4918" y="2085"/>
                  </a:cubicBezTo>
                  <a:cubicBezTo>
                    <a:pt x="4727" y="2085"/>
                    <a:pt x="4536" y="2137"/>
                    <a:pt x="4347" y="2193"/>
                  </a:cubicBezTo>
                  <a:cubicBezTo>
                    <a:pt x="4672" y="1969"/>
                    <a:pt x="5003" y="1744"/>
                    <a:pt x="5328" y="1520"/>
                  </a:cubicBezTo>
                  <a:cubicBezTo>
                    <a:pt x="5540" y="1374"/>
                    <a:pt x="5447" y="1036"/>
                    <a:pt x="5208" y="1036"/>
                  </a:cubicBezTo>
                  <a:cubicBezTo>
                    <a:pt x="5184" y="1036"/>
                    <a:pt x="5158" y="1040"/>
                    <a:pt x="5130" y="1048"/>
                  </a:cubicBezTo>
                  <a:cubicBezTo>
                    <a:pt x="4690" y="1167"/>
                    <a:pt x="4268" y="1332"/>
                    <a:pt x="3874" y="1543"/>
                  </a:cubicBezTo>
                  <a:cubicBezTo>
                    <a:pt x="4099" y="1175"/>
                    <a:pt x="4305" y="800"/>
                    <a:pt x="4484" y="405"/>
                  </a:cubicBezTo>
                  <a:cubicBezTo>
                    <a:pt x="4561" y="241"/>
                    <a:pt x="4436" y="1"/>
                    <a:pt x="4267"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45"/>
            <p:cNvSpPr/>
            <p:nvPr/>
          </p:nvSpPr>
          <p:spPr>
            <a:xfrm>
              <a:off x="8320753" y="3739199"/>
              <a:ext cx="188915" cy="286922"/>
            </a:xfrm>
            <a:custGeom>
              <a:avLst/>
              <a:gdLst/>
              <a:ahLst/>
              <a:cxnLst/>
              <a:rect l="l" t="t" r="r" b="b"/>
              <a:pathLst>
                <a:path w="6014" h="9134" extrusionOk="0">
                  <a:moveTo>
                    <a:pt x="3857" y="0"/>
                  </a:moveTo>
                  <a:cubicBezTo>
                    <a:pt x="3804" y="0"/>
                    <a:pt x="3749" y="17"/>
                    <a:pt x="3706" y="53"/>
                  </a:cubicBezTo>
                  <a:cubicBezTo>
                    <a:pt x="3284" y="397"/>
                    <a:pt x="3009" y="893"/>
                    <a:pt x="2926" y="1424"/>
                  </a:cubicBezTo>
                  <a:cubicBezTo>
                    <a:pt x="2853" y="1177"/>
                    <a:pt x="2766" y="929"/>
                    <a:pt x="2661" y="681"/>
                  </a:cubicBezTo>
                  <a:cubicBezTo>
                    <a:pt x="2622" y="589"/>
                    <a:pt x="2538" y="507"/>
                    <a:pt x="2436" y="507"/>
                  </a:cubicBezTo>
                  <a:cubicBezTo>
                    <a:pt x="2417" y="507"/>
                    <a:pt x="2396" y="510"/>
                    <a:pt x="2376" y="516"/>
                  </a:cubicBezTo>
                  <a:cubicBezTo>
                    <a:pt x="1757" y="728"/>
                    <a:pt x="1762" y="1392"/>
                    <a:pt x="1886" y="1924"/>
                  </a:cubicBezTo>
                  <a:cubicBezTo>
                    <a:pt x="1886" y="1928"/>
                    <a:pt x="1890" y="1934"/>
                    <a:pt x="1890" y="1938"/>
                  </a:cubicBezTo>
                  <a:cubicBezTo>
                    <a:pt x="1844" y="1892"/>
                    <a:pt x="1803" y="1841"/>
                    <a:pt x="1757" y="1796"/>
                  </a:cubicBezTo>
                  <a:cubicBezTo>
                    <a:pt x="1705" y="1742"/>
                    <a:pt x="1645" y="1719"/>
                    <a:pt x="1586" y="1719"/>
                  </a:cubicBezTo>
                  <a:cubicBezTo>
                    <a:pt x="1479" y="1719"/>
                    <a:pt x="1375" y="1796"/>
                    <a:pt x="1330" y="1906"/>
                  </a:cubicBezTo>
                  <a:cubicBezTo>
                    <a:pt x="1165" y="2332"/>
                    <a:pt x="1211" y="2796"/>
                    <a:pt x="1408" y="3185"/>
                  </a:cubicBezTo>
                  <a:cubicBezTo>
                    <a:pt x="1336" y="3185"/>
                    <a:pt x="1262" y="3185"/>
                    <a:pt x="1188" y="3190"/>
                  </a:cubicBezTo>
                  <a:cubicBezTo>
                    <a:pt x="785" y="3222"/>
                    <a:pt x="413" y="3479"/>
                    <a:pt x="505" y="3928"/>
                  </a:cubicBezTo>
                  <a:cubicBezTo>
                    <a:pt x="587" y="4313"/>
                    <a:pt x="858" y="4607"/>
                    <a:pt x="1202" y="4772"/>
                  </a:cubicBezTo>
                  <a:cubicBezTo>
                    <a:pt x="936" y="4896"/>
                    <a:pt x="680" y="5038"/>
                    <a:pt x="441" y="5208"/>
                  </a:cubicBezTo>
                  <a:cubicBezTo>
                    <a:pt x="281" y="5322"/>
                    <a:pt x="321" y="5602"/>
                    <a:pt x="541" y="5602"/>
                  </a:cubicBezTo>
                  <a:cubicBezTo>
                    <a:pt x="543" y="5602"/>
                    <a:pt x="545" y="5602"/>
                    <a:pt x="547" y="5602"/>
                  </a:cubicBezTo>
                  <a:cubicBezTo>
                    <a:pt x="730" y="5593"/>
                    <a:pt x="909" y="5575"/>
                    <a:pt x="1083" y="5538"/>
                  </a:cubicBezTo>
                  <a:lnTo>
                    <a:pt x="1083" y="5538"/>
                  </a:lnTo>
                  <a:cubicBezTo>
                    <a:pt x="1042" y="5579"/>
                    <a:pt x="1005" y="5621"/>
                    <a:pt x="964" y="5662"/>
                  </a:cubicBezTo>
                  <a:cubicBezTo>
                    <a:pt x="680" y="5983"/>
                    <a:pt x="1" y="6588"/>
                    <a:pt x="350" y="7061"/>
                  </a:cubicBezTo>
                  <a:cubicBezTo>
                    <a:pt x="449" y="7195"/>
                    <a:pt x="573" y="7247"/>
                    <a:pt x="704" y="7247"/>
                  </a:cubicBezTo>
                  <a:cubicBezTo>
                    <a:pt x="814" y="7247"/>
                    <a:pt x="929" y="7211"/>
                    <a:pt x="1037" y="7156"/>
                  </a:cubicBezTo>
                  <a:lnTo>
                    <a:pt x="1037" y="7156"/>
                  </a:lnTo>
                  <a:cubicBezTo>
                    <a:pt x="1005" y="7290"/>
                    <a:pt x="978" y="7427"/>
                    <a:pt x="968" y="7575"/>
                  </a:cubicBezTo>
                  <a:cubicBezTo>
                    <a:pt x="956" y="7688"/>
                    <a:pt x="1066" y="7768"/>
                    <a:pt x="1170" y="7768"/>
                  </a:cubicBezTo>
                  <a:cubicBezTo>
                    <a:pt x="1218" y="7768"/>
                    <a:pt x="1265" y="7751"/>
                    <a:pt x="1298" y="7712"/>
                  </a:cubicBezTo>
                  <a:cubicBezTo>
                    <a:pt x="1321" y="7689"/>
                    <a:pt x="1340" y="7666"/>
                    <a:pt x="1358" y="7643"/>
                  </a:cubicBezTo>
                  <a:lnTo>
                    <a:pt x="1358" y="7643"/>
                  </a:lnTo>
                  <a:cubicBezTo>
                    <a:pt x="1262" y="8028"/>
                    <a:pt x="1220" y="8455"/>
                    <a:pt x="1514" y="8688"/>
                  </a:cubicBezTo>
                  <a:cubicBezTo>
                    <a:pt x="1558" y="8724"/>
                    <a:pt x="1605" y="8741"/>
                    <a:pt x="1651" y="8741"/>
                  </a:cubicBezTo>
                  <a:cubicBezTo>
                    <a:pt x="1729" y="8741"/>
                    <a:pt x="1802" y="8691"/>
                    <a:pt x="1840" y="8601"/>
                  </a:cubicBezTo>
                  <a:cubicBezTo>
                    <a:pt x="2024" y="8152"/>
                    <a:pt x="2202" y="7702"/>
                    <a:pt x="2386" y="7253"/>
                  </a:cubicBezTo>
                  <a:lnTo>
                    <a:pt x="2386" y="7253"/>
                  </a:lnTo>
                  <a:cubicBezTo>
                    <a:pt x="2381" y="7317"/>
                    <a:pt x="2376" y="7382"/>
                    <a:pt x="2376" y="7446"/>
                  </a:cubicBezTo>
                  <a:cubicBezTo>
                    <a:pt x="2363" y="7831"/>
                    <a:pt x="2358" y="8235"/>
                    <a:pt x="2418" y="8615"/>
                  </a:cubicBezTo>
                  <a:cubicBezTo>
                    <a:pt x="2454" y="8845"/>
                    <a:pt x="2587" y="9120"/>
                    <a:pt x="2853" y="9133"/>
                  </a:cubicBezTo>
                  <a:cubicBezTo>
                    <a:pt x="2860" y="9133"/>
                    <a:pt x="2866" y="9134"/>
                    <a:pt x="2872" y="9134"/>
                  </a:cubicBezTo>
                  <a:cubicBezTo>
                    <a:pt x="3198" y="9134"/>
                    <a:pt x="3226" y="8643"/>
                    <a:pt x="3289" y="8400"/>
                  </a:cubicBezTo>
                  <a:cubicBezTo>
                    <a:pt x="3394" y="8009"/>
                    <a:pt x="3472" y="7615"/>
                    <a:pt x="3527" y="7217"/>
                  </a:cubicBezTo>
                  <a:cubicBezTo>
                    <a:pt x="3555" y="7010"/>
                    <a:pt x="3578" y="6804"/>
                    <a:pt x="3596" y="6597"/>
                  </a:cubicBezTo>
                  <a:cubicBezTo>
                    <a:pt x="3720" y="6951"/>
                    <a:pt x="3872" y="7290"/>
                    <a:pt x="4069" y="7611"/>
                  </a:cubicBezTo>
                  <a:cubicBezTo>
                    <a:pt x="4108" y="7673"/>
                    <a:pt x="4165" y="7701"/>
                    <a:pt x="4222" y="7701"/>
                  </a:cubicBezTo>
                  <a:cubicBezTo>
                    <a:pt x="4284" y="7701"/>
                    <a:pt x="4347" y="7668"/>
                    <a:pt x="4390" y="7611"/>
                  </a:cubicBezTo>
                  <a:cubicBezTo>
                    <a:pt x="4655" y="7266"/>
                    <a:pt x="4545" y="6809"/>
                    <a:pt x="4408" y="6413"/>
                  </a:cubicBezTo>
                  <a:lnTo>
                    <a:pt x="4408" y="6413"/>
                  </a:lnTo>
                  <a:cubicBezTo>
                    <a:pt x="4559" y="6555"/>
                    <a:pt x="4730" y="6663"/>
                    <a:pt x="4902" y="6663"/>
                  </a:cubicBezTo>
                  <a:cubicBezTo>
                    <a:pt x="4992" y="6663"/>
                    <a:pt x="5081" y="6634"/>
                    <a:pt x="5169" y="6565"/>
                  </a:cubicBezTo>
                  <a:cubicBezTo>
                    <a:pt x="5563" y="6254"/>
                    <a:pt x="5182" y="5511"/>
                    <a:pt x="5000" y="5175"/>
                  </a:cubicBezTo>
                  <a:cubicBezTo>
                    <a:pt x="4985" y="5158"/>
                    <a:pt x="4972" y="5139"/>
                    <a:pt x="4962" y="5116"/>
                  </a:cubicBezTo>
                  <a:lnTo>
                    <a:pt x="4962" y="5116"/>
                  </a:lnTo>
                  <a:cubicBezTo>
                    <a:pt x="5091" y="5175"/>
                    <a:pt x="5224" y="5230"/>
                    <a:pt x="5362" y="5276"/>
                  </a:cubicBezTo>
                  <a:cubicBezTo>
                    <a:pt x="5388" y="5285"/>
                    <a:pt x="5412" y="5290"/>
                    <a:pt x="5436" y="5290"/>
                  </a:cubicBezTo>
                  <a:cubicBezTo>
                    <a:pt x="5604" y="5290"/>
                    <a:pt x="5705" y="5077"/>
                    <a:pt x="5633" y="4923"/>
                  </a:cubicBezTo>
                  <a:cubicBezTo>
                    <a:pt x="5472" y="4612"/>
                    <a:pt x="5252" y="4355"/>
                    <a:pt x="4990" y="4135"/>
                  </a:cubicBezTo>
                  <a:lnTo>
                    <a:pt x="4990" y="4135"/>
                  </a:lnTo>
                  <a:cubicBezTo>
                    <a:pt x="5051" y="4138"/>
                    <a:pt x="5112" y="4140"/>
                    <a:pt x="5172" y="4140"/>
                  </a:cubicBezTo>
                  <a:cubicBezTo>
                    <a:pt x="5286" y="4140"/>
                    <a:pt x="5399" y="4135"/>
                    <a:pt x="5513" y="4125"/>
                  </a:cubicBezTo>
                  <a:cubicBezTo>
                    <a:pt x="5669" y="4112"/>
                    <a:pt x="5798" y="3979"/>
                    <a:pt x="5751" y="3814"/>
                  </a:cubicBezTo>
                  <a:cubicBezTo>
                    <a:pt x="5641" y="3424"/>
                    <a:pt x="5371" y="3213"/>
                    <a:pt x="5045" y="3098"/>
                  </a:cubicBezTo>
                  <a:cubicBezTo>
                    <a:pt x="5288" y="3001"/>
                    <a:pt x="5527" y="2906"/>
                    <a:pt x="5770" y="2804"/>
                  </a:cubicBezTo>
                  <a:cubicBezTo>
                    <a:pt x="5967" y="2726"/>
                    <a:pt x="6013" y="2415"/>
                    <a:pt x="5770" y="2355"/>
                  </a:cubicBezTo>
                  <a:cubicBezTo>
                    <a:pt x="5563" y="2302"/>
                    <a:pt x="5354" y="2276"/>
                    <a:pt x="5146" y="2276"/>
                  </a:cubicBezTo>
                  <a:cubicBezTo>
                    <a:pt x="5018" y="2276"/>
                    <a:pt x="4891" y="2285"/>
                    <a:pt x="4765" y="2305"/>
                  </a:cubicBezTo>
                  <a:cubicBezTo>
                    <a:pt x="5023" y="2071"/>
                    <a:pt x="5279" y="1837"/>
                    <a:pt x="5536" y="1608"/>
                  </a:cubicBezTo>
                  <a:cubicBezTo>
                    <a:pt x="5653" y="1504"/>
                    <a:pt x="5553" y="1327"/>
                    <a:pt x="5421" y="1327"/>
                  </a:cubicBezTo>
                  <a:cubicBezTo>
                    <a:pt x="5408" y="1327"/>
                    <a:pt x="5394" y="1329"/>
                    <a:pt x="5380" y="1333"/>
                  </a:cubicBezTo>
                  <a:cubicBezTo>
                    <a:pt x="5000" y="1429"/>
                    <a:pt x="4646" y="1576"/>
                    <a:pt x="4329" y="1773"/>
                  </a:cubicBezTo>
                  <a:cubicBezTo>
                    <a:pt x="4472" y="1484"/>
                    <a:pt x="4596" y="1185"/>
                    <a:pt x="4710" y="878"/>
                  </a:cubicBezTo>
                  <a:cubicBezTo>
                    <a:pt x="4763" y="723"/>
                    <a:pt x="4623" y="604"/>
                    <a:pt x="4486" y="604"/>
                  </a:cubicBezTo>
                  <a:cubicBezTo>
                    <a:pt x="4433" y="604"/>
                    <a:pt x="4380" y="622"/>
                    <a:pt x="4339" y="663"/>
                  </a:cubicBezTo>
                  <a:cubicBezTo>
                    <a:pt x="4215" y="791"/>
                    <a:pt x="4100" y="925"/>
                    <a:pt x="3995" y="1067"/>
                  </a:cubicBezTo>
                  <a:cubicBezTo>
                    <a:pt x="4027" y="778"/>
                    <a:pt x="4045" y="489"/>
                    <a:pt x="4060" y="200"/>
                  </a:cubicBezTo>
                  <a:cubicBezTo>
                    <a:pt x="4066" y="69"/>
                    <a:pt x="3964" y="0"/>
                    <a:pt x="385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45"/>
            <p:cNvSpPr/>
            <p:nvPr/>
          </p:nvSpPr>
          <p:spPr>
            <a:xfrm>
              <a:off x="8350533" y="3794676"/>
              <a:ext cx="110132" cy="164853"/>
            </a:xfrm>
            <a:custGeom>
              <a:avLst/>
              <a:gdLst/>
              <a:ahLst/>
              <a:cxnLst/>
              <a:rect l="l" t="t" r="r" b="b"/>
              <a:pathLst>
                <a:path w="3506" h="5248" extrusionOk="0">
                  <a:moveTo>
                    <a:pt x="1898" y="0"/>
                  </a:moveTo>
                  <a:cubicBezTo>
                    <a:pt x="1810" y="0"/>
                    <a:pt x="1722" y="35"/>
                    <a:pt x="1667" y="113"/>
                  </a:cubicBezTo>
                  <a:cubicBezTo>
                    <a:pt x="1557" y="259"/>
                    <a:pt x="1465" y="410"/>
                    <a:pt x="1378" y="571"/>
                  </a:cubicBezTo>
                  <a:cubicBezTo>
                    <a:pt x="1383" y="526"/>
                    <a:pt x="1391" y="479"/>
                    <a:pt x="1396" y="433"/>
                  </a:cubicBezTo>
                  <a:cubicBezTo>
                    <a:pt x="1424" y="239"/>
                    <a:pt x="1272" y="109"/>
                    <a:pt x="1126" y="109"/>
                  </a:cubicBezTo>
                  <a:cubicBezTo>
                    <a:pt x="1030" y="109"/>
                    <a:pt x="936" y="165"/>
                    <a:pt x="896" y="296"/>
                  </a:cubicBezTo>
                  <a:cubicBezTo>
                    <a:pt x="740" y="810"/>
                    <a:pt x="695" y="1341"/>
                    <a:pt x="704" y="1874"/>
                  </a:cubicBezTo>
                  <a:cubicBezTo>
                    <a:pt x="663" y="1813"/>
                    <a:pt x="617" y="1754"/>
                    <a:pt x="575" y="1694"/>
                  </a:cubicBezTo>
                  <a:cubicBezTo>
                    <a:pt x="516" y="1616"/>
                    <a:pt x="427" y="1580"/>
                    <a:pt x="341" y="1580"/>
                  </a:cubicBezTo>
                  <a:cubicBezTo>
                    <a:pt x="185" y="1580"/>
                    <a:pt x="39" y="1697"/>
                    <a:pt x="98" y="1891"/>
                  </a:cubicBezTo>
                  <a:cubicBezTo>
                    <a:pt x="162" y="2098"/>
                    <a:pt x="236" y="2295"/>
                    <a:pt x="323" y="2492"/>
                  </a:cubicBezTo>
                  <a:cubicBezTo>
                    <a:pt x="199" y="2571"/>
                    <a:pt x="130" y="2754"/>
                    <a:pt x="263" y="2896"/>
                  </a:cubicBezTo>
                  <a:cubicBezTo>
                    <a:pt x="373" y="3011"/>
                    <a:pt x="483" y="3125"/>
                    <a:pt x="593" y="3244"/>
                  </a:cubicBezTo>
                  <a:cubicBezTo>
                    <a:pt x="268" y="3648"/>
                    <a:pt x="79" y="4139"/>
                    <a:pt x="20" y="4662"/>
                  </a:cubicBezTo>
                  <a:cubicBezTo>
                    <a:pt x="0" y="4817"/>
                    <a:pt x="144" y="4913"/>
                    <a:pt x="283" y="4913"/>
                  </a:cubicBezTo>
                  <a:cubicBezTo>
                    <a:pt x="370" y="4913"/>
                    <a:pt x="455" y="4875"/>
                    <a:pt x="498" y="4790"/>
                  </a:cubicBezTo>
                  <a:cubicBezTo>
                    <a:pt x="612" y="4560"/>
                    <a:pt x="735" y="4332"/>
                    <a:pt x="869" y="4111"/>
                  </a:cubicBezTo>
                  <a:lnTo>
                    <a:pt x="869" y="4111"/>
                  </a:lnTo>
                  <a:cubicBezTo>
                    <a:pt x="860" y="4427"/>
                    <a:pt x="883" y="4749"/>
                    <a:pt x="932" y="5074"/>
                  </a:cubicBezTo>
                  <a:cubicBezTo>
                    <a:pt x="951" y="5191"/>
                    <a:pt x="1058" y="5248"/>
                    <a:pt x="1166" y="5248"/>
                  </a:cubicBezTo>
                  <a:cubicBezTo>
                    <a:pt x="1275" y="5248"/>
                    <a:pt x="1385" y="5189"/>
                    <a:pt x="1406" y="5074"/>
                  </a:cubicBezTo>
                  <a:cubicBezTo>
                    <a:pt x="1446" y="4859"/>
                    <a:pt x="1483" y="4647"/>
                    <a:pt x="1520" y="4437"/>
                  </a:cubicBezTo>
                  <a:cubicBezTo>
                    <a:pt x="1543" y="4529"/>
                    <a:pt x="1565" y="4615"/>
                    <a:pt x="1598" y="4702"/>
                  </a:cubicBezTo>
                  <a:cubicBezTo>
                    <a:pt x="1636" y="4827"/>
                    <a:pt x="1744" y="4887"/>
                    <a:pt x="1850" y="4887"/>
                  </a:cubicBezTo>
                  <a:cubicBezTo>
                    <a:pt x="1979" y="4887"/>
                    <a:pt x="2105" y="4800"/>
                    <a:pt x="2102" y="4634"/>
                  </a:cubicBezTo>
                  <a:cubicBezTo>
                    <a:pt x="2102" y="4281"/>
                    <a:pt x="2079" y="3932"/>
                    <a:pt x="2033" y="3580"/>
                  </a:cubicBezTo>
                  <a:lnTo>
                    <a:pt x="2033" y="3580"/>
                  </a:lnTo>
                  <a:cubicBezTo>
                    <a:pt x="2176" y="3703"/>
                    <a:pt x="2327" y="3818"/>
                    <a:pt x="2492" y="3919"/>
                  </a:cubicBezTo>
                  <a:cubicBezTo>
                    <a:pt x="2530" y="3941"/>
                    <a:pt x="2572" y="3951"/>
                    <a:pt x="2613" y="3951"/>
                  </a:cubicBezTo>
                  <a:cubicBezTo>
                    <a:pt x="2774" y="3951"/>
                    <a:pt x="2932" y="3797"/>
                    <a:pt x="2873" y="3625"/>
                  </a:cubicBezTo>
                  <a:cubicBezTo>
                    <a:pt x="2763" y="3305"/>
                    <a:pt x="2593" y="3015"/>
                    <a:pt x="2369" y="2776"/>
                  </a:cubicBezTo>
                  <a:cubicBezTo>
                    <a:pt x="2523" y="2733"/>
                    <a:pt x="2684" y="2720"/>
                    <a:pt x="2846" y="2720"/>
                  </a:cubicBezTo>
                  <a:cubicBezTo>
                    <a:pt x="2953" y="2720"/>
                    <a:pt x="3061" y="2726"/>
                    <a:pt x="3167" y="2731"/>
                  </a:cubicBezTo>
                  <a:cubicBezTo>
                    <a:pt x="3170" y="2731"/>
                    <a:pt x="3173" y="2731"/>
                    <a:pt x="3176" y="2731"/>
                  </a:cubicBezTo>
                  <a:cubicBezTo>
                    <a:pt x="3505" y="2731"/>
                    <a:pt x="3484" y="2249"/>
                    <a:pt x="3167" y="2213"/>
                  </a:cubicBezTo>
                  <a:cubicBezTo>
                    <a:pt x="3038" y="2194"/>
                    <a:pt x="2914" y="2185"/>
                    <a:pt x="2786" y="2181"/>
                  </a:cubicBezTo>
                  <a:cubicBezTo>
                    <a:pt x="2969" y="1965"/>
                    <a:pt x="3148" y="1745"/>
                    <a:pt x="3322" y="1516"/>
                  </a:cubicBezTo>
                  <a:cubicBezTo>
                    <a:pt x="3454" y="1342"/>
                    <a:pt x="3264" y="1127"/>
                    <a:pt x="3079" y="1127"/>
                  </a:cubicBezTo>
                  <a:cubicBezTo>
                    <a:pt x="3020" y="1127"/>
                    <a:pt x="2961" y="1150"/>
                    <a:pt x="2914" y="1204"/>
                  </a:cubicBezTo>
                  <a:cubicBezTo>
                    <a:pt x="2712" y="1434"/>
                    <a:pt x="2501" y="1648"/>
                    <a:pt x="2272" y="1846"/>
                  </a:cubicBezTo>
                  <a:cubicBezTo>
                    <a:pt x="2465" y="1451"/>
                    <a:pt x="2689" y="1070"/>
                    <a:pt x="2937" y="708"/>
                  </a:cubicBezTo>
                  <a:cubicBezTo>
                    <a:pt x="3070" y="519"/>
                    <a:pt x="2885" y="329"/>
                    <a:pt x="2697" y="329"/>
                  </a:cubicBezTo>
                  <a:cubicBezTo>
                    <a:pt x="2659" y="329"/>
                    <a:pt x="2620" y="337"/>
                    <a:pt x="2583" y="355"/>
                  </a:cubicBezTo>
                  <a:cubicBezTo>
                    <a:pt x="2304" y="493"/>
                    <a:pt x="2094" y="727"/>
                    <a:pt x="1914" y="979"/>
                  </a:cubicBezTo>
                  <a:cubicBezTo>
                    <a:pt x="1978" y="754"/>
                    <a:pt x="2052" y="530"/>
                    <a:pt x="2139" y="310"/>
                  </a:cubicBezTo>
                  <a:cubicBezTo>
                    <a:pt x="2213" y="119"/>
                    <a:pt x="2058" y="0"/>
                    <a:pt x="1898"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598" name="Google Shape;3598;p45"/>
          <p:cNvSpPr txBox="1">
            <a:spLocks noGrp="1"/>
          </p:cNvSpPr>
          <p:nvPr>
            <p:ph type="title"/>
          </p:nvPr>
        </p:nvSpPr>
        <p:spPr>
          <a:xfrm>
            <a:off x="1863875" y="519400"/>
            <a:ext cx="54162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3599" name="Google Shape;3599;p45"/>
          <p:cNvPicPr preferRelativeResize="0"/>
          <p:nvPr/>
        </p:nvPicPr>
        <p:blipFill>
          <a:blip r:embed="rId2">
            <a:alphaModFix amt="50000"/>
          </a:blip>
          <a:stretch>
            <a:fillRect/>
          </a:stretch>
        </p:blipFill>
        <p:spPr>
          <a:xfrm>
            <a:off x="-1767449" y="-1731832"/>
            <a:ext cx="3852000" cy="3445953"/>
          </a:xfrm>
          <a:prstGeom prst="rect">
            <a:avLst/>
          </a:prstGeom>
          <a:noFill/>
          <a:ln>
            <a:noFill/>
          </a:ln>
        </p:spPr>
      </p:pic>
      <p:pic>
        <p:nvPicPr>
          <p:cNvPr id="3600" name="Google Shape;3600;p45"/>
          <p:cNvPicPr preferRelativeResize="0"/>
          <p:nvPr/>
        </p:nvPicPr>
        <p:blipFill>
          <a:blip r:embed="rId2">
            <a:alphaModFix amt="50000"/>
          </a:blip>
          <a:stretch>
            <a:fillRect/>
          </a:stretch>
        </p:blipFill>
        <p:spPr>
          <a:xfrm>
            <a:off x="7280076" y="3635068"/>
            <a:ext cx="3852000" cy="3445953"/>
          </a:xfrm>
          <a:prstGeom prst="rect">
            <a:avLst/>
          </a:prstGeom>
          <a:noFill/>
          <a:ln>
            <a:noFill/>
          </a:ln>
        </p:spPr>
      </p:pic>
    </p:spTree>
    <p:extLst>
      <p:ext uri="{BB962C8B-B14F-4D97-AF65-F5344CB8AC3E}">
        <p14:creationId xmlns:p14="http://schemas.microsoft.com/office/powerpoint/2010/main" val="3436765057"/>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matchingName="Title only 9">
  <p:cSld name="Title only 9">
    <p:spTree>
      <p:nvGrpSpPr>
        <p:cNvPr id="1" name="Shape 3601"/>
        <p:cNvGrpSpPr/>
        <p:nvPr/>
      </p:nvGrpSpPr>
      <p:grpSpPr>
        <a:xfrm>
          <a:off x="0" y="0"/>
          <a:ext cx="0" cy="0"/>
          <a:chOff x="0" y="0"/>
          <a:chExt cx="0" cy="0"/>
        </a:xfrm>
      </p:grpSpPr>
      <p:sp>
        <p:nvSpPr>
          <p:cNvPr id="3602" name="Google Shape;3602;p46"/>
          <p:cNvSpPr/>
          <p:nvPr/>
        </p:nvSpPr>
        <p:spPr>
          <a:xfrm rot="5399931">
            <a:off x="1882052" y="-676593"/>
            <a:ext cx="5341988" cy="6496676"/>
          </a:xfrm>
          <a:custGeom>
            <a:avLst/>
            <a:gdLst/>
            <a:ahLst/>
            <a:cxnLst/>
            <a:rect l="l" t="t" r="r" b="b"/>
            <a:pathLst>
              <a:path w="43199" h="42662" extrusionOk="0">
                <a:moveTo>
                  <a:pt x="20782" y="1"/>
                </a:moveTo>
                <a:cubicBezTo>
                  <a:pt x="15645" y="1"/>
                  <a:pt x="9975" y="653"/>
                  <a:pt x="7773" y="3589"/>
                </a:cubicBezTo>
                <a:cubicBezTo>
                  <a:pt x="1102" y="12462"/>
                  <a:pt x="14578" y="15664"/>
                  <a:pt x="8941" y="24137"/>
                </a:cubicBezTo>
                <a:cubicBezTo>
                  <a:pt x="5572" y="28673"/>
                  <a:pt x="1" y="35878"/>
                  <a:pt x="7006" y="39981"/>
                </a:cubicBezTo>
                <a:cubicBezTo>
                  <a:pt x="10665" y="41732"/>
                  <a:pt x="15033" y="42661"/>
                  <a:pt x="19405" y="42661"/>
                </a:cubicBezTo>
                <a:cubicBezTo>
                  <a:pt x="25198" y="42661"/>
                  <a:pt x="30996" y="41030"/>
                  <a:pt x="35159" y="37513"/>
                </a:cubicBezTo>
                <a:cubicBezTo>
                  <a:pt x="43198" y="28840"/>
                  <a:pt x="31190" y="25838"/>
                  <a:pt x="33191" y="18666"/>
                </a:cubicBezTo>
                <a:cubicBezTo>
                  <a:pt x="33925" y="17165"/>
                  <a:pt x="35493" y="16298"/>
                  <a:pt x="36627" y="15030"/>
                </a:cubicBezTo>
                <a:cubicBezTo>
                  <a:pt x="41697" y="8826"/>
                  <a:pt x="34692" y="987"/>
                  <a:pt x="27587" y="286"/>
                </a:cubicBezTo>
                <a:cubicBezTo>
                  <a:pt x="25786" y="164"/>
                  <a:pt x="23351" y="1"/>
                  <a:pt x="2078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603" name="Google Shape;3603;p46"/>
          <p:cNvGrpSpPr/>
          <p:nvPr/>
        </p:nvGrpSpPr>
        <p:grpSpPr>
          <a:xfrm rot="6885611">
            <a:off x="-353026" y="-1365618"/>
            <a:ext cx="1538917" cy="2748844"/>
            <a:chOff x="4594400" y="3206375"/>
            <a:chExt cx="328725" cy="587175"/>
          </a:xfrm>
        </p:grpSpPr>
        <p:sp>
          <p:nvSpPr>
            <p:cNvPr id="3604" name="Google Shape;3604;p46"/>
            <p:cNvSpPr/>
            <p:nvPr/>
          </p:nvSpPr>
          <p:spPr>
            <a:xfrm>
              <a:off x="4594400" y="3206375"/>
              <a:ext cx="328725" cy="394600"/>
            </a:xfrm>
            <a:custGeom>
              <a:avLst/>
              <a:gdLst/>
              <a:ahLst/>
              <a:cxnLst/>
              <a:rect l="l" t="t" r="r" b="b"/>
              <a:pathLst>
                <a:path w="13149" h="15784" extrusionOk="0">
                  <a:moveTo>
                    <a:pt x="7136" y="0"/>
                  </a:moveTo>
                  <a:cubicBezTo>
                    <a:pt x="7136" y="0"/>
                    <a:pt x="6179" y="1376"/>
                    <a:pt x="5059" y="2289"/>
                  </a:cubicBezTo>
                  <a:cubicBezTo>
                    <a:pt x="4922" y="2399"/>
                    <a:pt x="4780" y="2504"/>
                    <a:pt x="4638" y="2610"/>
                  </a:cubicBezTo>
                  <a:cubicBezTo>
                    <a:pt x="3904" y="3133"/>
                    <a:pt x="3051" y="3619"/>
                    <a:pt x="2289" y="4472"/>
                  </a:cubicBezTo>
                  <a:cubicBezTo>
                    <a:pt x="1629" y="5210"/>
                    <a:pt x="1033" y="6219"/>
                    <a:pt x="629" y="7764"/>
                  </a:cubicBezTo>
                  <a:cubicBezTo>
                    <a:pt x="1" y="10177"/>
                    <a:pt x="267" y="12213"/>
                    <a:pt x="1138" y="13515"/>
                  </a:cubicBezTo>
                  <a:cubicBezTo>
                    <a:pt x="1661" y="14300"/>
                    <a:pt x="2403" y="14823"/>
                    <a:pt x="3298" y="15001"/>
                  </a:cubicBezTo>
                  <a:cubicBezTo>
                    <a:pt x="3367" y="15015"/>
                    <a:pt x="3431" y="15024"/>
                    <a:pt x="3495" y="15033"/>
                  </a:cubicBezTo>
                  <a:cubicBezTo>
                    <a:pt x="3596" y="15047"/>
                    <a:pt x="3694" y="15054"/>
                    <a:pt x="3789" y="15054"/>
                  </a:cubicBezTo>
                  <a:cubicBezTo>
                    <a:pt x="5086" y="15054"/>
                    <a:pt x="5839" y="13800"/>
                    <a:pt x="5839" y="13800"/>
                  </a:cubicBezTo>
                  <a:cubicBezTo>
                    <a:pt x="5839" y="13800"/>
                    <a:pt x="5963" y="14478"/>
                    <a:pt x="6756" y="15235"/>
                  </a:cubicBezTo>
                  <a:cubicBezTo>
                    <a:pt x="7017" y="15487"/>
                    <a:pt x="7398" y="15644"/>
                    <a:pt x="7834" y="15726"/>
                  </a:cubicBezTo>
                  <a:cubicBezTo>
                    <a:pt x="8050" y="15765"/>
                    <a:pt x="8279" y="15784"/>
                    <a:pt x="8514" y="15784"/>
                  </a:cubicBezTo>
                  <a:cubicBezTo>
                    <a:pt x="9281" y="15784"/>
                    <a:pt x="10106" y="15584"/>
                    <a:pt x="10713" y="15225"/>
                  </a:cubicBezTo>
                  <a:cubicBezTo>
                    <a:pt x="10846" y="15148"/>
                    <a:pt x="10966" y="15066"/>
                    <a:pt x="11076" y="14973"/>
                  </a:cubicBezTo>
                  <a:cubicBezTo>
                    <a:pt x="13113" y="13263"/>
                    <a:pt x="13149" y="10351"/>
                    <a:pt x="12594" y="7383"/>
                  </a:cubicBezTo>
                  <a:cubicBezTo>
                    <a:pt x="12415" y="6420"/>
                    <a:pt x="12076" y="5545"/>
                    <a:pt x="11649" y="4756"/>
                  </a:cubicBezTo>
                  <a:cubicBezTo>
                    <a:pt x="11049" y="3637"/>
                    <a:pt x="10273" y="2697"/>
                    <a:pt x="9540" y="1954"/>
                  </a:cubicBezTo>
                  <a:cubicBezTo>
                    <a:pt x="8283" y="688"/>
                    <a:pt x="7136" y="0"/>
                    <a:pt x="713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46"/>
            <p:cNvSpPr/>
            <p:nvPr/>
          </p:nvSpPr>
          <p:spPr>
            <a:xfrm>
              <a:off x="4622825" y="3271625"/>
              <a:ext cx="87525" cy="309775"/>
            </a:xfrm>
            <a:custGeom>
              <a:avLst/>
              <a:gdLst/>
              <a:ahLst/>
              <a:cxnLst/>
              <a:rect l="l" t="t" r="r" b="b"/>
              <a:pathLst>
                <a:path w="3501" h="12391" extrusionOk="0">
                  <a:moveTo>
                    <a:pt x="3501" y="0"/>
                  </a:moveTo>
                  <a:lnTo>
                    <a:pt x="3501" y="0"/>
                  </a:lnTo>
                  <a:cubicBezTo>
                    <a:pt x="2767" y="523"/>
                    <a:pt x="1914" y="1009"/>
                    <a:pt x="1152" y="1862"/>
                  </a:cubicBezTo>
                  <a:cubicBezTo>
                    <a:pt x="951" y="4917"/>
                    <a:pt x="809" y="7993"/>
                    <a:pt x="1" y="10905"/>
                  </a:cubicBezTo>
                  <a:cubicBezTo>
                    <a:pt x="524" y="11690"/>
                    <a:pt x="1266" y="12213"/>
                    <a:pt x="2161" y="12391"/>
                  </a:cubicBezTo>
                  <a:cubicBezTo>
                    <a:pt x="2216" y="12185"/>
                    <a:pt x="2257" y="11978"/>
                    <a:pt x="2299" y="11768"/>
                  </a:cubicBezTo>
                  <a:cubicBezTo>
                    <a:pt x="2468" y="10869"/>
                    <a:pt x="2597" y="9952"/>
                    <a:pt x="2515" y="9038"/>
                  </a:cubicBezTo>
                  <a:cubicBezTo>
                    <a:pt x="2405" y="7883"/>
                    <a:pt x="1954" y="6765"/>
                    <a:pt x="1964" y="5599"/>
                  </a:cubicBezTo>
                  <a:cubicBezTo>
                    <a:pt x="1977" y="3664"/>
                    <a:pt x="3248" y="1884"/>
                    <a:pt x="350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46"/>
            <p:cNvSpPr/>
            <p:nvPr/>
          </p:nvSpPr>
          <p:spPr>
            <a:xfrm>
              <a:off x="4790225" y="3255225"/>
              <a:ext cx="95400" cy="345750"/>
            </a:xfrm>
            <a:custGeom>
              <a:avLst/>
              <a:gdLst/>
              <a:ahLst/>
              <a:cxnLst/>
              <a:rect l="l" t="t" r="r" b="b"/>
              <a:pathLst>
                <a:path w="3816" h="13830" extrusionOk="0">
                  <a:moveTo>
                    <a:pt x="1707" y="0"/>
                  </a:moveTo>
                  <a:lnTo>
                    <a:pt x="1707" y="0"/>
                  </a:lnTo>
                  <a:cubicBezTo>
                    <a:pt x="1725" y="197"/>
                    <a:pt x="1758" y="390"/>
                    <a:pt x="1785" y="582"/>
                  </a:cubicBezTo>
                  <a:cubicBezTo>
                    <a:pt x="2459" y="5031"/>
                    <a:pt x="1821" y="9662"/>
                    <a:pt x="1" y="13772"/>
                  </a:cubicBezTo>
                  <a:cubicBezTo>
                    <a:pt x="217" y="13811"/>
                    <a:pt x="446" y="13830"/>
                    <a:pt x="681" y="13830"/>
                  </a:cubicBezTo>
                  <a:cubicBezTo>
                    <a:pt x="1448" y="13830"/>
                    <a:pt x="2273" y="13630"/>
                    <a:pt x="2880" y="13271"/>
                  </a:cubicBezTo>
                  <a:cubicBezTo>
                    <a:pt x="3353" y="12075"/>
                    <a:pt x="3568" y="10777"/>
                    <a:pt x="3491" y="9497"/>
                  </a:cubicBezTo>
                  <a:cubicBezTo>
                    <a:pt x="3413" y="8145"/>
                    <a:pt x="3023" y="6805"/>
                    <a:pt x="3151" y="5453"/>
                  </a:cubicBezTo>
                  <a:cubicBezTo>
                    <a:pt x="3234" y="4545"/>
                    <a:pt x="3551" y="3678"/>
                    <a:pt x="3816" y="2802"/>
                  </a:cubicBezTo>
                  <a:cubicBezTo>
                    <a:pt x="3216" y="1683"/>
                    <a:pt x="2440" y="743"/>
                    <a:pt x="170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46"/>
            <p:cNvSpPr/>
            <p:nvPr/>
          </p:nvSpPr>
          <p:spPr>
            <a:xfrm>
              <a:off x="4601750" y="3206475"/>
              <a:ext cx="314975" cy="587075"/>
            </a:xfrm>
            <a:custGeom>
              <a:avLst/>
              <a:gdLst/>
              <a:ahLst/>
              <a:cxnLst/>
              <a:rect l="l" t="t" r="r" b="b"/>
              <a:pathLst>
                <a:path w="12599" h="23483" extrusionOk="0">
                  <a:moveTo>
                    <a:pt x="6852" y="1"/>
                  </a:moveTo>
                  <a:cubicBezTo>
                    <a:pt x="6852" y="1"/>
                    <a:pt x="6838" y="20"/>
                    <a:pt x="6810" y="60"/>
                  </a:cubicBezTo>
                  <a:cubicBezTo>
                    <a:pt x="6797" y="107"/>
                    <a:pt x="6783" y="153"/>
                    <a:pt x="6774" y="198"/>
                  </a:cubicBezTo>
                  <a:cubicBezTo>
                    <a:pt x="6677" y="565"/>
                    <a:pt x="6586" y="936"/>
                    <a:pt x="6508" y="1313"/>
                  </a:cubicBezTo>
                  <a:cubicBezTo>
                    <a:pt x="6457" y="1560"/>
                    <a:pt x="6407" y="1808"/>
                    <a:pt x="6361" y="2056"/>
                  </a:cubicBezTo>
                  <a:cubicBezTo>
                    <a:pt x="6283" y="1804"/>
                    <a:pt x="6177" y="1560"/>
                    <a:pt x="6044" y="1326"/>
                  </a:cubicBezTo>
                  <a:cubicBezTo>
                    <a:pt x="6012" y="1262"/>
                    <a:pt x="5976" y="1203"/>
                    <a:pt x="5940" y="1143"/>
                  </a:cubicBezTo>
                  <a:cubicBezTo>
                    <a:pt x="5902" y="1180"/>
                    <a:pt x="5870" y="1221"/>
                    <a:pt x="5834" y="1258"/>
                  </a:cubicBezTo>
                  <a:cubicBezTo>
                    <a:pt x="5866" y="1308"/>
                    <a:pt x="5893" y="1354"/>
                    <a:pt x="5921" y="1404"/>
                  </a:cubicBezTo>
                  <a:cubicBezTo>
                    <a:pt x="6072" y="1666"/>
                    <a:pt x="6209" y="1941"/>
                    <a:pt x="6334" y="2221"/>
                  </a:cubicBezTo>
                  <a:cubicBezTo>
                    <a:pt x="6251" y="2661"/>
                    <a:pt x="6182" y="3097"/>
                    <a:pt x="6114" y="3537"/>
                  </a:cubicBezTo>
                  <a:cubicBezTo>
                    <a:pt x="6072" y="3817"/>
                    <a:pt x="6035" y="4096"/>
                    <a:pt x="6003" y="4380"/>
                  </a:cubicBezTo>
                  <a:cubicBezTo>
                    <a:pt x="5934" y="4257"/>
                    <a:pt x="5862" y="4133"/>
                    <a:pt x="5779" y="4018"/>
                  </a:cubicBezTo>
                  <a:cubicBezTo>
                    <a:pt x="5572" y="3730"/>
                    <a:pt x="5334" y="3455"/>
                    <a:pt x="5072" y="3211"/>
                  </a:cubicBezTo>
                  <a:cubicBezTo>
                    <a:pt x="4843" y="2996"/>
                    <a:pt x="4586" y="2799"/>
                    <a:pt x="4321" y="2629"/>
                  </a:cubicBezTo>
                  <a:cubicBezTo>
                    <a:pt x="4266" y="2665"/>
                    <a:pt x="4211" y="2707"/>
                    <a:pt x="4151" y="2748"/>
                  </a:cubicBezTo>
                  <a:cubicBezTo>
                    <a:pt x="4435" y="2918"/>
                    <a:pt x="4706" y="3120"/>
                    <a:pt x="4953" y="3345"/>
                  </a:cubicBezTo>
                  <a:cubicBezTo>
                    <a:pt x="5206" y="3578"/>
                    <a:pt x="5434" y="3835"/>
                    <a:pt x="5631" y="4111"/>
                  </a:cubicBezTo>
                  <a:cubicBezTo>
                    <a:pt x="5733" y="4253"/>
                    <a:pt x="5830" y="4395"/>
                    <a:pt x="5921" y="4541"/>
                  </a:cubicBezTo>
                  <a:cubicBezTo>
                    <a:pt x="5934" y="4568"/>
                    <a:pt x="5953" y="4600"/>
                    <a:pt x="5972" y="4633"/>
                  </a:cubicBezTo>
                  <a:cubicBezTo>
                    <a:pt x="5893" y="5288"/>
                    <a:pt x="5830" y="5949"/>
                    <a:pt x="5775" y="6609"/>
                  </a:cubicBezTo>
                  <a:cubicBezTo>
                    <a:pt x="5329" y="5944"/>
                    <a:pt x="4687" y="5404"/>
                    <a:pt x="4045" y="4954"/>
                  </a:cubicBezTo>
                  <a:cubicBezTo>
                    <a:pt x="3665" y="4683"/>
                    <a:pt x="3265" y="4450"/>
                    <a:pt x="2848" y="4248"/>
                  </a:cubicBezTo>
                  <a:cubicBezTo>
                    <a:pt x="2702" y="4179"/>
                    <a:pt x="2560" y="4115"/>
                    <a:pt x="2408" y="4050"/>
                  </a:cubicBezTo>
                  <a:cubicBezTo>
                    <a:pt x="2357" y="4101"/>
                    <a:pt x="2308" y="4147"/>
                    <a:pt x="2257" y="4198"/>
                  </a:cubicBezTo>
                  <a:cubicBezTo>
                    <a:pt x="2426" y="4266"/>
                    <a:pt x="2592" y="4340"/>
                    <a:pt x="2757" y="4418"/>
                  </a:cubicBezTo>
                  <a:cubicBezTo>
                    <a:pt x="3169" y="4615"/>
                    <a:pt x="3563" y="4844"/>
                    <a:pt x="3940" y="5106"/>
                  </a:cubicBezTo>
                  <a:cubicBezTo>
                    <a:pt x="4619" y="5578"/>
                    <a:pt x="5178" y="6169"/>
                    <a:pt x="5760" y="6752"/>
                  </a:cubicBezTo>
                  <a:cubicBezTo>
                    <a:pt x="5724" y="7206"/>
                    <a:pt x="5687" y="7660"/>
                    <a:pt x="5650" y="8109"/>
                  </a:cubicBezTo>
                  <a:cubicBezTo>
                    <a:pt x="5623" y="8448"/>
                    <a:pt x="5600" y="8793"/>
                    <a:pt x="5576" y="9132"/>
                  </a:cubicBezTo>
                  <a:cubicBezTo>
                    <a:pt x="5490" y="9026"/>
                    <a:pt x="5394" y="8930"/>
                    <a:pt x="5297" y="8838"/>
                  </a:cubicBezTo>
                  <a:cubicBezTo>
                    <a:pt x="5132" y="8683"/>
                    <a:pt x="4958" y="8531"/>
                    <a:pt x="4778" y="8393"/>
                  </a:cubicBezTo>
                  <a:cubicBezTo>
                    <a:pt x="4421" y="8118"/>
                    <a:pt x="4045" y="7875"/>
                    <a:pt x="3650" y="7669"/>
                  </a:cubicBezTo>
                  <a:cubicBezTo>
                    <a:pt x="2858" y="7252"/>
                    <a:pt x="1995" y="6981"/>
                    <a:pt x="1119" y="6871"/>
                  </a:cubicBezTo>
                  <a:cubicBezTo>
                    <a:pt x="959" y="6852"/>
                    <a:pt x="794" y="6839"/>
                    <a:pt x="634" y="6825"/>
                  </a:cubicBezTo>
                  <a:cubicBezTo>
                    <a:pt x="615" y="6884"/>
                    <a:pt x="592" y="6945"/>
                    <a:pt x="574" y="7004"/>
                  </a:cubicBezTo>
                  <a:cubicBezTo>
                    <a:pt x="684" y="7009"/>
                    <a:pt x="799" y="7013"/>
                    <a:pt x="913" y="7022"/>
                  </a:cubicBezTo>
                  <a:cubicBezTo>
                    <a:pt x="1353" y="7068"/>
                    <a:pt x="1794" y="7151"/>
                    <a:pt x="2220" y="7279"/>
                  </a:cubicBezTo>
                  <a:cubicBezTo>
                    <a:pt x="3055" y="7523"/>
                    <a:pt x="3848" y="7917"/>
                    <a:pt x="4554" y="8439"/>
                  </a:cubicBezTo>
                  <a:cubicBezTo>
                    <a:pt x="4751" y="8590"/>
                    <a:pt x="4944" y="8746"/>
                    <a:pt x="5127" y="8916"/>
                  </a:cubicBezTo>
                  <a:cubicBezTo>
                    <a:pt x="5274" y="9045"/>
                    <a:pt x="5407" y="9196"/>
                    <a:pt x="5563" y="9315"/>
                  </a:cubicBezTo>
                  <a:cubicBezTo>
                    <a:pt x="5527" y="9828"/>
                    <a:pt x="5499" y="10342"/>
                    <a:pt x="5472" y="10861"/>
                  </a:cubicBezTo>
                  <a:cubicBezTo>
                    <a:pt x="5356" y="10764"/>
                    <a:pt x="5206" y="10696"/>
                    <a:pt x="5095" y="10636"/>
                  </a:cubicBezTo>
                  <a:cubicBezTo>
                    <a:pt x="4898" y="10539"/>
                    <a:pt x="4701" y="10457"/>
                    <a:pt x="4499" y="10379"/>
                  </a:cubicBezTo>
                  <a:cubicBezTo>
                    <a:pt x="4077" y="10223"/>
                    <a:pt x="3646" y="10109"/>
                    <a:pt x="3206" y="10026"/>
                  </a:cubicBezTo>
                  <a:cubicBezTo>
                    <a:pt x="2756" y="9945"/>
                    <a:pt x="2301" y="9905"/>
                    <a:pt x="1847" y="9905"/>
                  </a:cubicBezTo>
                  <a:cubicBezTo>
                    <a:pt x="1426" y="9905"/>
                    <a:pt x="1006" y="9940"/>
                    <a:pt x="592" y="10008"/>
                  </a:cubicBezTo>
                  <a:cubicBezTo>
                    <a:pt x="395" y="10040"/>
                    <a:pt x="198" y="10076"/>
                    <a:pt x="1" y="10127"/>
                  </a:cubicBezTo>
                  <a:lnTo>
                    <a:pt x="1" y="10342"/>
                  </a:lnTo>
                  <a:cubicBezTo>
                    <a:pt x="143" y="10306"/>
                    <a:pt x="285" y="10269"/>
                    <a:pt x="431" y="10241"/>
                  </a:cubicBezTo>
                  <a:cubicBezTo>
                    <a:pt x="858" y="10159"/>
                    <a:pt x="1294" y="10118"/>
                    <a:pt x="1730" y="10109"/>
                  </a:cubicBezTo>
                  <a:cubicBezTo>
                    <a:pt x="1759" y="10109"/>
                    <a:pt x="1788" y="10109"/>
                    <a:pt x="1818" y="10109"/>
                  </a:cubicBezTo>
                  <a:cubicBezTo>
                    <a:pt x="2636" y="10109"/>
                    <a:pt x="3458" y="10242"/>
                    <a:pt x="4238" y="10503"/>
                  </a:cubicBezTo>
                  <a:cubicBezTo>
                    <a:pt x="4476" y="10586"/>
                    <a:pt x="4710" y="10673"/>
                    <a:pt x="4935" y="10774"/>
                  </a:cubicBezTo>
                  <a:cubicBezTo>
                    <a:pt x="5091" y="10842"/>
                    <a:pt x="5284" y="10962"/>
                    <a:pt x="5462" y="10994"/>
                  </a:cubicBezTo>
                  <a:cubicBezTo>
                    <a:pt x="5430" y="11534"/>
                    <a:pt x="5407" y="12071"/>
                    <a:pt x="5379" y="12607"/>
                  </a:cubicBezTo>
                  <a:cubicBezTo>
                    <a:pt x="5307" y="12585"/>
                    <a:pt x="5229" y="12567"/>
                    <a:pt x="5159" y="12544"/>
                  </a:cubicBezTo>
                  <a:cubicBezTo>
                    <a:pt x="4953" y="12489"/>
                    <a:pt x="4747" y="12442"/>
                    <a:pt x="4536" y="12410"/>
                  </a:cubicBezTo>
                  <a:cubicBezTo>
                    <a:pt x="4205" y="12356"/>
                    <a:pt x="3870" y="12327"/>
                    <a:pt x="3535" y="12327"/>
                  </a:cubicBezTo>
                  <a:cubicBezTo>
                    <a:pt x="3453" y="12327"/>
                    <a:pt x="3370" y="12329"/>
                    <a:pt x="3288" y="12332"/>
                  </a:cubicBezTo>
                  <a:cubicBezTo>
                    <a:pt x="2440" y="12370"/>
                    <a:pt x="1610" y="12571"/>
                    <a:pt x="844" y="12933"/>
                  </a:cubicBezTo>
                  <a:cubicBezTo>
                    <a:pt x="761" y="12975"/>
                    <a:pt x="674" y="13016"/>
                    <a:pt x="592" y="13062"/>
                  </a:cubicBezTo>
                  <a:cubicBezTo>
                    <a:pt x="629" y="13136"/>
                    <a:pt x="665" y="13204"/>
                    <a:pt x="702" y="13273"/>
                  </a:cubicBezTo>
                  <a:cubicBezTo>
                    <a:pt x="844" y="13195"/>
                    <a:pt x="991" y="13121"/>
                    <a:pt x="1142" y="13058"/>
                  </a:cubicBezTo>
                  <a:cubicBezTo>
                    <a:pt x="1605" y="12855"/>
                    <a:pt x="2092" y="12713"/>
                    <a:pt x="2592" y="12631"/>
                  </a:cubicBezTo>
                  <a:cubicBezTo>
                    <a:pt x="2923" y="12576"/>
                    <a:pt x="3261" y="12550"/>
                    <a:pt x="3598" y="12550"/>
                  </a:cubicBezTo>
                  <a:cubicBezTo>
                    <a:pt x="3774" y="12550"/>
                    <a:pt x="3949" y="12557"/>
                    <a:pt x="4124" y="12571"/>
                  </a:cubicBezTo>
                  <a:cubicBezTo>
                    <a:pt x="4393" y="12599"/>
                    <a:pt x="4660" y="12640"/>
                    <a:pt x="4922" y="12700"/>
                  </a:cubicBezTo>
                  <a:cubicBezTo>
                    <a:pt x="5054" y="12732"/>
                    <a:pt x="5214" y="12800"/>
                    <a:pt x="5371" y="12828"/>
                  </a:cubicBezTo>
                  <a:cubicBezTo>
                    <a:pt x="5362" y="13020"/>
                    <a:pt x="5352" y="13218"/>
                    <a:pt x="5343" y="13411"/>
                  </a:cubicBezTo>
                  <a:cubicBezTo>
                    <a:pt x="5261" y="13420"/>
                    <a:pt x="5169" y="13452"/>
                    <a:pt x="5119" y="13460"/>
                  </a:cubicBezTo>
                  <a:cubicBezTo>
                    <a:pt x="4916" y="13511"/>
                    <a:pt x="4719" y="13571"/>
                    <a:pt x="4531" y="13649"/>
                  </a:cubicBezTo>
                  <a:cubicBezTo>
                    <a:pt x="4160" y="13796"/>
                    <a:pt x="3811" y="13983"/>
                    <a:pt x="3481" y="14209"/>
                  </a:cubicBezTo>
                  <a:cubicBezTo>
                    <a:pt x="3192" y="14415"/>
                    <a:pt x="2917" y="14649"/>
                    <a:pt x="2670" y="14910"/>
                  </a:cubicBezTo>
                  <a:cubicBezTo>
                    <a:pt x="2748" y="14933"/>
                    <a:pt x="2820" y="14956"/>
                    <a:pt x="2899" y="14974"/>
                  </a:cubicBezTo>
                  <a:cubicBezTo>
                    <a:pt x="3137" y="14736"/>
                    <a:pt x="3394" y="14520"/>
                    <a:pt x="3673" y="14337"/>
                  </a:cubicBezTo>
                  <a:cubicBezTo>
                    <a:pt x="4004" y="14116"/>
                    <a:pt x="4357" y="13943"/>
                    <a:pt x="4729" y="13805"/>
                  </a:cubicBezTo>
                  <a:cubicBezTo>
                    <a:pt x="4916" y="13741"/>
                    <a:pt x="5104" y="13686"/>
                    <a:pt x="5297" y="13635"/>
                  </a:cubicBezTo>
                  <a:cubicBezTo>
                    <a:pt x="5301" y="13631"/>
                    <a:pt x="5320" y="13631"/>
                    <a:pt x="5334" y="13626"/>
                  </a:cubicBezTo>
                  <a:lnTo>
                    <a:pt x="5334" y="13626"/>
                  </a:lnTo>
                  <a:cubicBezTo>
                    <a:pt x="5329" y="13750"/>
                    <a:pt x="5324" y="13879"/>
                    <a:pt x="5320" y="14002"/>
                  </a:cubicBezTo>
                  <a:cubicBezTo>
                    <a:pt x="5316" y="14038"/>
                    <a:pt x="5316" y="14076"/>
                    <a:pt x="5316" y="14112"/>
                  </a:cubicBezTo>
                  <a:cubicBezTo>
                    <a:pt x="5265" y="15318"/>
                    <a:pt x="5219" y="16525"/>
                    <a:pt x="5169" y="17731"/>
                  </a:cubicBezTo>
                  <a:cubicBezTo>
                    <a:pt x="5127" y="18680"/>
                    <a:pt x="5072" y="19629"/>
                    <a:pt x="5049" y="20578"/>
                  </a:cubicBezTo>
                  <a:cubicBezTo>
                    <a:pt x="5036" y="21050"/>
                    <a:pt x="5017" y="21528"/>
                    <a:pt x="5013" y="22000"/>
                  </a:cubicBezTo>
                  <a:cubicBezTo>
                    <a:pt x="5009" y="22225"/>
                    <a:pt x="5059" y="22449"/>
                    <a:pt x="5072" y="22674"/>
                  </a:cubicBezTo>
                  <a:cubicBezTo>
                    <a:pt x="5087" y="22917"/>
                    <a:pt x="5104" y="23146"/>
                    <a:pt x="5146" y="23385"/>
                  </a:cubicBezTo>
                  <a:cubicBezTo>
                    <a:pt x="5159" y="23454"/>
                    <a:pt x="5206" y="23483"/>
                    <a:pt x="5256" y="23483"/>
                  </a:cubicBezTo>
                  <a:cubicBezTo>
                    <a:pt x="5312" y="23483"/>
                    <a:pt x="5372" y="23446"/>
                    <a:pt x="5389" y="23385"/>
                  </a:cubicBezTo>
                  <a:cubicBezTo>
                    <a:pt x="5439" y="23197"/>
                    <a:pt x="5472" y="23008"/>
                    <a:pt x="5499" y="22811"/>
                  </a:cubicBezTo>
                  <a:cubicBezTo>
                    <a:pt x="5513" y="22716"/>
                    <a:pt x="5521" y="22619"/>
                    <a:pt x="5540" y="22523"/>
                  </a:cubicBezTo>
                  <a:cubicBezTo>
                    <a:pt x="5559" y="22399"/>
                    <a:pt x="5604" y="22289"/>
                    <a:pt x="5618" y="22165"/>
                  </a:cubicBezTo>
                  <a:cubicBezTo>
                    <a:pt x="5665" y="21757"/>
                    <a:pt x="5665" y="21335"/>
                    <a:pt x="5687" y="20917"/>
                  </a:cubicBezTo>
                  <a:cubicBezTo>
                    <a:pt x="5737" y="20083"/>
                    <a:pt x="5760" y="19249"/>
                    <a:pt x="5792" y="18409"/>
                  </a:cubicBezTo>
                  <a:cubicBezTo>
                    <a:pt x="5843" y="17198"/>
                    <a:pt x="5889" y="15987"/>
                    <a:pt x="5934" y="14777"/>
                  </a:cubicBezTo>
                  <a:cubicBezTo>
                    <a:pt x="5940" y="14726"/>
                    <a:pt x="5940" y="14671"/>
                    <a:pt x="5944" y="14622"/>
                  </a:cubicBezTo>
                  <a:cubicBezTo>
                    <a:pt x="5948" y="14429"/>
                    <a:pt x="5957" y="14236"/>
                    <a:pt x="5962" y="14044"/>
                  </a:cubicBezTo>
                  <a:cubicBezTo>
                    <a:pt x="5980" y="14053"/>
                    <a:pt x="5999" y="14066"/>
                    <a:pt x="6012" y="14080"/>
                  </a:cubicBezTo>
                  <a:cubicBezTo>
                    <a:pt x="6150" y="14176"/>
                    <a:pt x="6283" y="14277"/>
                    <a:pt x="6412" y="14387"/>
                  </a:cubicBezTo>
                  <a:cubicBezTo>
                    <a:pt x="6650" y="14594"/>
                    <a:pt x="6870" y="14827"/>
                    <a:pt x="7062" y="15084"/>
                  </a:cubicBezTo>
                  <a:cubicBezTo>
                    <a:pt x="7214" y="15276"/>
                    <a:pt x="7347" y="15488"/>
                    <a:pt x="7462" y="15704"/>
                  </a:cubicBezTo>
                  <a:cubicBezTo>
                    <a:pt x="7558" y="15727"/>
                    <a:pt x="7654" y="15740"/>
                    <a:pt x="7756" y="15750"/>
                  </a:cubicBezTo>
                  <a:cubicBezTo>
                    <a:pt x="7618" y="15465"/>
                    <a:pt x="7448" y="15190"/>
                    <a:pt x="7251" y="14937"/>
                  </a:cubicBezTo>
                  <a:cubicBezTo>
                    <a:pt x="7045" y="14677"/>
                    <a:pt x="6815" y="14433"/>
                    <a:pt x="6563" y="14222"/>
                  </a:cubicBezTo>
                  <a:cubicBezTo>
                    <a:pt x="6402" y="14093"/>
                    <a:pt x="6192" y="13906"/>
                    <a:pt x="5972" y="13818"/>
                  </a:cubicBezTo>
                  <a:cubicBezTo>
                    <a:pt x="5976" y="13690"/>
                    <a:pt x="5985" y="13562"/>
                    <a:pt x="5989" y="13429"/>
                  </a:cubicBezTo>
                  <a:cubicBezTo>
                    <a:pt x="5995" y="13240"/>
                    <a:pt x="6003" y="13048"/>
                    <a:pt x="6008" y="12861"/>
                  </a:cubicBezTo>
                  <a:cubicBezTo>
                    <a:pt x="6044" y="12861"/>
                    <a:pt x="6077" y="12865"/>
                    <a:pt x="6109" y="12865"/>
                  </a:cubicBezTo>
                  <a:cubicBezTo>
                    <a:pt x="6242" y="12874"/>
                    <a:pt x="6380" y="12878"/>
                    <a:pt x="6512" y="12888"/>
                  </a:cubicBezTo>
                  <a:cubicBezTo>
                    <a:pt x="6793" y="12910"/>
                    <a:pt x="7068" y="12956"/>
                    <a:pt x="7343" y="13020"/>
                  </a:cubicBezTo>
                  <a:cubicBezTo>
                    <a:pt x="7860" y="13145"/>
                    <a:pt x="8361" y="13342"/>
                    <a:pt x="8829" y="13612"/>
                  </a:cubicBezTo>
                  <a:cubicBezTo>
                    <a:pt x="9291" y="13883"/>
                    <a:pt x="9714" y="14222"/>
                    <a:pt x="10085" y="14622"/>
                  </a:cubicBezTo>
                  <a:cubicBezTo>
                    <a:pt x="10245" y="14791"/>
                    <a:pt x="10392" y="14974"/>
                    <a:pt x="10525" y="15166"/>
                  </a:cubicBezTo>
                  <a:cubicBezTo>
                    <a:pt x="10599" y="15117"/>
                    <a:pt x="10672" y="15066"/>
                    <a:pt x="10736" y="15016"/>
                  </a:cubicBezTo>
                  <a:cubicBezTo>
                    <a:pt x="10402" y="14557"/>
                    <a:pt x="9993" y="14154"/>
                    <a:pt x="9557" y="13824"/>
                  </a:cubicBezTo>
                  <a:cubicBezTo>
                    <a:pt x="8846" y="13287"/>
                    <a:pt x="8008" y="12920"/>
                    <a:pt x="7136" y="12778"/>
                  </a:cubicBezTo>
                  <a:cubicBezTo>
                    <a:pt x="6903" y="12741"/>
                    <a:pt x="6668" y="12718"/>
                    <a:pt x="6435" y="12709"/>
                  </a:cubicBezTo>
                  <a:cubicBezTo>
                    <a:pt x="6388" y="12707"/>
                    <a:pt x="6341" y="12706"/>
                    <a:pt x="6294" y="12706"/>
                  </a:cubicBezTo>
                  <a:cubicBezTo>
                    <a:pt x="6213" y="12706"/>
                    <a:pt x="6132" y="12709"/>
                    <a:pt x="6054" y="12718"/>
                  </a:cubicBezTo>
                  <a:cubicBezTo>
                    <a:pt x="6040" y="12723"/>
                    <a:pt x="6027" y="12723"/>
                    <a:pt x="6012" y="12723"/>
                  </a:cubicBezTo>
                  <a:cubicBezTo>
                    <a:pt x="6031" y="12200"/>
                    <a:pt x="6050" y="11672"/>
                    <a:pt x="6067" y="11149"/>
                  </a:cubicBezTo>
                  <a:cubicBezTo>
                    <a:pt x="6435" y="11072"/>
                    <a:pt x="6797" y="10990"/>
                    <a:pt x="7168" y="10948"/>
                  </a:cubicBezTo>
                  <a:cubicBezTo>
                    <a:pt x="7398" y="10924"/>
                    <a:pt x="7629" y="10912"/>
                    <a:pt x="7859" y="10912"/>
                  </a:cubicBezTo>
                  <a:cubicBezTo>
                    <a:pt x="8158" y="10912"/>
                    <a:pt x="8456" y="10932"/>
                    <a:pt x="8751" y="10971"/>
                  </a:cubicBezTo>
                  <a:cubicBezTo>
                    <a:pt x="9709" y="11104"/>
                    <a:pt x="10639" y="11452"/>
                    <a:pt x="11460" y="11980"/>
                  </a:cubicBezTo>
                  <a:cubicBezTo>
                    <a:pt x="11685" y="12126"/>
                    <a:pt x="11901" y="12283"/>
                    <a:pt x="12108" y="12452"/>
                  </a:cubicBezTo>
                  <a:cubicBezTo>
                    <a:pt x="12171" y="12512"/>
                    <a:pt x="12241" y="12567"/>
                    <a:pt x="12300" y="12626"/>
                  </a:cubicBezTo>
                  <a:cubicBezTo>
                    <a:pt x="12305" y="12617"/>
                    <a:pt x="12309" y="12607"/>
                    <a:pt x="12309" y="12599"/>
                  </a:cubicBezTo>
                  <a:cubicBezTo>
                    <a:pt x="12328" y="12548"/>
                    <a:pt x="12341" y="12497"/>
                    <a:pt x="12355" y="12442"/>
                  </a:cubicBezTo>
                  <a:cubicBezTo>
                    <a:pt x="12364" y="12415"/>
                    <a:pt x="12368" y="12383"/>
                    <a:pt x="12378" y="12355"/>
                  </a:cubicBezTo>
                  <a:cubicBezTo>
                    <a:pt x="12186" y="12195"/>
                    <a:pt x="11979" y="12048"/>
                    <a:pt x="11777" y="11911"/>
                  </a:cubicBezTo>
                  <a:cubicBezTo>
                    <a:pt x="11360" y="11627"/>
                    <a:pt x="10915" y="11392"/>
                    <a:pt x="10447" y="11204"/>
                  </a:cubicBezTo>
                  <a:cubicBezTo>
                    <a:pt x="9655" y="10886"/>
                    <a:pt x="8807" y="10725"/>
                    <a:pt x="7963" y="10725"/>
                  </a:cubicBezTo>
                  <a:cubicBezTo>
                    <a:pt x="7751" y="10725"/>
                    <a:pt x="7539" y="10735"/>
                    <a:pt x="7329" y="10755"/>
                  </a:cubicBezTo>
                  <a:cubicBezTo>
                    <a:pt x="6907" y="10797"/>
                    <a:pt x="6471" y="10861"/>
                    <a:pt x="6072" y="11012"/>
                  </a:cubicBezTo>
                  <a:cubicBezTo>
                    <a:pt x="6090" y="10471"/>
                    <a:pt x="6109" y="9934"/>
                    <a:pt x="6132" y="9398"/>
                  </a:cubicBezTo>
                  <a:cubicBezTo>
                    <a:pt x="6306" y="9366"/>
                    <a:pt x="6476" y="9297"/>
                    <a:pt x="6645" y="9242"/>
                  </a:cubicBezTo>
                  <a:cubicBezTo>
                    <a:pt x="6865" y="9173"/>
                    <a:pt x="7085" y="9109"/>
                    <a:pt x="7310" y="9058"/>
                  </a:cubicBezTo>
                  <a:cubicBezTo>
                    <a:pt x="7756" y="8958"/>
                    <a:pt x="8209" y="8893"/>
                    <a:pt x="8668" y="8871"/>
                  </a:cubicBezTo>
                  <a:cubicBezTo>
                    <a:pt x="8801" y="8864"/>
                    <a:pt x="8934" y="8861"/>
                    <a:pt x="9067" y="8861"/>
                  </a:cubicBezTo>
                  <a:cubicBezTo>
                    <a:pt x="9861" y="8861"/>
                    <a:pt x="10657" y="8979"/>
                    <a:pt x="11420" y="9219"/>
                  </a:cubicBezTo>
                  <a:cubicBezTo>
                    <a:pt x="11832" y="9352"/>
                    <a:pt x="12213" y="9526"/>
                    <a:pt x="12598" y="9714"/>
                  </a:cubicBezTo>
                  <a:cubicBezTo>
                    <a:pt x="12598" y="9678"/>
                    <a:pt x="12593" y="9641"/>
                    <a:pt x="12593" y="9604"/>
                  </a:cubicBezTo>
                  <a:cubicBezTo>
                    <a:pt x="12589" y="9549"/>
                    <a:pt x="12584" y="9489"/>
                    <a:pt x="12584" y="9434"/>
                  </a:cubicBezTo>
                  <a:cubicBezTo>
                    <a:pt x="12290" y="9292"/>
                    <a:pt x="11979" y="9178"/>
                    <a:pt x="11681" y="9077"/>
                  </a:cubicBezTo>
                  <a:cubicBezTo>
                    <a:pt x="11217" y="8920"/>
                    <a:pt x="10745" y="8806"/>
                    <a:pt x="10264" y="8742"/>
                  </a:cubicBezTo>
                  <a:cubicBezTo>
                    <a:pt x="9879" y="8687"/>
                    <a:pt x="9491" y="8660"/>
                    <a:pt x="9104" y="8660"/>
                  </a:cubicBezTo>
                  <a:cubicBezTo>
                    <a:pt x="8547" y="8660"/>
                    <a:pt x="7992" y="8717"/>
                    <a:pt x="7448" y="8833"/>
                  </a:cubicBezTo>
                  <a:cubicBezTo>
                    <a:pt x="7191" y="8888"/>
                    <a:pt x="6939" y="8962"/>
                    <a:pt x="6691" y="9045"/>
                  </a:cubicBezTo>
                  <a:cubicBezTo>
                    <a:pt x="6508" y="9104"/>
                    <a:pt x="6306" y="9173"/>
                    <a:pt x="6137" y="9278"/>
                  </a:cubicBezTo>
                  <a:cubicBezTo>
                    <a:pt x="6145" y="9118"/>
                    <a:pt x="6150" y="8958"/>
                    <a:pt x="6160" y="8797"/>
                  </a:cubicBezTo>
                  <a:cubicBezTo>
                    <a:pt x="6182" y="8210"/>
                    <a:pt x="6219" y="7623"/>
                    <a:pt x="6260" y="7040"/>
                  </a:cubicBezTo>
                  <a:cubicBezTo>
                    <a:pt x="6540" y="6848"/>
                    <a:pt x="6810" y="6646"/>
                    <a:pt x="7104" y="6471"/>
                  </a:cubicBezTo>
                  <a:cubicBezTo>
                    <a:pt x="7530" y="6219"/>
                    <a:pt x="7985" y="6018"/>
                    <a:pt x="8457" y="5872"/>
                  </a:cubicBezTo>
                  <a:cubicBezTo>
                    <a:pt x="9124" y="5659"/>
                    <a:pt x="9820" y="5554"/>
                    <a:pt x="10519" y="5554"/>
                  </a:cubicBezTo>
                  <a:cubicBezTo>
                    <a:pt x="10758" y="5554"/>
                    <a:pt x="10998" y="5567"/>
                    <a:pt x="11236" y="5591"/>
                  </a:cubicBezTo>
                  <a:cubicBezTo>
                    <a:pt x="11428" y="5614"/>
                    <a:pt x="11612" y="5642"/>
                    <a:pt x="11801" y="5673"/>
                  </a:cubicBezTo>
                  <a:cubicBezTo>
                    <a:pt x="11791" y="5646"/>
                    <a:pt x="11777" y="5624"/>
                    <a:pt x="11767" y="5596"/>
                  </a:cubicBezTo>
                  <a:cubicBezTo>
                    <a:pt x="11754" y="5569"/>
                    <a:pt x="11745" y="5541"/>
                    <a:pt x="11731" y="5514"/>
                  </a:cubicBezTo>
                  <a:cubicBezTo>
                    <a:pt x="11722" y="5486"/>
                    <a:pt x="11708" y="5463"/>
                    <a:pt x="11699" y="5436"/>
                  </a:cubicBezTo>
                  <a:cubicBezTo>
                    <a:pt x="11626" y="5421"/>
                    <a:pt x="11547" y="5413"/>
                    <a:pt x="11475" y="5404"/>
                  </a:cubicBezTo>
                  <a:cubicBezTo>
                    <a:pt x="11168" y="5363"/>
                    <a:pt x="10862" y="5342"/>
                    <a:pt x="10555" y="5342"/>
                  </a:cubicBezTo>
                  <a:cubicBezTo>
                    <a:pt x="10380" y="5342"/>
                    <a:pt x="10205" y="5349"/>
                    <a:pt x="10030" y="5362"/>
                  </a:cubicBezTo>
                  <a:cubicBezTo>
                    <a:pt x="9039" y="5445"/>
                    <a:pt x="8076" y="5738"/>
                    <a:pt x="7210" y="6215"/>
                  </a:cubicBezTo>
                  <a:cubicBezTo>
                    <a:pt x="6888" y="6389"/>
                    <a:pt x="6563" y="6587"/>
                    <a:pt x="6279" y="6829"/>
                  </a:cubicBezTo>
                  <a:cubicBezTo>
                    <a:pt x="6342" y="6031"/>
                    <a:pt x="6421" y="5239"/>
                    <a:pt x="6512" y="4445"/>
                  </a:cubicBezTo>
                  <a:cubicBezTo>
                    <a:pt x="6801" y="4243"/>
                    <a:pt x="7072" y="4005"/>
                    <a:pt x="7379" y="3826"/>
                  </a:cubicBezTo>
                  <a:cubicBezTo>
                    <a:pt x="7760" y="3597"/>
                    <a:pt x="8173" y="3417"/>
                    <a:pt x="8599" y="3294"/>
                  </a:cubicBezTo>
                  <a:cubicBezTo>
                    <a:pt x="9026" y="3165"/>
                    <a:pt x="9470" y="3097"/>
                    <a:pt x="9915" y="3078"/>
                  </a:cubicBezTo>
                  <a:cubicBezTo>
                    <a:pt x="9970" y="3076"/>
                    <a:pt x="10026" y="3075"/>
                    <a:pt x="10083" y="3075"/>
                  </a:cubicBezTo>
                  <a:cubicBezTo>
                    <a:pt x="10140" y="3075"/>
                    <a:pt x="10197" y="3076"/>
                    <a:pt x="10254" y="3078"/>
                  </a:cubicBezTo>
                  <a:cubicBezTo>
                    <a:pt x="10245" y="3069"/>
                    <a:pt x="10241" y="3065"/>
                    <a:pt x="10237" y="3055"/>
                  </a:cubicBezTo>
                  <a:cubicBezTo>
                    <a:pt x="10218" y="3037"/>
                    <a:pt x="10205" y="3019"/>
                    <a:pt x="10190" y="3000"/>
                  </a:cubicBezTo>
                  <a:cubicBezTo>
                    <a:pt x="10167" y="2968"/>
                    <a:pt x="10140" y="2941"/>
                    <a:pt x="10117" y="2909"/>
                  </a:cubicBezTo>
                  <a:cubicBezTo>
                    <a:pt x="10108" y="2894"/>
                    <a:pt x="10095" y="2886"/>
                    <a:pt x="10085" y="2872"/>
                  </a:cubicBezTo>
                  <a:cubicBezTo>
                    <a:pt x="10025" y="2872"/>
                    <a:pt x="9970" y="2872"/>
                    <a:pt x="9911" y="2877"/>
                  </a:cubicBezTo>
                  <a:cubicBezTo>
                    <a:pt x="9447" y="2894"/>
                    <a:pt x="8988" y="2973"/>
                    <a:pt x="8544" y="3106"/>
                  </a:cubicBezTo>
                  <a:cubicBezTo>
                    <a:pt x="8103" y="3239"/>
                    <a:pt x="7678" y="3427"/>
                    <a:pt x="7278" y="3665"/>
                  </a:cubicBezTo>
                  <a:cubicBezTo>
                    <a:pt x="7030" y="3812"/>
                    <a:pt x="6760" y="3982"/>
                    <a:pt x="6545" y="4193"/>
                  </a:cubicBezTo>
                  <a:cubicBezTo>
                    <a:pt x="6641" y="3385"/>
                    <a:pt x="6765" y="2579"/>
                    <a:pt x="6912" y="1776"/>
                  </a:cubicBezTo>
                  <a:cubicBezTo>
                    <a:pt x="6920" y="1734"/>
                    <a:pt x="6925" y="1694"/>
                    <a:pt x="6935" y="1652"/>
                  </a:cubicBezTo>
                  <a:cubicBezTo>
                    <a:pt x="7132" y="1414"/>
                    <a:pt x="7347" y="1198"/>
                    <a:pt x="7613" y="1029"/>
                  </a:cubicBezTo>
                  <a:cubicBezTo>
                    <a:pt x="7737" y="951"/>
                    <a:pt x="7866" y="881"/>
                    <a:pt x="7998" y="822"/>
                  </a:cubicBezTo>
                  <a:cubicBezTo>
                    <a:pt x="7980" y="813"/>
                    <a:pt x="7966" y="799"/>
                    <a:pt x="7953" y="790"/>
                  </a:cubicBezTo>
                  <a:cubicBezTo>
                    <a:pt x="7938" y="776"/>
                    <a:pt x="7930" y="767"/>
                    <a:pt x="7915" y="758"/>
                  </a:cubicBezTo>
                  <a:cubicBezTo>
                    <a:pt x="7898" y="744"/>
                    <a:pt x="7879" y="731"/>
                    <a:pt x="7860" y="716"/>
                  </a:cubicBezTo>
                  <a:lnTo>
                    <a:pt x="7856" y="712"/>
                  </a:lnTo>
                  <a:cubicBezTo>
                    <a:pt x="7750" y="762"/>
                    <a:pt x="7650" y="818"/>
                    <a:pt x="7549" y="881"/>
                  </a:cubicBezTo>
                  <a:cubicBezTo>
                    <a:pt x="7347" y="1015"/>
                    <a:pt x="7155" y="1171"/>
                    <a:pt x="6994" y="1354"/>
                  </a:cubicBezTo>
                  <a:cubicBezTo>
                    <a:pt x="7045" y="1074"/>
                    <a:pt x="7100" y="799"/>
                    <a:pt x="7159" y="519"/>
                  </a:cubicBezTo>
                  <a:cubicBezTo>
                    <a:pt x="7178" y="428"/>
                    <a:pt x="7200" y="335"/>
                    <a:pt x="7223" y="244"/>
                  </a:cubicBezTo>
                  <a:cubicBezTo>
                    <a:pt x="7219" y="244"/>
                    <a:pt x="7219" y="240"/>
                    <a:pt x="7214" y="240"/>
                  </a:cubicBezTo>
                  <a:cubicBezTo>
                    <a:pt x="7195" y="225"/>
                    <a:pt x="7172" y="212"/>
                    <a:pt x="7155" y="198"/>
                  </a:cubicBezTo>
                  <a:cubicBezTo>
                    <a:pt x="7150" y="193"/>
                    <a:pt x="7150" y="193"/>
                    <a:pt x="7145" y="189"/>
                  </a:cubicBezTo>
                  <a:cubicBezTo>
                    <a:pt x="7132" y="180"/>
                    <a:pt x="7117" y="170"/>
                    <a:pt x="7104" y="162"/>
                  </a:cubicBezTo>
                  <a:cubicBezTo>
                    <a:pt x="7095" y="157"/>
                    <a:pt x="7090" y="153"/>
                    <a:pt x="7081" y="148"/>
                  </a:cubicBezTo>
                  <a:cubicBezTo>
                    <a:pt x="7072" y="143"/>
                    <a:pt x="7062" y="134"/>
                    <a:pt x="7053" y="130"/>
                  </a:cubicBezTo>
                  <a:cubicBezTo>
                    <a:pt x="7049" y="125"/>
                    <a:pt x="7040" y="121"/>
                    <a:pt x="7035" y="115"/>
                  </a:cubicBezTo>
                  <a:cubicBezTo>
                    <a:pt x="7026" y="111"/>
                    <a:pt x="7017" y="107"/>
                    <a:pt x="7007" y="102"/>
                  </a:cubicBezTo>
                  <a:cubicBezTo>
                    <a:pt x="7003" y="98"/>
                    <a:pt x="6998" y="93"/>
                    <a:pt x="6994" y="88"/>
                  </a:cubicBezTo>
                  <a:cubicBezTo>
                    <a:pt x="6985" y="83"/>
                    <a:pt x="6975" y="79"/>
                    <a:pt x="6971" y="75"/>
                  </a:cubicBezTo>
                  <a:cubicBezTo>
                    <a:pt x="6967" y="70"/>
                    <a:pt x="6958" y="70"/>
                    <a:pt x="6952" y="66"/>
                  </a:cubicBezTo>
                  <a:cubicBezTo>
                    <a:pt x="6948" y="60"/>
                    <a:pt x="6943" y="56"/>
                    <a:pt x="6935" y="51"/>
                  </a:cubicBezTo>
                  <a:cubicBezTo>
                    <a:pt x="6930" y="51"/>
                    <a:pt x="6925" y="47"/>
                    <a:pt x="6920" y="43"/>
                  </a:cubicBezTo>
                  <a:cubicBezTo>
                    <a:pt x="6920" y="43"/>
                    <a:pt x="6916" y="43"/>
                    <a:pt x="6916" y="38"/>
                  </a:cubicBezTo>
                  <a:cubicBezTo>
                    <a:pt x="6875" y="15"/>
                    <a:pt x="6852" y="1"/>
                    <a:pt x="685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08" name="Google Shape;3608;p46"/>
          <p:cNvGrpSpPr/>
          <p:nvPr/>
        </p:nvGrpSpPr>
        <p:grpSpPr>
          <a:xfrm rot="-6299967">
            <a:off x="7100632" y="-583034"/>
            <a:ext cx="1672764" cy="2698600"/>
            <a:chOff x="6553750" y="3179075"/>
            <a:chExt cx="397875" cy="641875"/>
          </a:xfrm>
        </p:grpSpPr>
        <p:sp>
          <p:nvSpPr>
            <p:cNvPr id="3609" name="Google Shape;3609;p46"/>
            <p:cNvSpPr/>
            <p:nvPr/>
          </p:nvSpPr>
          <p:spPr>
            <a:xfrm>
              <a:off x="6697175" y="3296275"/>
              <a:ext cx="87625" cy="524675"/>
            </a:xfrm>
            <a:custGeom>
              <a:avLst/>
              <a:gdLst/>
              <a:ahLst/>
              <a:cxnLst/>
              <a:rect l="l" t="t" r="r" b="b"/>
              <a:pathLst>
                <a:path w="3505" h="20987" extrusionOk="0">
                  <a:moveTo>
                    <a:pt x="2321" y="1"/>
                  </a:moveTo>
                  <a:cubicBezTo>
                    <a:pt x="2300" y="1"/>
                    <a:pt x="2280" y="6"/>
                    <a:pt x="2262" y="18"/>
                  </a:cubicBezTo>
                  <a:cubicBezTo>
                    <a:pt x="1863" y="275"/>
                    <a:pt x="1533" y="629"/>
                    <a:pt x="1280" y="1027"/>
                  </a:cubicBezTo>
                  <a:cubicBezTo>
                    <a:pt x="1028" y="1431"/>
                    <a:pt x="858" y="1871"/>
                    <a:pt x="740" y="2325"/>
                  </a:cubicBezTo>
                  <a:cubicBezTo>
                    <a:pt x="505" y="3233"/>
                    <a:pt x="492" y="4183"/>
                    <a:pt x="570" y="5099"/>
                  </a:cubicBezTo>
                  <a:cubicBezTo>
                    <a:pt x="647" y="6026"/>
                    <a:pt x="831" y="6943"/>
                    <a:pt x="1125" y="7828"/>
                  </a:cubicBezTo>
                  <a:cubicBezTo>
                    <a:pt x="1417" y="8713"/>
                    <a:pt x="1813" y="9544"/>
                    <a:pt x="2147" y="10378"/>
                  </a:cubicBezTo>
                  <a:cubicBezTo>
                    <a:pt x="2486" y="11212"/>
                    <a:pt x="2771" y="12061"/>
                    <a:pt x="2808" y="12914"/>
                  </a:cubicBezTo>
                  <a:cubicBezTo>
                    <a:pt x="2831" y="13335"/>
                    <a:pt x="2780" y="13754"/>
                    <a:pt x="2674" y="14161"/>
                  </a:cubicBezTo>
                  <a:cubicBezTo>
                    <a:pt x="2560" y="14569"/>
                    <a:pt x="2390" y="14964"/>
                    <a:pt x="2193" y="15354"/>
                  </a:cubicBezTo>
                  <a:cubicBezTo>
                    <a:pt x="1785" y="16133"/>
                    <a:pt x="1262" y="16881"/>
                    <a:pt x="803" y="17706"/>
                  </a:cubicBezTo>
                  <a:cubicBezTo>
                    <a:pt x="579" y="18123"/>
                    <a:pt x="367" y="18559"/>
                    <a:pt x="221" y="19031"/>
                  </a:cubicBezTo>
                  <a:cubicBezTo>
                    <a:pt x="75" y="19513"/>
                    <a:pt x="1" y="20022"/>
                    <a:pt x="24" y="20545"/>
                  </a:cubicBezTo>
                  <a:lnTo>
                    <a:pt x="24" y="20554"/>
                  </a:lnTo>
                  <a:cubicBezTo>
                    <a:pt x="41" y="20799"/>
                    <a:pt x="242" y="20986"/>
                    <a:pt x="481" y="20986"/>
                  </a:cubicBezTo>
                  <a:cubicBezTo>
                    <a:pt x="492" y="20986"/>
                    <a:pt x="504" y="20986"/>
                    <a:pt x="515" y="20985"/>
                  </a:cubicBezTo>
                  <a:cubicBezTo>
                    <a:pt x="771" y="20967"/>
                    <a:pt x="964" y="20747"/>
                    <a:pt x="945" y="20490"/>
                  </a:cubicBezTo>
                  <a:lnTo>
                    <a:pt x="945" y="20476"/>
                  </a:lnTo>
                  <a:cubicBezTo>
                    <a:pt x="918" y="20082"/>
                    <a:pt x="960" y="19678"/>
                    <a:pt x="1065" y="19279"/>
                  </a:cubicBezTo>
                  <a:cubicBezTo>
                    <a:pt x="1175" y="18880"/>
                    <a:pt x="1349" y="18486"/>
                    <a:pt x="1542" y="18096"/>
                  </a:cubicBezTo>
                  <a:cubicBezTo>
                    <a:pt x="1946" y="17312"/>
                    <a:pt x="2445" y="16542"/>
                    <a:pt x="2863" y="15689"/>
                  </a:cubicBezTo>
                  <a:cubicBezTo>
                    <a:pt x="3064" y="15262"/>
                    <a:pt x="3239" y="14808"/>
                    <a:pt x="3358" y="14336"/>
                  </a:cubicBezTo>
                  <a:cubicBezTo>
                    <a:pt x="3464" y="13854"/>
                    <a:pt x="3504" y="13354"/>
                    <a:pt x="3464" y="12873"/>
                  </a:cubicBezTo>
                  <a:cubicBezTo>
                    <a:pt x="3390" y="11896"/>
                    <a:pt x="3046" y="10997"/>
                    <a:pt x="2674" y="10158"/>
                  </a:cubicBezTo>
                  <a:cubicBezTo>
                    <a:pt x="2304" y="9314"/>
                    <a:pt x="1891" y="8503"/>
                    <a:pt x="1578" y="7667"/>
                  </a:cubicBezTo>
                  <a:cubicBezTo>
                    <a:pt x="1276" y="6829"/>
                    <a:pt x="1065" y="5952"/>
                    <a:pt x="960" y="5063"/>
                  </a:cubicBezTo>
                  <a:cubicBezTo>
                    <a:pt x="858" y="4173"/>
                    <a:pt x="845" y="3265"/>
                    <a:pt x="1038" y="2398"/>
                  </a:cubicBezTo>
                  <a:cubicBezTo>
                    <a:pt x="1138" y="1967"/>
                    <a:pt x="1285" y="1545"/>
                    <a:pt x="1506" y="1165"/>
                  </a:cubicBezTo>
                  <a:cubicBezTo>
                    <a:pt x="1726" y="784"/>
                    <a:pt x="2023" y="449"/>
                    <a:pt x="2381" y="202"/>
                  </a:cubicBezTo>
                  <a:lnTo>
                    <a:pt x="2386" y="197"/>
                  </a:lnTo>
                  <a:cubicBezTo>
                    <a:pt x="2431" y="165"/>
                    <a:pt x="2445" y="100"/>
                    <a:pt x="2414" y="51"/>
                  </a:cubicBezTo>
                  <a:cubicBezTo>
                    <a:pt x="2392" y="18"/>
                    <a:pt x="2357" y="1"/>
                    <a:pt x="232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46"/>
            <p:cNvSpPr/>
            <p:nvPr/>
          </p:nvSpPr>
          <p:spPr>
            <a:xfrm>
              <a:off x="6792800" y="3507350"/>
              <a:ext cx="158825" cy="172925"/>
            </a:xfrm>
            <a:custGeom>
              <a:avLst/>
              <a:gdLst/>
              <a:ahLst/>
              <a:cxnLst/>
              <a:rect l="l" t="t" r="r" b="b"/>
              <a:pathLst>
                <a:path w="6353" h="6917" extrusionOk="0">
                  <a:moveTo>
                    <a:pt x="5650" y="0"/>
                  </a:moveTo>
                  <a:cubicBezTo>
                    <a:pt x="5650" y="0"/>
                    <a:pt x="4945" y="320"/>
                    <a:pt x="4279" y="422"/>
                  </a:cubicBezTo>
                  <a:cubicBezTo>
                    <a:pt x="4045" y="454"/>
                    <a:pt x="3802" y="458"/>
                    <a:pt x="3541" y="477"/>
                  </a:cubicBezTo>
                  <a:cubicBezTo>
                    <a:pt x="3091" y="513"/>
                    <a:pt x="2596" y="582"/>
                    <a:pt x="2041" y="908"/>
                  </a:cubicBezTo>
                  <a:cubicBezTo>
                    <a:pt x="1798" y="1046"/>
                    <a:pt x="1546" y="1238"/>
                    <a:pt x="1280" y="1490"/>
                  </a:cubicBezTo>
                  <a:cubicBezTo>
                    <a:pt x="1258" y="1508"/>
                    <a:pt x="1239" y="1531"/>
                    <a:pt x="1216" y="1550"/>
                  </a:cubicBezTo>
                  <a:cubicBezTo>
                    <a:pt x="647" y="2109"/>
                    <a:pt x="295" y="2701"/>
                    <a:pt x="138" y="3251"/>
                  </a:cubicBezTo>
                  <a:cubicBezTo>
                    <a:pt x="1" y="3747"/>
                    <a:pt x="28" y="4210"/>
                    <a:pt x="206" y="4590"/>
                  </a:cubicBezTo>
                  <a:cubicBezTo>
                    <a:pt x="303" y="4797"/>
                    <a:pt x="445" y="4980"/>
                    <a:pt x="634" y="5127"/>
                  </a:cubicBezTo>
                  <a:cubicBezTo>
                    <a:pt x="834" y="5288"/>
                    <a:pt x="1053" y="5339"/>
                    <a:pt x="1250" y="5339"/>
                  </a:cubicBezTo>
                  <a:cubicBezTo>
                    <a:pt x="1586" y="5339"/>
                    <a:pt x="1857" y="5191"/>
                    <a:pt x="1857" y="5191"/>
                  </a:cubicBezTo>
                  <a:lnTo>
                    <a:pt x="1857" y="5191"/>
                  </a:lnTo>
                  <a:cubicBezTo>
                    <a:pt x="1857" y="5191"/>
                    <a:pt x="1747" y="5493"/>
                    <a:pt x="1885" y="5984"/>
                  </a:cubicBezTo>
                  <a:cubicBezTo>
                    <a:pt x="2026" y="6489"/>
                    <a:pt x="2844" y="6916"/>
                    <a:pt x="3474" y="6916"/>
                  </a:cubicBezTo>
                  <a:cubicBezTo>
                    <a:pt x="3542" y="6916"/>
                    <a:pt x="3607" y="6911"/>
                    <a:pt x="3669" y="6901"/>
                  </a:cubicBezTo>
                  <a:cubicBezTo>
                    <a:pt x="4050" y="6842"/>
                    <a:pt x="4384" y="6686"/>
                    <a:pt x="4674" y="6456"/>
                  </a:cubicBezTo>
                  <a:cubicBezTo>
                    <a:pt x="4857" y="6314"/>
                    <a:pt x="5017" y="6149"/>
                    <a:pt x="5169" y="5961"/>
                  </a:cubicBezTo>
                  <a:cubicBezTo>
                    <a:pt x="5550" y="5489"/>
                    <a:pt x="5838" y="4884"/>
                    <a:pt x="6077" y="4238"/>
                  </a:cubicBezTo>
                  <a:cubicBezTo>
                    <a:pt x="6095" y="4191"/>
                    <a:pt x="6109" y="4145"/>
                    <a:pt x="6122" y="4100"/>
                  </a:cubicBezTo>
                  <a:cubicBezTo>
                    <a:pt x="6201" y="3861"/>
                    <a:pt x="6251" y="3622"/>
                    <a:pt x="6283" y="3389"/>
                  </a:cubicBezTo>
                  <a:cubicBezTo>
                    <a:pt x="6352" y="2898"/>
                    <a:pt x="6334" y="2422"/>
                    <a:pt x="6270" y="1990"/>
                  </a:cubicBezTo>
                  <a:cubicBezTo>
                    <a:pt x="6109" y="853"/>
                    <a:pt x="5650" y="0"/>
                    <a:pt x="565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46"/>
            <p:cNvSpPr/>
            <p:nvPr/>
          </p:nvSpPr>
          <p:spPr>
            <a:xfrm>
              <a:off x="6843825" y="3519250"/>
              <a:ext cx="107800" cy="72825"/>
            </a:xfrm>
            <a:custGeom>
              <a:avLst/>
              <a:gdLst/>
              <a:ahLst/>
              <a:cxnLst/>
              <a:rect l="l" t="t" r="r" b="b"/>
              <a:pathLst>
                <a:path w="4312" h="2913" extrusionOk="0">
                  <a:moveTo>
                    <a:pt x="1500" y="1"/>
                  </a:moveTo>
                  <a:cubicBezTo>
                    <a:pt x="1050" y="37"/>
                    <a:pt x="555" y="106"/>
                    <a:pt x="0" y="432"/>
                  </a:cubicBezTo>
                  <a:cubicBezTo>
                    <a:pt x="1363" y="1225"/>
                    <a:pt x="2720" y="2023"/>
                    <a:pt x="4087" y="2816"/>
                  </a:cubicBezTo>
                  <a:cubicBezTo>
                    <a:pt x="4136" y="2848"/>
                    <a:pt x="4191" y="2881"/>
                    <a:pt x="4242" y="2913"/>
                  </a:cubicBezTo>
                  <a:cubicBezTo>
                    <a:pt x="4311" y="2422"/>
                    <a:pt x="4293" y="1946"/>
                    <a:pt x="4229" y="1514"/>
                  </a:cubicBezTo>
                  <a:cubicBezTo>
                    <a:pt x="4059" y="1459"/>
                    <a:pt x="3889" y="1408"/>
                    <a:pt x="3724" y="1353"/>
                  </a:cubicBezTo>
                  <a:cubicBezTo>
                    <a:pt x="2894" y="1078"/>
                    <a:pt x="2133" y="606"/>
                    <a:pt x="15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46"/>
            <p:cNvSpPr/>
            <p:nvPr/>
          </p:nvSpPr>
          <p:spPr>
            <a:xfrm>
              <a:off x="6796250" y="3544600"/>
              <a:ext cx="149625" cy="111800"/>
            </a:xfrm>
            <a:custGeom>
              <a:avLst/>
              <a:gdLst/>
              <a:ahLst/>
              <a:cxnLst/>
              <a:rect l="l" t="t" r="r" b="b"/>
              <a:pathLst>
                <a:path w="5985" h="4472" extrusionOk="0">
                  <a:moveTo>
                    <a:pt x="1142" y="0"/>
                  </a:moveTo>
                  <a:cubicBezTo>
                    <a:pt x="1120" y="18"/>
                    <a:pt x="1101" y="41"/>
                    <a:pt x="1078" y="60"/>
                  </a:cubicBezTo>
                  <a:cubicBezTo>
                    <a:pt x="509" y="619"/>
                    <a:pt x="157" y="1211"/>
                    <a:pt x="0" y="1761"/>
                  </a:cubicBezTo>
                  <a:cubicBezTo>
                    <a:pt x="417" y="2215"/>
                    <a:pt x="940" y="2568"/>
                    <a:pt x="1518" y="2775"/>
                  </a:cubicBezTo>
                  <a:cubicBezTo>
                    <a:pt x="2151" y="3004"/>
                    <a:pt x="2834" y="3059"/>
                    <a:pt x="3440" y="3347"/>
                  </a:cubicBezTo>
                  <a:cubicBezTo>
                    <a:pt x="4026" y="3628"/>
                    <a:pt x="4494" y="4109"/>
                    <a:pt x="5031" y="4471"/>
                  </a:cubicBezTo>
                  <a:cubicBezTo>
                    <a:pt x="5412" y="3999"/>
                    <a:pt x="5700" y="3394"/>
                    <a:pt x="5939" y="2748"/>
                  </a:cubicBezTo>
                  <a:cubicBezTo>
                    <a:pt x="5957" y="2701"/>
                    <a:pt x="5971" y="2655"/>
                    <a:pt x="5984" y="2610"/>
                  </a:cubicBezTo>
                  <a:cubicBezTo>
                    <a:pt x="5866" y="2564"/>
                    <a:pt x="5747" y="2527"/>
                    <a:pt x="5622" y="2500"/>
                  </a:cubicBezTo>
                  <a:cubicBezTo>
                    <a:pt x="4944" y="2362"/>
                    <a:pt x="4191" y="2518"/>
                    <a:pt x="3582" y="2192"/>
                  </a:cubicBezTo>
                  <a:cubicBezTo>
                    <a:pt x="3196" y="1990"/>
                    <a:pt x="2921" y="1628"/>
                    <a:pt x="2633" y="1307"/>
                  </a:cubicBezTo>
                  <a:cubicBezTo>
                    <a:pt x="2187" y="812"/>
                    <a:pt x="1679" y="394"/>
                    <a:pt x="11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46"/>
            <p:cNvSpPr/>
            <p:nvPr/>
          </p:nvSpPr>
          <p:spPr>
            <a:xfrm>
              <a:off x="6797950" y="3622075"/>
              <a:ext cx="111700" cy="58200"/>
            </a:xfrm>
            <a:custGeom>
              <a:avLst/>
              <a:gdLst/>
              <a:ahLst/>
              <a:cxnLst/>
              <a:rect l="l" t="t" r="r" b="b"/>
              <a:pathLst>
                <a:path w="4468" h="2328" extrusionOk="0">
                  <a:moveTo>
                    <a:pt x="0" y="1"/>
                  </a:moveTo>
                  <a:cubicBezTo>
                    <a:pt x="97" y="208"/>
                    <a:pt x="239" y="391"/>
                    <a:pt x="428" y="538"/>
                  </a:cubicBezTo>
                  <a:cubicBezTo>
                    <a:pt x="628" y="699"/>
                    <a:pt x="847" y="750"/>
                    <a:pt x="1044" y="750"/>
                  </a:cubicBezTo>
                  <a:cubicBezTo>
                    <a:pt x="1380" y="750"/>
                    <a:pt x="1651" y="602"/>
                    <a:pt x="1651" y="602"/>
                  </a:cubicBezTo>
                  <a:lnTo>
                    <a:pt x="1651" y="602"/>
                  </a:lnTo>
                  <a:cubicBezTo>
                    <a:pt x="1651" y="602"/>
                    <a:pt x="1541" y="904"/>
                    <a:pt x="1679" y="1395"/>
                  </a:cubicBezTo>
                  <a:cubicBezTo>
                    <a:pt x="1820" y="1900"/>
                    <a:pt x="2638" y="2327"/>
                    <a:pt x="3268" y="2327"/>
                  </a:cubicBezTo>
                  <a:cubicBezTo>
                    <a:pt x="3336" y="2327"/>
                    <a:pt x="3401" y="2322"/>
                    <a:pt x="3463" y="2312"/>
                  </a:cubicBezTo>
                  <a:cubicBezTo>
                    <a:pt x="3844" y="2253"/>
                    <a:pt x="4178" y="2097"/>
                    <a:pt x="4468" y="1867"/>
                  </a:cubicBezTo>
                  <a:cubicBezTo>
                    <a:pt x="4161" y="1725"/>
                    <a:pt x="3798" y="1638"/>
                    <a:pt x="3500" y="1478"/>
                  </a:cubicBezTo>
                  <a:cubicBezTo>
                    <a:pt x="3120" y="1272"/>
                    <a:pt x="2826" y="927"/>
                    <a:pt x="2510" y="629"/>
                  </a:cubicBezTo>
                  <a:cubicBezTo>
                    <a:pt x="2422" y="547"/>
                    <a:pt x="2335" y="469"/>
                    <a:pt x="2225" y="423"/>
                  </a:cubicBezTo>
                  <a:cubicBezTo>
                    <a:pt x="2129" y="385"/>
                    <a:pt x="2027" y="375"/>
                    <a:pt x="1923" y="375"/>
                  </a:cubicBezTo>
                  <a:cubicBezTo>
                    <a:pt x="1837" y="375"/>
                    <a:pt x="1751" y="382"/>
                    <a:pt x="1666" y="386"/>
                  </a:cubicBezTo>
                  <a:cubicBezTo>
                    <a:pt x="1609" y="389"/>
                    <a:pt x="1553" y="391"/>
                    <a:pt x="1497" y="391"/>
                  </a:cubicBezTo>
                  <a:cubicBezTo>
                    <a:pt x="975" y="391"/>
                    <a:pt x="456" y="254"/>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46"/>
            <p:cNvSpPr/>
            <p:nvPr/>
          </p:nvSpPr>
          <p:spPr>
            <a:xfrm>
              <a:off x="6752325" y="3632175"/>
              <a:ext cx="91050" cy="67550"/>
            </a:xfrm>
            <a:custGeom>
              <a:avLst/>
              <a:gdLst/>
              <a:ahLst/>
              <a:cxnLst/>
              <a:rect l="l" t="t" r="r" b="b"/>
              <a:pathLst>
                <a:path w="3642" h="2702" extrusionOk="0">
                  <a:moveTo>
                    <a:pt x="3569" y="0"/>
                  </a:moveTo>
                  <a:cubicBezTo>
                    <a:pt x="3550" y="0"/>
                    <a:pt x="3531" y="8"/>
                    <a:pt x="3518" y="24"/>
                  </a:cubicBezTo>
                  <a:lnTo>
                    <a:pt x="3514" y="28"/>
                  </a:lnTo>
                  <a:lnTo>
                    <a:pt x="2844" y="877"/>
                  </a:lnTo>
                  <a:cubicBezTo>
                    <a:pt x="2610" y="1156"/>
                    <a:pt x="2371" y="1423"/>
                    <a:pt x="2106" y="1652"/>
                  </a:cubicBezTo>
                  <a:cubicBezTo>
                    <a:pt x="1840" y="1881"/>
                    <a:pt x="1546" y="2069"/>
                    <a:pt x="1230" y="2183"/>
                  </a:cubicBezTo>
                  <a:cubicBezTo>
                    <a:pt x="1017" y="2264"/>
                    <a:pt x="794" y="2307"/>
                    <a:pt x="576" y="2307"/>
                  </a:cubicBezTo>
                  <a:cubicBezTo>
                    <a:pt x="470" y="2307"/>
                    <a:pt x="365" y="2297"/>
                    <a:pt x="263" y="2276"/>
                  </a:cubicBezTo>
                  <a:cubicBezTo>
                    <a:pt x="257" y="2276"/>
                    <a:pt x="253" y="2276"/>
                    <a:pt x="248" y="2271"/>
                  </a:cubicBezTo>
                  <a:cubicBezTo>
                    <a:pt x="240" y="2270"/>
                    <a:pt x="231" y="2270"/>
                    <a:pt x="222" y="2270"/>
                  </a:cubicBezTo>
                  <a:cubicBezTo>
                    <a:pt x="122" y="2270"/>
                    <a:pt x="32" y="2344"/>
                    <a:pt x="19" y="2450"/>
                  </a:cubicBezTo>
                  <a:cubicBezTo>
                    <a:pt x="1" y="2564"/>
                    <a:pt x="79" y="2665"/>
                    <a:pt x="193" y="2684"/>
                  </a:cubicBezTo>
                  <a:cubicBezTo>
                    <a:pt x="282" y="2696"/>
                    <a:pt x="370" y="2702"/>
                    <a:pt x="457" y="2702"/>
                  </a:cubicBezTo>
                  <a:cubicBezTo>
                    <a:pt x="774" y="2702"/>
                    <a:pt x="1082" y="2627"/>
                    <a:pt x="1358" y="2505"/>
                  </a:cubicBezTo>
                  <a:cubicBezTo>
                    <a:pt x="1715" y="2348"/>
                    <a:pt x="2024" y="2115"/>
                    <a:pt x="2289" y="1849"/>
                  </a:cubicBezTo>
                  <a:cubicBezTo>
                    <a:pt x="2555" y="1588"/>
                    <a:pt x="2784" y="1298"/>
                    <a:pt x="3000" y="1006"/>
                  </a:cubicBezTo>
                  <a:lnTo>
                    <a:pt x="3624" y="106"/>
                  </a:lnTo>
                  <a:cubicBezTo>
                    <a:pt x="3642" y="74"/>
                    <a:pt x="3637" y="37"/>
                    <a:pt x="3610" y="15"/>
                  </a:cubicBezTo>
                  <a:cubicBezTo>
                    <a:pt x="3598" y="5"/>
                    <a:pt x="3583" y="0"/>
                    <a:pt x="356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46"/>
            <p:cNvSpPr/>
            <p:nvPr/>
          </p:nvSpPr>
          <p:spPr>
            <a:xfrm>
              <a:off x="6767575" y="3349825"/>
              <a:ext cx="127975" cy="139475"/>
            </a:xfrm>
            <a:custGeom>
              <a:avLst/>
              <a:gdLst/>
              <a:ahLst/>
              <a:cxnLst/>
              <a:rect l="l" t="t" r="r" b="b"/>
              <a:pathLst>
                <a:path w="5119" h="5579" extrusionOk="0">
                  <a:moveTo>
                    <a:pt x="4555" y="0"/>
                  </a:moveTo>
                  <a:cubicBezTo>
                    <a:pt x="4555" y="0"/>
                    <a:pt x="3981" y="261"/>
                    <a:pt x="3450" y="339"/>
                  </a:cubicBezTo>
                  <a:cubicBezTo>
                    <a:pt x="3262" y="367"/>
                    <a:pt x="3065" y="371"/>
                    <a:pt x="2853" y="385"/>
                  </a:cubicBezTo>
                  <a:cubicBezTo>
                    <a:pt x="2491" y="413"/>
                    <a:pt x="2092" y="468"/>
                    <a:pt x="1643" y="729"/>
                  </a:cubicBezTo>
                  <a:cubicBezTo>
                    <a:pt x="1446" y="843"/>
                    <a:pt x="1243" y="995"/>
                    <a:pt x="1028" y="1201"/>
                  </a:cubicBezTo>
                  <a:cubicBezTo>
                    <a:pt x="1010" y="1220"/>
                    <a:pt x="995" y="1233"/>
                    <a:pt x="978" y="1251"/>
                  </a:cubicBezTo>
                  <a:cubicBezTo>
                    <a:pt x="519" y="1700"/>
                    <a:pt x="235" y="2178"/>
                    <a:pt x="110" y="2623"/>
                  </a:cubicBezTo>
                  <a:cubicBezTo>
                    <a:pt x="0" y="3021"/>
                    <a:pt x="19" y="3393"/>
                    <a:pt x="161" y="3700"/>
                  </a:cubicBezTo>
                  <a:cubicBezTo>
                    <a:pt x="244" y="3865"/>
                    <a:pt x="358" y="4012"/>
                    <a:pt x="510" y="4136"/>
                  </a:cubicBezTo>
                  <a:cubicBezTo>
                    <a:pt x="669" y="4265"/>
                    <a:pt x="845" y="4306"/>
                    <a:pt x="1003" y="4306"/>
                  </a:cubicBezTo>
                  <a:cubicBezTo>
                    <a:pt x="1275" y="4306"/>
                    <a:pt x="1496" y="4187"/>
                    <a:pt x="1496" y="4187"/>
                  </a:cubicBezTo>
                  <a:lnTo>
                    <a:pt x="1496" y="4187"/>
                  </a:lnTo>
                  <a:cubicBezTo>
                    <a:pt x="1496" y="4187"/>
                    <a:pt x="1408" y="4430"/>
                    <a:pt x="1518" y="4824"/>
                  </a:cubicBezTo>
                  <a:cubicBezTo>
                    <a:pt x="1631" y="5235"/>
                    <a:pt x="2292" y="5579"/>
                    <a:pt x="2801" y="5579"/>
                  </a:cubicBezTo>
                  <a:cubicBezTo>
                    <a:pt x="2854" y="5579"/>
                    <a:pt x="2906" y="5575"/>
                    <a:pt x="2954" y="5567"/>
                  </a:cubicBezTo>
                  <a:cubicBezTo>
                    <a:pt x="3266" y="5516"/>
                    <a:pt x="3532" y="5388"/>
                    <a:pt x="3766" y="5209"/>
                  </a:cubicBezTo>
                  <a:cubicBezTo>
                    <a:pt x="3912" y="5095"/>
                    <a:pt x="4045" y="4962"/>
                    <a:pt x="4165" y="4805"/>
                  </a:cubicBezTo>
                  <a:cubicBezTo>
                    <a:pt x="4472" y="4425"/>
                    <a:pt x="4706" y="3939"/>
                    <a:pt x="4898" y="3416"/>
                  </a:cubicBezTo>
                  <a:cubicBezTo>
                    <a:pt x="4913" y="3379"/>
                    <a:pt x="4921" y="3343"/>
                    <a:pt x="4936" y="3306"/>
                  </a:cubicBezTo>
                  <a:cubicBezTo>
                    <a:pt x="4999" y="3114"/>
                    <a:pt x="5040" y="2921"/>
                    <a:pt x="5063" y="2733"/>
                  </a:cubicBezTo>
                  <a:cubicBezTo>
                    <a:pt x="5118" y="2339"/>
                    <a:pt x="5105" y="1954"/>
                    <a:pt x="5054" y="1605"/>
                  </a:cubicBezTo>
                  <a:cubicBezTo>
                    <a:pt x="4921" y="688"/>
                    <a:pt x="4555" y="0"/>
                    <a:pt x="455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46"/>
            <p:cNvSpPr/>
            <p:nvPr/>
          </p:nvSpPr>
          <p:spPr>
            <a:xfrm>
              <a:off x="6808625" y="3359450"/>
              <a:ext cx="86925" cy="58700"/>
            </a:xfrm>
            <a:custGeom>
              <a:avLst/>
              <a:gdLst/>
              <a:ahLst/>
              <a:cxnLst/>
              <a:rect l="l" t="t" r="r" b="b"/>
              <a:pathLst>
                <a:path w="3477" h="2348" extrusionOk="0">
                  <a:moveTo>
                    <a:pt x="1211" y="0"/>
                  </a:moveTo>
                  <a:cubicBezTo>
                    <a:pt x="849" y="28"/>
                    <a:pt x="450" y="83"/>
                    <a:pt x="1" y="344"/>
                  </a:cubicBezTo>
                  <a:cubicBezTo>
                    <a:pt x="1097" y="985"/>
                    <a:pt x="2197" y="1628"/>
                    <a:pt x="3294" y="2270"/>
                  </a:cubicBezTo>
                  <a:cubicBezTo>
                    <a:pt x="3339" y="2297"/>
                    <a:pt x="3381" y="2320"/>
                    <a:pt x="3421" y="2348"/>
                  </a:cubicBezTo>
                  <a:cubicBezTo>
                    <a:pt x="3476" y="1954"/>
                    <a:pt x="3463" y="1569"/>
                    <a:pt x="3412" y="1220"/>
                  </a:cubicBezTo>
                  <a:cubicBezTo>
                    <a:pt x="3275" y="1174"/>
                    <a:pt x="3137" y="1137"/>
                    <a:pt x="3004" y="1091"/>
                  </a:cubicBezTo>
                  <a:cubicBezTo>
                    <a:pt x="2335" y="866"/>
                    <a:pt x="1720" y="490"/>
                    <a:pt x="121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46"/>
            <p:cNvSpPr/>
            <p:nvPr/>
          </p:nvSpPr>
          <p:spPr>
            <a:xfrm>
              <a:off x="6770325" y="3379825"/>
              <a:ext cx="120650" cy="90150"/>
            </a:xfrm>
            <a:custGeom>
              <a:avLst/>
              <a:gdLst/>
              <a:ahLst/>
              <a:cxnLst/>
              <a:rect l="l" t="t" r="r" b="b"/>
              <a:pathLst>
                <a:path w="4826" h="3606" extrusionOk="0">
                  <a:moveTo>
                    <a:pt x="918" y="1"/>
                  </a:moveTo>
                  <a:cubicBezTo>
                    <a:pt x="900" y="20"/>
                    <a:pt x="885" y="33"/>
                    <a:pt x="868" y="51"/>
                  </a:cubicBezTo>
                  <a:cubicBezTo>
                    <a:pt x="409" y="500"/>
                    <a:pt x="125" y="978"/>
                    <a:pt x="0" y="1423"/>
                  </a:cubicBezTo>
                  <a:cubicBezTo>
                    <a:pt x="335" y="1789"/>
                    <a:pt x="758" y="2074"/>
                    <a:pt x="1225" y="2239"/>
                  </a:cubicBezTo>
                  <a:cubicBezTo>
                    <a:pt x="1730" y="2422"/>
                    <a:pt x="2284" y="2468"/>
                    <a:pt x="2771" y="2702"/>
                  </a:cubicBezTo>
                  <a:cubicBezTo>
                    <a:pt x="3243" y="2927"/>
                    <a:pt x="3624" y="3313"/>
                    <a:pt x="4055" y="3605"/>
                  </a:cubicBezTo>
                  <a:cubicBezTo>
                    <a:pt x="4362" y="3225"/>
                    <a:pt x="4596" y="2739"/>
                    <a:pt x="4788" y="2216"/>
                  </a:cubicBezTo>
                  <a:cubicBezTo>
                    <a:pt x="4803" y="2179"/>
                    <a:pt x="4811" y="2143"/>
                    <a:pt x="4826" y="2106"/>
                  </a:cubicBezTo>
                  <a:cubicBezTo>
                    <a:pt x="4729" y="2069"/>
                    <a:pt x="4633" y="2037"/>
                    <a:pt x="4532" y="2019"/>
                  </a:cubicBezTo>
                  <a:cubicBezTo>
                    <a:pt x="3986" y="1904"/>
                    <a:pt x="3380" y="2028"/>
                    <a:pt x="2885" y="1772"/>
                  </a:cubicBezTo>
                  <a:cubicBezTo>
                    <a:pt x="2574" y="1607"/>
                    <a:pt x="2358" y="1317"/>
                    <a:pt x="2119" y="1056"/>
                  </a:cubicBezTo>
                  <a:cubicBezTo>
                    <a:pt x="1761" y="657"/>
                    <a:pt x="1349" y="318"/>
                    <a:pt x="9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46"/>
            <p:cNvSpPr/>
            <p:nvPr/>
          </p:nvSpPr>
          <p:spPr>
            <a:xfrm>
              <a:off x="6771600" y="3442325"/>
              <a:ext cx="90125" cy="46975"/>
            </a:xfrm>
            <a:custGeom>
              <a:avLst/>
              <a:gdLst/>
              <a:ahLst/>
              <a:cxnLst/>
              <a:rect l="l" t="t" r="r" b="b"/>
              <a:pathLst>
                <a:path w="3605" h="1879" extrusionOk="0">
                  <a:moveTo>
                    <a:pt x="0" y="0"/>
                  </a:moveTo>
                  <a:lnTo>
                    <a:pt x="0" y="0"/>
                  </a:lnTo>
                  <a:cubicBezTo>
                    <a:pt x="83" y="165"/>
                    <a:pt x="197" y="312"/>
                    <a:pt x="349" y="436"/>
                  </a:cubicBezTo>
                  <a:cubicBezTo>
                    <a:pt x="508" y="565"/>
                    <a:pt x="684" y="606"/>
                    <a:pt x="842" y="606"/>
                  </a:cubicBezTo>
                  <a:cubicBezTo>
                    <a:pt x="1114" y="606"/>
                    <a:pt x="1335" y="487"/>
                    <a:pt x="1335" y="487"/>
                  </a:cubicBezTo>
                  <a:lnTo>
                    <a:pt x="1335" y="487"/>
                  </a:lnTo>
                  <a:cubicBezTo>
                    <a:pt x="1335" y="487"/>
                    <a:pt x="1247" y="730"/>
                    <a:pt x="1357" y="1124"/>
                  </a:cubicBezTo>
                  <a:cubicBezTo>
                    <a:pt x="1470" y="1535"/>
                    <a:pt x="2131" y="1879"/>
                    <a:pt x="2640" y="1879"/>
                  </a:cubicBezTo>
                  <a:cubicBezTo>
                    <a:pt x="2693" y="1879"/>
                    <a:pt x="2745" y="1875"/>
                    <a:pt x="2793" y="1867"/>
                  </a:cubicBezTo>
                  <a:cubicBezTo>
                    <a:pt x="3105" y="1816"/>
                    <a:pt x="3371" y="1688"/>
                    <a:pt x="3605" y="1509"/>
                  </a:cubicBezTo>
                  <a:cubicBezTo>
                    <a:pt x="3357" y="1395"/>
                    <a:pt x="3063" y="1321"/>
                    <a:pt x="2825" y="1192"/>
                  </a:cubicBezTo>
                  <a:cubicBezTo>
                    <a:pt x="2518" y="1023"/>
                    <a:pt x="2284" y="748"/>
                    <a:pt x="2027" y="510"/>
                  </a:cubicBezTo>
                  <a:cubicBezTo>
                    <a:pt x="1958" y="441"/>
                    <a:pt x="1885" y="377"/>
                    <a:pt x="1793" y="345"/>
                  </a:cubicBezTo>
                  <a:cubicBezTo>
                    <a:pt x="1717" y="311"/>
                    <a:pt x="1633" y="302"/>
                    <a:pt x="1548" y="302"/>
                  </a:cubicBezTo>
                  <a:cubicBezTo>
                    <a:pt x="1480" y="302"/>
                    <a:pt x="1411" y="308"/>
                    <a:pt x="1344" y="312"/>
                  </a:cubicBezTo>
                  <a:cubicBezTo>
                    <a:pt x="1299" y="315"/>
                    <a:pt x="1253" y="316"/>
                    <a:pt x="1208" y="316"/>
                  </a:cubicBezTo>
                  <a:cubicBezTo>
                    <a:pt x="789" y="316"/>
                    <a:pt x="368" y="203"/>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46"/>
            <p:cNvSpPr/>
            <p:nvPr/>
          </p:nvSpPr>
          <p:spPr>
            <a:xfrm>
              <a:off x="6734900" y="3450525"/>
              <a:ext cx="73400" cy="54450"/>
            </a:xfrm>
            <a:custGeom>
              <a:avLst/>
              <a:gdLst/>
              <a:ahLst/>
              <a:cxnLst/>
              <a:rect l="l" t="t" r="r" b="b"/>
              <a:pathLst>
                <a:path w="2936" h="2178" extrusionOk="0">
                  <a:moveTo>
                    <a:pt x="2877" y="1"/>
                  </a:moveTo>
                  <a:cubicBezTo>
                    <a:pt x="2861" y="1"/>
                    <a:pt x="2845" y="8"/>
                    <a:pt x="2835" y="21"/>
                  </a:cubicBezTo>
                  <a:lnTo>
                    <a:pt x="2831" y="21"/>
                  </a:lnTo>
                  <a:lnTo>
                    <a:pt x="2289" y="705"/>
                  </a:lnTo>
                  <a:cubicBezTo>
                    <a:pt x="2105" y="929"/>
                    <a:pt x="1908" y="1145"/>
                    <a:pt x="1697" y="1328"/>
                  </a:cubicBezTo>
                  <a:cubicBezTo>
                    <a:pt x="1482" y="1516"/>
                    <a:pt x="1248" y="1668"/>
                    <a:pt x="992" y="1759"/>
                  </a:cubicBezTo>
                  <a:cubicBezTo>
                    <a:pt x="818" y="1823"/>
                    <a:pt x="637" y="1860"/>
                    <a:pt x="462" y="1860"/>
                  </a:cubicBezTo>
                  <a:cubicBezTo>
                    <a:pt x="377" y="1860"/>
                    <a:pt x="292" y="1851"/>
                    <a:pt x="211" y="1833"/>
                  </a:cubicBezTo>
                  <a:lnTo>
                    <a:pt x="198" y="1833"/>
                  </a:lnTo>
                  <a:cubicBezTo>
                    <a:pt x="189" y="1832"/>
                    <a:pt x="181" y="1831"/>
                    <a:pt x="172" y="1831"/>
                  </a:cubicBezTo>
                  <a:cubicBezTo>
                    <a:pt x="92" y="1831"/>
                    <a:pt x="23" y="1891"/>
                    <a:pt x="10" y="1975"/>
                  </a:cubicBezTo>
                  <a:cubicBezTo>
                    <a:pt x="1" y="2066"/>
                    <a:pt x="65" y="2149"/>
                    <a:pt x="152" y="2163"/>
                  </a:cubicBezTo>
                  <a:cubicBezTo>
                    <a:pt x="223" y="2173"/>
                    <a:pt x="295" y="2178"/>
                    <a:pt x="365" y="2178"/>
                  </a:cubicBezTo>
                  <a:cubicBezTo>
                    <a:pt x="621" y="2178"/>
                    <a:pt x="869" y="2116"/>
                    <a:pt x="1092" y="2016"/>
                  </a:cubicBezTo>
                  <a:cubicBezTo>
                    <a:pt x="1381" y="1892"/>
                    <a:pt x="1633" y="1704"/>
                    <a:pt x="1845" y="1493"/>
                  </a:cubicBezTo>
                  <a:cubicBezTo>
                    <a:pt x="2060" y="1277"/>
                    <a:pt x="2243" y="1044"/>
                    <a:pt x="2418" y="805"/>
                  </a:cubicBezTo>
                  <a:lnTo>
                    <a:pt x="2922" y="81"/>
                  </a:lnTo>
                  <a:cubicBezTo>
                    <a:pt x="2935" y="58"/>
                    <a:pt x="2931" y="26"/>
                    <a:pt x="2908" y="11"/>
                  </a:cubicBezTo>
                  <a:cubicBezTo>
                    <a:pt x="2899" y="4"/>
                    <a:pt x="2888" y="1"/>
                    <a:pt x="287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46"/>
            <p:cNvSpPr/>
            <p:nvPr/>
          </p:nvSpPr>
          <p:spPr>
            <a:xfrm>
              <a:off x="6772400" y="3255725"/>
              <a:ext cx="101825" cy="91650"/>
            </a:xfrm>
            <a:custGeom>
              <a:avLst/>
              <a:gdLst/>
              <a:ahLst/>
              <a:cxnLst/>
              <a:rect l="l" t="t" r="r" b="b"/>
              <a:pathLst>
                <a:path w="4073" h="3666" extrusionOk="0">
                  <a:moveTo>
                    <a:pt x="2074" y="1"/>
                  </a:moveTo>
                  <a:cubicBezTo>
                    <a:pt x="2010" y="1"/>
                    <a:pt x="1942" y="4"/>
                    <a:pt x="1871" y="12"/>
                  </a:cubicBezTo>
                  <a:cubicBezTo>
                    <a:pt x="1710" y="31"/>
                    <a:pt x="1528" y="71"/>
                    <a:pt x="1325" y="141"/>
                  </a:cubicBezTo>
                  <a:cubicBezTo>
                    <a:pt x="1308" y="150"/>
                    <a:pt x="1293" y="154"/>
                    <a:pt x="1276" y="159"/>
                  </a:cubicBezTo>
                  <a:cubicBezTo>
                    <a:pt x="835" y="325"/>
                    <a:pt x="505" y="558"/>
                    <a:pt x="289" y="820"/>
                  </a:cubicBezTo>
                  <a:cubicBezTo>
                    <a:pt x="97" y="1049"/>
                    <a:pt x="0" y="1305"/>
                    <a:pt x="4" y="1553"/>
                  </a:cubicBezTo>
                  <a:cubicBezTo>
                    <a:pt x="10" y="1686"/>
                    <a:pt x="42" y="1819"/>
                    <a:pt x="106" y="1942"/>
                  </a:cubicBezTo>
                  <a:cubicBezTo>
                    <a:pt x="265" y="2250"/>
                    <a:pt x="618" y="2273"/>
                    <a:pt x="723" y="2273"/>
                  </a:cubicBezTo>
                  <a:cubicBezTo>
                    <a:pt x="742" y="2273"/>
                    <a:pt x="753" y="2273"/>
                    <a:pt x="753" y="2273"/>
                  </a:cubicBezTo>
                  <a:lnTo>
                    <a:pt x="753" y="2273"/>
                  </a:lnTo>
                  <a:cubicBezTo>
                    <a:pt x="753" y="2273"/>
                    <a:pt x="620" y="2406"/>
                    <a:pt x="573" y="2704"/>
                  </a:cubicBezTo>
                  <a:cubicBezTo>
                    <a:pt x="523" y="3043"/>
                    <a:pt x="945" y="3530"/>
                    <a:pt x="1312" y="3626"/>
                  </a:cubicBezTo>
                  <a:cubicBezTo>
                    <a:pt x="1419" y="3653"/>
                    <a:pt x="1526" y="3666"/>
                    <a:pt x="1632" y="3666"/>
                  </a:cubicBezTo>
                  <a:cubicBezTo>
                    <a:pt x="1743" y="3666"/>
                    <a:pt x="1852" y="3652"/>
                    <a:pt x="1958" y="3626"/>
                  </a:cubicBezTo>
                  <a:cubicBezTo>
                    <a:pt x="2091" y="3593"/>
                    <a:pt x="2220" y="3544"/>
                    <a:pt x="2343" y="3479"/>
                  </a:cubicBezTo>
                  <a:cubicBezTo>
                    <a:pt x="2665" y="3314"/>
                    <a:pt x="2963" y="3057"/>
                    <a:pt x="3247" y="2768"/>
                  </a:cubicBezTo>
                  <a:cubicBezTo>
                    <a:pt x="3266" y="2746"/>
                    <a:pt x="3284" y="2727"/>
                    <a:pt x="3302" y="2704"/>
                  </a:cubicBezTo>
                  <a:cubicBezTo>
                    <a:pt x="3403" y="2594"/>
                    <a:pt x="3486" y="2480"/>
                    <a:pt x="3564" y="2361"/>
                  </a:cubicBezTo>
                  <a:cubicBezTo>
                    <a:pt x="3715" y="2117"/>
                    <a:pt x="3820" y="1856"/>
                    <a:pt x="3890" y="1603"/>
                  </a:cubicBezTo>
                  <a:cubicBezTo>
                    <a:pt x="4072" y="957"/>
                    <a:pt x="4032" y="388"/>
                    <a:pt x="4032" y="388"/>
                  </a:cubicBezTo>
                  <a:lnTo>
                    <a:pt x="4032" y="388"/>
                  </a:lnTo>
                  <a:cubicBezTo>
                    <a:pt x="4032" y="388"/>
                    <a:pt x="4029" y="388"/>
                    <a:pt x="4024" y="388"/>
                  </a:cubicBezTo>
                  <a:cubicBezTo>
                    <a:pt x="3961" y="388"/>
                    <a:pt x="3543" y="385"/>
                    <a:pt x="3192" y="287"/>
                  </a:cubicBezTo>
                  <a:cubicBezTo>
                    <a:pt x="3059" y="246"/>
                    <a:pt x="2927" y="191"/>
                    <a:pt x="2783" y="141"/>
                  </a:cubicBezTo>
                  <a:cubicBezTo>
                    <a:pt x="2579" y="66"/>
                    <a:pt x="2355" y="1"/>
                    <a:pt x="207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46"/>
            <p:cNvSpPr/>
            <p:nvPr/>
          </p:nvSpPr>
          <p:spPr>
            <a:xfrm>
              <a:off x="6819175" y="3255725"/>
              <a:ext cx="50475" cy="59025"/>
            </a:xfrm>
            <a:custGeom>
              <a:avLst/>
              <a:gdLst/>
              <a:ahLst/>
              <a:cxnLst/>
              <a:rect l="l" t="t" r="r" b="b"/>
              <a:pathLst>
                <a:path w="2019" h="2361" extrusionOk="0">
                  <a:moveTo>
                    <a:pt x="203" y="1"/>
                  </a:moveTo>
                  <a:cubicBezTo>
                    <a:pt x="139" y="1"/>
                    <a:pt x="71" y="4"/>
                    <a:pt x="0" y="12"/>
                  </a:cubicBezTo>
                  <a:cubicBezTo>
                    <a:pt x="542" y="765"/>
                    <a:pt x="1083" y="1517"/>
                    <a:pt x="1628" y="2273"/>
                  </a:cubicBezTo>
                  <a:cubicBezTo>
                    <a:pt x="1647" y="2300"/>
                    <a:pt x="1670" y="2333"/>
                    <a:pt x="1693" y="2361"/>
                  </a:cubicBezTo>
                  <a:cubicBezTo>
                    <a:pt x="1844" y="2117"/>
                    <a:pt x="1949" y="1856"/>
                    <a:pt x="2019" y="1603"/>
                  </a:cubicBezTo>
                  <a:cubicBezTo>
                    <a:pt x="1940" y="1535"/>
                    <a:pt x="1858" y="1470"/>
                    <a:pt x="1784" y="1402"/>
                  </a:cubicBezTo>
                  <a:cubicBezTo>
                    <a:pt x="1403" y="1053"/>
                    <a:pt x="1105" y="617"/>
                    <a:pt x="912" y="141"/>
                  </a:cubicBezTo>
                  <a:cubicBezTo>
                    <a:pt x="708" y="66"/>
                    <a:pt x="484" y="1"/>
                    <a:pt x="20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46"/>
            <p:cNvSpPr/>
            <p:nvPr/>
          </p:nvSpPr>
          <p:spPr>
            <a:xfrm>
              <a:off x="6779625" y="3259225"/>
              <a:ext cx="75325" cy="83475"/>
            </a:xfrm>
            <a:custGeom>
              <a:avLst/>
              <a:gdLst/>
              <a:ahLst/>
              <a:cxnLst/>
              <a:rect l="l" t="t" r="r" b="b"/>
              <a:pathLst>
                <a:path w="3013" h="3339" extrusionOk="0">
                  <a:moveTo>
                    <a:pt x="1036" y="1"/>
                  </a:moveTo>
                  <a:cubicBezTo>
                    <a:pt x="1019" y="10"/>
                    <a:pt x="1004" y="14"/>
                    <a:pt x="987" y="19"/>
                  </a:cubicBezTo>
                  <a:cubicBezTo>
                    <a:pt x="546" y="185"/>
                    <a:pt x="216" y="418"/>
                    <a:pt x="0" y="680"/>
                  </a:cubicBezTo>
                  <a:cubicBezTo>
                    <a:pt x="115" y="1019"/>
                    <a:pt x="312" y="1335"/>
                    <a:pt x="574" y="1588"/>
                  </a:cubicBezTo>
                  <a:cubicBezTo>
                    <a:pt x="858" y="1858"/>
                    <a:pt x="1216" y="2056"/>
                    <a:pt x="1468" y="2353"/>
                  </a:cubicBezTo>
                  <a:cubicBezTo>
                    <a:pt x="1715" y="2642"/>
                    <a:pt x="1853" y="3013"/>
                    <a:pt x="2054" y="3339"/>
                  </a:cubicBezTo>
                  <a:cubicBezTo>
                    <a:pt x="2376" y="3174"/>
                    <a:pt x="2674" y="2917"/>
                    <a:pt x="2958" y="2628"/>
                  </a:cubicBezTo>
                  <a:cubicBezTo>
                    <a:pt x="2977" y="2606"/>
                    <a:pt x="2995" y="2587"/>
                    <a:pt x="3013" y="2564"/>
                  </a:cubicBezTo>
                  <a:cubicBezTo>
                    <a:pt x="2962" y="2509"/>
                    <a:pt x="2907" y="2463"/>
                    <a:pt x="2848" y="2418"/>
                  </a:cubicBezTo>
                  <a:cubicBezTo>
                    <a:pt x="2513" y="2183"/>
                    <a:pt x="2073" y="2088"/>
                    <a:pt x="1821" y="1766"/>
                  </a:cubicBezTo>
                  <a:cubicBezTo>
                    <a:pt x="1660" y="1565"/>
                    <a:pt x="1605" y="1307"/>
                    <a:pt x="1523" y="1060"/>
                  </a:cubicBezTo>
                  <a:cubicBezTo>
                    <a:pt x="1404" y="693"/>
                    <a:pt x="1229" y="344"/>
                    <a:pt x="10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46"/>
            <p:cNvSpPr/>
            <p:nvPr/>
          </p:nvSpPr>
          <p:spPr>
            <a:xfrm>
              <a:off x="6772500" y="3294525"/>
              <a:ext cx="48850" cy="52850"/>
            </a:xfrm>
            <a:custGeom>
              <a:avLst/>
              <a:gdLst/>
              <a:ahLst/>
              <a:cxnLst/>
              <a:rect l="l" t="t" r="r" b="b"/>
              <a:pathLst>
                <a:path w="1954" h="2114" extrusionOk="0">
                  <a:moveTo>
                    <a:pt x="0" y="1"/>
                  </a:moveTo>
                  <a:lnTo>
                    <a:pt x="0" y="1"/>
                  </a:lnTo>
                  <a:cubicBezTo>
                    <a:pt x="6" y="134"/>
                    <a:pt x="38" y="267"/>
                    <a:pt x="102" y="390"/>
                  </a:cubicBezTo>
                  <a:cubicBezTo>
                    <a:pt x="261" y="698"/>
                    <a:pt x="614" y="721"/>
                    <a:pt x="719" y="721"/>
                  </a:cubicBezTo>
                  <a:cubicBezTo>
                    <a:pt x="738" y="721"/>
                    <a:pt x="749" y="721"/>
                    <a:pt x="749" y="721"/>
                  </a:cubicBezTo>
                  <a:lnTo>
                    <a:pt x="749" y="721"/>
                  </a:lnTo>
                  <a:cubicBezTo>
                    <a:pt x="749" y="721"/>
                    <a:pt x="616" y="854"/>
                    <a:pt x="569" y="1152"/>
                  </a:cubicBezTo>
                  <a:cubicBezTo>
                    <a:pt x="519" y="1491"/>
                    <a:pt x="941" y="1978"/>
                    <a:pt x="1308" y="2074"/>
                  </a:cubicBezTo>
                  <a:cubicBezTo>
                    <a:pt x="1415" y="2101"/>
                    <a:pt x="1522" y="2114"/>
                    <a:pt x="1628" y="2114"/>
                  </a:cubicBezTo>
                  <a:cubicBezTo>
                    <a:pt x="1739" y="2114"/>
                    <a:pt x="1848" y="2100"/>
                    <a:pt x="1954" y="2074"/>
                  </a:cubicBezTo>
                  <a:cubicBezTo>
                    <a:pt x="1826" y="1923"/>
                    <a:pt x="1651" y="1789"/>
                    <a:pt x="1528" y="1634"/>
                  </a:cubicBezTo>
                  <a:cubicBezTo>
                    <a:pt x="1372" y="1427"/>
                    <a:pt x="1299" y="1175"/>
                    <a:pt x="1198" y="941"/>
                  </a:cubicBezTo>
                  <a:cubicBezTo>
                    <a:pt x="1175" y="873"/>
                    <a:pt x="1143" y="809"/>
                    <a:pt x="1097" y="762"/>
                  </a:cubicBezTo>
                  <a:cubicBezTo>
                    <a:pt x="1018" y="680"/>
                    <a:pt x="908" y="648"/>
                    <a:pt x="804" y="606"/>
                  </a:cubicBezTo>
                  <a:cubicBezTo>
                    <a:pt x="487" y="487"/>
                    <a:pt x="207" y="272"/>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46"/>
            <p:cNvSpPr/>
            <p:nvPr/>
          </p:nvSpPr>
          <p:spPr>
            <a:xfrm>
              <a:off x="6730325" y="3310275"/>
              <a:ext cx="64000" cy="20525"/>
            </a:xfrm>
            <a:custGeom>
              <a:avLst/>
              <a:gdLst/>
              <a:ahLst/>
              <a:cxnLst/>
              <a:rect l="l" t="t" r="r" b="b"/>
              <a:pathLst>
                <a:path w="2560" h="821" extrusionOk="0">
                  <a:moveTo>
                    <a:pt x="2510" y="0"/>
                  </a:moveTo>
                  <a:cubicBezTo>
                    <a:pt x="2505" y="0"/>
                    <a:pt x="2500" y="1"/>
                    <a:pt x="2495" y="4"/>
                  </a:cubicBezTo>
                  <a:lnTo>
                    <a:pt x="2495" y="8"/>
                  </a:lnTo>
                  <a:lnTo>
                    <a:pt x="1926" y="302"/>
                  </a:lnTo>
                  <a:cubicBezTo>
                    <a:pt x="1738" y="399"/>
                    <a:pt x="1545" y="481"/>
                    <a:pt x="1348" y="541"/>
                  </a:cubicBezTo>
                  <a:cubicBezTo>
                    <a:pt x="1181" y="591"/>
                    <a:pt x="1007" y="622"/>
                    <a:pt x="837" y="622"/>
                  </a:cubicBezTo>
                  <a:cubicBezTo>
                    <a:pt x="807" y="622"/>
                    <a:pt x="777" y="621"/>
                    <a:pt x="747" y="619"/>
                  </a:cubicBezTo>
                  <a:cubicBezTo>
                    <a:pt x="550" y="605"/>
                    <a:pt x="358" y="545"/>
                    <a:pt x="207" y="435"/>
                  </a:cubicBezTo>
                  <a:cubicBezTo>
                    <a:pt x="207" y="435"/>
                    <a:pt x="202" y="435"/>
                    <a:pt x="202" y="431"/>
                  </a:cubicBezTo>
                  <a:cubicBezTo>
                    <a:pt x="181" y="420"/>
                    <a:pt x="158" y="414"/>
                    <a:pt x="136" y="414"/>
                  </a:cubicBezTo>
                  <a:cubicBezTo>
                    <a:pt x="95" y="414"/>
                    <a:pt x="56" y="433"/>
                    <a:pt x="32" y="471"/>
                  </a:cubicBezTo>
                  <a:cubicBezTo>
                    <a:pt x="0" y="527"/>
                    <a:pt x="14" y="605"/>
                    <a:pt x="74" y="637"/>
                  </a:cubicBezTo>
                  <a:cubicBezTo>
                    <a:pt x="275" y="765"/>
                    <a:pt x="514" y="820"/>
                    <a:pt x="743" y="820"/>
                  </a:cubicBezTo>
                  <a:cubicBezTo>
                    <a:pt x="972" y="820"/>
                    <a:pt x="1192" y="770"/>
                    <a:pt x="1399" y="692"/>
                  </a:cubicBezTo>
                  <a:cubicBezTo>
                    <a:pt x="1605" y="613"/>
                    <a:pt x="1797" y="513"/>
                    <a:pt x="1986" y="408"/>
                  </a:cubicBezTo>
                  <a:lnTo>
                    <a:pt x="2532" y="73"/>
                  </a:lnTo>
                  <a:cubicBezTo>
                    <a:pt x="2550" y="63"/>
                    <a:pt x="2559" y="41"/>
                    <a:pt x="2550" y="22"/>
                  </a:cubicBezTo>
                  <a:cubicBezTo>
                    <a:pt x="2540" y="9"/>
                    <a:pt x="2525" y="0"/>
                    <a:pt x="25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46"/>
            <p:cNvSpPr/>
            <p:nvPr/>
          </p:nvSpPr>
          <p:spPr>
            <a:xfrm>
              <a:off x="6652800" y="3179075"/>
              <a:ext cx="87525" cy="108250"/>
            </a:xfrm>
            <a:custGeom>
              <a:avLst/>
              <a:gdLst/>
              <a:ahLst/>
              <a:cxnLst/>
              <a:rect l="l" t="t" r="r" b="b"/>
              <a:pathLst>
                <a:path w="3501" h="4330" extrusionOk="0">
                  <a:moveTo>
                    <a:pt x="1331" y="1"/>
                  </a:moveTo>
                  <a:cubicBezTo>
                    <a:pt x="1331" y="1"/>
                    <a:pt x="872" y="336"/>
                    <a:pt x="501" y="900"/>
                  </a:cubicBezTo>
                  <a:cubicBezTo>
                    <a:pt x="358" y="1116"/>
                    <a:pt x="231" y="1368"/>
                    <a:pt x="144" y="1643"/>
                  </a:cubicBezTo>
                  <a:cubicBezTo>
                    <a:pt x="98" y="1776"/>
                    <a:pt x="66" y="1914"/>
                    <a:pt x="47" y="2060"/>
                  </a:cubicBezTo>
                  <a:cubicBezTo>
                    <a:pt x="47" y="2087"/>
                    <a:pt x="42" y="2119"/>
                    <a:pt x="38" y="2147"/>
                  </a:cubicBezTo>
                  <a:cubicBezTo>
                    <a:pt x="1" y="2551"/>
                    <a:pt x="6" y="2945"/>
                    <a:pt x="89" y="3294"/>
                  </a:cubicBezTo>
                  <a:cubicBezTo>
                    <a:pt x="121" y="3431"/>
                    <a:pt x="166" y="3560"/>
                    <a:pt x="226" y="3679"/>
                  </a:cubicBezTo>
                  <a:cubicBezTo>
                    <a:pt x="322" y="3876"/>
                    <a:pt x="460" y="4041"/>
                    <a:pt x="648" y="4170"/>
                  </a:cubicBezTo>
                  <a:cubicBezTo>
                    <a:pt x="799" y="4275"/>
                    <a:pt x="1025" y="4330"/>
                    <a:pt x="1244" y="4330"/>
                  </a:cubicBezTo>
                  <a:cubicBezTo>
                    <a:pt x="1483" y="4330"/>
                    <a:pt x="1714" y="4265"/>
                    <a:pt x="1831" y="4128"/>
                  </a:cubicBezTo>
                  <a:cubicBezTo>
                    <a:pt x="2024" y="3903"/>
                    <a:pt x="2042" y="3715"/>
                    <a:pt x="2042" y="3715"/>
                  </a:cubicBezTo>
                  <a:cubicBezTo>
                    <a:pt x="2042" y="3715"/>
                    <a:pt x="2253" y="4006"/>
                    <a:pt x="2579" y="4006"/>
                  </a:cubicBezTo>
                  <a:cubicBezTo>
                    <a:pt x="2621" y="4006"/>
                    <a:pt x="2666" y="4002"/>
                    <a:pt x="2712" y="3990"/>
                  </a:cubicBezTo>
                  <a:cubicBezTo>
                    <a:pt x="2849" y="3958"/>
                    <a:pt x="2968" y="3895"/>
                    <a:pt x="3074" y="3812"/>
                  </a:cubicBezTo>
                  <a:cubicBezTo>
                    <a:pt x="3266" y="3651"/>
                    <a:pt x="3395" y="3413"/>
                    <a:pt x="3446" y="3115"/>
                  </a:cubicBezTo>
                  <a:cubicBezTo>
                    <a:pt x="3501" y="2785"/>
                    <a:pt x="3459" y="2381"/>
                    <a:pt x="3298" y="1941"/>
                  </a:cubicBezTo>
                  <a:cubicBezTo>
                    <a:pt x="3294" y="1922"/>
                    <a:pt x="3289" y="1909"/>
                    <a:pt x="3281" y="1890"/>
                  </a:cubicBezTo>
                  <a:cubicBezTo>
                    <a:pt x="3202" y="1689"/>
                    <a:pt x="3115" y="1524"/>
                    <a:pt x="3023" y="1391"/>
                  </a:cubicBezTo>
                  <a:cubicBezTo>
                    <a:pt x="2807" y="1079"/>
                    <a:pt x="2565" y="914"/>
                    <a:pt x="2331" y="785"/>
                  </a:cubicBezTo>
                  <a:cubicBezTo>
                    <a:pt x="2198" y="707"/>
                    <a:pt x="2070" y="643"/>
                    <a:pt x="1954" y="570"/>
                  </a:cubicBezTo>
                  <a:cubicBezTo>
                    <a:pt x="1624" y="350"/>
                    <a:pt x="1331" y="1"/>
                    <a:pt x="13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46"/>
            <p:cNvSpPr/>
            <p:nvPr/>
          </p:nvSpPr>
          <p:spPr>
            <a:xfrm>
              <a:off x="6656375" y="3198700"/>
              <a:ext cx="72000" cy="21450"/>
            </a:xfrm>
            <a:custGeom>
              <a:avLst/>
              <a:gdLst/>
              <a:ahLst/>
              <a:cxnLst/>
              <a:rect l="l" t="t" r="r" b="b"/>
              <a:pathLst>
                <a:path w="2880" h="858" extrusionOk="0">
                  <a:moveTo>
                    <a:pt x="2188" y="0"/>
                  </a:moveTo>
                  <a:cubicBezTo>
                    <a:pt x="1828" y="122"/>
                    <a:pt x="1449" y="184"/>
                    <a:pt x="1068" y="184"/>
                  </a:cubicBezTo>
                  <a:cubicBezTo>
                    <a:pt x="934" y="184"/>
                    <a:pt x="799" y="177"/>
                    <a:pt x="666" y="161"/>
                  </a:cubicBezTo>
                  <a:cubicBezTo>
                    <a:pt x="564" y="147"/>
                    <a:pt x="463" y="134"/>
                    <a:pt x="358" y="115"/>
                  </a:cubicBezTo>
                  <a:cubicBezTo>
                    <a:pt x="215" y="331"/>
                    <a:pt x="88" y="583"/>
                    <a:pt x="1" y="858"/>
                  </a:cubicBezTo>
                  <a:cubicBezTo>
                    <a:pt x="33" y="853"/>
                    <a:pt x="69" y="853"/>
                    <a:pt x="105" y="849"/>
                  </a:cubicBezTo>
                  <a:cubicBezTo>
                    <a:pt x="1032" y="766"/>
                    <a:pt x="1954" y="688"/>
                    <a:pt x="2880" y="606"/>
                  </a:cubicBezTo>
                  <a:cubicBezTo>
                    <a:pt x="2664" y="294"/>
                    <a:pt x="2422" y="129"/>
                    <a:pt x="218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46"/>
            <p:cNvSpPr/>
            <p:nvPr/>
          </p:nvSpPr>
          <p:spPr>
            <a:xfrm>
              <a:off x="6652800" y="3226325"/>
              <a:ext cx="87525" cy="35100"/>
            </a:xfrm>
            <a:custGeom>
              <a:avLst/>
              <a:gdLst/>
              <a:ahLst/>
              <a:cxnLst/>
              <a:rect l="l" t="t" r="r" b="b"/>
              <a:pathLst>
                <a:path w="3501" h="1404" extrusionOk="0">
                  <a:moveTo>
                    <a:pt x="3281" y="0"/>
                  </a:moveTo>
                  <a:cubicBezTo>
                    <a:pt x="2900" y="79"/>
                    <a:pt x="2519" y="170"/>
                    <a:pt x="2161" y="322"/>
                  </a:cubicBezTo>
                  <a:cubicBezTo>
                    <a:pt x="1922" y="422"/>
                    <a:pt x="1689" y="546"/>
                    <a:pt x="1431" y="555"/>
                  </a:cubicBezTo>
                  <a:cubicBezTo>
                    <a:pt x="1418" y="556"/>
                    <a:pt x="1405" y="556"/>
                    <a:pt x="1391" y="556"/>
                  </a:cubicBezTo>
                  <a:cubicBezTo>
                    <a:pt x="1000" y="556"/>
                    <a:pt x="653" y="300"/>
                    <a:pt x="267" y="207"/>
                  </a:cubicBezTo>
                  <a:cubicBezTo>
                    <a:pt x="199" y="189"/>
                    <a:pt x="125" y="174"/>
                    <a:pt x="47" y="170"/>
                  </a:cubicBezTo>
                  <a:cubicBezTo>
                    <a:pt x="47" y="197"/>
                    <a:pt x="42" y="229"/>
                    <a:pt x="38" y="257"/>
                  </a:cubicBezTo>
                  <a:cubicBezTo>
                    <a:pt x="1" y="661"/>
                    <a:pt x="6" y="1055"/>
                    <a:pt x="89" y="1404"/>
                  </a:cubicBezTo>
                  <a:cubicBezTo>
                    <a:pt x="464" y="1344"/>
                    <a:pt x="836" y="1207"/>
                    <a:pt x="1217" y="1207"/>
                  </a:cubicBezTo>
                  <a:cubicBezTo>
                    <a:pt x="1223" y="1207"/>
                    <a:pt x="1229" y="1207"/>
                    <a:pt x="1235" y="1207"/>
                  </a:cubicBezTo>
                  <a:cubicBezTo>
                    <a:pt x="1622" y="1207"/>
                    <a:pt x="1998" y="1345"/>
                    <a:pt x="2381" y="1385"/>
                  </a:cubicBezTo>
                  <a:cubicBezTo>
                    <a:pt x="2450" y="1391"/>
                    <a:pt x="2518" y="1394"/>
                    <a:pt x="2586" y="1394"/>
                  </a:cubicBezTo>
                  <a:cubicBezTo>
                    <a:pt x="2881" y="1394"/>
                    <a:pt x="3173" y="1337"/>
                    <a:pt x="3446" y="1225"/>
                  </a:cubicBezTo>
                  <a:cubicBezTo>
                    <a:pt x="3501" y="895"/>
                    <a:pt x="3459" y="491"/>
                    <a:pt x="3298" y="51"/>
                  </a:cubicBezTo>
                  <a:cubicBezTo>
                    <a:pt x="3294" y="32"/>
                    <a:pt x="3289" y="19"/>
                    <a:pt x="3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46"/>
            <p:cNvSpPr/>
            <p:nvPr/>
          </p:nvSpPr>
          <p:spPr>
            <a:xfrm>
              <a:off x="6658450" y="3265975"/>
              <a:ext cx="71200" cy="21350"/>
            </a:xfrm>
            <a:custGeom>
              <a:avLst/>
              <a:gdLst/>
              <a:ahLst/>
              <a:cxnLst/>
              <a:rect l="l" t="t" r="r" b="b"/>
              <a:pathLst>
                <a:path w="2848" h="854" extrusionOk="0">
                  <a:moveTo>
                    <a:pt x="1537" y="1"/>
                  </a:moveTo>
                  <a:cubicBezTo>
                    <a:pt x="1476" y="1"/>
                    <a:pt x="1414" y="17"/>
                    <a:pt x="1353" y="38"/>
                  </a:cubicBezTo>
                  <a:cubicBezTo>
                    <a:pt x="1110" y="116"/>
                    <a:pt x="871" y="226"/>
                    <a:pt x="614" y="239"/>
                  </a:cubicBezTo>
                  <a:cubicBezTo>
                    <a:pt x="593" y="240"/>
                    <a:pt x="572" y="241"/>
                    <a:pt x="551" y="241"/>
                  </a:cubicBezTo>
                  <a:cubicBezTo>
                    <a:pt x="369" y="241"/>
                    <a:pt x="181" y="207"/>
                    <a:pt x="0" y="203"/>
                  </a:cubicBezTo>
                  <a:lnTo>
                    <a:pt x="0" y="203"/>
                  </a:lnTo>
                  <a:cubicBezTo>
                    <a:pt x="96" y="400"/>
                    <a:pt x="234" y="565"/>
                    <a:pt x="422" y="694"/>
                  </a:cubicBezTo>
                  <a:cubicBezTo>
                    <a:pt x="573" y="799"/>
                    <a:pt x="799" y="854"/>
                    <a:pt x="1018" y="854"/>
                  </a:cubicBezTo>
                  <a:cubicBezTo>
                    <a:pt x="1257" y="854"/>
                    <a:pt x="1488" y="789"/>
                    <a:pt x="1605" y="652"/>
                  </a:cubicBezTo>
                  <a:cubicBezTo>
                    <a:pt x="1798" y="427"/>
                    <a:pt x="1816" y="239"/>
                    <a:pt x="1816" y="239"/>
                  </a:cubicBezTo>
                  <a:cubicBezTo>
                    <a:pt x="1816" y="239"/>
                    <a:pt x="2027" y="530"/>
                    <a:pt x="2353" y="530"/>
                  </a:cubicBezTo>
                  <a:cubicBezTo>
                    <a:pt x="2395" y="530"/>
                    <a:pt x="2440" y="526"/>
                    <a:pt x="2486" y="514"/>
                  </a:cubicBezTo>
                  <a:cubicBezTo>
                    <a:pt x="2623" y="482"/>
                    <a:pt x="2742" y="419"/>
                    <a:pt x="2848" y="336"/>
                  </a:cubicBezTo>
                  <a:lnTo>
                    <a:pt x="2848" y="336"/>
                  </a:lnTo>
                  <a:cubicBezTo>
                    <a:pt x="2812" y="338"/>
                    <a:pt x="2776" y="339"/>
                    <a:pt x="2740" y="339"/>
                  </a:cubicBezTo>
                  <a:cubicBezTo>
                    <a:pt x="2436" y="339"/>
                    <a:pt x="2133" y="268"/>
                    <a:pt x="1866" y="120"/>
                  </a:cubicBezTo>
                  <a:cubicBezTo>
                    <a:pt x="1766" y="70"/>
                    <a:pt x="1669" y="6"/>
                    <a:pt x="1559" y="2"/>
                  </a:cubicBezTo>
                  <a:cubicBezTo>
                    <a:pt x="1552" y="1"/>
                    <a:pt x="1545" y="1"/>
                    <a:pt x="153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46"/>
            <p:cNvSpPr/>
            <p:nvPr/>
          </p:nvSpPr>
          <p:spPr>
            <a:xfrm>
              <a:off x="6702475" y="3268600"/>
              <a:ext cx="33825" cy="57200"/>
            </a:xfrm>
            <a:custGeom>
              <a:avLst/>
              <a:gdLst/>
              <a:ahLst/>
              <a:cxnLst/>
              <a:rect l="l" t="t" r="r" b="b"/>
              <a:pathLst>
                <a:path w="1353" h="2288" extrusionOk="0">
                  <a:moveTo>
                    <a:pt x="42" y="1"/>
                  </a:moveTo>
                  <a:cubicBezTo>
                    <a:pt x="39" y="1"/>
                    <a:pt x="36" y="1"/>
                    <a:pt x="32" y="2"/>
                  </a:cubicBezTo>
                  <a:cubicBezTo>
                    <a:pt x="14" y="7"/>
                    <a:pt x="0" y="30"/>
                    <a:pt x="5" y="47"/>
                  </a:cubicBezTo>
                  <a:lnTo>
                    <a:pt x="105" y="680"/>
                  </a:lnTo>
                  <a:cubicBezTo>
                    <a:pt x="147" y="891"/>
                    <a:pt x="197" y="1107"/>
                    <a:pt x="270" y="1313"/>
                  </a:cubicBezTo>
                  <a:cubicBezTo>
                    <a:pt x="348" y="1520"/>
                    <a:pt x="454" y="1721"/>
                    <a:pt x="606" y="1891"/>
                  </a:cubicBezTo>
                  <a:cubicBezTo>
                    <a:pt x="752" y="2066"/>
                    <a:pt x="949" y="2208"/>
                    <a:pt x="1178" y="2280"/>
                  </a:cubicBezTo>
                  <a:cubicBezTo>
                    <a:pt x="1191" y="2285"/>
                    <a:pt x="1205" y="2287"/>
                    <a:pt x="1218" y="2287"/>
                  </a:cubicBezTo>
                  <a:cubicBezTo>
                    <a:pt x="1269" y="2287"/>
                    <a:pt x="1315" y="2254"/>
                    <a:pt x="1330" y="2203"/>
                  </a:cubicBezTo>
                  <a:cubicBezTo>
                    <a:pt x="1353" y="2138"/>
                    <a:pt x="1316" y="2070"/>
                    <a:pt x="1252" y="2052"/>
                  </a:cubicBezTo>
                  <a:cubicBezTo>
                    <a:pt x="1247" y="2047"/>
                    <a:pt x="1247" y="2047"/>
                    <a:pt x="1243" y="2047"/>
                  </a:cubicBezTo>
                  <a:cubicBezTo>
                    <a:pt x="1064" y="2005"/>
                    <a:pt x="890" y="1895"/>
                    <a:pt x="752" y="1758"/>
                  </a:cubicBezTo>
                  <a:cubicBezTo>
                    <a:pt x="614" y="1616"/>
                    <a:pt x="504" y="1442"/>
                    <a:pt x="422" y="1254"/>
                  </a:cubicBezTo>
                  <a:cubicBezTo>
                    <a:pt x="339" y="1061"/>
                    <a:pt x="275" y="860"/>
                    <a:pt x="225" y="657"/>
                  </a:cubicBezTo>
                  <a:lnTo>
                    <a:pt x="77" y="34"/>
                  </a:lnTo>
                  <a:cubicBezTo>
                    <a:pt x="74" y="14"/>
                    <a:pt x="60" y="1"/>
                    <a:pt x="4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46"/>
            <p:cNvSpPr/>
            <p:nvPr/>
          </p:nvSpPr>
          <p:spPr>
            <a:xfrm>
              <a:off x="6571075" y="3347400"/>
              <a:ext cx="128100" cy="139475"/>
            </a:xfrm>
            <a:custGeom>
              <a:avLst/>
              <a:gdLst/>
              <a:ahLst/>
              <a:cxnLst/>
              <a:rect l="l" t="t" r="r" b="b"/>
              <a:pathLst>
                <a:path w="5124" h="5579" extrusionOk="0">
                  <a:moveTo>
                    <a:pt x="569" y="0"/>
                  </a:moveTo>
                  <a:cubicBezTo>
                    <a:pt x="569" y="0"/>
                    <a:pt x="198" y="684"/>
                    <a:pt x="69" y="1600"/>
                  </a:cubicBezTo>
                  <a:cubicBezTo>
                    <a:pt x="18" y="1954"/>
                    <a:pt x="1" y="2339"/>
                    <a:pt x="56" y="2729"/>
                  </a:cubicBezTo>
                  <a:cubicBezTo>
                    <a:pt x="83" y="2921"/>
                    <a:pt x="124" y="3114"/>
                    <a:pt x="188" y="3302"/>
                  </a:cubicBezTo>
                  <a:cubicBezTo>
                    <a:pt x="198" y="3338"/>
                    <a:pt x="211" y="3380"/>
                    <a:pt x="225" y="3417"/>
                  </a:cubicBezTo>
                  <a:cubicBezTo>
                    <a:pt x="414" y="3935"/>
                    <a:pt x="651" y="4426"/>
                    <a:pt x="954" y="4807"/>
                  </a:cubicBezTo>
                  <a:cubicBezTo>
                    <a:pt x="1078" y="4957"/>
                    <a:pt x="1211" y="5095"/>
                    <a:pt x="1353" y="5205"/>
                  </a:cubicBezTo>
                  <a:cubicBezTo>
                    <a:pt x="1591" y="5389"/>
                    <a:pt x="1858" y="5518"/>
                    <a:pt x="2165" y="5567"/>
                  </a:cubicBezTo>
                  <a:cubicBezTo>
                    <a:pt x="2213" y="5575"/>
                    <a:pt x="2264" y="5579"/>
                    <a:pt x="2317" y="5579"/>
                  </a:cubicBezTo>
                  <a:cubicBezTo>
                    <a:pt x="2827" y="5579"/>
                    <a:pt x="3493" y="5232"/>
                    <a:pt x="3605" y="4824"/>
                  </a:cubicBezTo>
                  <a:cubicBezTo>
                    <a:pt x="3715" y="4430"/>
                    <a:pt x="3623" y="4187"/>
                    <a:pt x="3623" y="4187"/>
                  </a:cubicBezTo>
                  <a:lnTo>
                    <a:pt x="3623" y="4187"/>
                  </a:lnTo>
                  <a:cubicBezTo>
                    <a:pt x="3623" y="4187"/>
                    <a:pt x="3844" y="4306"/>
                    <a:pt x="4116" y="4306"/>
                  </a:cubicBezTo>
                  <a:cubicBezTo>
                    <a:pt x="4276" y="4306"/>
                    <a:pt x="4453" y="4265"/>
                    <a:pt x="4614" y="4136"/>
                  </a:cubicBezTo>
                  <a:cubicBezTo>
                    <a:pt x="4765" y="4013"/>
                    <a:pt x="4880" y="3867"/>
                    <a:pt x="4958" y="3702"/>
                  </a:cubicBezTo>
                  <a:cubicBezTo>
                    <a:pt x="5104" y="3393"/>
                    <a:pt x="5123" y="3018"/>
                    <a:pt x="5013" y="2623"/>
                  </a:cubicBezTo>
                  <a:cubicBezTo>
                    <a:pt x="4889" y="2178"/>
                    <a:pt x="4600" y="1702"/>
                    <a:pt x="4146" y="1253"/>
                  </a:cubicBezTo>
                  <a:cubicBezTo>
                    <a:pt x="4128" y="1234"/>
                    <a:pt x="4109" y="1215"/>
                    <a:pt x="4091" y="1202"/>
                  </a:cubicBezTo>
                  <a:cubicBezTo>
                    <a:pt x="3881" y="995"/>
                    <a:pt x="3674" y="844"/>
                    <a:pt x="3481" y="730"/>
                  </a:cubicBezTo>
                  <a:cubicBezTo>
                    <a:pt x="3032" y="468"/>
                    <a:pt x="2632" y="413"/>
                    <a:pt x="2270" y="385"/>
                  </a:cubicBezTo>
                  <a:cubicBezTo>
                    <a:pt x="2059" y="372"/>
                    <a:pt x="1862" y="367"/>
                    <a:pt x="1674" y="339"/>
                  </a:cubicBezTo>
                  <a:cubicBezTo>
                    <a:pt x="1138" y="257"/>
                    <a:pt x="569" y="0"/>
                    <a:pt x="56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46"/>
            <p:cNvSpPr/>
            <p:nvPr/>
          </p:nvSpPr>
          <p:spPr>
            <a:xfrm>
              <a:off x="6571075" y="3357025"/>
              <a:ext cx="87025" cy="58600"/>
            </a:xfrm>
            <a:custGeom>
              <a:avLst/>
              <a:gdLst/>
              <a:ahLst/>
              <a:cxnLst/>
              <a:rect l="l" t="t" r="r" b="b"/>
              <a:pathLst>
                <a:path w="3481" h="2344" extrusionOk="0">
                  <a:moveTo>
                    <a:pt x="2270" y="0"/>
                  </a:moveTo>
                  <a:cubicBezTo>
                    <a:pt x="1762" y="487"/>
                    <a:pt x="1147" y="868"/>
                    <a:pt x="473" y="1092"/>
                  </a:cubicBezTo>
                  <a:cubicBezTo>
                    <a:pt x="340" y="1133"/>
                    <a:pt x="202" y="1175"/>
                    <a:pt x="69" y="1215"/>
                  </a:cubicBezTo>
                  <a:cubicBezTo>
                    <a:pt x="18" y="1569"/>
                    <a:pt x="1" y="1954"/>
                    <a:pt x="56" y="2344"/>
                  </a:cubicBezTo>
                  <a:cubicBezTo>
                    <a:pt x="97" y="2321"/>
                    <a:pt x="143" y="2299"/>
                    <a:pt x="184" y="2271"/>
                  </a:cubicBezTo>
                  <a:cubicBezTo>
                    <a:pt x="1284" y="1628"/>
                    <a:pt x="2380" y="987"/>
                    <a:pt x="3481" y="345"/>
                  </a:cubicBezTo>
                  <a:cubicBezTo>
                    <a:pt x="3032" y="83"/>
                    <a:pt x="2632" y="28"/>
                    <a:pt x="227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46"/>
            <p:cNvSpPr/>
            <p:nvPr/>
          </p:nvSpPr>
          <p:spPr>
            <a:xfrm>
              <a:off x="6575750" y="3377450"/>
              <a:ext cx="120675" cy="90125"/>
            </a:xfrm>
            <a:custGeom>
              <a:avLst/>
              <a:gdLst/>
              <a:ahLst/>
              <a:cxnLst/>
              <a:rect l="l" t="t" r="r" b="b"/>
              <a:pathLst>
                <a:path w="4827" h="3605" extrusionOk="0">
                  <a:moveTo>
                    <a:pt x="3904" y="0"/>
                  </a:moveTo>
                  <a:cubicBezTo>
                    <a:pt x="3473" y="316"/>
                    <a:pt x="3061" y="656"/>
                    <a:pt x="2703" y="1050"/>
                  </a:cubicBezTo>
                  <a:cubicBezTo>
                    <a:pt x="2469" y="1311"/>
                    <a:pt x="2248" y="1605"/>
                    <a:pt x="1941" y="1765"/>
                  </a:cubicBezTo>
                  <a:cubicBezTo>
                    <a:pt x="1446" y="2026"/>
                    <a:pt x="841" y="1903"/>
                    <a:pt x="290" y="2013"/>
                  </a:cubicBezTo>
                  <a:cubicBezTo>
                    <a:pt x="194" y="2036"/>
                    <a:pt x="93" y="2064"/>
                    <a:pt x="1" y="2100"/>
                  </a:cubicBezTo>
                  <a:cubicBezTo>
                    <a:pt x="11" y="2136"/>
                    <a:pt x="24" y="2178"/>
                    <a:pt x="38" y="2215"/>
                  </a:cubicBezTo>
                  <a:cubicBezTo>
                    <a:pt x="227" y="2733"/>
                    <a:pt x="464" y="3224"/>
                    <a:pt x="767" y="3605"/>
                  </a:cubicBezTo>
                  <a:cubicBezTo>
                    <a:pt x="1203" y="3311"/>
                    <a:pt x="1579" y="2926"/>
                    <a:pt x="2051" y="2697"/>
                  </a:cubicBezTo>
                  <a:cubicBezTo>
                    <a:pt x="2542" y="2467"/>
                    <a:pt x="3093" y="2421"/>
                    <a:pt x="3601" y="2238"/>
                  </a:cubicBezTo>
                  <a:cubicBezTo>
                    <a:pt x="4069" y="2068"/>
                    <a:pt x="4491" y="1784"/>
                    <a:pt x="4826" y="1421"/>
                  </a:cubicBezTo>
                  <a:cubicBezTo>
                    <a:pt x="4702" y="976"/>
                    <a:pt x="4413" y="500"/>
                    <a:pt x="3959" y="51"/>
                  </a:cubicBezTo>
                  <a:cubicBezTo>
                    <a:pt x="3941" y="32"/>
                    <a:pt x="3922" y="13"/>
                    <a:pt x="3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46"/>
            <p:cNvSpPr/>
            <p:nvPr/>
          </p:nvSpPr>
          <p:spPr>
            <a:xfrm>
              <a:off x="6604900" y="3439925"/>
              <a:ext cx="90150" cy="46950"/>
            </a:xfrm>
            <a:custGeom>
              <a:avLst/>
              <a:gdLst/>
              <a:ahLst/>
              <a:cxnLst/>
              <a:rect l="l" t="t" r="r" b="b"/>
              <a:pathLst>
                <a:path w="3606" h="1878" extrusionOk="0">
                  <a:moveTo>
                    <a:pt x="3605" y="1"/>
                  </a:moveTo>
                  <a:cubicBezTo>
                    <a:pt x="3232" y="206"/>
                    <a:pt x="2810" y="315"/>
                    <a:pt x="2387" y="315"/>
                  </a:cubicBezTo>
                  <a:cubicBezTo>
                    <a:pt x="2347" y="315"/>
                    <a:pt x="2306" y="314"/>
                    <a:pt x="2266" y="312"/>
                  </a:cubicBezTo>
                  <a:cubicBezTo>
                    <a:pt x="2193" y="308"/>
                    <a:pt x="2121" y="302"/>
                    <a:pt x="2050" y="302"/>
                  </a:cubicBezTo>
                  <a:cubicBezTo>
                    <a:pt x="1968" y="302"/>
                    <a:pt x="1888" y="310"/>
                    <a:pt x="1812" y="340"/>
                  </a:cubicBezTo>
                  <a:cubicBezTo>
                    <a:pt x="1724" y="376"/>
                    <a:pt x="1651" y="441"/>
                    <a:pt x="1582" y="509"/>
                  </a:cubicBezTo>
                  <a:cubicBezTo>
                    <a:pt x="1326" y="748"/>
                    <a:pt x="1091" y="1023"/>
                    <a:pt x="780" y="1193"/>
                  </a:cubicBezTo>
                  <a:cubicBezTo>
                    <a:pt x="541" y="1321"/>
                    <a:pt x="253" y="1390"/>
                    <a:pt x="0" y="1504"/>
                  </a:cubicBezTo>
                  <a:cubicBezTo>
                    <a:pt x="238" y="1688"/>
                    <a:pt x="505" y="1817"/>
                    <a:pt x="812" y="1866"/>
                  </a:cubicBezTo>
                  <a:cubicBezTo>
                    <a:pt x="860" y="1874"/>
                    <a:pt x="911" y="1878"/>
                    <a:pt x="964" y="1878"/>
                  </a:cubicBezTo>
                  <a:cubicBezTo>
                    <a:pt x="1474" y="1878"/>
                    <a:pt x="2140" y="1531"/>
                    <a:pt x="2252" y="1123"/>
                  </a:cubicBezTo>
                  <a:cubicBezTo>
                    <a:pt x="2362" y="729"/>
                    <a:pt x="2270" y="486"/>
                    <a:pt x="2270" y="486"/>
                  </a:cubicBezTo>
                  <a:lnTo>
                    <a:pt x="2270" y="486"/>
                  </a:lnTo>
                  <a:cubicBezTo>
                    <a:pt x="2270" y="486"/>
                    <a:pt x="2491" y="605"/>
                    <a:pt x="2763" y="605"/>
                  </a:cubicBezTo>
                  <a:cubicBezTo>
                    <a:pt x="2923" y="605"/>
                    <a:pt x="3100" y="564"/>
                    <a:pt x="3261" y="435"/>
                  </a:cubicBezTo>
                  <a:cubicBezTo>
                    <a:pt x="3412" y="312"/>
                    <a:pt x="3527" y="166"/>
                    <a:pt x="360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46"/>
            <p:cNvSpPr/>
            <p:nvPr/>
          </p:nvSpPr>
          <p:spPr>
            <a:xfrm>
              <a:off x="6658450" y="3448000"/>
              <a:ext cx="73375" cy="54450"/>
            </a:xfrm>
            <a:custGeom>
              <a:avLst/>
              <a:gdLst/>
              <a:ahLst/>
              <a:cxnLst/>
              <a:rect l="l" t="t" r="r" b="b"/>
              <a:pathLst>
                <a:path w="2935" h="2178" extrusionOk="0">
                  <a:moveTo>
                    <a:pt x="57" y="1"/>
                  </a:moveTo>
                  <a:cubicBezTo>
                    <a:pt x="44" y="1"/>
                    <a:pt x="32" y="4"/>
                    <a:pt x="22" y="12"/>
                  </a:cubicBezTo>
                  <a:cubicBezTo>
                    <a:pt x="5" y="30"/>
                    <a:pt x="0" y="63"/>
                    <a:pt x="14" y="85"/>
                  </a:cubicBezTo>
                  <a:lnTo>
                    <a:pt x="513" y="810"/>
                  </a:lnTo>
                  <a:cubicBezTo>
                    <a:pt x="688" y="1048"/>
                    <a:pt x="871" y="1282"/>
                    <a:pt x="1087" y="1494"/>
                  </a:cubicBezTo>
                  <a:cubicBezTo>
                    <a:pt x="1302" y="1704"/>
                    <a:pt x="1554" y="1892"/>
                    <a:pt x="1838" y="2021"/>
                  </a:cubicBezTo>
                  <a:cubicBezTo>
                    <a:pt x="2064" y="2117"/>
                    <a:pt x="2312" y="2178"/>
                    <a:pt x="2565" y="2178"/>
                  </a:cubicBezTo>
                  <a:cubicBezTo>
                    <a:pt x="2636" y="2178"/>
                    <a:pt x="2708" y="2173"/>
                    <a:pt x="2779" y="2163"/>
                  </a:cubicBezTo>
                  <a:cubicBezTo>
                    <a:pt x="2871" y="2154"/>
                    <a:pt x="2935" y="2066"/>
                    <a:pt x="2921" y="1979"/>
                  </a:cubicBezTo>
                  <a:cubicBezTo>
                    <a:pt x="2908" y="1893"/>
                    <a:pt x="2834" y="1832"/>
                    <a:pt x="2750" y="1832"/>
                  </a:cubicBezTo>
                  <a:cubicBezTo>
                    <a:pt x="2744" y="1832"/>
                    <a:pt x="2739" y="1832"/>
                    <a:pt x="2733" y="1833"/>
                  </a:cubicBezTo>
                  <a:cubicBezTo>
                    <a:pt x="2729" y="1837"/>
                    <a:pt x="2729" y="1837"/>
                    <a:pt x="2724" y="1837"/>
                  </a:cubicBezTo>
                  <a:cubicBezTo>
                    <a:pt x="2643" y="1853"/>
                    <a:pt x="2560" y="1861"/>
                    <a:pt x="2477" y="1861"/>
                  </a:cubicBezTo>
                  <a:cubicBezTo>
                    <a:pt x="2300" y="1861"/>
                    <a:pt x="2119" y="1826"/>
                    <a:pt x="1944" y="1763"/>
                  </a:cubicBezTo>
                  <a:cubicBezTo>
                    <a:pt x="1688" y="1672"/>
                    <a:pt x="1453" y="1516"/>
                    <a:pt x="1239" y="1333"/>
                  </a:cubicBezTo>
                  <a:cubicBezTo>
                    <a:pt x="1023" y="1149"/>
                    <a:pt x="830" y="933"/>
                    <a:pt x="642" y="709"/>
                  </a:cubicBezTo>
                  <a:lnTo>
                    <a:pt x="100" y="25"/>
                  </a:lnTo>
                  <a:lnTo>
                    <a:pt x="100" y="21"/>
                  </a:lnTo>
                  <a:cubicBezTo>
                    <a:pt x="90" y="8"/>
                    <a:pt x="73" y="1"/>
                    <a:pt x="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46"/>
            <p:cNvSpPr/>
            <p:nvPr/>
          </p:nvSpPr>
          <p:spPr>
            <a:xfrm>
              <a:off x="6553750" y="3507350"/>
              <a:ext cx="158825" cy="172925"/>
            </a:xfrm>
            <a:custGeom>
              <a:avLst/>
              <a:gdLst/>
              <a:ahLst/>
              <a:cxnLst/>
              <a:rect l="l" t="t" r="r" b="b"/>
              <a:pathLst>
                <a:path w="6353" h="6917" extrusionOk="0">
                  <a:moveTo>
                    <a:pt x="703" y="0"/>
                  </a:moveTo>
                  <a:cubicBezTo>
                    <a:pt x="703" y="0"/>
                    <a:pt x="244" y="853"/>
                    <a:pt x="83" y="1990"/>
                  </a:cubicBezTo>
                  <a:cubicBezTo>
                    <a:pt x="19" y="2422"/>
                    <a:pt x="0" y="2898"/>
                    <a:pt x="70" y="3389"/>
                  </a:cubicBezTo>
                  <a:cubicBezTo>
                    <a:pt x="102" y="3622"/>
                    <a:pt x="152" y="3861"/>
                    <a:pt x="230" y="4100"/>
                  </a:cubicBezTo>
                  <a:cubicBezTo>
                    <a:pt x="244" y="4145"/>
                    <a:pt x="262" y="4191"/>
                    <a:pt x="276" y="4238"/>
                  </a:cubicBezTo>
                  <a:cubicBezTo>
                    <a:pt x="514" y="4884"/>
                    <a:pt x="804" y="5489"/>
                    <a:pt x="1184" y="5961"/>
                  </a:cubicBezTo>
                  <a:cubicBezTo>
                    <a:pt x="1335" y="6149"/>
                    <a:pt x="1496" y="6314"/>
                    <a:pt x="1679" y="6456"/>
                  </a:cubicBezTo>
                  <a:cubicBezTo>
                    <a:pt x="1968" y="6686"/>
                    <a:pt x="2303" y="6842"/>
                    <a:pt x="2684" y="6901"/>
                  </a:cubicBezTo>
                  <a:cubicBezTo>
                    <a:pt x="2746" y="6911"/>
                    <a:pt x="2811" y="6916"/>
                    <a:pt x="2879" y="6916"/>
                  </a:cubicBezTo>
                  <a:cubicBezTo>
                    <a:pt x="3508" y="6916"/>
                    <a:pt x="4327" y="6489"/>
                    <a:pt x="4468" y="5984"/>
                  </a:cubicBezTo>
                  <a:cubicBezTo>
                    <a:pt x="4605" y="5493"/>
                    <a:pt x="4495" y="5191"/>
                    <a:pt x="4495" y="5191"/>
                  </a:cubicBezTo>
                  <a:lnTo>
                    <a:pt x="4495" y="5191"/>
                  </a:lnTo>
                  <a:cubicBezTo>
                    <a:pt x="4495" y="5191"/>
                    <a:pt x="4769" y="5339"/>
                    <a:pt x="5105" y="5339"/>
                  </a:cubicBezTo>
                  <a:cubicBezTo>
                    <a:pt x="5303" y="5339"/>
                    <a:pt x="5521" y="5288"/>
                    <a:pt x="5719" y="5127"/>
                  </a:cubicBezTo>
                  <a:cubicBezTo>
                    <a:pt x="5907" y="4980"/>
                    <a:pt x="6049" y="4797"/>
                    <a:pt x="6146" y="4590"/>
                  </a:cubicBezTo>
                  <a:cubicBezTo>
                    <a:pt x="6329" y="4210"/>
                    <a:pt x="6352" y="3747"/>
                    <a:pt x="6215" y="3251"/>
                  </a:cubicBezTo>
                  <a:cubicBezTo>
                    <a:pt x="6059" y="2701"/>
                    <a:pt x="5706" y="2109"/>
                    <a:pt x="5137" y="1550"/>
                  </a:cubicBezTo>
                  <a:cubicBezTo>
                    <a:pt x="5118" y="1531"/>
                    <a:pt x="5096" y="1508"/>
                    <a:pt x="5073" y="1490"/>
                  </a:cubicBezTo>
                  <a:cubicBezTo>
                    <a:pt x="4807" y="1238"/>
                    <a:pt x="4555" y="1046"/>
                    <a:pt x="4316" y="908"/>
                  </a:cubicBezTo>
                  <a:cubicBezTo>
                    <a:pt x="3757" y="582"/>
                    <a:pt x="3262" y="513"/>
                    <a:pt x="2813" y="477"/>
                  </a:cubicBezTo>
                  <a:cubicBezTo>
                    <a:pt x="2551" y="458"/>
                    <a:pt x="2307" y="454"/>
                    <a:pt x="2074" y="422"/>
                  </a:cubicBezTo>
                  <a:cubicBezTo>
                    <a:pt x="1409" y="320"/>
                    <a:pt x="703" y="0"/>
                    <a:pt x="70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46"/>
            <p:cNvSpPr/>
            <p:nvPr/>
          </p:nvSpPr>
          <p:spPr>
            <a:xfrm>
              <a:off x="6553750" y="3519250"/>
              <a:ext cx="107900" cy="72825"/>
            </a:xfrm>
            <a:custGeom>
              <a:avLst/>
              <a:gdLst/>
              <a:ahLst/>
              <a:cxnLst/>
              <a:rect l="l" t="t" r="r" b="b"/>
              <a:pathLst>
                <a:path w="4316" h="2913" extrusionOk="0">
                  <a:moveTo>
                    <a:pt x="2813" y="1"/>
                  </a:moveTo>
                  <a:cubicBezTo>
                    <a:pt x="2184" y="606"/>
                    <a:pt x="1418" y="1078"/>
                    <a:pt x="588" y="1353"/>
                  </a:cubicBezTo>
                  <a:cubicBezTo>
                    <a:pt x="423" y="1408"/>
                    <a:pt x="254" y="1459"/>
                    <a:pt x="83" y="1514"/>
                  </a:cubicBezTo>
                  <a:cubicBezTo>
                    <a:pt x="19" y="1946"/>
                    <a:pt x="0" y="2422"/>
                    <a:pt x="70" y="2913"/>
                  </a:cubicBezTo>
                  <a:cubicBezTo>
                    <a:pt x="120" y="2881"/>
                    <a:pt x="175" y="2848"/>
                    <a:pt x="226" y="2816"/>
                  </a:cubicBezTo>
                  <a:cubicBezTo>
                    <a:pt x="1592" y="2023"/>
                    <a:pt x="2950" y="1225"/>
                    <a:pt x="4316" y="432"/>
                  </a:cubicBezTo>
                  <a:cubicBezTo>
                    <a:pt x="3757" y="106"/>
                    <a:pt x="3262" y="37"/>
                    <a:pt x="281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46"/>
            <p:cNvSpPr/>
            <p:nvPr/>
          </p:nvSpPr>
          <p:spPr>
            <a:xfrm>
              <a:off x="6559500" y="3544600"/>
              <a:ext cx="149625" cy="111800"/>
            </a:xfrm>
            <a:custGeom>
              <a:avLst/>
              <a:gdLst/>
              <a:ahLst/>
              <a:cxnLst/>
              <a:rect l="l" t="t" r="r" b="b"/>
              <a:pathLst>
                <a:path w="5985" h="4472" extrusionOk="0">
                  <a:moveTo>
                    <a:pt x="4843" y="0"/>
                  </a:moveTo>
                  <a:cubicBezTo>
                    <a:pt x="4311" y="394"/>
                    <a:pt x="3798" y="812"/>
                    <a:pt x="3353" y="1307"/>
                  </a:cubicBezTo>
                  <a:cubicBezTo>
                    <a:pt x="3063" y="1628"/>
                    <a:pt x="2793" y="1990"/>
                    <a:pt x="2408" y="2192"/>
                  </a:cubicBezTo>
                  <a:cubicBezTo>
                    <a:pt x="1793" y="2518"/>
                    <a:pt x="1042" y="2362"/>
                    <a:pt x="363" y="2500"/>
                  </a:cubicBezTo>
                  <a:cubicBezTo>
                    <a:pt x="238" y="2527"/>
                    <a:pt x="119" y="2564"/>
                    <a:pt x="0" y="2610"/>
                  </a:cubicBezTo>
                  <a:cubicBezTo>
                    <a:pt x="14" y="2655"/>
                    <a:pt x="32" y="2701"/>
                    <a:pt x="46" y="2748"/>
                  </a:cubicBezTo>
                  <a:cubicBezTo>
                    <a:pt x="284" y="3394"/>
                    <a:pt x="574" y="3999"/>
                    <a:pt x="954" y="4471"/>
                  </a:cubicBezTo>
                  <a:cubicBezTo>
                    <a:pt x="1491" y="4109"/>
                    <a:pt x="1958" y="3628"/>
                    <a:pt x="2545" y="3347"/>
                  </a:cubicBezTo>
                  <a:cubicBezTo>
                    <a:pt x="3150" y="3059"/>
                    <a:pt x="3838" y="3004"/>
                    <a:pt x="4467" y="2775"/>
                  </a:cubicBezTo>
                  <a:cubicBezTo>
                    <a:pt x="5045" y="2568"/>
                    <a:pt x="5567" y="2215"/>
                    <a:pt x="5985" y="1761"/>
                  </a:cubicBezTo>
                  <a:cubicBezTo>
                    <a:pt x="5829" y="1211"/>
                    <a:pt x="5476" y="619"/>
                    <a:pt x="4907" y="60"/>
                  </a:cubicBezTo>
                  <a:cubicBezTo>
                    <a:pt x="4888" y="41"/>
                    <a:pt x="4866" y="18"/>
                    <a:pt x="48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46"/>
            <p:cNvSpPr/>
            <p:nvPr/>
          </p:nvSpPr>
          <p:spPr>
            <a:xfrm>
              <a:off x="6595700" y="3622075"/>
              <a:ext cx="111725" cy="58200"/>
            </a:xfrm>
            <a:custGeom>
              <a:avLst/>
              <a:gdLst/>
              <a:ahLst/>
              <a:cxnLst/>
              <a:rect l="l" t="t" r="r" b="b"/>
              <a:pathLst>
                <a:path w="4469" h="2328" extrusionOk="0">
                  <a:moveTo>
                    <a:pt x="4468" y="1"/>
                  </a:moveTo>
                  <a:cubicBezTo>
                    <a:pt x="4012" y="254"/>
                    <a:pt x="3494" y="391"/>
                    <a:pt x="2972" y="391"/>
                  </a:cubicBezTo>
                  <a:cubicBezTo>
                    <a:pt x="2916" y="391"/>
                    <a:pt x="2859" y="389"/>
                    <a:pt x="2803" y="386"/>
                  </a:cubicBezTo>
                  <a:cubicBezTo>
                    <a:pt x="2718" y="382"/>
                    <a:pt x="2632" y="375"/>
                    <a:pt x="2546" y="375"/>
                  </a:cubicBezTo>
                  <a:cubicBezTo>
                    <a:pt x="2442" y="375"/>
                    <a:pt x="2339" y="385"/>
                    <a:pt x="2244" y="423"/>
                  </a:cubicBezTo>
                  <a:cubicBezTo>
                    <a:pt x="2138" y="469"/>
                    <a:pt x="2047" y="547"/>
                    <a:pt x="1960" y="629"/>
                  </a:cubicBezTo>
                  <a:cubicBezTo>
                    <a:pt x="1643" y="927"/>
                    <a:pt x="1355" y="1272"/>
                    <a:pt x="969" y="1478"/>
                  </a:cubicBezTo>
                  <a:cubicBezTo>
                    <a:pt x="671" y="1638"/>
                    <a:pt x="309" y="1725"/>
                    <a:pt x="1" y="1867"/>
                  </a:cubicBezTo>
                  <a:cubicBezTo>
                    <a:pt x="290" y="2097"/>
                    <a:pt x="625" y="2253"/>
                    <a:pt x="1006" y="2312"/>
                  </a:cubicBezTo>
                  <a:cubicBezTo>
                    <a:pt x="1068" y="2322"/>
                    <a:pt x="1133" y="2327"/>
                    <a:pt x="1201" y="2327"/>
                  </a:cubicBezTo>
                  <a:cubicBezTo>
                    <a:pt x="1830" y="2327"/>
                    <a:pt x="2649" y="1900"/>
                    <a:pt x="2790" y="1395"/>
                  </a:cubicBezTo>
                  <a:cubicBezTo>
                    <a:pt x="2927" y="904"/>
                    <a:pt x="2817" y="602"/>
                    <a:pt x="2817" y="602"/>
                  </a:cubicBezTo>
                  <a:lnTo>
                    <a:pt x="2817" y="602"/>
                  </a:lnTo>
                  <a:cubicBezTo>
                    <a:pt x="2817" y="602"/>
                    <a:pt x="3091" y="750"/>
                    <a:pt x="3427" y="750"/>
                  </a:cubicBezTo>
                  <a:cubicBezTo>
                    <a:pt x="3625" y="750"/>
                    <a:pt x="3843" y="699"/>
                    <a:pt x="4041" y="538"/>
                  </a:cubicBezTo>
                  <a:cubicBezTo>
                    <a:pt x="4229" y="391"/>
                    <a:pt x="4371" y="208"/>
                    <a:pt x="4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46"/>
            <p:cNvSpPr/>
            <p:nvPr/>
          </p:nvSpPr>
          <p:spPr>
            <a:xfrm>
              <a:off x="6662000" y="3632175"/>
              <a:ext cx="91050" cy="67550"/>
            </a:xfrm>
            <a:custGeom>
              <a:avLst/>
              <a:gdLst/>
              <a:ahLst/>
              <a:cxnLst/>
              <a:rect l="l" t="t" r="r" b="b"/>
              <a:pathLst>
                <a:path w="3642" h="2702" extrusionOk="0">
                  <a:moveTo>
                    <a:pt x="75" y="0"/>
                  </a:moveTo>
                  <a:cubicBezTo>
                    <a:pt x="60" y="0"/>
                    <a:pt x="44" y="5"/>
                    <a:pt x="32" y="15"/>
                  </a:cubicBezTo>
                  <a:cubicBezTo>
                    <a:pt x="5" y="37"/>
                    <a:pt x="0" y="74"/>
                    <a:pt x="18" y="106"/>
                  </a:cubicBezTo>
                  <a:lnTo>
                    <a:pt x="642" y="1006"/>
                  </a:lnTo>
                  <a:cubicBezTo>
                    <a:pt x="858" y="1298"/>
                    <a:pt x="1087" y="1588"/>
                    <a:pt x="1353" y="1849"/>
                  </a:cubicBezTo>
                  <a:cubicBezTo>
                    <a:pt x="1619" y="2115"/>
                    <a:pt x="1931" y="2348"/>
                    <a:pt x="2284" y="2505"/>
                  </a:cubicBezTo>
                  <a:cubicBezTo>
                    <a:pt x="2561" y="2627"/>
                    <a:pt x="2871" y="2702"/>
                    <a:pt x="3187" y="2702"/>
                  </a:cubicBezTo>
                  <a:cubicBezTo>
                    <a:pt x="3274" y="2702"/>
                    <a:pt x="3361" y="2696"/>
                    <a:pt x="3449" y="2684"/>
                  </a:cubicBezTo>
                  <a:cubicBezTo>
                    <a:pt x="3563" y="2665"/>
                    <a:pt x="3641" y="2564"/>
                    <a:pt x="3628" y="2450"/>
                  </a:cubicBezTo>
                  <a:cubicBezTo>
                    <a:pt x="3611" y="2344"/>
                    <a:pt x="3524" y="2270"/>
                    <a:pt x="3420" y="2270"/>
                  </a:cubicBezTo>
                  <a:cubicBezTo>
                    <a:pt x="3412" y="2270"/>
                    <a:pt x="3403" y="2270"/>
                    <a:pt x="3394" y="2271"/>
                  </a:cubicBezTo>
                  <a:cubicBezTo>
                    <a:pt x="3389" y="2276"/>
                    <a:pt x="3385" y="2276"/>
                    <a:pt x="3380" y="2276"/>
                  </a:cubicBezTo>
                  <a:cubicBezTo>
                    <a:pt x="3278" y="2297"/>
                    <a:pt x="3173" y="2307"/>
                    <a:pt x="3066" y="2307"/>
                  </a:cubicBezTo>
                  <a:cubicBezTo>
                    <a:pt x="2848" y="2307"/>
                    <a:pt x="2625" y="2264"/>
                    <a:pt x="2412" y="2183"/>
                  </a:cubicBezTo>
                  <a:cubicBezTo>
                    <a:pt x="2096" y="2069"/>
                    <a:pt x="1802" y="1881"/>
                    <a:pt x="1537" y="1652"/>
                  </a:cubicBezTo>
                  <a:cubicBezTo>
                    <a:pt x="1270" y="1423"/>
                    <a:pt x="1032" y="1156"/>
                    <a:pt x="803" y="877"/>
                  </a:cubicBezTo>
                  <a:lnTo>
                    <a:pt x="128" y="28"/>
                  </a:lnTo>
                  <a:lnTo>
                    <a:pt x="124" y="24"/>
                  </a:lnTo>
                  <a:cubicBezTo>
                    <a:pt x="114" y="8"/>
                    <a:pt x="95" y="0"/>
                    <a:pt x="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0" name="Google Shape;3640;p46"/>
          <p:cNvGrpSpPr/>
          <p:nvPr/>
        </p:nvGrpSpPr>
        <p:grpSpPr>
          <a:xfrm rot="3600027">
            <a:off x="314780" y="2951384"/>
            <a:ext cx="1672900" cy="2669823"/>
            <a:chOff x="6582775" y="1593150"/>
            <a:chExt cx="339850" cy="542375"/>
          </a:xfrm>
        </p:grpSpPr>
        <p:sp>
          <p:nvSpPr>
            <p:cNvPr id="3641" name="Google Shape;3641;p46"/>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46"/>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46"/>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46"/>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46"/>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46"/>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46"/>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46"/>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46"/>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46"/>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46"/>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46"/>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46"/>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46"/>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46"/>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46"/>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46"/>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58" name="Google Shape;3658;p46"/>
          <p:cNvGrpSpPr/>
          <p:nvPr/>
        </p:nvGrpSpPr>
        <p:grpSpPr>
          <a:xfrm rot="8100000">
            <a:off x="-68252" y="-82657"/>
            <a:ext cx="1274187" cy="2007972"/>
            <a:chOff x="2046800" y="1535850"/>
            <a:chExt cx="488075" cy="769150"/>
          </a:xfrm>
        </p:grpSpPr>
        <p:sp>
          <p:nvSpPr>
            <p:cNvPr id="3659" name="Google Shape;3659;p46"/>
            <p:cNvSpPr/>
            <p:nvPr/>
          </p:nvSpPr>
          <p:spPr>
            <a:xfrm>
              <a:off x="2133600" y="1857875"/>
              <a:ext cx="46225" cy="46250"/>
            </a:xfrm>
            <a:custGeom>
              <a:avLst/>
              <a:gdLst/>
              <a:ahLst/>
              <a:cxnLst/>
              <a:rect l="l" t="t" r="r" b="b"/>
              <a:pathLst>
                <a:path w="1849" h="1850" extrusionOk="0">
                  <a:moveTo>
                    <a:pt x="614" y="1"/>
                  </a:moveTo>
                  <a:cubicBezTo>
                    <a:pt x="601" y="1"/>
                    <a:pt x="587" y="2"/>
                    <a:pt x="574" y="5"/>
                  </a:cubicBezTo>
                  <a:cubicBezTo>
                    <a:pt x="252" y="73"/>
                    <a:pt x="0" y="399"/>
                    <a:pt x="161" y="725"/>
                  </a:cubicBezTo>
                  <a:cubicBezTo>
                    <a:pt x="229" y="858"/>
                    <a:pt x="348" y="964"/>
                    <a:pt x="496" y="1009"/>
                  </a:cubicBezTo>
                  <a:cubicBezTo>
                    <a:pt x="540" y="1020"/>
                    <a:pt x="585" y="1026"/>
                    <a:pt x="630" y="1026"/>
                  </a:cubicBezTo>
                  <a:cubicBezTo>
                    <a:pt x="658" y="1026"/>
                    <a:pt x="687" y="1024"/>
                    <a:pt x="716" y="1019"/>
                  </a:cubicBezTo>
                  <a:cubicBezTo>
                    <a:pt x="729" y="1019"/>
                    <a:pt x="743" y="1019"/>
                    <a:pt x="756" y="1014"/>
                  </a:cubicBezTo>
                  <a:lnTo>
                    <a:pt x="756" y="1014"/>
                  </a:lnTo>
                  <a:cubicBezTo>
                    <a:pt x="748" y="1138"/>
                    <a:pt x="693" y="1284"/>
                    <a:pt x="716" y="1394"/>
                  </a:cubicBezTo>
                  <a:cubicBezTo>
                    <a:pt x="748" y="1574"/>
                    <a:pt x="885" y="1720"/>
                    <a:pt x="1046" y="1794"/>
                  </a:cubicBezTo>
                  <a:cubicBezTo>
                    <a:pt x="1132" y="1832"/>
                    <a:pt x="1215" y="1850"/>
                    <a:pt x="1293" y="1850"/>
                  </a:cubicBezTo>
                  <a:cubicBezTo>
                    <a:pt x="1545" y="1850"/>
                    <a:pt x="1743" y="1663"/>
                    <a:pt x="1789" y="1358"/>
                  </a:cubicBezTo>
                  <a:cubicBezTo>
                    <a:pt x="1806" y="1239"/>
                    <a:pt x="1766" y="1097"/>
                    <a:pt x="1609" y="968"/>
                  </a:cubicBezTo>
                  <a:cubicBezTo>
                    <a:pt x="1577" y="941"/>
                    <a:pt x="1514" y="826"/>
                    <a:pt x="1624" y="822"/>
                  </a:cubicBezTo>
                  <a:cubicBezTo>
                    <a:pt x="1719" y="816"/>
                    <a:pt x="1784" y="761"/>
                    <a:pt x="1798" y="721"/>
                  </a:cubicBezTo>
                  <a:cubicBezTo>
                    <a:pt x="1821" y="638"/>
                    <a:pt x="1848" y="560"/>
                    <a:pt x="1812" y="486"/>
                  </a:cubicBezTo>
                  <a:cubicBezTo>
                    <a:pt x="1743" y="344"/>
                    <a:pt x="1577" y="299"/>
                    <a:pt x="1421" y="294"/>
                  </a:cubicBezTo>
                  <a:cubicBezTo>
                    <a:pt x="1371" y="294"/>
                    <a:pt x="1298" y="331"/>
                    <a:pt x="1193" y="331"/>
                  </a:cubicBezTo>
                  <a:cubicBezTo>
                    <a:pt x="1138" y="331"/>
                    <a:pt x="1074" y="321"/>
                    <a:pt x="1000" y="289"/>
                  </a:cubicBezTo>
                  <a:cubicBezTo>
                    <a:pt x="885" y="242"/>
                    <a:pt x="786" y="1"/>
                    <a:pt x="61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46"/>
            <p:cNvSpPr/>
            <p:nvPr/>
          </p:nvSpPr>
          <p:spPr>
            <a:xfrm>
              <a:off x="2160750" y="1875875"/>
              <a:ext cx="3350" cy="2550"/>
            </a:xfrm>
            <a:custGeom>
              <a:avLst/>
              <a:gdLst/>
              <a:ahLst/>
              <a:cxnLst/>
              <a:rect l="l" t="t" r="r" b="b"/>
              <a:pathLst>
                <a:path w="134" h="102" extrusionOk="0">
                  <a:moveTo>
                    <a:pt x="65" y="1"/>
                  </a:moveTo>
                  <a:cubicBezTo>
                    <a:pt x="1" y="1"/>
                    <a:pt x="1" y="102"/>
                    <a:pt x="65" y="102"/>
                  </a:cubicBezTo>
                  <a:cubicBezTo>
                    <a:pt x="134" y="102"/>
                    <a:pt x="134" y="1"/>
                    <a:pt x="65"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46"/>
            <p:cNvSpPr/>
            <p:nvPr/>
          </p:nvSpPr>
          <p:spPr>
            <a:xfrm>
              <a:off x="2217000" y="1813125"/>
              <a:ext cx="5100" cy="8525"/>
            </a:xfrm>
            <a:custGeom>
              <a:avLst/>
              <a:gdLst/>
              <a:ahLst/>
              <a:cxnLst/>
              <a:rect l="l" t="t" r="r" b="b"/>
              <a:pathLst>
                <a:path w="204" h="341" extrusionOk="0">
                  <a:moveTo>
                    <a:pt x="100" y="1"/>
                  </a:moveTo>
                  <a:cubicBezTo>
                    <a:pt x="55" y="1"/>
                    <a:pt x="11" y="37"/>
                    <a:pt x="30" y="89"/>
                  </a:cubicBezTo>
                  <a:cubicBezTo>
                    <a:pt x="53" y="144"/>
                    <a:pt x="44" y="199"/>
                    <a:pt x="21" y="250"/>
                  </a:cubicBezTo>
                  <a:cubicBezTo>
                    <a:pt x="1" y="294"/>
                    <a:pt x="36" y="341"/>
                    <a:pt x="76" y="341"/>
                  </a:cubicBezTo>
                  <a:cubicBezTo>
                    <a:pt x="90" y="341"/>
                    <a:pt x="104" y="335"/>
                    <a:pt x="117" y="323"/>
                  </a:cubicBezTo>
                  <a:cubicBezTo>
                    <a:pt x="191" y="254"/>
                    <a:pt x="204" y="144"/>
                    <a:pt x="172" y="53"/>
                  </a:cubicBezTo>
                  <a:cubicBezTo>
                    <a:pt x="159" y="16"/>
                    <a:pt x="129" y="1"/>
                    <a:pt x="100" y="1"/>
                  </a:cubicBezTo>
                  <a:close/>
                </a:path>
              </a:pathLst>
            </a:custGeom>
            <a:solidFill>
              <a:srgbClr val="2B8D5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46"/>
            <p:cNvSpPr/>
            <p:nvPr/>
          </p:nvSpPr>
          <p:spPr>
            <a:xfrm>
              <a:off x="2187575" y="1753275"/>
              <a:ext cx="36150" cy="69625"/>
            </a:xfrm>
            <a:custGeom>
              <a:avLst/>
              <a:gdLst/>
              <a:ahLst/>
              <a:cxnLst/>
              <a:rect l="l" t="t" r="r" b="b"/>
              <a:pathLst>
                <a:path w="1446" h="2785" extrusionOk="0">
                  <a:moveTo>
                    <a:pt x="352" y="0"/>
                  </a:moveTo>
                  <a:cubicBezTo>
                    <a:pt x="336" y="0"/>
                    <a:pt x="320" y="1"/>
                    <a:pt x="303" y="2"/>
                  </a:cubicBezTo>
                  <a:cubicBezTo>
                    <a:pt x="161" y="11"/>
                    <a:pt x="1" y="149"/>
                    <a:pt x="66" y="314"/>
                  </a:cubicBezTo>
                  <a:cubicBezTo>
                    <a:pt x="98" y="396"/>
                    <a:pt x="129" y="483"/>
                    <a:pt x="193" y="548"/>
                  </a:cubicBezTo>
                  <a:cubicBezTo>
                    <a:pt x="271" y="631"/>
                    <a:pt x="363" y="644"/>
                    <a:pt x="418" y="741"/>
                  </a:cubicBezTo>
                  <a:cubicBezTo>
                    <a:pt x="510" y="910"/>
                    <a:pt x="593" y="1084"/>
                    <a:pt x="657" y="1268"/>
                  </a:cubicBezTo>
                  <a:cubicBezTo>
                    <a:pt x="817" y="1713"/>
                    <a:pt x="1065" y="2181"/>
                    <a:pt x="1116" y="2657"/>
                  </a:cubicBezTo>
                  <a:cubicBezTo>
                    <a:pt x="1125" y="2741"/>
                    <a:pt x="1195" y="2785"/>
                    <a:pt x="1262" y="2785"/>
                  </a:cubicBezTo>
                  <a:cubicBezTo>
                    <a:pt x="1327" y="2785"/>
                    <a:pt x="1389" y="2743"/>
                    <a:pt x="1386" y="2657"/>
                  </a:cubicBezTo>
                  <a:cubicBezTo>
                    <a:pt x="1359" y="2089"/>
                    <a:pt x="1446" y="1543"/>
                    <a:pt x="1239" y="997"/>
                  </a:cubicBezTo>
                  <a:cubicBezTo>
                    <a:pt x="1152" y="773"/>
                    <a:pt x="1056" y="557"/>
                    <a:pt x="886" y="383"/>
                  </a:cubicBezTo>
                  <a:cubicBezTo>
                    <a:pt x="713" y="210"/>
                    <a:pt x="613" y="0"/>
                    <a:pt x="35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46"/>
            <p:cNvSpPr/>
            <p:nvPr/>
          </p:nvSpPr>
          <p:spPr>
            <a:xfrm>
              <a:off x="2272550" y="1683125"/>
              <a:ext cx="46100" cy="162325"/>
            </a:xfrm>
            <a:custGeom>
              <a:avLst/>
              <a:gdLst/>
              <a:ahLst/>
              <a:cxnLst/>
              <a:rect l="l" t="t" r="r" b="b"/>
              <a:pathLst>
                <a:path w="1844" h="6493" extrusionOk="0">
                  <a:moveTo>
                    <a:pt x="1385" y="1"/>
                  </a:moveTo>
                  <a:cubicBezTo>
                    <a:pt x="1375" y="1"/>
                    <a:pt x="1364" y="1"/>
                    <a:pt x="1353" y="2"/>
                  </a:cubicBezTo>
                  <a:cubicBezTo>
                    <a:pt x="972" y="34"/>
                    <a:pt x="701" y="497"/>
                    <a:pt x="541" y="800"/>
                  </a:cubicBezTo>
                  <a:cubicBezTo>
                    <a:pt x="147" y="1556"/>
                    <a:pt x="37" y="2446"/>
                    <a:pt x="14" y="3289"/>
                  </a:cubicBezTo>
                  <a:cubicBezTo>
                    <a:pt x="0" y="3812"/>
                    <a:pt x="24" y="4335"/>
                    <a:pt x="101" y="4853"/>
                  </a:cubicBezTo>
                  <a:cubicBezTo>
                    <a:pt x="179" y="5372"/>
                    <a:pt x="312" y="5876"/>
                    <a:pt x="403" y="6394"/>
                  </a:cubicBezTo>
                  <a:cubicBezTo>
                    <a:pt x="416" y="6463"/>
                    <a:pt x="463" y="6493"/>
                    <a:pt x="513" y="6493"/>
                  </a:cubicBezTo>
                  <a:cubicBezTo>
                    <a:pt x="590" y="6493"/>
                    <a:pt x="675" y="6424"/>
                    <a:pt x="661" y="6320"/>
                  </a:cubicBezTo>
                  <a:cubicBezTo>
                    <a:pt x="646" y="6225"/>
                    <a:pt x="638" y="6123"/>
                    <a:pt x="629" y="6023"/>
                  </a:cubicBezTo>
                  <a:cubicBezTo>
                    <a:pt x="633" y="5564"/>
                    <a:pt x="646" y="5124"/>
                    <a:pt x="752" y="4670"/>
                  </a:cubicBezTo>
                  <a:cubicBezTo>
                    <a:pt x="853" y="4235"/>
                    <a:pt x="991" y="3812"/>
                    <a:pt x="1129" y="3391"/>
                  </a:cubicBezTo>
                  <a:cubicBezTo>
                    <a:pt x="1408" y="2542"/>
                    <a:pt x="1706" y="1725"/>
                    <a:pt x="1789" y="832"/>
                  </a:cubicBezTo>
                  <a:cubicBezTo>
                    <a:pt x="1807" y="658"/>
                    <a:pt x="1844" y="474"/>
                    <a:pt x="1789" y="300"/>
                  </a:cubicBezTo>
                  <a:cubicBezTo>
                    <a:pt x="1733" y="118"/>
                    <a:pt x="1573" y="1"/>
                    <a:pt x="138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46"/>
            <p:cNvSpPr/>
            <p:nvPr/>
          </p:nvSpPr>
          <p:spPr>
            <a:xfrm>
              <a:off x="2214225" y="1580050"/>
              <a:ext cx="293025" cy="508000"/>
            </a:xfrm>
            <a:custGeom>
              <a:avLst/>
              <a:gdLst/>
              <a:ahLst/>
              <a:cxnLst/>
              <a:rect l="l" t="t" r="r" b="b"/>
              <a:pathLst>
                <a:path w="11721" h="20320" extrusionOk="0">
                  <a:moveTo>
                    <a:pt x="11443" y="0"/>
                  </a:moveTo>
                  <a:cubicBezTo>
                    <a:pt x="11402" y="0"/>
                    <a:pt x="11359" y="11"/>
                    <a:pt x="11317" y="34"/>
                  </a:cubicBezTo>
                  <a:cubicBezTo>
                    <a:pt x="10927" y="241"/>
                    <a:pt x="9661" y="992"/>
                    <a:pt x="9340" y="1213"/>
                  </a:cubicBezTo>
                  <a:cubicBezTo>
                    <a:pt x="8726" y="1638"/>
                    <a:pt x="7621" y="1992"/>
                    <a:pt x="7011" y="2414"/>
                  </a:cubicBezTo>
                  <a:cubicBezTo>
                    <a:pt x="4539" y="4120"/>
                    <a:pt x="4971" y="6220"/>
                    <a:pt x="4924" y="6275"/>
                  </a:cubicBezTo>
                  <a:cubicBezTo>
                    <a:pt x="2975" y="8642"/>
                    <a:pt x="2213" y="11774"/>
                    <a:pt x="1494" y="14686"/>
                  </a:cubicBezTo>
                  <a:cubicBezTo>
                    <a:pt x="1273" y="15585"/>
                    <a:pt x="1053" y="16484"/>
                    <a:pt x="806" y="17373"/>
                  </a:cubicBezTo>
                  <a:cubicBezTo>
                    <a:pt x="549" y="18295"/>
                    <a:pt x="393" y="19231"/>
                    <a:pt x="45" y="20125"/>
                  </a:cubicBezTo>
                  <a:cubicBezTo>
                    <a:pt x="1" y="20243"/>
                    <a:pt x="96" y="20319"/>
                    <a:pt x="196" y="20319"/>
                  </a:cubicBezTo>
                  <a:cubicBezTo>
                    <a:pt x="262" y="20319"/>
                    <a:pt x="330" y="20286"/>
                    <a:pt x="361" y="20212"/>
                  </a:cubicBezTo>
                  <a:cubicBezTo>
                    <a:pt x="682" y="19437"/>
                    <a:pt x="1049" y="18671"/>
                    <a:pt x="1315" y="17873"/>
                  </a:cubicBezTo>
                  <a:cubicBezTo>
                    <a:pt x="1576" y="17080"/>
                    <a:pt x="1764" y="16259"/>
                    <a:pt x="1966" y="15447"/>
                  </a:cubicBezTo>
                  <a:cubicBezTo>
                    <a:pt x="2347" y="13902"/>
                    <a:pt x="2732" y="12540"/>
                    <a:pt x="3168" y="11008"/>
                  </a:cubicBezTo>
                  <a:cubicBezTo>
                    <a:pt x="3589" y="9531"/>
                    <a:pt x="4442" y="7715"/>
                    <a:pt x="5383" y="6597"/>
                  </a:cubicBezTo>
                  <a:cubicBezTo>
                    <a:pt x="6148" y="5698"/>
                    <a:pt x="8620" y="3922"/>
                    <a:pt x="8946" y="3748"/>
                  </a:cubicBezTo>
                  <a:cubicBezTo>
                    <a:pt x="10235" y="3060"/>
                    <a:pt x="11404" y="1969"/>
                    <a:pt x="11689" y="318"/>
                  </a:cubicBezTo>
                  <a:cubicBezTo>
                    <a:pt x="11721" y="148"/>
                    <a:pt x="11596" y="0"/>
                    <a:pt x="1144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46"/>
            <p:cNvSpPr/>
            <p:nvPr/>
          </p:nvSpPr>
          <p:spPr>
            <a:xfrm>
              <a:off x="2267800" y="1712125"/>
              <a:ext cx="182475" cy="212000"/>
            </a:xfrm>
            <a:custGeom>
              <a:avLst/>
              <a:gdLst/>
              <a:ahLst/>
              <a:cxnLst/>
              <a:rect l="l" t="t" r="r" b="b"/>
              <a:pathLst>
                <a:path w="7299" h="8480" extrusionOk="0">
                  <a:moveTo>
                    <a:pt x="6556" y="1"/>
                  </a:moveTo>
                  <a:cubicBezTo>
                    <a:pt x="6412" y="1"/>
                    <a:pt x="6270" y="72"/>
                    <a:pt x="6175" y="222"/>
                  </a:cubicBezTo>
                  <a:cubicBezTo>
                    <a:pt x="4574" y="2804"/>
                    <a:pt x="2749" y="3258"/>
                    <a:pt x="1461" y="6381"/>
                  </a:cubicBezTo>
                  <a:cubicBezTo>
                    <a:pt x="1094" y="7275"/>
                    <a:pt x="373" y="7601"/>
                    <a:pt x="373" y="7601"/>
                  </a:cubicBezTo>
                  <a:cubicBezTo>
                    <a:pt x="373" y="7601"/>
                    <a:pt x="80" y="7812"/>
                    <a:pt x="21" y="8225"/>
                  </a:cubicBezTo>
                  <a:cubicBezTo>
                    <a:pt x="0" y="8358"/>
                    <a:pt x="95" y="8480"/>
                    <a:pt x="198" y="8480"/>
                  </a:cubicBezTo>
                  <a:cubicBezTo>
                    <a:pt x="233" y="8480"/>
                    <a:pt x="268" y="8466"/>
                    <a:pt x="300" y="8435"/>
                  </a:cubicBezTo>
                  <a:cubicBezTo>
                    <a:pt x="571" y="8170"/>
                    <a:pt x="1094" y="7757"/>
                    <a:pt x="1162" y="7715"/>
                  </a:cubicBezTo>
                  <a:lnTo>
                    <a:pt x="1199" y="7692"/>
                  </a:lnTo>
                  <a:cubicBezTo>
                    <a:pt x="1281" y="7619"/>
                    <a:pt x="1369" y="7550"/>
                    <a:pt x="1452" y="7482"/>
                  </a:cubicBezTo>
                  <a:cubicBezTo>
                    <a:pt x="2098" y="6959"/>
                    <a:pt x="2832" y="6559"/>
                    <a:pt x="3478" y="6032"/>
                  </a:cubicBezTo>
                  <a:cubicBezTo>
                    <a:pt x="4121" y="5509"/>
                    <a:pt x="4735" y="4950"/>
                    <a:pt x="5308" y="4349"/>
                  </a:cubicBezTo>
                  <a:cubicBezTo>
                    <a:pt x="5821" y="3808"/>
                    <a:pt x="6312" y="3217"/>
                    <a:pt x="6652" y="2546"/>
                  </a:cubicBezTo>
                  <a:cubicBezTo>
                    <a:pt x="6964" y="1941"/>
                    <a:pt x="7298" y="1079"/>
                    <a:pt x="7055" y="396"/>
                  </a:cubicBezTo>
                  <a:cubicBezTo>
                    <a:pt x="6967" y="141"/>
                    <a:pt x="6759" y="1"/>
                    <a:pt x="655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46"/>
            <p:cNvSpPr/>
            <p:nvPr/>
          </p:nvSpPr>
          <p:spPr>
            <a:xfrm>
              <a:off x="2147350" y="1696650"/>
              <a:ext cx="107325" cy="67650"/>
            </a:xfrm>
            <a:custGeom>
              <a:avLst/>
              <a:gdLst/>
              <a:ahLst/>
              <a:cxnLst/>
              <a:rect l="l" t="t" r="r" b="b"/>
              <a:pathLst>
                <a:path w="4293" h="2706" extrusionOk="0">
                  <a:moveTo>
                    <a:pt x="3599" y="0"/>
                  </a:moveTo>
                  <a:cubicBezTo>
                    <a:pt x="3423" y="0"/>
                    <a:pt x="3239" y="69"/>
                    <a:pt x="3091" y="185"/>
                  </a:cubicBezTo>
                  <a:cubicBezTo>
                    <a:pt x="2881" y="346"/>
                    <a:pt x="2676" y="750"/>
                    <a:pt x="2385" y="750"/>
                  </a:cubicBezTo>
                  <a:cubicBezTo>
                    <a:pt x="2378" y="750"/>
                    <a:pt x="2370" y="750"/>
                    <a:pt x="2362" y="750"/>
                  </a:cubicBezTo>
                  <a:cubicBezTo>
                    <a:pt x="2119" y="735"/>
                    <a:pt x="1899" y="621"/>
                    <a:pt x="1651" y="621"/>
                  </a:cubicBezTo>
                  <a:cubicBezTo>
                    <a:pt x="1431" y="621"/>
                    <a:pt x="1211" y="676"/>
                    <a:pt x="1009" y="767"/>
                  </a:cubicBezTo>
                  <a:cubicBezTo>
                    <a:pt x="812" y="864"/>
                    <a:pt x="532" y="1080"/>
                    <a:pt x="418" y="1318"/>
                  </a:cubicBezTo>
                  <a:cubicBezTo>
                    <a:pt x="1" y="1859"/>
                    <a:pt x="757" y="2666"/>
                    <a:pt x="1381" y="2703"/>
                  </a:cubicBezTo>
                  <a:cubicBezTo>
                    <a:pt x="1399" y="2705"/>
                    <a:pt x="1418" y="2705"/>
                    <a:pt x="1436" y="2705"/>
                  </a:cubicBezTo>
                  <a:cubicBezTo>
                    <a:pt x="1604" y="2705"/>
                    <a:pt x="1762" y="2651"/>
                    <a:pt x="1899" y="2556"/>
                  </a:cubicBezTo>
                  <a:cubicBezTo>
                    <a:pt x="2005" y="2488"/>
                    <a:pt x="2128" y="2299"/>
                    <a:pt x="2252" y="2281"/>
                  </a:cubicBezTo>
                  <a:cubicBezTo>
                    <a:pt x="2258" y="2280"/>
                    <a:pt x="2264" y="2280"/>
                    <a:pt x="2269" y="2280"/>
                  </a:cubicBezTo>
                  <a:cubicBezTo>
                    <a:pt x="2354" y="2280"/>
                    <a:pt x="2459" y="2337"/>
                    <a:pt x="2532" y="2363"/>
                  </a:cubicBezTo>
                  <a:cubicBezTo>
                    <a:pt x="2632" y="2395"/>
                    <a:pt x="2729" y="2418"/>
                    <a:pt x="2835" y="2428"/>
                  </a:cubicBezTo>
                  <a:cubicBezTo>
                    <a:pt x="2857" y="2430"/>
                    <a:pt x="2880" y="2430"/>
                    <a:pt x="2903" y="2430"/>
                  </a:cubicBezTo>
                  <a:cubicBezTo>
                    <a:pt x="3080" y="2430"/>
                    <a:pt x="3253" y="2385"/>
                    <a:pt x="3412" y="2308"/>
                  </a:cubicBezTo>
                  <a:cubicBezTo>
                    <a:pt x="3783" y="2134"/>
                    <a:pt x="4031" y="1781"/>
                    <a:pt x="4141" y="1391"/>
                  </a:cubicBezTo>
                  <a:cubicBezTo>
                    <a:pt x="4234" y="1061"/>
                    <a:pt x="4293" y="589"/>
                    <a:pt x="4100" y="282"/>
                  </a:cubicBezTo>
                  <a:cubicBezTo>
                    <a:pt x="3980" y="84"/>
                    <a:pt x="3794" y="0"/>
                    <a:pt x="3599"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46"/>
            <p:cNvSpPr/>
            <p:nvPr/>
          </p:nvSpPr>
          <p:spPr>
            <a:xfrm>
              <a:off x="2182775" y="1748200"/>
              <a:ext cx="55400" cy="450100"/>
            </a:xfrm>
            <a:custGeom>
              <a:avLst/>
              <a:gdLst/>
              <a:ahLst/>
              <a:cxnLst/>
              <a:rect l="l" t="t" r="r" b="b"/>
              <a:pathLst>
                <a:path w="2216" h="18004" extrusionOk="0">
                  <a:moveTo>
                    <a:pt x="1000" y="1"/>
                  </a:moveTo>
                  <a:cubicBezTo>
                    <a:pt x="807" y="1"/>
                    <a:pt x="614" y="155"/>
                    <a:pt x="688" y="394"/>
                  </a:cubicBezTo>
                  <a:cubicBezTo>
                    <a:pt x="1380" y="2581"/>
                    <a:pt x="1500" y="4883"/>
                    <a:pt x="1468" y="7162"/>
                  </a:cubicBezTo>
                  <a:cubicBezTo>
                    <a:pt x="1450" y="8308"/>
                    <a:pt x="1408" y="9459"/>
                    <a:pt x="1353" y="10606"/>
                  </a:cubicBezTo>
                  <a:cubicBezTo>
                    <a:pt x="1298" y="11775"/>
                    <a:pt x="1188" y="12945"/>
                    <a:pt x="967" y="14096"/>
                  </a:cubicBezTo>
                  <a:cubicBezTo>
                    <a:pt x="844" y="14724"/>
                    <a:pt x="707" y="15339"/>
                    <a:pt x="550" y="15958"/>
                  </a:cubicBezTo>
                  <a:cubicBezTo>
                    <a:pt x="395" y="16582"/>
                    <a:pt x="266" y="17233"/>
                    <a:pt x="42" y="17833"/>
                  </a:cubicBezTo>
                  <a:cubicBezTo>
                    <a:pt x="0" y="17938"/>
                    <a:pt x="82" y="18004"/>
                    <a:pt x="168" y="18004"/>
                  </a:cubicBezTo>
                  <a:cubicBezTo>
                    <a:pt x="226" y="18004"/>
                    <a:pt x="285" y="17975"/>
                    <a:pt x="313" y="17911"/>
                  </a:cubicBezTo>
                  <a:cubicBezTo>
                    <a:pt x="537" y="17371"/>
                    <a:pt x="808" y="16861"/>
                    <a:pt x="1009" y="16311"/>
                  </a:cubicBezTo>
                  <a:cubicBezTo>
                    <a:pt x="1211" y="15765"/>
                    <a:pt x="1348" y="15206"/>
                    <a:pt x="1490" y="14647"/>
                  </a:cubicBezTo>
                  <a:cubicBezTo>
                    <a:pt x="1784" y="13495"/>
                    <a:pt x="1894" y="12285"/>
                    <a:pt x="1964" y="11106"/>
                  </a:cubicBezTo>
                  <a:cubicBezTo>
                    <a:pt x="2101" y="8763"/>
                    <a:pt x="2216" y="6378"/>
                    <a:pt x="2023" y="4034"/>
                  </a:cubicBezTo>
                  <a:cubicBezTo>
                    <a:pt x="1913" y="2741"/>
                    <a:pt x="1697" y="1461"/>
                    <a:pt x="1303" y="223"/>
                  </a:cubicBezTo>
                  <a:cubicBezTo>
                    <a:pt x="1254" y="68"/>
                    <a:pt x="1127" y="1"/>
                    <a:pt x="10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46"/>
            <p:cNvSpPr/>
            <p:nvPr/>
          </p:nvSpPr>
          <p:spPr>
            <a:xfrm>
              <a:off x="2154850" y="1864100"/>
              <a:ext cx="75975" cy="149300"/>
            </a:xfrm>
            <a:custGeom>
              <a:avLst/>
              <a:gdLst/>
              <a:ahLst/>
              <a:cxnLst/>
              <a:rect l="l" t="t" r="r" b="b"/>
              <a:pathLst>
                <a:path w="3039" h="5972" extrusionOk="0">
                  <a:moveTo>
                    <a:pt x="800" y="1"/>
                  </a:moveTo>
                  <a:cubicBezTo>
                    <a:pt x="652" y="1"/>
                    <a:pt x="503" y="22"/>
                    <a:pt x="357" y="68"/>
                  </a:cubicBezTo>
                  <a:cubicBezTo>
                    <a:pt x="1" y="181"/>
                    <a:pt x="110" y="703"/>
                    <a:pt x="430" y="703"/>
                  </a:cubicBezTo>
                  <a:cubicBezTo>
                    <a:pt x="461" y="703"/>
                    <a:pt x="495" y="698"/>
                    <a:pt x="530" y="687"/>
                  </a:cubicBezTo>
                  <a:cubicBezTo>
                    <a:pt x="645" y="651"/>
                    <a:pt x="753" y="634"/>
                    <a:pt x="854" y="634"/>
                  </a:cubicBezTo>
                  <a:cubicBezTo>
                    <a:pt x="1703" y="634"/>
                    <a:pt x="2120" y="1804"/>
                    <a:pt x="2264" y="2512"/>
                  </a:cubicBezTo>
                  <a:cubicBezTo>
                    <a:pt x="2370" y="3049"/>
                    <a:pt x="2378" y="3590"/>
                    <a:pt x="2401" y="4136"/>
                  </a:cubicBezTo>
                  <a:cubicBezTo>
                    <a:pt x="2410" y="4429"/>
                    <a:pt x="2484" y="4709"/>
                    <a:pt x="2525" y="4997"/>
                  </a:cubicBezTo>
                  <a:cubicBezTo>
                    <a:pt x="2567" y="5287"/>
                    <a:pt x="2585" y="5575"/>
                    <a:pt x="2622" y="5865"/>
                  </a:cubicBezTo>
                  <a:cubicBezTo>
                    <a:pt x="2631" y="5935"/>
                    <a:pt x="2687" y="5971"/>
                    <a:pt x="2740" y="5971"/>
                  </a:cubicBezTo>
                  <a:cubicBezTo>
                    <a:pt x="2792" y="5971"/>
                    <a:pt x="2842" y="5937"/>
                    <a:pt x="2846" y="5865"/>
                  </a:cubicBezTo>
                  <a:cubicBezTo>
                    <a:pt x="2865" y="5530"/>
                    <a:pt x="2874" y="5172"/>
                    <a:pt x="2947" y="4847"/>
                  </a:cubicBezTo>
                  <a:cubicBezTo>
                    <a:pt x="3016" y="4521"/>
                    <a:pt x="3039" y="4205"/>
                    <a:pt x="3030" y="3875"/>
                  </a:cubicBezTo>
                  <a:cubicBezTo>
                    <a:pt x="3016" y="3219"/>
                    <a:pt x="2956" y="2558"/>
                    <a:pt x="2778" y="1926"/>
                  </a:cubicBezTo>
                  <a:cubicBezTo>
                    <a:pt x="2626" y="1384"/>
                    <a:pt x="2383" y="829"/>
                    <a:pt x="1947" y="453"/>
                  </a:cubicBezTo>
                  <a:cubicBezTo>
                    <a:pt x="1629" y="172"/>
                    <a:pt x="1218" y="1"/>
                    <a:pt x="80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46"/>
            <p:cNvSpPr/>
            <p:nvPr/>
          </p:nvSpPr>
          <p:spPr>
            <a:xfrm>
              <a:off x="2209950" y="1747625"/>
              <a:ext cx="21550" cy="64650"/>
            </a:xfrm>
            <a:custGeom>
              <a:avLst/>
              <a:gdLst/>
              <a:ahLst/>
              <a:cxnLst/>
              <a:rect l="l" t="t" r="r" b="b"/>
              <a:pathLst>
                <a:path w="862" h="2586" extrusionOk="0">
                  <a:moveTo>
                    <a:pt x="515" y="0"/>
                  </a:moveTo>
                  <a:cubicBezTo>
                    <a:pt x="467" y="0"/>
                    <a:pt x="418" y="14"/>
                    <a:pt x="371" y="45"/>
                  </a:cubicBezTo>
                  <a:cubicBezTo>
                    <a:pt x="46" y="265"/>
                    <a:pt x="0" y="719"/>
                    <a:pt x="9" y="1086"/>
                  </a:cubicBezTo>
                  <a:cubicBezTo>
                    <a:pt x="14" y="1310"/>
                    <a:pt x="32" y="1545"/>
                    <a:pt x="83" y="1765"/>
                  </a:cubicBezTo>
                  <a:cubicBezTo>
                    <a:pt x="134" y="1994"/>
                    <a:pt x="238" y="2205"/>
                    <a:pt x="299" y="2434"/>
                  </a:cubicBezTo>
                  <a:cubicBezTo>
                    <a:pt x="326" y="2540"/>
                    <a:pt x="404" y="2585"/>
                    <a:pt x="485" y="2585"/>
                  </a:cubicBezTo>
                  <a:cubicBezTo>
                    <a:pt x="609" y="2585"/>
                    <a:pt x="739" y="2480"/>
                    <a:pt x="706" y="2320"/>
                  </a:cubicBezTo>
                  <a:cubicBezTo>
                    <a:pt x="670" y="2136"/>
                    <a:pt x="688" y="1952"/>
                    <a:pt x="688" y="1769"/>
                  </a:cubicBezTo>
                  <a:cubicBezTo>
                    <a:pt x="684" y="1581"/>
                    <a:pt x="661" y="1388"/>
                    <a:pt x="656" y="1200"/>
                  </a:cubicBezTo>
                  <a:cubicBezTo>
                    <a:pt x="647" y="1058"/>
                    <a:pt x="642" y="916"/>
                    <a:pt x="661" y="779"/>
                  </a:cubicBezTo>
                  <a:cubicBezTo>
                    <a:pt x="684" y="631"/>
                    <a:pt x="767" y="521"/>
                    <a:pt x="807" y="379"/>
                  </a:cubicBezTo>
                  <a:cubicBezTo>
                    <a:pt x="862" y="191"/>
                    <a:pt x="696" y="0"/>
                    <a:pt x="51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46"/>
            <p:cNvSpPr/>
            <p:nvPr/>
          </p:nvSpPr>
          <p:spPr>
            <a:xfrm>
              <a:off x="2131850" y="1842850"/>
              <a:ext cx="367450" cy="462150"/>
            </a:xfrm>
            <a:custGeom>
              <a:avLst/>
              <a:gdLst/>
              <a:ahLst/>
              <a:cxnLst/>
              <a:rect l="l" t="t" r="r" b="b"/>
              <a:pathLst>
                <a:path w="14698" h="18486" extrusionOk="0">
                  <a:moveTo>
                    <a:pt x="14612" y="1"/>
                  </a:moveTo>
                  <a:cubicBezTo>
                    <a:pt x="14610" y="1"/>
                    <a:pt x="14609" y="1"/>
                    <a:pt x="14607" y="1"/>
                  </a:cubicBezTo>
                  <a:cubicBezTo>
                    <a:pt x="13983" y="10"/>
                    <a:pt x="13397" y="344"/>
                    <a:pt x="12846" y="606"/>
                  </a:cubicBezTo>
                  <a:cubicBezTo>
                    <a:pt x="12552" y="744"/>
                    <a:pt x="12264" y="858"/>
                    <a:pt x="11985" y="1023"/>
                  </a:cubicBezTo>
                  <a:cubicBezTo>
                    <a:pt x="11691" y="1203"/>
                    <a:pt x="11407" y="1400"/>
                    <a:pt x="11127" y="1606"/>
                  </a:cubicBezTo>
                  <a:cubicBezTo>
                    <a:pt x="10127" y="2340"/>
                    <a:pt x="9150" y="3138"/>
                    <a:pt x="8266" y="4004"/>
                  </a:cubicBezTo>
                  <a:cubicBezTo>
                    <a:pt x="7366" y="4884"/>
                    <a:pt x="6554" y="5862"/>
                    <a:pt x="5784" y="6857"/>
                  </a:cubicBezTo>
                  <a:cubicBezTo>
                    <a:pt x="5027" y="7843"/>
                    <a:pt x="4331" y="8861"/>
                    <a:pt x="3739" y="9953"/>
                  </a:cubicBezTo>
                  <a:cubicBezTo>
                    <a:pt x="3665" y="10090"/>
                    <a:pt x="3592" y="10232"/>
                    <a:pt x="3523" y="10370"/>
                  </a:cubicBezTo>
                  <a:cubicBezTo>
                    <a:pt x="3789" y="9049"/>
                    <a:pt x="3931" y="7714"/>
                    <a:pt x="3904" y="6366"/>
                  </a:cubicBezTo>
                  <a:cubicBezTo>
                    <a:pt x="3891" y="5779"/>
                    <a:pt x="3840" y="5197"/>
                    <a:pt x="3766" y="4615"/>
                  </a:cubicBezTo>
                  <a:cubicBezTo>
                    <a:pt x="3692" y="4027"/>
                    <a:pt x="3533" y="3468"/>
                    <a:pt x="3381" y="2894"/>
                  </a:cubicBezTo>
                  <a:cubicBezTo>
                    <a:pt x="3363" y="2823"/>
                    <a:pt x="3311" y="2793"/>
                    <a:pt x="3257" y="2793"/>
                  </a:cubicBezTo>
                  <a:cubicBezTo>
                    <a:pt x="3176" y="2793"/>
                    <a:pt x="3091" y="2863"/>
                    <a:pt x="3110" y="2968"/>
                  </a:cubicBezTo>
                  <a:cubicBezTo>
                    <a:pt x="3203" y="3481"/>
                    <a:pt x="3220" y="4009"/>
                    <a:pt x="3262" y="4532"/>
                  </a:cubicBezTo>
                  <a:cubicBezTo>
                    <a:pt x="3303" y="5041"/>
                    <a:pt x="3317" y="5545"/>
                    <a:pt x="3313" y="6059"/>
                  </a:cubicBezTo>
                  <a:cubicBezTo>
                    <a:pt x="3307" y="7068"/>
                    <a:pt x="3230" y="8082"/>
                    <a:pt x="3083" y="9077"/>
                  </a:cubicBezTo>
                  <a:cubicBezTo>
                    <a:pt x="2784" y="11075"/>
                    <a:pt x="2202" y="13016"/>
                    <a:pt x="1474" y="14891"/>
                  </a:cubicBezTo>
                  <a:cubicBezTo>
                    <a:pt x="1061" y="15946"/>
                    <a:pt x="602" y="16978"/>
                    <a:pt x="121" y="18001"/>
                  </a:cubicBezTo>
                  <a:cubicBezTo>
                    <a:pt x="0" y="18253"/>
                    <a:pt x="223" y="18486"/>
                    <a:pt x="431" y="18486"/>
                  </a:cubicBezTo>
                  <a:cubicBezTo>
                    <a:pt x="525" y="18486"/>
                    <a:pt x="617" y="18438"/>
                    <a:pt x="671" y="18322"/>
                  </a:cubicBezTo>
                  <a:cubicBezTo>
                    <a:pt x="1501" y="16570"/>
                    <a:pt x="2285" y="14740"/>
                    <a:pt x="2877" y="12855"/>
                  </a:cubicBezTo>
                  <a:cubicBezTo>
                    <a:pt x="2977" y="12654"/>
                    <a:pt x="3078" y="12457"/>
                    <a:pt x="3179" y="12254"/>
                  </a:cubicBezTo>
                  <a:cubicBezTo>
                    <a:pt x="3445" y="11708"/>
                    <a:pt x="3720" y="11172"/>
                    <a:pt x="4014" y="10641"/>
                  </a:cubicBezTo>
                  <a:cubicBezTo>
                    <a:pt x="4606" y="9585"/>
                    <a:pt x="5243" y="8549"/>
                    <a:pt x="5940" y="7559"/>
                  </a:cubicBezTo>
                  <a:cubicBezTo>
                    <a:pt x="6642" y="6568"/>
                    <a:pt x="7430" y="5642"/>
                    <a:pt x="8279" y="4765"/>
                  </a:cubicBezTo>
                  <a:cubicBezTo>
                    <a:pt x="9123" y="3894"/>
                    <a:pt x="9985" y="3032"/>
                    <a:pt x="10943" y="2280"/>
                  </a:cubicBezTo>
                  <a:cubicBezTo>
                    <a:pt x="11517" y="1830"/>
                    <a:pt x="12122" y="1436"/>
                    <a:pt x="12718" y="1019"/>
                  </a:cubicBezTo>
                  <a:cubicBezTo>
                    <a:pt x="13310" y="606"/>
                    <a:pt x="14016" y="464"/>
                    <a:pt x="14639" y="124"/>
                  </a:cubicBezTo>
                  <a:cubicBezTo>
                    <a:pt x="14697" y="93"/>
                    <a:pt x="14672" y="1"/>
                    <a:pt x="1461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46"/>
            <p:cNvSpPr/>
            <p:nvPr/>
          </p:nvSpPr>
          <p:spPr>
            <a:xfrm>
              <a:off x="2396500" y="1813650"/>
              <a:ext cx="66075" cy="83275"/>
            </a:xfrm>
            <a:custGeom>
              <a:avLst/>
              <a:gdLst/>
              <a:ahLst/>
              <a:cxnLst/>
              <a:rect l="l" t="t" r="r" b="b"/>
              <a:pathLst>
                <a:path w="2643" h="3331" extrusionOk="0">
                  <a:moveTo>
                    <a:pt x="2557" y="0"/>
                  </a:moveTo>
                  <a:cubicBezTo>
                    <a:pt x="2535" y="0"/>
                    <a:pt x="2513" y="11"/>
                    <a:pt x="2499" y="36"/>
                  </a:cubicBezTo>
                  <a:cubicBezTo>
                    <a:pt x="2173" y="582"/>
                    <a:pt x="1816" y="1095"/>
                    <a:pt x="1422" y="1595"/>
                  </a:cubicBezTo>
                  <a:cubicBezTo>
                    <a:pt x="1233" y="1834"/>
                    <a:pt x="1003" y="2031"/>
                    <a:pt x="811" y="2265"/>
                  </a:cubicBezTo>
                  <a:cubicBezTo>
                    <a:pt x="609" y="2513"/>
                    <a:pt x="398" y="2788"/>
                    <a:pt x="160" y="2998"/>
                  </a:cubicBezTo>
                  <a:cubicBezTo>
                    <a:pt x="1" y="3136"/>
                    <a:pt x="144" y="3330"/>
                    <a:pt x="310" y="3330"/>
                  </a:cubicBezTo>
                  <a:cubicBezTo>
                    <a:pt x="355" y="3330"/>
                    <a:pt x="402" y="3316"/>
                    <a:pt x="444" y="3283"/>
                  </a:cubicBezTo>
                  <a:cubicBezTo>
                    <a:pt x="706" y="3076"/>
                    <a:pt x="976" y="2907"/>
                    <a:pt x="1224" y="2678"/>
                  </a:cubicBezTo>
                  <a:cubicBezTo>
                    <a:pt x="1467" y="2453"/>
                    <a:pt x="1659" y="2151"/>
                    <a:pt x="1843" y="1875"/>
                  </a:cubicBezTo>
                  <a:cubicBezTo>
                    <a:pt x="2205" y="1343"/>
                    <a:pt x="2476" y="714"/>
                    <a:pt x="2627" y="91"/>
                  </a:cubicBezTo>
                  <a:cubicBezTo>
                    <a:pt x="2642" y="40"/>
                    <a:pt x="2600" y="0"/>
                    <a:pt x="255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46"/>
            <p:cNvSpPr/>
            <p:nvPr/>
          </p:nvSpPr>
          <p:spPr>
            <a:xfrm>
              <a:off x="2399375" y="1872075"/>
              <a:ext cx="108200" cy="23675"/>
            </a:xfrm>
            <a:custGeom>
              <a:avLst/>
              <a:gdLst/>
              <a:ahLst/>
              <a:cxnLst/>
              <a:rect l="l" t="t" r="r" b="b"/>
              <a:pathLst>
                <a:path w="4328" h="947" extrusionOk="0">
                  <a:moveTo>
                    <a:pt x="2674" y="1"/>
                  </a:moveTo>
                  <a:cubicBezTo>
                    <a:pt x="2540" y="1"/>
                    <a:pt x="2406" y="6"/>
                    <a:pt x="2274" y="15"/>
                  </a:cubicBezTo>
                  <a:cubicBezTo>
                    <a:pt x="1563" y="61"/>
                    <a:pt x="903" y="271"/>
                    <a:pt x="247" y="538"/>
                  </a:cubicBezTo>
                  <a:cubicBezTo>
                    <a:pt x="0" y="637"/>
                    <a:pt x="89" y="947"/>
                    <a:pt x="302" y="947"/>
                  </a:cubicBezTo>
                  <a:cubicBezTo>
                    <a:pt x="334" y="947"/>
                    <a:pt x="370" y="939"/>
                    <a:pt x="407" y="923"/>
                  </a:cubicBezTo>
                  <a:cubicBezTo>
                    <a:pt x="1008" y="667"/>
                    <a:pt x="1669" y="547"/>
                    <a:pt x="2310" y="474"/>
                  </a:cubicBezTo>
                  <a:cubicBezTo>
                    <a:pt x="2642" y="438"/>
                    <a:pt x="2973" y="429"/>
                    <a:pt x="3303" y="429"/>
                  </a:cubicBezTo>
                  <a:cubicBezTo>
                    <a:pt x="3608" y="429"/>
                    <a:pt x="3912" y="437"/>
                    <a:pt x="4218" y="437"/>
                  </a:cubicBezTo>
                  <a:cubicBezTo>
                    <a:pt x="4287" y="437"/>
                    <a:pt x="4328" y="326"/>
                    <a:pt x="4255" y="299"/>
                  </a:cubicBezTo>
                  <a:cubicBezTo>
                    <a:pt x="3762" y="82"/>
                    <a:pt x="3214" y="1"/>
                    <a:pt x="267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46"/>
            <p:cNvSpPr/>
            <p:nvPr/>
          </p:nvSpPr>
          <p:spPr>
            <a:xfrm>
              <a:off x="2289725" y="1919275"/>
              <a:ext cx="42450" cy="85375"/>
            </a:xfrm>
            <a:custGeom>
              <a:avLst/>
              <a:gdLst/>
              <a:ahLst/>
              <a:cxnLst/>
              <a:rect l="l" t="t" r="r" b="b"/>
              <a:pathLst>
                <a:path w="1698" h="3415" extrusionOk="0">
                  <a:moveTo>
                    <a:pt x="1598" y="0"/>
                  </a:moveTo>
                  <a:cubicBezTo>
                    <a:pt x="1556" y="0"/>
                    <a:pt x="1512" y="24"/>
                    <a:pt x="1496" y="72"/>
                  </a:cubicBezTo>
                  <a:cubicBezTo>
                    <a:pt x="1303" y="589"/>
                    <a:pt x="1134" y="1103"/>
                    <a:pt x="882" y="1598"/>
                  </a:cubicBezTo>
                  <a:cubicBezTo>
                    <a:pt x="634" y="2075"/>
                    <a:pt x="387" y="2566"/>
                    <a:pt x="107" y="3029"/>
                  </a:cubicBezTo>
                  <a:cubicBezTo>
                    <a:pt x="0" y="3204"/>
                    <a:pt x="172" y="3414"/>
                    <a:pt x="341" y="3414"/>
                  </a:cubicBezTo>
                  <a:cubicBezTo>
                    <a:pt x="399" y="3414"/>
                    <a:pt x="455" y="3390"/>
                    <a:pt x="501" y="3332"/>
                  </a:cubicBezTo>
                  <a:cubicBezTo>
                    <a:pt x="679" y="3107"/>
                    <a:pt x="850" y="2878"/>
                    <a:pt x="1005" y="2635"/>
                  </a:cubicBezTo>
                  <a:cubicBezTo>
                    <a:pt x="1170" y="2378"/>
                    <a:pt x="1271" y="2089"/>
                    <a:pt x="1367" y="1805"/>
                  </a:cubicBezTo>
                  <a:cubicBezTo>
                    <a:pt x="1551" y="1268"/>
                    <a:pt x="1697" y="667"/>
                    <a:pt x="1697" y="99"/>
                  </a:cubicBezTo>
                  <a:cubicBezTo>
                    <a:pt x="1697" y="34"/>
                    <a:pt x="1648" y="0"/>
                    <a:pt x="159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46"/>
            <p:cNvSpPr/>
            <p:nvPr/>
          </p:nvSpPr>
          <p:spPr>
            <a:xfrm>
              <a:off x="2271125" y="1971900"/>
              <a:ext cx="99125" cy="52725"/>
            </a:xfrm>
            <a:custGeom>
              <a:avLst/>
              <a:gdLst/>
              <a:ahLst/>
              <a:cxnLst/>
              <a:rect l="l" t="t" r="r" b="b"/>
              <a:pathLst>
                <a:path w="3965" h="2109" extrusionOk="0">
                  <a:moveTo>
                    <a:pt x="3693" y="0"/>
                  </a:moveTo>
                  <a:cubicBezTo>
                    <a:pt x="3588" y="0"/>
                    <a:pt x="3482" y="30"/>
                    <a:pt x="3377" y="48"/>
                  </a:cubicBezTo>
                  <a:cubicBezTo>
                    <a:pt x="3199" y="80"/>
                    <a:pt x="3019" y="122"/>
                    <a:pt x="2845" y="168"/>
                  </a:cubicBezTo>
                  <a:cubicBezTo>
                    <a:pt x="2492" y="259"/>
                    <a:pt x="2144" y="378"/>
                    <a:pt x="1814" y="535"/>
                  </a:cubicBezTo>
                  <a:cubicBezTo>
                    <a:pt x="1144" y="850"/>
                    <a:pt x="644" y="1373"/>
                    <a:pt x="112" y="1869"/>
                  </a:cubicBezTo>
                  <a:cubicBezTo>
                    <a:pt x="0" y="1970"/>
                    <a:pt x="102" y="2109"/>
                    <a:pt x="222" y="2109"/>
                  </a:cubicBezTo>
                  <a:cubicBezTo>
                    <a:pt x="254" y="2109"/>
                    <a:pt x="287" y="2099"/>
                    <a:pt x="318" y="2075"/>
                  </a:cubicBezTo>
                  <a:cubicBezTo>
                    <a:pt x="860" y="1648"/>
                    <a:pt x="1525" y="1392"/>
                    <a:pt x="2130" y="1076"/>
                  </a:cubicBezTo>
                  <a:cubicBezTo>
                    <a:pt x="2428" y="920"/>
                    <a:pt x="2726" y="759"/>
                    <a:pt x="3033" y="622"/>
                  </a:cubicBezTo>
                  <a:cubicBezTo>
                    <a:pt x="3184" y="558"/>
                    <a:pt x="3332" y="493"/>
                    <a:pt x="3487" y="438"/>
                  </a:cubicBezTo>
                  <a:cubicBezTo>
                    <a:pt x="3634" y="378"/>
                    <a:pt x="3785" y="351"/>
                    <a:pt x="3900" y="232"/>
                  </a:cubicBezTo>
                  <a:cubicBezTo>
                    <a:pt x="3965" y="163"/>
                    <a:pt x="3933" y="58"/>
                    <a:pt x="3845" y="25"/>
                  </a:cubicBezTo>
                  <a:cubicBezTo>
                    <a:pt x="3794" y="7"/>
                    <a:pt x="3744" y="0"/>
                    <a:pt x="36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46"/>
            <p:cNvSpPr/>
            <p:nvPr/>
          </p:nvSpPr>
          <p:spPr>
            <a:xfrm>
              <a:off x="2156650" y="2017250"/>
              <a:ext cx="250975" cy="249375"/>
            </a:xfrm>
            <a:custGeom>
              <a:avLst/>
              <a:gdLst/>
              <a:ahLst/>
              <a:cxnLst/>
              <a:rect l="l" t="t" r="r" b="b"/>
              <a:pathLst>
                <a:path w="10039" h="9975" extrusionOk="0">
                  <a:moveTo>
                    <a:pt x="8932" y="0"/>
                  </a:moveTo>
                  <a:cubicBezTo>
                    <a:pt x="8492" y="0"/>
                    <a:pt x="7980" y="239"/>
                    <a:pt x="7636" y="399"/>
                  </a:cubicBezTo>
                  <a:cubicBezTo>
                    <a:pt x="6067" y="1128"/>
                    <a:pt x="4668" y="2219"/>
                    <a:pt x="3641" y="3614"/>
                  </a:cubicBezTo>
                  <a:cubicBezTo>
                    <a:pt x="2967" y="4535"/>
                    <a:pt x="2435" y="5568"/>
                    <a:pt x="1875" y="6558"/>
                  </a:cubicBezTo>
                  <a:cubicBezTo>
                    <a:pt x="1413" y="7379"/>
                    <a:pt x="990" y="8218"/>
                    <a:pt x="545" y="9048"/>
                  </a:cubicBezTo>
                  <a:cubicBezTo>
                    <a:pt x="371" y="9223"/>
                    <a:pt x="215" y="9424"/>
                    <a:pt x="92" y="9653"/>
                  </a:cubicBezTo>
                  <a:cubicBezTo>
                    <a:pt x="0" y="9827"/>
                    <a:pt x="139" y="9975"/>
                    <a:pt x="286" y="9975"/>
                  </a:cubicBezTo>
                  <a:cubicBezTo>
                    <a:pt x="352" y="9975"/>
                    <a:pt x="419" y="9945"/>
                    <a:pt x="467" y="9873"/>
                  </a:cubicBezTo>
                  <a:cubicBezTo>
                    <a:pt x="954" y="9168"/>
                    <a:pt x="1784" y="8750"/>
                    <a:pt x="2486" y="8292"/>
                  </a:cubicBezTo>
                  <a:cubicBezTo>
                    <a:pt x="3274" y="7773"/>
                    <a:pt x="4044" y="7223"/>
                    <a:pt x="4792" y="6645"/>
                  </a:cubicBezTo>
                  <a:cubicBezTo>
                    <a:pt x="6283" y="5485"/>
                    <a:pt x="7714" y="4209"/>
                    <a:pt x="8979" y="2806"/>
                  </a:cubicBezTo>
                  <a:cubicBezTo>
                    <a:pt x="9520" y="2206"/>
                    <a:pt x="10038" y="1307"/>
                    <a:pt x="9681" y="482"/>
                  </a:cubicBezTo>
                  <a:cubicBezTo>
                    <a:pt x="9526" y="122"/>
                    <a:pt x="9247" y="0"/>
                    <a:pt x="8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46"/>
            <p:cNvSpPr/>
            <p:nvPr/>
          </p:nvSpPr>
          <p:spPr>
            <a:xfrm>
              <a:off x="2271250" y="1932800"/>
              <a:ext cx="33875" cy="95775"/>
            </a:xfrm>
            <a:custGeom>
              <a:avLst/>
              <a:gdLst/>
              <a:ahLst/>
              <a:cxnLst/>
              <a:rect l="l" t="t" r="r" b="b"/>
              <a:pathLst>
                <a:path w="1355" h="3831" extrusionOk="0">
                  <a:moveTo>
                    <a:pt x="1152" y="1"/>
                  </a:moveTo>
                  <a:cubicBezTo>
                    <a:pt x="1100" y="1"/>
                    <a:pt x="1047" y="31"/>
                    <a:pt x="1029" y="90"/>
                  </a:cubicBezTo>
                  <a:cubicBezTo>
                    <a:pt x="946" y="374"/>
                    <a:pt x="956" y="681"/>
                    <a:pt x="887" y="970"/>
                  </a:cubicBezTo>
                  <a:cubicBezTo>
                    <a:pt x="823" y="1254"/>
                    <a:pt x="698" y="1512"/>
                    <a:pt x="630" y="1792"/>
                  </a:cubicBezTo>
                  <a:cubicBezTo>
                    <a:pt x="561" y="2071"/>
                    <a:pt x="474" y="2346"/>
                    <a:pt x="378" y="2621"/>
                  </a:cubicBezTo>
                  <a:cubicBezTo>
                    <a:pt x="281" y="2901"/>
                    <a:pt x="222" y="3227"/>
                    <a:pt x="89" y="3493"/>
                  </a:cubicBezTo>
                  <a:cubicBezTo>
                    <a:pt x="0" y="3670"/>
                    <a:pt x="151" y="3831"/>
                    <a:pt x="299" y="3831"/>
                  </a:cubicBezTo>
                  <a:cubicBezTo>
                    <a:pt x="367" y="3831"/>
                    <a:pt x="434" y="3798"/>
                    <a:pt x="478" y="3718"/>
                  </a:cubicBezTo>
                  <a:cubicBezTo>
                    <a:pt x="639" y="3428"/>
                    <a:pt x="832" y="3176"/>
                    <a:pt x="960" y="2865"/>
                  </a:cubicBezTo>
                  <a:cubicBezTo>
                    <a:pt x="1079" y="2575"/>
                    <a:pt x="1171" y="2268"/>
                    <a:pt x="1244" y="1961"/>
                  </a:cubicBezTo>
                  <a:cubicBezTo>
                    <a:pt x="1318" y="1654"/>
                    <a:pt x="1299" y="1341"/>
                    <a:pt x="1308" y="1030"/>
                  </a:cubicBezTo>
                  <a:cubicBezTo>
                    <a:pt x="1314" y="727"/>
                    <a:pt x="1354" y="384"/>
                    <a:pt x="1272" y="90"/>
                  </a:cubicBezTo>
                  <a:cubicBezTo>
                    <a:pt x="1256" y="31"/>
                    <a:pt x="1204" y="1"/>
                    <a:pt x="115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46"/>
            <p:cNvSpPr/>
            <p:nvPr/>
          </p:nvSpPr>
          <p:spPr>
            <a:xfrm>
              <a:off x="2149225" y="2068575"/>
              <a:ext cx="196325" cy="208700"/>
            </a:xfrm>
            <a:custGeom>
              <a:avLst/>
              <a:gdLst/>
              <a:ahLst/>
              <a:cxnLst/>
              <a:rect l="l" t="t" r="r" b="b"/>
              <a:pathLst>
                <a:path w="7853" h="8348" extrusionOk="0">
                  <a:moveTo>
                    <a:pt x="7736" y="1"/>
                  </a:moveTo>
                  <a:cubicBezTo>
                    <a:pt x="7703" y="1"/>
                    <a:pt x="7661" y="15"/>
                    <a:pt x="7616" y="48"/>
                  </a:cubicBezTo>
                  <a:cubicBezTo>
                    <a:pt x="7332" y="263"/>
                    <a:pt x="6456" y="704"/>
                    <a:pt x="4296" y="2859"/>
                  </a:cubicBezTo>
                  <a:cubicBezTo>
                    <a:pt x="3264" y="3881"/>
                    <a:pt x="2309" y="4959"/>
                    <a:pt x="1407" y="6101"/>
                  </a:cubicBezTo>
                  <a:cubicBezTo>
                    <a:pt x="893" y="6747"/>
                    <a:pt x="480" y="7431"/>
                    <a:pt x="59" y="8142"/>
                  </a:cubicBezTo>
                  <a:cubicBezTo>
                    <a:pt x="1" y="8237"/>
                    <a:pt x="89" y="8347"/>
                    <a:pt x="178" y="8347"/>
                  </a:cubicBezTo>
                  <a:cubicBezTo>
                    <a:pt x="209" y="8347"/>
                    <a:pt x="240" y="8334"/>
                    <a:pt x="265" y="8302"/>
                  </a:cubicBezTo>
                  <a:cubicBezTo>
                    <a:pt x="705" y="7748"/>
                    <a:pt x="1141" y="7082"/>
                    <a:pt x="1581" y="6518"/>
                  </a:cubicBezTo>
                  <a:cubicBezTo>
                    <a:pt x="2021" y="5954"/>
                    <a:pt x="3172" y="4615"/>
                    <a:pt x="3653" y="4083"/>
                  </a:cubicBezTo>
                  <a:cubicBezTo>
                    <a:pt x="5598" y="1942"/>
                    <a:pt x="6502" y="1180"/>
                    <a:pt x="7740" y="190"/>
                  </a:cubicBezTo>
                  <a:cubicBezTo>
                    <a:pt x="7852" y="96"/>
                    <a:pt x="7823" y="1"/>
                    <a:pt x="773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46"/>
            <p:cNvSpPr/>
            <p:nvPr/>
          </p:nvSpPr>
          <p:spPr>
            <a:xfrm>
              <a:off x="2322775" y="1886800"/>
              <a:ext cx="32350" cy="40650"/>
            </a:xfrm>
            <a:custGeom>
              <a:avLst/>
              <a:gdLst/>
              <a:ahLst/>
              <a:cxnLst/>
              <a:rect l="l" t="t" r="r" b="b"/>
              <a:pathLst>
                <a:path w="1294" h="1626" extrusionOk="0">
                  <a:moveTo>
                    <a:pt x="699" y="1"/>
                  </a:moveTo>
                  <a:cubicBezTo>
                    <a:pt x="680" y="1"/>
                    <a:pt x="661" y="2"/>
                    <a:pt x="642" y="4"/>
                  </a:cubicBezTo>
                  <a:cubicBezTo>
                    <a:pt x="371" y="36"/>
                    <a:pt x="161" y="237"/>
                    <a:pt x="68" y="485"/>
                  </a:cubicBezTo>
                  <a:cubicBezTo>
                    <a:pt x="13" y="632"/>
                    <a:pt x="0" y="797"/>
                    <a:pt x="13" y="953"/>
                  </a:cubicBezTo>
                  <a:cubicBezTo>
                    <a:pt x="28" y="1128"/>
                    <a:pt x="78" y="1288"/>
                    <a:pt x="133" y="1458"/>
                  </a:cubicBezTo>
                  <a:cubicBezTo>
                    <a:pt x="138" y="1471"/>
                    <a:pt x="142" y="1481"/>
                    <a:pt x="151" y="1494"/>
                  </a:cubicBezTo>
                  <a:cubicBezTo>
                    <a:pt x="143" y="1560"/>
                    <a:pt x="190" y="1626"/>
                    <a:pt x="266" y="1626"/>
                  </a:cubicBezTo>
                  <a:cubicBezTo>
                    <a:pt x="274" y="1626"/>
                    <a:pt x="283" y="1625"/>
                    <a:pt x="293" y="1623"/>
                  </a:cubicBezTo>
                  <a:cubicBezTo>
                    <a:pt x="362" y="1609"/>
                    <a:pt x="417" y="1563"/>
                    <a:pt x="472" y="1526"/>
                  </a:cubicBezTo>
                  <a:cubicBezTo>
                    <a:pt x="532" y="1485"/>
                    <a:pt x="591" y="1443"/>
                    <a:pt x="646" y="1398"/>
                  </a:cubicBezTo>
                  <a:cubicBezTo>
                    <a:pt x="747" y="1320"/>
                    <a:pt x="839" y="1233"/>
                    <a:pt x="921" y="1136"/>
                  </a:cubicBezTo>
                  <a:cubicBezTo>
                    <a:pt x="1096" y="935"/>
                    <a:pt x="1293" y="650"/>
                    <a:pt x="1211" y="370"/>
                  </a:cubicBezTo>
                  <a:cubicBezTo>
                    <a:pt x="1147" y="146"/>
                    <a:pt x="924" y="1"/>
                    <a:pt x="699"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46"/>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46"/>
            <p:cNvSpPr/>
            <p:nvPr/>
          </p:nvSpPr>
          <p:spPr>
            <a:xfrm>
              <a:off x="2287575" y="1900150"/>
              <a:ext cx="29250" cy="45125"/>
            </a:xfrm>
            <a:custGeom>
              <a:avLst/>
              <a:gdLst/>
              <a:ahLst/>
              <a:cxnLst/>
              <a:rect l="l" t="t" r="r" b="b"/>
              <a:pathLst>
                <a:path w="1170" h="1805" extrusionOk="0">
                  <a:moveTo>
                    <a:pt x="740" y="1"/>
                  </a:moveTo>
                  <a:cubicBezTo>
                    <a:pt x="651" y="1"/>
                    <a:pt x="561" y="29"/>
                    <a:pt x="481" y="66"/>
                  </a:cubicBezTo>
                  <a:cubicBezTo>
                    <a:pt x="211" y="194"/>
                    <a:pt x="64" y="484"/>
                    <a:pt x="32" y="776"/>
                  </a:cubicBezTo>
                  <a:cubicBezTo>
                    <a:pt x="0" y="1106"/>
                    <a:pt x="119" y="1437"/>
                    <a:pt x="325" y="1694"/>
                  </a:cubicBezTo>
                  <a:cubicBezTo>
                    <a:pt x="325" y="1707"/>
                    <a:pt x="331" y="1722"/>
                    <a:pt x="339" y="1739"/>
                  </a:cubicBezTo>
                  <a:cubicBezTo>
                    <a:pt x="361" y="1777"/>
                    <a:pt x="411" y="1804"/>
                    <a:pt x="458" y="1804"/>
                  </a:cubicBezTo>
                  <a:cubicBezTo>
                    <a:pt x="479" y="1804"/>
                    <a:pt x="500" y="1799"/>
                    <a:pt x="518" y="1786"/>
                  </a:cubicBezTo>
                  <a:cubicBezTo>
                    <a:pt x="743" y="1616"/>
                    <a:pt x="913" y="1396"/>
                    <a:pt x="1018" y="1139"/>
                  </a:cubicBezTo>
                  <a:cubicBezTo>
                    <a:pt x="1119" y="901"/>
                    <a:pt x="1169" y="617"/>
                    <a:pt x="1119" y="364"/>
                  </a:cubicBezTo>
                  <a:cubicBezTo>
                    <a:pt x="1095" y="240"/>
                    <a:pt x="1032" y="121"/>
                    <a:pt x="926" y="52"/>
                  </a:cubicBezTo>
                  <a:cubicBezTo>
                    <a:pt x="868" y="16"/>
                    <a:pt x="805" y="1"/>
                    <a:pt x="7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46"/>
            <p:cNvSpPr/>
            <p:nvPr/>
          </p:nvSpPr>
          <p:spPr>
            <a:xfrm>
              <a:off x="2296150" y="1903125"/>
              <a:ext cx="16200" cy="13050"/>
            </a:xfrm>
            <a:custGeom>
              <a:avLst/>
              <a:gdLst/>
              <a:ahLst/>
              <a:cxnLst/>
              <a:rect l="l" t="t" r="r" b="b"/>
              <a:pathLst>
                <a:path w="648" h="522" extrusionOk="0">
                  <a:moveTo>
                    <a:pt x="382" y="168"/>
                  </a:moveTo>
                  <a:cubicBezTo>
                    <a:pt x="386" y="172"/>
                    <a:pt x="390" y="172"/>
                    <a:pt x="395" y="172"/>
                  </a:cubicBezTo>
                  <a:cubicBezTo>
                    <a:pt x="395" y="172"/>
                    <a:pt x="395" y="176"/>
                    <a:pt x="400" y="176"/>
                  </a:cubicBezTo>
                  <a:cubicBezTo>
                    <a:pt x="405" y="176"/>
                    <a:pt x="409" y="181"/>
                    <a:pt x="409" y="181"/>
                  </a:cubicBezTo>
                  <a:cubicBezTo>
                    <a:pt x="418" y="185"/>
                    <a:pt x="428" y="190"/>
                    <a:pt x="432" y="195"/>
                  </a:cubicBezTo>
                  <a:lnTo>
                    <a:pt x="437" y="199"/>
                  </a:lnTo>
                  <a:cubicBezTo>
                    <a:pt x="445" y="204"/>
                    <a:pt x="450" y="213"/>
                    <a:pt x="455" y="217"/>
                  </a:cubicBezTo>
                  <a:cubicBezTo>
                    <a:pt x="460" y="217"/>
                    <a:pt x="460" y="223"/>
                    <a:pt x="460" y="223"/>
                  </a:cubicBezTo>
                  <a:cubicBezTo>
                    <a:pt x="464" y="227"/>
                    <a:pt x="464" y="231"/>
                    <a:pt x="469" y="236"/>
                  </a:cubicBezTo>
                  <a:lnTo>
                    <a:pt x="469" y="240"/>
                  </a:lnTo>
                  <a:cubicBezTo>
                    <a:pt x="469" y="240"/>
                    <a:pt x="469" y="239"/>
                    <a:pt x="469" y="239"/>
                  </a:cubicBezTo>
                  <a:cubicBezTo>
                    <a:pt x="470" y="239"/>
                    <a:pt x="473" y="251"/>
                    <a:pt x="473" y="254"/>
                  </a:cubicBezTo>
                  <a:cubicBezTo>
                    <a:pt x="473" y="254"/>
                    <a:pt x="477" y="259"/>
                    <a:pt x="477" y="263"/>
                  </a:cubicBezTo>
                  <a:lnTo>
                    <a:pt x="477" y="278"/>
                  </a:lnTo>
                  <a:lnTo>
                    <a:pt x="477" y="282"/>
                  </a:lnTo>
                  <a:cubicBezTo>
                    <a:pt x="477" y="282"/>
                    <a:pt x="473" y="282"/>
                    <a:pt x="473" y="286"/>
                  </a:cubicBezTo>
                  <a:cubicBezTo>
                    <a:pt x="473" y="286"/>
                    <a:pt x="469" y="300"/>
                    <a:pt x="464" y="300"/>
                  </a:cubicBezTo>
                  <a:cubicBezTo>
                    <a:pt x="464" y="305"/>
                    <a:pt x="464" y="305"/>
                    <a:pt x="460" y="309"/>
                  </a:cubicBezTo>
                  <a:lnTo>
                    <a:pt x="460" y="314"/>
                  </a:lnTo>
                  <a:cubicBezTo>
                    <a:pt x="450" y="318"/>
                    <a:pt x="445" y="323"/>
                    <a:pt x="441" y="333"/>
                  </a:cubicBezTo>
                  <a:lnTo>
                    <a:pt x="437" y="333"/>
                  </a:lnTo>
                  <a:cubicBezTo>
                    <a:pt x="432" y="333"/>
                    <a:pt x="428" y="337"/>
                    <a:pt x="422" y="341"/>
                  </a:cubicBezTo>
                  <a:cubicBezTo>
                    <a:pt x="418" y="346"/>
                    <a:pt x="409" y="350"/>
                    <a:pt x="400" y="350"/>
                  </a:cubicBezTo>
                  <a:cubicBezTo>
                    <a:pt x="400" y="355"/>
                    <a:pt x="400" y="355"/>
                    <a:pt x="395" y="355"/>
                  </a:cubicBezTo>
                  <a:lnTo>
                    <a:pt x="390" y="355"/>
                  </a:lnTo>
                  <a:cubicBezTo>
                    <a:pt x="382" y="360"/>
                    <a:pt x="373" y="365"/>
                    <a:pt x="358" y="365"/>
                  </a:cubicBezTo>
                  <a:cubicBezTo>
                    <a:pt x="354" y="369"/>
                    <a:pt x="350" y="369"/>
                    <a:pt x="345" y="369"/>
                  </a:cubicBezTo>
                  <a:cubicBezTo>
                    <a:pt x="345" y="369"/>
                    <a:pt x="335" y="373"/>
                    <a:pt x="331" y="373"/>
                  </a:cubicBezTo>
                  <a:lnTo>
                    <a:pt x="280" y="373"/>
                  </a:lnTo>
                  <a:cubicBezTo>
                    <a:pt x="276" y="369"/>
                    <a:pt x="271" y="369"/>
                    <a:pt x="267" y="369"/>
                  </a:cubicBezTo>
                  <a:lnTo>
                    <a:pt x="263" y="365"/>
                  </a:lnTo>
                  <a:cubicBezTo>
                    <a:pt x="257" y="365"/>
                    <a:pt x="257" y="360"/>
                    <a:pt x="253" y="360"/>
                  </a:cubicBezTo>
                  <a:lnTo>
                    <a:pt x="248" y="355"/>
                  </a:lnTo>
                  <a:lnTo>
                    <a:pt x="244" y="350"/>
                  </a:lnTo>
                  <a:cubicBezTo>
                    <a:pt x="244" y="341"/>
                    <a:pt x="240" y="333"/>
                    <a:pt x="240" y="327"/>
                  </a:cubicBezTo>
                  <a:lnTo>
                    <a:pt x="240" y="314"/>
                  </a:lnTo>
                  <a:lnTo>
                    <a:pt x="240" y="286"/>
                  </a:lnTo>
                  <a:cubicBezTo>
                    <a:pt x="240" y="268"/>
                    <a:pt x="230" y="250"/>
                    <a:pt x="221" y="231"/>
                  </a:cubicBezTo>
                  <a:lnTo>
                    <a:pt x="225" y="227"/>
                  </a:lnTo>
                  <a:cubicBezTo>
                    <a:pt x="230" y="223"/>
                    <a:pt x="235" y="217"/>
                    <a:pt x="244" y="208"/>
                  </a:cubicBezTo>
                  <a:cubicBezTo>
                    <a:pt x="248" y="208"/>
                    <a:pt x="253" y="204"/>
                    <a:pt x="253" y="204"/>
                  </a:cubicBezTo>
                  <a:cubicBezTo>
                    <a:pt x="267" y="195"/>
                    <a:pt x="280" y="185"/>
                    <a:pt x="295" y="181"/>
                  </a:cubicBezTo>
                  <a:cubicBezTo>
                    <a:pt x="299" y="176"/>
                    <a:pt x="308" y="176"/>
                    <a:pt x="312" y="176"/>
                  </a:cubicBezTo>
                  <a:cubicBezTo>
                    <a:pt x="322" y="172"/>
                    <a:pt x="327" y="172"/>
                    <a:pt x="335" y="168"/>
                  </a:cubicBezTo>
                  <a:close/>
                  <a:moveTo>
                    <a:pt x="356" y="0"/>
                  </a:moveTo>
                  <a:cubicBezTo>
                    <a:pt x="336" y="0"/>
                    <a:pt x="316" y="3"/>
                    <a:pt x="295" y="7"/>
                  </a:cubicBezTo>
                  <a:cubicBezTo>
                    <a:pt x="180" y="30"/>
                    <a:pt x="83" y="121"/>
                    <a:pt x="24" y="223"/>
                  </a:cubicBezTo>
                  <a:cubicBezTo>
                    <a:pt x="1" y="259"/>
                    <a:pt x="15" y="314"/>
                    <a:pt x="56" y="333"/>
                  </a:cubicBezTo>
                  <a:cubicBezTo>
                    <a:pt x="60" y="337"/>
                    <a:pt x="65" y="337"/>
                    <a:pt x="70" y="337"/>
                  </a:cubicBezTo>
                  <a:cubicBezTo>
                    <a:pt x="83" y="424"/>
                    <a:pt x="175" y="498"/>
                    <a:pt x="253" y="515"/>
                  </a:cubicBezTo>
                  <a:cubicBezTo>
                    <a:pt x="273" y="520"/>
                    <a:pt x="294" y="522"/>
                    <a:pt x="316" y="522"/>
                  </a:cubicBezTo>
                  <a:cubicBezTo>
                    <a:pt x="410" y="522"/>
                    <a:pt x="510" y="481"/>
                    <a:pt x="570" y="410"/>
                  </a:cubicBezTo>
                  <a:cubicBezTo>
                    <a:pt x="642" y="327"/>
                    <a:pt x="648" y="213"/>
                    <a:pt x="583" y="121"/>
                  </a:cubicBezTo>
                  <a:cubicBezTo>
                    <a:pt x="527" y="42"/>
                    <a:pt x="447" y="0"/>
                    <a:pt x="35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46"/>
            <p:cNvSpPr/>
            <p:nvPr/>
          </p:nvSpPr>
          <p:spPr>
            <a:xfrm>
              <a:off x="2332400" y="1891825"/>
              <a:ext cx="15950" cy="12725"/>
            </a:xfrm>
            <a:custGeom>
              <a:avLst/>
              <a:gdLst/>
              <a:ahLst/>
              <a:cxnLst/>
              <a:rect l="l" t="t" r="r" b="b"/>
              <a:pathLst>
                <a:path w="638" h="509" extrusionOk="0">
                  <a:moveTo>
                    <a:pt x="362" y="174"/>
                  </a:moveTo>
                  <a:cubicBezTo>
                    <a:pt x="376" y="179"/>
                    <a:pt x="390" y="179"/>
                    <a:pt x="403" y="184"/>
                  </a:cubicBezTo>
                  <a:lnTo>
                    <a:pt x="409" y="188"/>
                  </a:lnTo>
                  <a:cubicBezTo>
                    <a:pt x="417" y="192"/>
                    <a:pt x="422" y="192"/>
                    <a:pt x="426" y="197"/>
                  </a:cubicBezTo>
                  <a:lnTo>
                    <a:pt x="431" y="201"/>
                  </a:lnTo>
                  <a:cubicBezTo>
                    <a:pt x="436" y="201"/>
                    <a:pt x="436" y="207"/>
                    <a:pt x="436" y="207"/>
                  </a:cubicBezTo>
                  <a:cubicBezTo>
                    <a:pt x="441" y="207"/>
                    <a:pt x="441" y="211"/>
                    <a:pt x="441" y="211"/>
                  </a:cubicBezTo>
                  <a:cubicBezTo>
                    <a:pt x="445" y="216"/>
                    <a:pt x="445" y="216"/>
                    <a:pt x="445" y="220"/>
                  </a:cubicBezTo>
                  <a:cubicBezTo>
                    <a:pt x="449" y="224"/>
                    <a:pt x="449" y="224"/>
                    <a:pt x="449" y="229"/>
                  </a:cubicBezTo>
                  <a:lnTo>
                    <a:pt x="449" y="234"/>
                  </a:lnTo>
                  <a:lnTo>
                    <a:pt x="449" y="239"/>
                  </a:lnTo>
                  <a:lnTo>
                    <a:pt x="449" y="243"/>
                  </a:lnTo>
                  <a:lnTo>
                    <a:pt x="449" y="247"/>
                  </a:lnTo>
                  <a:cubicBezTo>
                    <a:pt x="449" y="252"/>
                    <a:pt x="445" y="262"/>
                    <a:pt x="445" y="266"/>
                  </a:cubicBezTo>
                  <a:lnTo>
                    <a:pt x="445" y="271"/>
                  </a:lnTo>
                  <a:cubicBezTo>
                    <a:pt x="445" y="271"/>
                    <a:pt x="441" y="271"/>
                    <a:pt x="441" y="275"/>
                  </a:cubicBezTo>
                  <a:cubicBezTo>
                    <a:pt x="441" y="279"/>
                    <a:pt x="436" y="289"/>
                    <a:pt x="431" y="294"/>
                  </a:cubicBezTo>
                  <a:lnTo>
                    <a:pt x="422" y="303"/>
                  </a:lnTo>
                  <a:cubicBezTo>
                    <a:pt x="417" y="307"/>
                    <a:pt x="413" y="311"/>
                    <a:pt x="413" y="317"/>
                  </a:cubicBezTo>
                  <a:lnTo>
                    <a:pt x="409" y="317"/>
                  </a:lnTo>
                  <a:cubicBezTo>
                    <a:pt x="403" y="317"/>
                    <a:pt x="399" y="321"/>
                    <a:pt x="399" y="321"/>
                  </a:cubicBezTo>
                  <a:cubicBezTo>
                    <a:pt x="394" y="326"/>
                    <a:pt x="390" y="326"/>
                    <a:pt x="385" y="326"/>
                  </a:cubicBezTo>
                  <a:cubicBezTo>
                    <a:pt x="376" y="330"/>
                    <a:pt x="367" y="334"/>
                    <a:pt x="358" y="334"/>
                  </a:cubicBezTo>
                  <a:lnTo>
                    <a:pt x="354" y="334"/>
                  </a:lnTo>
                  <a:cubicBezTo>
                    <a:pt x="352" y="336"/>
                    <a:pt x="350" y="336"/>
                    <a:pt x="347" y="336"/>
                  </a:cubicBezTo>
                  <a:cubicBezTo>
                    <a:pt x="343" y="336"/>
                    <a:pt x="339" y="334"/>
                    <a:pt x="339" y="334"/>
                  </a:cubicBezTo>
                  <a:cubicBezTo>
                    <a:pt x="338" y="336"/>
                    <a:pt x="336" y="336"/>
                    <a:pt x="335" y="336"/>
                  </a:cubicBezTo>
                  <a:cubicBezTo>
                    <a:pt x="332" y="336"/>
                    <a:pt x="329" y="334"/>
                    <a:pt x="326" y="334"/>
                  </a:cubicBezTo>
                  <a:lnTo>
                    <a:pt x="312" y="334"/>
                  </a:lnTo>
                  <a:cubicBezTo>
                    <a:pt x="303" y="334"/>
                    <a:pt x="299" y="334"/>
                    <a:pt x="293" y="330"/>
                  </a:cubicBezTo>
                  <a:cubicBezTo>
                    <a:pt x="280" y="330"/>
                    <a:pt x="271" y="326"/>
                    <a:pt x="261" y="321"/>
                  </a:cubicBezTo>
                  <a:lnTo>
                    <a:pt x="257" y="321"/>
                  </a:lnTo>
                  <a:cubicBezTo>
                    <a:pt x="252" y="317"/>
                    <a:pt x="248" y="317"/>
                    <a:pt x="244" y="311"/>
                  </a:cubicBezTo>
                  <a:cubicBezTo>
                    <a:pt x="238" y="311"/>
                    <a:pt x="229" y="307"/>
                    <a:pt x="225" y="303"/>
                  </a:cubicBezTo>
                  <a:cubicBezTo>
                    <a:pt x="225" y="284"/>
                    <a:pt x="216" y="271"/>
                    <a:pt x="206" y="256"/>
                  </a:cubicBezTo>
                  <a:cubicBezTo>
                    <a:pt x="202" y="247"/>
                    <a:pt x="193" y="243"/>
                    <a:pt x="183" y="239"/>
                  </a:cubicBezTo>
                  <a:cubicBezTo>
                    <a:pt x="183" y="234"/>
                    <a:pt x="188" y="234"/>
                    <a:pt x="188" y="229"/>
                  </a:cubicBezTo>
                  <a:cubicBezTo>
                    <a:pt x="193" y="224"/>
                    <a:pt x="197" y="220"/>
                    <a:pt x="202" y="216"/>
                  </a:cubicBezTo>
                  <a:lnTo>
                    <a:pt x="206" y="211"/>
                  </a:lnTo>
                  <a:cubicBezTo>
                    <a:pt x="216" y="207"/>
                    <a:pt x="220" y="201"/>
                    <a:pt x="225" y="197"/>
                  </a:cubicBezTo>
                  <a:cubicBezTo>
                    <a:pt x="229" y="192"/>
                    <a:pt x="244" y="192"/>
                    <a:pt x="248" y="188"/>
                  </a:cubicBezTo>
                  <a:cubicBezTo>
                    <a:pt x="252" y="184"/>
                    <a:pt x="257" y="184"/>
                    <a:pt x="261" y="184"/>
                  </a:cubicBezTo>
                  <a:cubicBezTo>
                    <a:pt x="271" y="179"/>
                    <a:pt x="284" y="174"/>
                    <a:pt x="299" y="174"/>
                  </a:cubicBezTo>
                  <a:close/>
                  <a:moveTo>
                    <a:pt x="333" y="1"/>
                  </a:moveTo>
                  <a:cubicBezTo>
                    <a:pt x="304" y="1"/>
                    <a:pt x="276" y="4"/>
                    <a:pt x="248" y="9"/>
                  </a:cubicBezTo>
                  <a:cubicBezTo>
                    <a:pt x="133" y="27"/>
                    <a:pt x="0" y="124"/>
                    <a:pt x="9" y="256"/>
                  </a:cubicBezTo>
                  <a:cubicBezTo>
                    <a:pt x="9" y="284"/>
                    <a:pt x="23" y="311"/>
                    <a:pt x="45" y="326"/>
                  </a:cubicBezTo>
                  <a:lnTo>
                    <a:pt x="45" y="330"/>
                  </a:lnTo>
                  <a:cubicBezTo>
                    <a:pt x="45" y="376"/>
                    <a:pt x="78" y="417"/>
                    <a:pt x="115" y="440"/>
                  </a:cubicBezTo>
                  <a:cubicBezTo>
                    <a:pt x="161" y="472"/>
                    <a:pt x="216" y="495"/>
                    <a:pt x="271" y="504"/>
                  </a:cubicBezTo>
                  <a:cubicBezTo>
                    <a:pt x="290" y="507"/>
                    <a:pt x="309" y="508"/>
                    <a:pt x="328" y="508"/>
                  </a:cubicBezTo>
                  <a:cubicBezTo>
                    <a:pt x="432" y="508"/>
                    <a:pt x="532" y="464"/>
                    <a:pt x="582" y="366"/>
                  </a:cubicBezTo>
                  <a:cubicBezTo>
                    <a:pt x="638" y="271"/>
                    <a:pt x="619" y="146"/>
                    <a:pt x="536" y="74"/>
                  </a:cubicBezTo>
                  <a:cubicBezTo>
                    <a:pt x="480" y="20"/>
                    <a:pt x="407" y="1"/>
                    <a:pt x="33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46"/>
            <p:cNvSpPr/>
            <p:nvPr/>
          </p:nvSpPr>
          <p:spPr>
            <a:xfrm>
              <a:off x="2395225" y="1974250"/>
              <a:ext cx="125" cy="25"/>
            </a:xfrm>
            <a:custGeom>
              <a:avLst/>
              <a:gdLst/>
              <a:ahLst/>
              <a:cxnLst/>
              <a:rect l="l" t="t" r="r" b="b"/>
              <a:pathLst>
                <a:path w="5" h="1" extrusionOk="0">
                  <a:moveTo>
                    <a:pt x="0" y="0"/>
                  </a:moveTo>
                  <a:lnTo>
                    <a:pt x="0" y="0"/>
                  </a:lnTo>
                  <a:lnTo>
                    <a:pt x="4" y="0"/>
                  </a:lnTo>
                  <a:lnTo>
                    <a:pt x="0" y="0"/>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46"/>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46"/>
            <p:cNvSpPr/>
            <p:nvPr/>
          </p:nvSpPr>
          <p:spPr>
            <a:xfrm>
              <a:off x="2398425" y="1973450"/>
              <a:ext cx="150" cy="225"/>
            </a:xfrm>
            <a:custGeom>
              <a:avLst/>
              <a:gdLst/>
              <a:ahLst/>
              <a:cxnLst/>
              <a:rect l="l" t="t" r="r" b="b"/>
              <a:pathLst>
                <a:path w="6" h="9" extrusionOk="0">
                  <a:moveTo>
                    <a:pt x="5" y="0"/>
                  </a:moveTo>
                  <a:cubicBezTo>
                    <a:pt x="1" y="6"/>
                    <a:pt x="1" y="9"/>
                    <a:pt x="2" y="9"/>
                  </a:cubicBezTo>
                  <a:cubicBezTo>
                    <a:pt x="3" y="9"/>
                    <a:pt x="5" y="5"/>
                    <a:pt x="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46"/>
            <p:cNvSpPr/>
            <p:nvPr/>
          </p:nvSpPr>
          <p:spPr>
            <a:xfrm>
              <a:off x="2396975" y="1974775"/>
              <a:ext cx="325" cy="75"/>
            </a:xfrm>
            <a:custGeom>
              <a:avLst/>
              <a:gdLst/>
              <a:ahLst/>
              <a:cxnLst/>
              <a:rect l="l" t="t" r="r" b="b"/>
              <a:pathLst>
                <a:path w="13" h="3" extrusionOk="0">
                  <a:moveTo>
                    <a:pt x="2" y="0"/>
                  </a:moveTo>
                  <a:cubicBezTo>
                    <a:pt x="0" y="0"/>
                    <a:pt x="7" y="2"/>
                    <a:pt x="13" y="2"/>
                  </a:cubicBezTo>
                  <a:cubicBezTo>
                    <a:pt x="6" y="1"/>
                    <a:pt x="3" y="0"/>
                    <a:pt x="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46"/>
            <p:cNvSpPr/>
            <p:nvPr/>
          </p:nvSpPr>
          <p:spPr>
            <a:xfrm>
              <a:off x="2395325" y="1966100"/>
              <a:ext cx="275" cy="100"/>
            </a:xfrm>
            <a:custGeom>
              <a:avLst/>
              <a:gdLst/>
              <a:ahLst/>
              <a:cxnLst/>
              <a:rect l="l" t="t" r="r" b="b"/>
              <a:pathLst>
                <a:path w="11" h="4" extrusionOk="0">
                  <a:moveTo>
                    <a:pt x="0" y="1"/>
                  </a:moveTo>
                  <a:cubicBezTo>
                    <a:pt x="3" y="3"/>
                    <a:pt x="4" y="4"/>
                    <a:pt x="5" y="4"/>
                  </a:cubicBezTo>
                  <a:cubicBezTo>
                    <a:pt x="6" y="4"/>
                    <a:pt x="8" y="3"/>
                    <a:pt x="1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46"/>
            <p:cNvSpPr/>
            <p:nvPr/>
          </p:nvSpPr>
          <p:spPr>
            <a:xfrm>
              <a:off x="2454850" y="1781850"/>
              <a:ext cx="25000" cy="35725"/>
            </a:xfrm>
            <a:custGeom>
              <a:avLst/>
              <a:gdLst/>
              <a:ahLst/>
              <a:cxnLst/>
              <a:rect l="l" t="t" r="r" b="b"/>
              <a:pathLst>
                <a:path w="1000" h="1429" extrusionOk="0">
                  <a:moveTo>
                    <a:pt x="538" y="1"/>
                  </a:moveTo>
                  <a:cubicBezTo>
                    <a:pt x="536" y="1"/>
                    <a:pt x="534" y="1"/>
                    <a:pt x="532" y="1"/>
                  </a:cubicBezTo>
                  <a:cubicBezTo>
                    <a:pt x="275" y="5"/>
                    <a:pt x="133" y="244"/>
                    <a:pt x="59" y="460"/>
                  </a:cubicBezTo>
                  <a:cubicBezTo>
                    <a:pt x="18" y="588"/>
                    <a:pt x="0" y="721"/>
                    <a:pt x="0" y="858"/>
                  </a:cubicBezTo>
                  <a:cubicBezTo>
                    <a:pt x="0" y="996"/>
                    <a:pt x="36" y="1133"/>
                    <a:pt x="78" y="1262"/>
                  </a:cubicBezTo>
                  <a:cubicBezTo>
                    <a:pt x="83" y="1276"/>
                    <a:pt x="87" y="1285"/>
                    <a:pt x="91" y="1294"/>
                  </a:cubicBezTo>
                  <a:cubicBezTo>
                    <a:pt x="91" y="1308"/>
                    <a:pt x="96" y="1317"/>
                    <a:pt x="96" y="1331"/>
                  </a:cubicBezTo>
                  <a:cubicBezTo>
                    <a:pt x="111" y="1384"/>
                    <a:pt x="168" y="1428"/>
                    <a:pt x="223" y="1428"/>
                  </a:cubicBezTo>
                  <a:cubicBezTo>
                    <a:pt x="235" y="1428"/>
                    <a:pt x="246" y="1427"/>
                    <a:pt x="257" y="1423"/>
                  </a:cubicBezTo>
                  <a:cubicBezTo>
                    <a:pt x="454" y="1349"/>
                    <a:pt x="623" y="1230"/>
                    <a:pt x="752" y="1065"/>
                  </a:cubicBezTo>
                  <a:cubicBezTo>
                    <a:pt x="889" y="891"/>
                    <a:pt x="999" y="657"/>
                    <a:pt x="963" y="428"/>
                  </a:cubicBezTo>
                  <a:cubicBezTo>
                    <a:pt x="926" y="223"/>
                    <a:pt x="759" y="1"/>
                    <a:pt x="53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46"/>
            <p:cNvSpPr/>
            <p:nvPr/>
          </p:nvSpPr>
          <p:spPr>
            <a:xfrm>
              <a:off x="2492675" y="1830125"/>
              <a:ext cx="29725" cy="21975"/>
            </a:xfrm>
            <a:custGeom>
              <a:avLst/>
              <a:gdLst/>
              <a:ahLst/>
              <a:cxnLst/>
              <a:rect l="l" t="t" r="r" b="b"/>
              <a:pathLst>
                <a:path w="1189" h="879" extrusionOk="0">
                  <a:moveTo>
                    <a:pt x="811" y="1"/>
                  </a:moveTo>
                  <a:cubicBezTo>
                    <a:pt x="691" y="1"/>
                    <a:pt x="563" y="46"/>
                    <a:pt x="464" y="93"/>
                  </a:cubicBezTo>
                  <a:cubicBezTo>
                    <a:pt x="376" y="129"/>
                    <a:pt x="299" y="180"/>
                    <a:pt x="225" y="239"/>
                  </a:cubicBezTo>
                  <a:cubicBezTo>
                    <a:pt x="147" y="303"/>
                    <a:pt x="87" y="381"/>
                    <a:pt x="28" y="459"/>
                  </a:cubicBezTo>
                  <a:cubicBezTo>
                    <a:pt x="0" y="496"/>
                    <a:pt x="9" y="537"/>
                    <a:pt x="32" y="569"/>
                  </a:cubicBezTo>
                  <a:cubicBezTo>
                    <a:pt x="24" y="611"/>
                    <a:pt x="37" y="652"/>
                    <a:pt x="69" y="684"/>
                  </a:cubicBezTo>
                  <a:cubicBezTo>
                    <a:pt x="182" y="809"/>
                    <a:pt x="349" y="878"/>
                    <a:pt x="517" y="878"/>
                  </a:cubicBezTo>
                  <a:cubicBezTo>
                    <a:pt x="532" y="878"/>
                    <a:pt x="548" y="878"/>
                    <a:pt x="564" y="876"/>
                  </a:cubicBezTo>
                  <a:cubicBezTo>
                    <a:pt x="670" y="868"/>
                    <a:pt x="766" y="840"/>
                    <a:pt x="862" y="794"/>
                  </a:cubicBezTo>
                  <a:cubicBezTo>
                    <a:pt x="945" y="753"/>
                    <a:pt x="1027" y="694"/>
                    <a:pt x="1069" y="611"/>
                  </a:cubicBezTo>
                  <a:cubicBezTo>
                    <a:pt x="1160" y="436"/>
                    <a:pt x="1188" y="171"/>
                    <a:pt x="1000" y="51"/>
                  </a:cubicBezTo>
                  <a:cubicBezTo>
                    <a:pt x="944" y="15"/>
                    <a:pt x="878" y="1"/>
                    <a:pt x="81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46"/>
            <p:cNvSpPr/>
            <p:nvPr/>
          </p:nvSpPr>
          <p:spPr>
            <a:xfrm>
              <a:off x="2500000" y="1872725"/>
              <a:ext cx="34875" cy="24300"/>
            </a:xfrm>
            <a:custGeom>
              <a:avLst/>
              <a:gdLst/>
              <a:ahLst/>
              <a:cxnLst/>
              <a:rect l="l" t="t" r="r" b="b"/>
              <a:pathLst>
                <a:path w="1395" h="972" extrusionOk="0">
                  <a:moveTo>
                    <a:pt x="680" y="1"/>
                  </a:moveTo>
                  <a:cubicBezTo>
                    <a:pt x="501" y="1"/>
                    <a:pt x="324" y="61"/>
                    <a:pt x="165" y="150"/>
                  </a:cubicBezTo>
                  <a:cubicBezTo>
                    <a:pt x="133" y="167"/>
                    <a:pt x="116" y="195"/>
                    <a:pt x="110" y="228"/>
                  </a:cubicBezTo>
                  <a:cubicBezTo>
                    <a:pt x="42" y="264"/>
                    <a:pt x="0" y="360"/>
                    <a:pt x="70" y="434"/>
                  </a:cubicBezTo>
                  <a:cubicBezTo>
                    <a:pt x="207" y="586"/>
                    <a:pt x="336" y="755"/>
                    <a:pt x="510" y="865"/>
                  </a:cubicBezTo>
                  <a:cubicBezTo>
                    <a:pt x="616" y="931"/>
                    <a:pt x="741" y="972"/>
                    <a:pt x="864" y="972"/>
                  </a:cubicBezTo>
                  <a:cubicBezTo>
                    <a:pt x="948" y="972"/>
                    <a:pt x="1030" y="953"/>
                    <a:pt x="1106" y="910"/>
                  </a:cubicBezTo>
                  <a:cubicBezTo>
                    <a:pt x="1289" y="814"/>
                    <a:pt x="1395" y="599"/>
                    <a:pt x="1321" y="402"/>
                  </a:cubicBezTo>
                  <a:cubicBezTo>
                    <a:pt x="1248" y="209"/>
                    <a:pt x="1069" y="76"/>
                    <a:pt x="872" y="25"/>
                  </a:cubicBezTo>
                  <a:cubicBezTo>
                    <a:pt x="808" y="9"/>
                    <a:pt x="744" y="1"/>
                    <a:pt x="68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46"/>
            <p:cNvSpPr/>
            <p:nvPr/>
          </p:nvSpPr>
          <p:spPr>
            <a:xfrm>
              <a:off x="2522375" y="1882650"/>
              <a:ext cx="7700" cy="10025"/>
            </a:xfrm>
            <a:custGeom>
              <a:avLst/>
              <a:gdLst/>
              <a:ahLst/>
              <a:cxnLst/>
              <a:rect l="l" t="t" r="r" b="b"/>
              <a:pathLst>
                <a:path w="308" h="401" extrusionOk="0">
                  <a:moveTo>
                    <a:pt x="184" y="0"/>
                  </a:moveTo>
                  <a:cubicBezTo>
                    <a:pt x="162" y="0"/>
                    <a:pt x="142" y="6"/>
                    <a:pt x="123" y="18"/>
                  </a:cubicBezTo>
                  <a:cubicBezTo>
                    <a:pt x="96" y="32"/>
                    <a:pt x="74" y="60"/>
                    <a:pt x="64" y="92"/>
                  </a:cubicBezTo>
                  <a:cubicBezTo>
                    <a:pt x="59" y="110"/>
                    <a:pt x="55" y="134"/>
                    <a:pt x="46" y="156"/>
                  </a:cubicBezTo>
                  <a:cubicBezTo>
                    <a:pt x="41" y="161"/>
                    <a:pt x="41" y="170"/>
                    <a:pt x="36" y="179"/>
                  </a:cubicBezTo>
                  <a:cubicBezTo>
                    <a:pt x="32" y="183"/>
                    <a:pt x="32" y="189"/>
                    <a:pt x="28" y="197"/>
                  </a:cubicBezTo>
                  <a:cubicBezTo>
                    <a:pt x="19" y="220"/>
                    <a:pt x="0" y="248"/>
                    <a:pt x="4" y="276"/>
                  </a:cubicBezTo>
                  <a:cubicBezTo>
                    <a:pt x="4" y="299"/>
                    <a:pt x="9" y="321"/>
                    <a:pt x="23" y="339"/>
                  </a:cubicBezTo>
                  <a:cubicBezTo>
                    <a:pt x="32" y="358"/>
                    <a:pt x="46" y="371"/>
                    <a:pt x="68" y="386"/>
                  </a:cubicBezTo>
                  <a:cubicBezTo>
                    <a:pt x="86" y="396"/>
                    <a:pt x="106" y="401"/>
                    <a:pt x="126" y="401"/>
                  </a:cubicBezTo>
                  <a:cubicBezTo>
                    <a:pt x="150" y="401"/>
                    <a:pt x="173" y="395"/>
                    <a:pt x="193" y="386"/>
                  </a:cubicBezTo>
                  <a:cubicBezTo>
                    <a:pt x="233" y="362"/>
                    <a:pt x="252" y="321"/>
                    <a:pt x="266" y="280"/>
                  </a:cubicBezTo>
                  <a:cubicBezTo>
                    <a:pt x="275" y="266"/>
                    <a:pt x="280" y="252"/>
                    <a:pt x="280" y="238"/>
                  </a:cubicBezTo>
                  <a:cubicBezTo>
                    <a:pt x="288" y="211"/>
                    <a:pt x="298" y="183"/>
                    <a:pt x="303" y="156"/>
                  </a:cubicBezTo>
                  <a:cubicBezTo>
                    <a:pt x="307" y="138"/>
                    <a:pt x="307" y="124"/>
                    <a:pt x="303" y="106"/>
                  </a:cubicBezTo>
                  <a:cubicBezTo>
                    <a:pt x="303" y="92"/>
                    <a:pt x="298" y="73"/>
                    <a:pt x="288" y="60"/>
                  </a:cubicBezTo>
                  <a:cubicBezTo>
                    <a:pt x="284" y="45"/>
                    <a:pt x="271" y="37"/>
                    <a:pt x="256" y="28"/>
                  </a:cubicBezTo>
                  <a:cubicBezTo>
                    <a:pt x="248" y="14"/>
                    <a:pt x="233" y="9"/>
                    <a:pt x="216" y="5"/>
                  </a:cubicBezTo>
                  <a:cubicBezTo>
                    <a:pt x="205" y="2"/>
                    <a:pt x="194" y="0"/>
                    <a:pt x="18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46"/>
            <p:cNvSpPr/>
            <p:nvPr/>
          </p:nvSpPr>
          <p:spPr>
            <a:xfrm>
              <a:off x="2512375" y="1834200"/>
              <a:ext cx="6575" cy="7650"/>
            </a:xfrm>
            <a:custGeom>
              <a:avLst/>
              <a:gdLst/>
              <a:ahLst/>
              <a:cxnLst/>
              <a:rect l="l" t="t" r="r" b="b"/>
              <a:pathLst>
                <a:path w="263" h="306" extrusionOk="0">
                  <a:moveTo>
                    <a:pt x="124" y="1"/>
                  </a:moveTo>
                  <a:cubicBezTo>
                    <a:pt x="112" y="1"/>
                    <a:pt x="101" y="4"/>
                    <a:pt x="89" y="8"/>
                  </a:cubicBezTo>
                  <a:cubicBezTo>
                    <a:pt x="79" y="8"/>
                    <a:pt x="70" y="12"/>
                    <a:pt x="61" y="17"/>
                  </a:cubicBezTo>
                  <a:cubicBezTo>
                    <a:pt x="42" y="25"/>
                    <a:pt x="28" y="44"/>
                    <a:pt x="19" y="57"/>
                  </a:cubicBezTo>
                  <a:cubicBezTo>
                    <a:pt x="15" y="67"/>
                    <a:pt x="10" y="80"/>
                    <a:pt x="6" y="90"/>
                  </a:cubicBezTo>
                  <a:cubicBezTo>
                    <a:pt x="0" y="108"/>
                    <a:pt x="0" y="131"/>
                    <a:pt x="6" y="150"/>
                  </a:cubicBezTo>
                  <a:cubicBezTo>
                    <a:pt x="15" y="177"/>
                    <a:pt x="24" y="200"/>
                    <a:pt x="38" y="222"/>
                  </a:cubicBezTo>
                  <a:cubicBezTo>
                    <a:pt x="42" y="232"/>
                    <a:pt x="47" y="237"/>
                    <a:pt x="51" y="241"/>
                  </a:cubicBezTo>
                  <a:cubicBezTo>
                    <a:pt x="51" y="246"/>
                    <a:pt x="51" y="246"/>
                    <a:pt x="56" y="250"/>
                  </a:cubicBezTo>
                  <a:lnTo>
                    <a:pt x="74" y="273"/>
                  </a:lnTo>
                  <a:cubicBezTo>
                    <a:pt x="89" y="287"/>
                    <a:pt x="106" y="301"/>
                    <a:pt x="129" y="301"/>
                  </a:cubicBezTo>
                  <a:cubicBezTo>
                    <a:pt x="138" y="305"/>
                    <a:pt x="148" y="305"/>
                    <a:pt x="152" y="305"/>
                  </a:cubicBezTo>
                  <a:cubicBezTo>
                    <a:pt x="171" y="305"/>
                    <a:pt x="180" y="305"/>
                    <a:pt x="193" y="296"/>
                  </a:cubicBezTo>
                  <a:cubicBezTo>
                    <a:pt x="203" y="296"/>
                    <a:pt x="207" y="292"/>
                    <a:pt x="216" y="287"/>
                  </a:cubicBezTo>
                  <a:cubicBezTo>
                    <a:pt x="226" y="277"/>
                    <a:pt x="235" y="269"/>
                    <a:pt x="239" y="255"/>
                  </a:cubicBezTo>
                  <a:lnTo>
                    <a:pt x="244" y="255"/>
                  </a:lnTo>
                  <a:lnTo>
                    <a:pt x="244" y="250"/>
                  </a:lnTo>
                  <a:cubicBezTo>
                    <a:pt x="248" y="241"/>
                    <a:pt x="254" y="232"/>
                    <a:pt x="258" y="228"/>
                  </a:cubicBezTo>
                  <a:cubicBezTo>
                    <a:pt x="262" y="209"/>
                    <a:pt x="262" y="200"/>
                    <a:pt x="258" y="186"/>
                  </a:cubicBezTo>
                  <a:cubicBezTo>
                    <a:pt x="258" y="167"/>
                    <a:pt x="254" y="150"/>
                    <a:pt x="248" y="136"/>
                  </a:cubicBezTo>
                  <a:lnTo>
                    <a:pt x="248" y="122"/>
                  </a:lnTo>
                  <a:cubicBezTo>
                    <a:pt x="248" y="118"/>
                    <a:pt x="244" y="112"/>
                    <a:pt x="244" y="112"/>
                  </a:cubicBezTo>
                  <a:cubicBezTo>
                    <a:pt x="239" y="104"/>
                    <a:pt x="239" y="95"/>
                    <a:pt x="235" y="90"/>
                  </a:cubicBezTo>
                  <a:cubicBezTo>
                    <a:pt x="231" y="72"/>
                    <a:pt x="226" y="57"/>
                    <a:pt x="212" y="49"/>
                  </a:cubicBezTo>
                  <a:cubicBezTo>
                    <a:pt x="207" y="35"/>
                    <a:pt x="193" y="25"/>
                    <a:pt x="180" y="17"/>
                  </a:cubicBezTo>
                  <a:cubicBezTo>
                    <a:pt x="166" y="8"/>
                    <a:pt x="152" y="2"/>
                    <a:pt x="138" y="2"/>
                  </a:cubicBezTo>
                  <a:cubicBezTo>
                    <a:pt x="133" y="1"/>
                    <a:pt x="128" y="1"/>
                    <a:pt x="1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46"/>
            <p:cNvSpPr/>
            <p:nvPr/>
          </p:nvSpPr>
          <p:spPr>
            <a:xfrm>
              <a:off x="2467100" y="1785900"/>
              <a:ext cx="9300" cy="8250"/>
            </a:xfrm>
            <a:custGeom>
              <a:avLst/>
              <a:gdLst/>
              <a:ahLst/>
              <a:cxnLst/>
              <a:rect l="l" t="t" r="r" b="b"/>
              <a:pathLst>
                <a:path w="372" h="330" extrusionOk="0">
                  <a:moveTo>
                    <a:pt x="136" y="1"/>
                  </a:moveTo>
                  <a:cubicBezTo>
                    <a:pt x="128" y="1"/>
                    <a:pt x="120" y="2"/>
                    <a:pt x="111" y="4"/>
                  </a:cubicBezTo>
                  <a:cubicBezTo>
                    <a:pt x="92" y="4"/>
                    <a:pt x="78" y="8"/>
                    <a:pt x="60" y="18"/>
                  </a:cubicBezTo>
                  <a:cubicBezTo>
                    <a:pt x="46" y="27"/>
                    <a:pt x="37" y="36"/>
                    <a:pt x="28" y="50"/>
                  </a:cubicBezTo>
                  <a:cubicBezTo>
                    <a:pt x="14" y="63"/>
                    <a:pt x="5" y="78"/>
                    <a:pt x="5" y="96"/>
                  </a:cubicBezTo>
                  <a:lnTo>
                    <a:pt x="1" y="128"/>
                  </a:lnTo>
                  <a:cubicBezTo>
                    <a:pt x="1" y="151"/>
                    <a:pt x="5" y="173"/>
                    <a:pt x="14" y="196"/>
                  </a:cubicBezTo>
                  <a:cubicBezTo>
                    <a:pt x="33" y="224"/>
                    <a:pt x="60" y="247"/>
                    <a:pt x="92" y="256"/>
                  </a:cubicBezTo>
                  <a:cubicBezTo>
                    <a:pt x="101" y="256"/>
                    <a:pt x="106" y="256"/>
                    <a:pt x="111" y="261"/>
                  </a:cubicBezTo>
                  <a:cubicBezTo>
                    <a:pt x="120" y="266"/>
                    <a:pt x="129" y="270"/>
                    <a:pt x="139" y="275"/>
                  </a:cubicBezTo>
                  <a:cubicBezTo>
                    <a:pt x="139" y="279"/>
                    <a:pt x="143" y="279"/>
                    <a:pt x="143" y="279"/>
                  </a:cubicBezTo>
                  <a:cubicBezTo>
                    <a:pt x="147" y="283"/>
                    <a:pt x="147" y="289"/>
                    <a:pt x="152" y="289"/>
                  </a:cubicBezTo>
                  <a:cubicBezTo>
                    <a:pt x="170" y="307"/>
                    <a:pt x="188" y="316"/>
                    <a:pt x="211" y="325"/>
                  </a:cubicBezTo>
                  <a:cubicBezTo>
                    <a:pt x="221" y="325"/>
                    <a:pt x="234" y="325"/>
                    <a:pt x="243" y="330"/>
                  </a:cubicBezTo>
                  <a:cubicBezTo>
                    <a:pt x="253" y="330"/>
                    <a:pt x="266" y="325"/>
                    <a:pt x="281" y="321"/>
                  </a:cubicBezTo>
                  <a:lnTo>
                    <a:pt x="289" y="321"/>
                  </a:lnTo>
                  <a:cubicBezTo>
                    <a:pt x="289" y="321"/>
                    <a:pt x="294" y="316"/>
                    <a:pt x="298" y="316"/>
                  </a:cubicBezTo>
                  <a:cubicBezTo>
                    <a:pt x="308" y="311"/>
                    <a:pt x="317" y="307"/>
                    <a:pt x="321" y="302"/>
                  </a:cubicBezTo>
                  <a:cubicBezTo>
                    <a:pt x="331" y="293"/>
                    <a:pt x="340" y="289"/>
                    <a:pt x="344" y="279"/>
                  </a:cubicBezTo>
                  <a:cubicBezTo>
                    <a:pt x="349" y="275"/>
                    <a:pt x="349" y="270"/>
                    <a:pt x="353" y="266"/>
                  </a:cubicBezTo>
                  <a:cubicBezTo>
                    <a:pt x="359" y="256"/>
                    <a:pt x="363" y="247"/>
                    <a:pt x="367" y="238"/>
                  </a:cubicBezTo>
                  <a:lnTo>
                    <a:pt x="367" y="234"/>
                  </a:lnTo>
                  <a:cubicBezTo>
                    <a:pt x="367" y="220"/>
                    <a:pt x="372" y="211"/>
                    <a:pt x="372" y="196"/>
                  </a:cubicBezTo>
                  <a:cubicBezTo>
                    <a:pt x="372" y="188"/>
                    <a:pt x="367" y="173"/>
                    <a:pt x="367" y="165"/>
                  </a:cubicBezTo>
                  <a:cubicBezTo>
                    <a:pt x="363" y="146"/>
                    <a:pt x="359" y="133"/>
                    <a:pt x="344" y="118"/>
                  </a:cubicBezTo>
                  <a:cubicBezTo>
                    <a:pt x="340" y="114"/>
                    <a:pt x="336" y="109"/>
                    <a:pt x="331" y="105"/>
                  </a:cubicBezTo>
                  <a:cubicBezTo>
                    <a:pt x="326" y="101"/>
                    <a:pt x="321" y="96"/>
                    <a:pt x="317" y="91"/>
                  </a:cubicBezTo>
                  <a:cubicBezTo>
                    <a:pt x="308" y="82"/>
                    <a:pt x="294" y="69"/>
                    <a:pt x="281" y="59"/>
                  </a:cubicBezTo>
                  <a:cubicBezTo>
                    <a:pt x="276" y="54"/>
                    <a:pt x="266" y="50"/>
                    <a:pt x="262" y="50"/>
                  </a:cubicBezTo>
                  <a:cubicBezTo>
                    <a:pt x="253" y="41"/>
                    <a:pt x="239" y="36"/>
                    <a:pt x="230" y="31"/>
                  </a:cubicBezTo>
                  <a:cubicBezTo>
                    <a:pt x="207" y="23"/>
                    <a:pt x="184" y="8"/>
                    <a:pt x="161" y="4"/>
                  </a:cubicBezTo>
                  <a:cubicBezTo>
                    <a:pt x="152" y="2"/>
                    <a:pt x="144" y="1"/>
                    <a:pt x="13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46"/>
            <p:cNvSpPr/>
            <p:nvPr/>
          </p:nvSpPr>
          <p:spPr>
            <a:xfrm>
              <a:off x="2065825" y="1851475"/>
              <a:ext cx="114200" cy="138650"/>
            </a:xfrm>
            <a:custGeom>
              <a:avLst/>
              <a:gdLst/>
              <a:ahLst/>
              <a:cxnLst/>
              <a:rect l="l" t="t" r="r" b="b"/>
              <a:pathLst>
                <a:path w="4568" h="5546" extrusionOk="0">
                  <a:moveTo>
                    <a:pt x="1405" y="1"/>
                  </a:moveTo>
                  <a:cubicBezTo>
                    <a:pt x="1264" y="1"/>
                    <a:pt x="1124" y="15"/>
                    <a:pt x="987" y="45"/>
                  </a:cubicBezTo>
                  <a:cubicBezTo>
                    <a:pt x="872" y="73"/>
                    <a:pt x="762" y="115"/>
                    <a:pt x="671" y="192"/>
                  </a:cubicBezTo>
                  <a:cubicBezTo>
                    <a:pt x="578" y="266"/>
                    <a:pt x="519" y="380"/>
                    <a:pt x="496" y="500"/>
                  </a:cubicBezTo>
                  <a:cubicBezTo>
                    <a:pt x="455" y="733"/>
                    <a:pt x="519" y="981"/>
                    <a:pt x="656" y="1174"/>
                  </a:cubicBezTo>
                  <a:cubicBezTo>
                    <a:pt x="808" y="1389"/>
                    <a:pt x="1028" y="1546"/>
                    <a:pt x="1262" y="1660"/>
                  </a:cubicBezTo>
                  <a:cubicBezTo>
                    <a:pt x="1372" y="1715"/>
                    <a:pt x="1482" y="1760"/>
                    <a:pt x="1596" y="1793"/>
                  </a:cubicBezTo>
                  <a:cubicBezTo>
                    <a:pt x="1046" y="2109"/>
                    <a:pt x="542" y="2536"/>
                    <a:pt x="207" y="3072"/>
                  </a:cubicBezTo>
                  <a:cubicBezTo>
                    <a:pt x="97" y="3256"/>
                    <a:pt x="0" y="3457"/>
                    <a:pt x="0" y="3673"/>
                  </a:cubicBezTo>
                  <a:cubicBezTo>
                    <a:pt x="5" y="3884"/>
                    <a:pt x="97" y="4081"/>
                    <a:pt x="276" y="4196"/>
                  </a:cubicBezTo>
                  <a:cubicBezTo>
                    <a:pt x="389" y="4267"/>
                    <a:pt x="509" y="4296"/>
                    <a:pt x="630" y="4296"/>
                  </a:cubicBezTo>
                  <a:cubicBezTo>
                    <a:pt x="918" y="4296"/>
                    <a:pt x="1216" y="4134"/>
                    <a:pt x="1454" y="3989"/>
                  </a:cubicBezTo>
                  <a:cubicBezTo>
                    <a:pt x="1518" y="3953"/>
                    <a:pt x="1583" y="3912"/>
                    <a:pt x="1643" y="3870"/>
                  </a:cubicBezTo>
                  <a:lnTo>
                    <a:pt x="1643" y="3870"/>
                  </a:lnTo>
                  <a:cubicBezTo>
                    <a:pt x="1469" y="4205"/>
                    <a:pt x="1335" y="4600"/>
                    <a:pt x="1353" y="4985"/>
                  </a:cubicBezTo>
                  <a:cubicBezTo>
                    <a:pt x="1363" y="5163"/>
                    <a:pt x="1418" y="5347"/>
                    <a:pt x="1569" y="5462"/>
                  </a:cubicBezTo>
                  <a:cubicBezTo>
                    <a:pt x="1650" y="5522"/>
                    <a:pt x="1750" y="5546"/>
                    <a:pt x="1852" y="5546"/>
                  </a:cubicBezTo>
                  <a:cubicBezTo>
                    <a:pt x="1951" y="5546"/>
                    <a:pt x="2052" y="5523"/>
                    <a:pt x="2138" y="5489"/>
                  </a:cubicBezTo>
                  <a:cubicBezTo>
                    <a:pt x="2495" y="5343"/>
                    <a:pt x="2720" y="4994"/>
                    <a:pt x="2881" y="4659"/>
                  </a:cubicBezTo>
                  <a:cubicBezTo>
                    <a:pt x="2908" y="4600"/>
                    <a:pt x="2936" y="4535"/>
                    <a:pt x="2963" y="4475"/>
                  </a:cubicBezTo>
                  <a:lnTo>
                    <a:pt x="2963" y="4545"/>
                  </a:lnTo>
                  <a:cubicBezTo>
                    <a:pt x="2972" y="4673"/>
                    <a:pt x="2972" y="4801"/>
                    <a:pt x="3000" y="4925"/>
                  </a:cubicBezTo>
                  <a:cubicBezTo>
                    <a:pt x="3023" y="5040"/>
                    <a:pt x="3101" y="5145"/>
                    <a:pt x="3220" y="5168"/>
                  </a:cubicBezTo>
                  <a:cubicBezTo>
                    <a:pt x="3241" y="5173"/>
                    <a:pt x="3262" y="5175"/>
                    <a:pt x="3283" y="5175"/>
                  </a:cubicBezTo>
                  <a:cubicBezTo>
                    <a:pt x="3393" y="5175"/>
                    <a:pt x="3497" y="5110"/>
                    <a:pt x="3577" y="5040"/>
                  </a:cubicBezTo>
                  <a:cubicBezTo>
                    <a:pt x="3747" y="4888"/>
                    <a:pt x="3862" y="4659"/>
                    <a:pt x="3912" y="4444"/>
                  </a:cubicBezTo>
                  <a:cubicBezTo>
                    <a:pt x="3926" y="4384"/>
                    <a:pt x="3940" y="4325"/>
                    <a:pt x="3945" y="4264"/>
                  </a:cubicBezTo>
                  <a:cubicBezTo>
                    <a:pt x="3949" y="4270"/>
                    <a:pt x="3954" y="4278"/>
                    <a:pt x="3958" y="4283"/>
                  </a:cubicBezTo>
                  <a:cubicBezTo>
                    <a:pt x="4013" y="4384"/>
                    <a:pt x="4091" y="4499"/>
                    <a:pt x="4225" y="4499"/>
                  </a:cubicBezTo>
                  <a:cubicBezTo>
                    <a:pt x="4348" y="4499"/>
                    <a:pt x="4435" y="4397"/>
                    <a:pt x="4481" y="4292"/>
                  </a:cubicBezTo>
                  <a:cubicBezTo>
                    <a:pt x="4532" y="4173"/>
                    <a:pt x="4540" y="4035"/>
                    <a:pt x="4555" y="3906"/>
                  </a:cubicBezTo>
                  <a:cubicBezTo>
                    <a:pt x="4568" y="3779"/>
                    <a:pt x="4568" y="3650"/>
                    <a:pt x="4564" y="3517"/>
                  </a:cubicBezTo>
                  <a:cubicBezTo>
                    <a:pt x="4559" y="3246"/>
                    <a:pt x="4517" y="2976"/>
                    <a:pt x="4458" y="2714"/>
                  </a:cubicBezTo>
                  <a:cubicBezTo>
                    <a:pt x="4394" y="2412"/>
                    <a:pt x="4284" y="2123"/>
                    <a:pt x="4187" y="1834"/>
                  </a:cubicBezTo>
                  <a:cubicBezTo>
                    <a:pt x="4183" y="1811"/>
                    <a:pt x="4174" y="1798"/>
                    <a:pt x="4155" y="1788"/>
                  </a:cubicBezTo>
                  <a:cubicBezTo>
                    <a:pt x="3880" y="1023"/>
                    <a:pt x="3133" y="513"/>
                    <a:pt x="2413" y="215"/>
                  </a:cubicBezTo>
                  <a:cubicBezTo>
                    <a:pt x="2094" y="85"/>
                    <a:pt x="1749" y="1"/>
                    <a:pt x="140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46"/>
            <p:cNvSpPr/>
            <p:nvPr/>
          </p:nvSpPr>
          <p:spPr>
            <a:xfrm>
              <a:off x="2091625" y="1860100"/>
              <a:ext cx="86700" cy="89825"/>
            </a:xfrm>
            <a:custGeom>
              <a:avLst/>
              <a:gdLst/>
              <a:ahLst/>
              <a:cxnLst/>
              <a:rect l="l" t="t" r="r" b="b"/>
              <a:pathLst>
                <a:path w="3468" h="3593" extrusionOk="0">
                  <a:moveTo>
                    <a:pt x="725" y="235"/>
                  </a:moveTo>
                  <a:cubicBezTo>
                    <a:pt x="931" y="235"/>
                    <a:pt x="1142" y="290"/>
                    <a:pt x="1335" y="352"/>
                  </a:cubicBezTo>
                  <a:cubicBezTo>
                    <a:pt x="1853" y="513"/>
                    <a:pt x="2308" y="847"/>
                    <a:pt x="2638" y="1269"/>
                  </a:cubicBezTo>
                  <a:cubicBezTo>
                    <a:pt x="2803" y="1489"/>
                    <a:pt x="2935" y="1732"/>
                    <a:pt x="3032" y="1993"/>
                  </a:cubicBezTo>
                  <a:cubicBezTo>
                    <a:pt x="3119" y="2241"/>
                    <a:pt x="3188" y="2511"/>
                    <a:pt x="3188" y="2778"/>
                  </a:cubicBezTo>
                  <a:cubicBezTo>
                    <a:pt x="3193" y="2915"/>
                    <a:pt x="3174" y="3057"/>
                    <a:pt x="3110" y="3176"/>
                  </a:cubicBezTo>
                  <a:cubicBezTo>
                    <a:pt x="3078" y="3231"/>
                    <a:pt x="3045" y="3286"/>
                    <a:pt x="2990" y="3319"/>
                  </a:cubicBezTo>
                  <a:cubicBezTo>
                    <a:pt x="2968" y="3333"/>
                    <a:pt x="2946" y="3338"/>
                    <a:pt x="2925" y="3338"/>
                  </a:cubicBezTo>
                  <a:cubicBezTo>
                    <a:pt x="2903" y="3338"/>
                    <a:pt x="2881" y="3333"/>
                    <a:pt x="2858" y="3324"/>
                  </a:cubicBezTo>
                  <a:cubicBezTo>
                    <a:pt x="2742" y="3278"/>
                    <a:pt x="2679" y="3159"/>
                    <a:pt x="2651" y="3044"/>
                  </a:cubicBezTo>
                  <a:cubicBezTo>
                    <a:pt x="2600" y="2874"/>
                    <a:pt x="2596" y="2700"/>
                    <a:pt x="2537" y="2535"/>
                  </a:cubicBezTo>
                  <a:cubicBezTo>
                    <a:pt x="2518" y="2481"/>
                    <a:pt x="2470" y="2452"/>
                    <a:pt x="2422" y="2452"/>
                  </a:cubicBezTo>
                  <a:cubicBezTo>
                    <a:pt x="2377" y="2452"/>
                    <a:pt x="2332" y="2478"/>
                    <a:pt x="2316" y="2535"/>
                  </a:cubicBezTo>
                  <a:cubicBezTo>
                    <a:pt x="2230" y="2810"/>
                    <a:pt x="2000" y="3039"/>
                    <a:pt x="1730" y="3136"/>
                  </a:cubicBezTo>
                  <a:cubicBezTo>
                    <a:pt x="1660" y="3161"/>
                    <a:pt x="1567" y="3189"/>
                    <a:pt x="1481" y="3189"/>
                  </a:cubicBezTo>
                  <a:cubicBezTo>
                    <a:pt x="1431" y="3189"/>
                    <a:pt x="1383" y="3179"/>
                    <a:pt x="1345" y="3154"/>
                  </a:cubicBezTo>
                  <a:cubicBezTo>
                    <a:pt x="1220" y="3076"/>
                    <a:pt x="1400" y="2888"/>
                    <a:pt x="1459" y="2810"/>
                  </a:cubicBezTo>
                  <a:cubicBezTo>
                    <a:pt x="1597" y="2649"/>
                    <a:pt x="1743" y="2488"/>
                    <a:pt x="1904" y="2351"/>
                  </a:cubicBezTo>
                  <a:cubicBezTo>
                    <a:pt x="1972" y="2294"/>
                    <a:pt x="1908" y="2190"/>
                    <a:pt x="1835" y="2190"/>
                  </a:cubicBezTo>
                  <a:cubicBezTo>
                    <a:pt x="1820" y="2190"/>
                    <a:pt x="1804" y="2194"/>
                    <a:pt x="1789" y="2204"/>
                  </a:cubicBezTo>
                  <a:cubicBezTo>
                    <a:pt x="1605" y="2319"/>
                    <a:pt x="1408" y="2401"/>
                    <a:pt x="1202" y="2461"/>
                  </a:cubicBezTo>
                  <a:cubicBezTo>
                    <a:pt x="1090" y="2490"/>
                    <a:pt x="969" y="2526"/>
                    <a:pt x="849" y="2526"/>
                  </a:cubicBezTo>
                  <a:cubicBezTo>
                    <a:pt x="798" y="2526"/>
                    <a:pt x="747" y="2519"/>
                    <a:pt x="697" y="2503"/>
                  </a:cubicBezTo>
                  <a:cubicBezTo>
                    <a:pt x="647" y="2484"/>
                    <a:pt x="596" y="2452"/>
                    <a:pt x="587" y="2393"/>
                  </a:cubicBezTo>
                  <a:cubicBezTo>
                    <a:pt x="574" y="2319"/>
                    <a:pt x="638" y="2251"/>
                    <a:pt x="689" y="2204"/>
                  </a:cubicBezTo>
                  <a:cubicBezTo>
                    <a:pt x="839" y="2071"/>
                    <a:pt x="1019" y="1961"/>
                    <a:pt x="1193" y="1855"/>
                  </a:cubicBezTo>
                  <a:cubicBezTo>
                    <a:pt x="1394" y="1737"/>
                    <a:pt x="1610" y="1631"/>
                    <a:pt x="1830" y="1544"/>
                  </a:cubicBezTo>
                  <a:cubicBezTo>
                    <a:pt x="1926" y="1502"/>
                    <a:pt x="1905" y="1361"/>
                    <a:pt x="1810" y="1361"/>
                  </a:cubicBezTo>
                  <a:cubicBezTo>
                    <a:pt x="1800" y="1361"/>
                    <a:pt x="1790" y="1363"/>
                    <a:pt x="1779" y="1366"/>
                  </a:cubicBezTo>
                  <a:cubicBezTo>
                    <a:pt x="1771" y="1366"/>
                    <a:pt x="1762" y="1370"/>
                    <a:pt x="1752" y="1370"/>
                  </a:cubicBezTo>
                  <a:cubicBezTo>
                    <a:pt x="1740" y="1370"/>
                    <a:pt x="1729" y="1370"/>
                    <a:pt x="1717" y="1370"/>
                  </a:cubicBezTo>
                  <a:cubicBezTo>
                    <a:pt x="1459" y="1370"/>
                    <a:pt x="1205" y="1324"/>
                    <a:pt x="964" y="1223"/>
                  </a:cubicBezTo>
                  <a:cubicBezTo>
                    <a:pt x="839" y="1173"/>
                    <a:pt x="721" y="1108"/>
                    <a:pt x="606" y="1030"/>
                  </a:cubicBezTo>
                  <a:cubicBezTo>
                    <a:pt x="496" y="957"/>
                    <a:pt x="386" y="875"/>
                    <a:pt x="308" y="765"/>
                  </a:cubicBezTo>
                  <a:cubicBezTo>
                    <a:pt x="244" y="672"/>
                    <a:pt x="207" y="562"/>
                    <a:pt x="253" y="452"/>
                  </a:cubicBezTo>
                  <a:cubicBezTo>
                    <a:pt x="303" y="342"/>
                    <a:pt x="409" y="283"/>
                    <a:pt x="524" y="255"/>
                  </a:cubicBezTo>
                  <a:cubicBezTo>
                    <a:pt x="590" y="241"/>
                    <a:pt x="657" y="235"/>
                    <a:pt x="725" y="235"/>
                  </a:cubicBezTo>
                  <a:close/>
                  <a:moveTo>
                    <a:pt x="690" y="0"/>
                  </a:moveTo>
                  <a:cubicBezTo>
                    <a:pt x="663" y="0"/>
                    <a:pt x="637" y="1"/>
                    <a:pt x="611" y="3"/>
                  </a:cubicBezTo>
                  <a:cubicBezTo>
                    <a:pt x="321" y="31"/>
                    <a:pt x="1" y="278"/>
                    <a:pt x="37" y="600"/>
                  </a:cubicBezTo>
                  <a:cubicBezTo>
                    <a:pt x="56" y="774"/>
                    <a:pt x="166" y="920"/>
                    <a:pt x="294" y="1036"/>
                  </a:cubicBezTo>
                  <a:cubicBezTo>
                    <a:pt x="427" y="1154"/>
                    <a:pt x="579" y="1256"/>
                    <a:pt x="744" y="1333"/>
                  </a:cubicBezTo>
                  <a:cubicBezTo>
                    <a:pt x="932" y="1421"/>
                    <a:pt x="1129" y="1485"/>
                    <a:pt x="1335" y="1516"/>
                  </a:cubicBezTo>
                  <a:cubicBezTo>
                    <a:pt x="1248" y="1553"/>
                    <a:pt x="1165" y="1590"/>
                    <a:pt x="1087" y="1635"/>
                  </a:cubicBezTo>
                  <a:cubicBezTo>
                    <a:pt x="977" y="1696"/>
                    <a:pt x="871" y="1760"/>
                    <a:pt x="771" y="1828"/>
                  </a:cubicBezTo>
                  <a:cubicBezTo>
                    <a:pt x="670" y="1897"/>
                    <a:pt x="569" y="1971"/>
                    <a:pt x="496" y="2067"/>
                  </a:cubicBezTo>
                  <a:cubicBezTo>
                    <a:pt x="422" y="2158"/>
                    <a:pt x="367" y="2264"/>
                    <a:pt x="382" y="2388"/>
                  </a:cubicBezTo>
                  <a:cubicBezTo>
                    <a:pt x="390" y="2484"/>
                    <a:pt x="445" y="2566"/>
                    <a:pt x="532" y="2622"/>
                  </a:cubicBezTo>
                  <a:cubicBezTo>
                    <a:pt x="614" y="2673"/>
                    <a:pt x="713" y="2690"/>
                    <a:pt x="813" y="2690"/>
                  </a:cubicBezTo>
                  <a:cubicBezTo>
                    <a:pt x="909" y="2690"/>
                    <a:pt x="1006" y="2675"/>
                    <a:pt x="1091" y="2659"/>
                  </a:cubicBezTo>
                  <a:cubicBezTo>
                    <a:pt x="1174" y="2640"/>
                    <a:pt x="1248" y="2622"/>
                    <a:pt x="1326" y="2598"/>
                  </a:cubicBezTo>
                  <a:lnTo>
                    <a:pt x="1326" y="2598"/>
                  </a:lnTo>
                  <a:cubicBezTo>
                    <a:pt x="1307" y="2617"/>
                    <a:pt x="1294" y="2636"/>
                    <a:pt x="1275" y="2659"/>
                  </a:cubicBezTo>
                  <a:cubicBezTo>
                    <a:pt x="1147" y="2819"/>
                    <a:pt x="977" y="3053"/>
                    <a:pt x="1129" y="3259"/>
                  </a:cubicBezTo>
                  <a:cubicBezTo>
                    <a:pt x="1211" y="3373"/>
                    <a:pt x="1349" y="3411"/>
                    <a:pt x="1485" y="3411"/>
                  </a:cubicBezTo>
                  <a:cubicBezTo>
                    <a:pt x="1546" y="3411"/>
                    <a:pt x="1606" y="3403"/>
                    <a:pt x="1661" y="3392"/>
                  </a:cubicBezTo>
                  <a:cubicBezTo>
                    <a:pt x="1853" y="3351"/>
                    <a:pt x="2027" y="3259"/>
                    <a:pt x="2175" y="3136"/>
                  </a:cubicBezTo>
                  <a:cubicBezTo>
                    <a:pt x="2253" y="3072"/>
                    <a:pt x="2316" y="2994"/>
                    <a:pt x="2376" y="2915"/>
                  </a:cubicBezTo>
                  <a:cubicBezTo>
                    <a:pt x="2385" y="2979"/>
                    <a:pt x="2395" y="3044"/>
                    <a:pt x="2408" y="3108"/>
                  </a:cubicBezTo>
                  <a:cubicBezTo>
                    <a:pt x="2445" y="3269"/>
                    <a:pt x="2528" y="3406"/>
                    <a:pt x="2655" y="3502"/>
                  </a:cubicBezTo>
                  <a:cubicBezTo>
                    <a:pt x="2735" y="3560"/>
                    <a:pt x="2827" y="3593"/>
                    <a:pt x="2919" y="3593"/>
                  </a:cubicBezTo>
                  <a:cubicBezTo>
                    <a:pt x="2982" y="3593"/>
                    <a:pt x="3046" y="3577"/>
                    <a:pt x="3106" y="3544"/>
                  </a:cubicBezTo>
                  <a:cubicBezTo>
                    <a:pt x="3238" y="3466"/>
                    <a:pt x="3326" y="3314"/>
                    <a:pt x="3371" y="3172"/>
                  </a:cubicBezTo>
                  <a:cubicBezTo>
                    <a:pt x="3468" y="2874"/>
                    <a:pt x="3417" y="2539"/>
                    <a:pt x="3343" y="2241"/>
                  </a:cubicBezTo>
                  <a:cubicBezTo>
                    <a:pt x="3265" y="1934"/>
                    <a:pt x="3138" y="1645"/>
                    <a:pt x="2968" y="1375"/>
                  </a:cubicBezTo>
                  <a:cubicBezTo>
                    <a:pt x="2638" y="843"/>
                    <a:pt x="2137" y="435"/>
                    <a:pt x="1555" y="200"/>
                  </a:cubicBezTo>
                  <a:cubicBezTo>
                    <a:pt x="1408" y="141"/>
                    <a:pt x="1257" y="90"/>
                    <a:pt x="1106" y="54"/>
                  </a:cubicBezTo>
                  <a:cubicBezTo>
                    <a:pt x="971" y="27"/>
                    <a:pt x="829" y="0"/>
                    <a:pt x="6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46"/>
            <p:cNvSpPr/>
            <p:nvPr/>
          </p:nvSpPr>
          <p:spPr>
            <a:xfrm>
              <a:off x="2046800" y="1535850"/>
              <a:ext cx="201000" cy="209175"/>
            </a:xfrm>
            <a:custGeom>
              <a:avLst/>
              <a:gdLst/>
              <a:ahLst/>
              <a:cxnLst/>
              <a:rect l="l" t="t" r="r" b="b"/>
              <a:pathLst>
                <a:path w="8040" h="8367" extrusionOk="0">
                  <a:moveTo>
                    <a:pt x="4752" y="1"/>
                  </a:moveTo>
                  <a:cubicBezTo>
                    <a:pt x="4378" y="1"/>
                    <a:pt x="4062" y="268"/>
                    <a:pt x="3972" y="660"/>
                  </a:cubicBezTo>
                  <a:cubicBezTo>
                    <a:pt x="3903" y="963"/>
                    <a:pt x="3930" y="1279"/>
                    <a:pt x="3991" y="1586"/>
                  </a:cubicBezTo>
                  <a:cubicBezTo>
                    <a:pt x="3798" y="1251"/>
                    <a:pt x="3591" y="917"/>
                    <a:pt x="3288" y="678"/>
                  </a:cubicBezTo>
                  <a:cubicBezTo>
                    <a:pt x="3092" y="520"/>
                    <a:pt x="2826" y="416"/>
                    <a:pt x="2569" y="416"/>
                  </a:cubicBezTo>
                  <a:cubicBezTo>
                    <a:pt x="2341" y="416"/>
                    <a:pt x="2121" y="498"/>
                    <a:pt x="1963" y="697"/>
                  </a:cubicBezTo>
                  <a:cubicBezTo>
                    <a:pt x="1807" y="889"/>
                    <a:pt x="1729" y="1192"/>
                    <a:pt x="1679" y="1435"/>
                  </a:cubicBezTo>
                  <a:cubicBezTo>
                    <a:pt x="1661" y="1531"/>
                    <a:pt x="1652" y="1623"/>
                    <a:pt x="1656" y="1715"/>
                  </a:cubicBezTo>
                  <a:cubicBezTo>
                    <a:pt x="1562" y="1682"/>
                    <a:pt x="1464" y="1664"/>
                    <a:pt x="1366" y="1664"/>
                  </a:cubicBezTo>
                  <a:cubicBezTo>
                    <a:pt x="1192" y="1664"/>
                    <a:pt x="1020" y="1721"/>
                    <a:pt x="876" y="1857"/>
                  </a:cubicBezTo>
                  <a:cubicBezTo>
                    <a:pt x="573" y="2141"/>
                    <a:pt x="454" y="2687"/>
                    <a:pt x="477" y="3095"/>
                  </a:cubicBezTo>
                  <a:cubicBezTo>
                    <a:pt x="514" y="3654"/>
                    <a:pt x="780" y="4187"/>
                    <a:pt x="1106" y="4640"/>
                  </a:cubicBezTo>
                  <a:cubicBezTo>
                    <a:pt x="1202" y="4778"/>
                    <a:pt x="1312" y="4915"/>
                    <a:pt x="1422" y="5044"/>
                  </a:cubicBezTo>
                  <a:cubicBezTo>
                    <a:pt x="1417" y="5044"/>
                    <a:pt x="1417" y="5044"/>
                    <a:pt x="1413" y="5040"/>
                  </a:cubicBezTo>
                  <a:cubicBezTo>
                    <a:pt x="1214" y="4904"/>
                    <a:pt x="930" y="4589"/>
                    <a:pt x="662" y="4589"/>
                  </a:cubicBezTo>
                  <a:cubicBezTo>
                    <a:pt x="659" y="4589"/>
                    <a:pt x="655" y="4590"/>
                    <a:pt x="651" y="4590"/>
                  </a:cubicBezTo>
                  <a:cubicBezTo>
                    <a:pt x="1" y="4613"/>
                    <a:pt x="761" y="5760"/>
                    <a:pt x="922" y="5938"/>
                  </a:cubicBezTo>
                  <a:cubicBezTo>
                    <a:pt x="1362" y="6429"/>
                    <a:pt x="1890" y="6865"/>
                    <a:pt x="2422" y="7254"/>
                  </a:cubicBezTo>
                  <a:cubicBezTo>
                    <a:pt x="3000" y="7681"/>
                    <a:pt x="3627" y="8057"/>
                    <a:pt x="4311" y="8282"/>
                  </a:cubicBezTo>
                  <a:cubicBezTo>
                    <a:pt x="4328" y="8288"/>
                    <a:pt x="4344" y="8290"/>
                    <a:pt x="4360" y="8290"/>
                  </a:cubicBezTo>
                  <a:cubicBezTo>
                    <a:pt x="4395" y="8290"/>
                    <a:pt x="4428" y="8277"/>
                    <a:pt x="4453" y="8255"/>
                  </a:cubicBezTo>
                  <a:cubicBezTo>
                    <a:pt x="4678" y="8335"/>
                    <a:pt x="4924" y="8367"/>
                    <a:pt x="5170" y="8367"/>
                  </a:cubicBezTo>
                  <a:cubicBezTo>
                    <a:pt x="5447" y="8367"/>
                    <a:pt x="5724" y="8326"/>
                    <a:pt x="5972" y="8268"/>
                  </a:cubicBezTo>
                  <a:cubicBezTo>
                    <a:pt x="6802" y="8067"/>
                    <a:pt x="7388" y="7438"/>
                    <a:pt x="7700" y="6659"/>
                  </a:cubicBezTo>
                  <a:cubicBezTo>
                    <a:pt x="8040" y="5787"/>
                    <a:pt x="7953" y="4778"/>
                    <a:pt x="7755" y="3884"/>
                  </a:cubicBezTo>
                  <a:cubicBezTo>
                    <a:pt x="7650" y="3412"/>
                    <a:pt x="7507" y="2944"/>
                    <a:pt x="7342" y="2485"/>
                  </a:cubicBezTo>
                  <a:cubicBezTo>
                    <a:pt x="7200" y="2081"/>
                    <a:pt x="7045" y="1669"/>
                    <a:pt x="6810" y="1306"/>
                  </a:cubicBezTo>
                  <a:cubicBezTo>
                    <a:pt x="6599" y="981"/>
                    <a:pt x="6237" y="490"/>
                    <a:pt x="5834" y="394"/>
                  </a:cubicBezTo>
                  <a:cubicBezTo>
                    <a:pt x="5796" y="386"/>
                    <a:pt x="5760" y="382"/>
                    <a:pt x="5724" y="382"/>
                  </a:cubicBezTo>
                  <a:cubicBezTo>
                    <a:pt x="5642" y="382"/>
                    <a:pt x="5566" y="403"/>
                    <a:pt x="5498" y="445"/>
                  </a:cubicBezTo>
                  <a:cubicBezTo>
                    <a:pt x="5403" y="248"/>
                    <a:pt x="5215" y="105"/>
                    <a:pt x="5003" y="41"/>
                  </a:cubicBezTo>
                  <a:cubicBezTo>
                    <a:pt x="4918" y="14"/>
                    <a:pt x="4833" y="1"/>
                    <a:pt x="475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46"/>
            <p:cNvSpPr/>
            <p:nvPr/>
          </p:nvSpPr>
          <p:spPr>
            <a:xfrm>
              <a:off x="2062050" y="1548375"/>
              <a:ext cx="173125" cy="187250"/>
            </a:xfrm>
            <a:custGeom>
              <a:avLst/>
              <a:gdLst/>
              <a:ahLst/>
              <a:cxnLst/>
              <a:rect l="l" t="t" r="r" b="b"/>
              <a:pathLst>
                <a:path w="6925" h="7490" extrusionOk="0">
                  <a:moveTo>
                    <a:pt x="4100" y="1"/>
                  </a:moveTo>
                  <a:cubicBezTo>
                    <a:pt x="3970" y="1"/>
                    <a:pt x="3832" y="53"/>
                    <a:pt x="3779" y="149"/>
                  </a:cubicBezTo>
                  <a:cubicBezTo>
                    <a:pt x="3623" y="411"/>
                    <a:pt x="3641" y="765"/>
                    <a:pt x="3692" y="1057"/>
                  </a:cubicBezTo>
                  <a:cubicBezTo>
                    <a:pt x="3788" y="1608"/>
                    <a:pt x="3857" y="2090"/>
                    <a:pt x="3775" y="2158"/>
                  </a:cubicBezTo>
                  <a:cubicBezTo>
                    <a:pt x="3765" y="2167"/>
                    <a:pt x="3755" y="2173"/>
                    <a:pt x="3744" y="2173"/>
                  </a:cubicBezTo>
                  <a:cubicBezTo>
                    <a:pt x="3691" y="2173"/>
                    <a:pt x="3586" y="2045"/>
                    <a:pt x="3114" y="1398"/>
                  </a:cubicBezTo>
                  <a:cubicBezTo>
                    <a:pt x="2935" y="1150"/>
                    <a:pt x="2761" y="865"/>
                    <a:pt x="2528" y="663"/>
                  </a:cubicBezTo>
                  <a:cubicBezTo>
                    <a:pt x="2349" y="512"/>
                    <a:pt x="2128" y="434"/>
                    <a:pt x="1918" y="434"/>
                  </a:cubicBezTo>
                  <a:cubicBezTo>
                    <a:pt x="1588" y="434"/>
                    <a:pt x="1284" y="626"/>
                    <a:pt x="1211" y="1030"/>
                  </a:cubicBezTo>
                  <a:cubicBezTo>
                    <a:pt x="1174" y="1227"/>
                    <a:pt x="1184" y="1443"/>
                    <a:pt x="1224" y="1654"/>
                  </a:cubicBezTo>
                  <a:cubicBezTo>
                    <a:pt x="1233" y="1677"/>
                    <a:pt x="1215" y="1697"/>
                    <a:pt x="1193" y="1697"/>
                  </a:cubicBezTo>
                  <a:cubicBezTo>
                    <a:pt x="1188" y="1697"/>
                    <a:pt x="1184" y="1696"/>
                    <a:pt x="1179" y="1695"/>
                  </a:cubicBezTo>
                  <a:cubicBezTo>
                    <a:pt x="1052" y="1649"/>
                    <a:pt x="920" y="1617"/>
                    <a:pt x="791" y="1617"/>
                  </a:cubicBezTo>
                  <a:cubicBezTo>
                    <a:pt x="781" y="1617"/>
                    <a:pt x="771" y="1617"/>
                    <a:pt x="761" y="1618"/>
                  </a:cubicBezTo>
                  <a:cubicBezTo>
                    <a:pt x="115" y="1640"/>
                    <a:pt x="1" y="2333"/>
                    <a:pt x="111" y="2833"/>
                  </a:cubicBezTo>
                  <a:cubicBezTo>
                    <a:pt x="257" y="3474"/>
                    <a:pt x="816" y="4291"/>
                    <a:pt x="1298" y="4924"/>
                  </a:cubicBezTo>
                  <a:cubicBezTo>
                    <a:pt x="1320" y="4953"/>
                    <a:pt x="1298" y="4986"/>
                    <a:pt x="1269" y="4986"/>
                  </a:cubicBezTo>
                  <a:cubicBezTo>
                    <a:pt x="1262" y="4986"/>
                    <a:pt x="1255" y="4984"/>
                    <a:pt x="1248" y="4979"/>
                  </a:cubicBezTo>
                  <a:cubicBezTo>
                    <a:pt x="1046" y="4841"/>
                    <a:pt x="839" y="4681"/>
                    <a:pt x="706" y="4594"/>
                  </a:cubicBezTo>
                  <a:cubicBezTo>
                    <a:pt x="595" y="4521"/>
                    <a:pt x="422" y="4450"/>
                    <a:pt x="299" y="4450"/>
                  </a:cubicBezTo>
                  <a:cubicBezTo>
                    <a:pt x="138" y="4450"/>
                    <a:pt x="67" y="4573"/>
                    <a:pt x="348" y="4975"/>
                  </a:cubicBezTo>
                  <a:cubicBezTo>
                    <a:pt x="1311" y="6345"/>
                    <a:pt x="2418" y="6978"/>
                    <a:pt x="4027" y="7405"/>
                  </a:cubicBezTo>
                  <a:cubicBezTo>
                    <a:pt x="4077" y="7418"/>
                    <a:pt x="4341" y="7489"/>
                    <a:pt x="4678" y="7489"/>
                  </a:cubicBezTo>
                  <a:cubicBezTo>
                    <a:pt x="5044" y="7489"/>
                    <a:pt x="5496" y="7406"/>
                    <a:pt x="5861" y="7075"/>
                  </a:cubicBezTo>
                  <a:cubicBezTo>
                    <a:pt x="6480" y="6520"/>
                    <a:pt x="6787" y="5786"/>
                    <a:pt x="6856" y="4983"/>
                  </a:cubicBezTo>
                  <a:cubicBezTo>
                    <a:pt x="6925" y="4158"/>
                    <a:pt x="6746" y="3324"/>
                    <a:pt x="6467" y="2548"/>
                  </a:cubicBezTo>
                  <a:cubicBezTo>
                    <a:pt x="6319" y="2145"/>
                    <a:pt x="6145" y="1750"/>
                    <a:pt x="5962" y="1360"/>
                  </a:cubicBezTo>
                  <a:cubicBezTo>
                    <a:pt x="5788" y="998"/>
                    <a:pt x="5618" y="640"/>
                    <a:pt x="5329" y="352"/>
                  </a:cubicBezTo>
                  <a:cubicBezTo>
                    <a:pt x="5273" y="293"/>
                    <a:pt x="5193" y="261"/>
                    <a:pt x="5113" y="261"/>
                  </a:cubicBezTo>
                  <a:cubicBezTo>
                    <a:pt x="5062" y="261"/>
                    <a:pt x="5011" y="274"/>
                    <a:pt x="4967" y="301"/>
                  </a:cubicBezTo>
                  <a:cubicBezTo>
                    <a:pt x="4866" y="361"/>
                    <a:pt x="4806" y="443"/>
                    <a:pt x="4778" y="535"/>
                  </a:cubicBezTo>
                  <a:cubicBezTo>
                    <a:pt x="4776" y="554"/>
                    <a:pt x="4761" y="563"/>
                    <a:pt x="4745" y="563"/>
                  </a:cubicBezTo>
                  <a:cubicBezTo>
                    <a:pt x="4734" y="563"/>
                    <a:pt x="4722" y="558"/>
                    <a:pt x="4715" y="549"/>
                  </a:cubicBezTo>
                  <a:cubicBezTo>
                    <a:pt x="4600" y="388"/>
                    <a:pt x="4476" y="232"/>
                    <a:pt x="4338" y="86"/>
                  </a:cubicBezTo>
                  <a:cubicBezTo>
                    <a:pt x="4285" y="28"/>
                    <a:pt x="4194" y="1"/>
                    <a:pt x="410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46"/>
            <p:cNvSpPr/>
            <p:nvPr/>
          </p:nvSpPr>
          <p:spPr>
            <a:xfrm>
              <a:off x="2074300" y="1542650"/>
              <a:ext cx="182900" cy="202350"/>
            </a:xfrm>
            <a:custGeom>
              <a:avLst/>
              <a:gdLst/>
              <a:ahLst/>
              <a:cxnLst/>
              <a:rect l="l" t="t" r="r" b="b"/>
              <a:pathLst>
                <a:path w="7316" h="8094" extrusionOk="0">
                  <a:moveTo>
                    <a:pt x="5508" y="0"/>
                  </a:moveTo>
                  <a:cubicBezTo>
                    <a:pt x="5473" y="0"/>
                    <a:pt x="5438" y="6"/>
                    <a:pt x="5403" y="16"/>
                  </a:cubicBezTo>
                  <a:cubicBezTo>
                    <a:pt x="4991" y="150"/>
                    <a:pt x="5202" y="796"/>
                    <a:pt x="5261" y="1081"/>
                  </a:cubicBezTo>
                  <a:cubicBezTo>
                    <a:pt x="5371" y="1617"/>
                    <a:pt x="5537" y="2144"/>
                    <a:pt x="5683" y="2672"/>
                  </a:cubicBezTo>
                  <a:cubicBezTo>
                    <a:pt x="5835" y="3204"/>
                    <a:pt x="5962" y="3767"/>
                    <a:pt x="6004" y="4323"/>
                  </a:cubicBezTo>
                  <a:cubicBezTo>
                    <a:pt x="6041" y="4749"/>
                    <a:pt x="6022" y="5244"/>
                    <a:pt x="5852" y="5662"/>
                  </a:cubicBezTo>
                  <a:cubicBezTo>
                    <a:pt x="5789" y="4956"/>
                    <a:pt x="5619" y="4258"/>
                    <a:pt x="5376" y="3593"/>
                  </a:cubicBezTo>
                  <a:cubicBezTo>
                    <a:pt x="5119" y="2897"/>
                    <a:pt x="4821" y="2084"/>
                    <a:pt x="4165" y="1667"/>
                  </a:cubicBezTo>
                  <a:cubicBezTo>
                    <a:pt x="3918" y="1509"/>
                    <a:pt x="3644" y="1431"/>
                    <a:pt x="3378" y="1431"/>
                  </a:cubicBezTo>
                  <a:cubicBezTo>
                    <a:pt x="2932" y="1431"/>
                    <a:pt x="2505" y="1650"/>
                    <a:pt x="2252" y="2080"/>
                  </a:cubicBezTo>
                  <a:cubicBezTo>
                    <a:pt x="2051" y="2425"/>
                    <a:pt x="1964" y="2842"/>
                    <a:pt x="1964" y="3259"/>
                  </a:cubicBezTo>
                  <a:cubicBezTo>
                    <a:pt x="1941" y="3240"/>
                    <a:pt x="1922" y="3223"/>
                    <a:pt x="1900" y="3204"/>
                  </a:cubicBezTo>
                  <a:cubicBezTo>
                    <a:pt x="1629" y="2984"/>
                    <a:pt x="1280" y="2722"/>
                    <a:pt x="927" y="2667"/>
                  </a:cubicBezTo>
                  <a:cubicBezTo>
                    <a:pt x="876" y="2658"/>
                    <a:pt x="828" y="2654"/>
                    <a:pt x="784" y="2654"/>
                  </a:cubicBezTo>
                  <a:cubicBezTo>
                    <a:pt x="0" y="2654"/>
                    <a:pt x="319" y="3936"/>
                    <a:pt x="510" y="4391"/>
                  </a:cubicBezTo>
                  <a:cubicBezTo>
                    <a:pt x="859" y="5226"/>
                    <a:pt x="1409" y="5947"/>
                    <a:pt x="1991" y="6629"/>
                  </a:cubicBezTo>
                  <a:cubicBezTo>
                    <a:pt x="2588" y="7322"/>
                    <a:pt x="3266" y="7890"/>
                    <a:pt x="4193" y="8055"/>
                  </a:cubicBezTo>
                  <a:cubicBezTo>
                    <a:pt x="4329" y="8081"/>
                    <a:pt x="4470" y="8094"/>
                    <a:pt x="4611" y="8094"/>
                  </a:cubicBezTo>
                  <a:cubicBezTo>
                    <a:pt x="5138" y="8094"/>
                    <a:pt x="5671" y="7915"/>
                    <a:pt x="6022" y="7542"/>
                  </a:cubicBezTo>
                  <a:cubicBezTo>
                    <a:pt x="6025" y="7544"/>
                    <a:pt x="6028" y="7544"/>
                    <a:pt x="6031" y="7544"/>
                  </a:cubicBezTo>
                  <a:cubicBezTo>
                    <a:pt x="6111" y="7544"/>
                    <a:pt x="6332" y="7250"/>
                    <a:pt x="6380" y="7175"/>
                  </a:cubicBezTo>
                  <a:cubicBezTo>
                    <a:pt x="6885" y="6359"/>
                    <a:pt x="7086" y="5776"/>
                    <a:pt x="7201" y="4823"/>
                  </a:cubicBezTo>
                  <a:cubicBezTo>
                    <a:pt x="7315" y="3877"/>
                    <a:pt x="7215" y="2887"/>
                    <a:pt x="6912" y="1989"/>
                  </a:cubicBezTo>
                  <a:cubicBezTo>
                    <a:pt x="6765" y="1557"/>
                    <a:pt x="6582" y="1126"/>
                    <a:pt x="6339" y="741"/>
                  </a:cubicBezTo>
                  <a:cubicBezTo>
                    <a:pt x="6185" y="500"/>
                    <a:pt x="5853" y="0"/>
                    <a:pt x="550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46"/>
            <p:cNvSpPr/>
            <p:nvPr/>
          </p:nvSpPr>
          <p:spPr>
            <a:xfrm>
              <a:off x="2088875" y="1553600"/>
              <a:ext cx="155925" cy="182450"/>
            </a:xfrm>
            <a:custGeom>
              <a:avLst/>
              <a:gdLst/>
              <a:ahLst/>
              <a:cxnLst/>
              <a:rect l="l" t="t" r="r" b="b"/>
              <a:pathLst>
                <a:path w="6237" h="7298" extrusionOk="0">
                  <a:moveTo>
                    <a:pt x="5114" y="1"/>
                  </a:moveTo>
                  <a:cubicBezTo>
                    <a:pt x="4990" y="1"/>
                    <a:pt x="4872" y="132"/>
                    <a:pt x="4944" y="281"/>
                  </a:cubicBezTo>
                  <a:cubicBezTo>
                    <a:pt x="5146" y="725"/>
                    <a:pt x="5320" y="1174"/>
                    <a:pt x="5462" y="1629"/>
                  </a:cubicBezTo>
                  <a:cubicBezTo>
                    <a:pt x="5618" y="2165"/>
                    <a:pt x="5720" y="2711"/>
                    <a:pt x="5769" y="3252"/>
                  </a:cubicBezTo>
                  <a:cubicBezTo>
                    <a:pt x="5843" y="4045"/>
                    <a:pt x="5852" y="5151"/>
                    <a:pt x="5132" y="5651"/>
                  </a:cubicBezTo>
                  <a:cubicBezTo>
                    <a:pt x="5068" y="4940"/>
                    <a:pt x="4843" y="4265"/>
                    <a:pt x="4591" y="3596"/>
                  </a:cubicBezTo>
                  <a:cubicBezTo>
                    <a:pt x="4348" y="2950"/>
                    <a:pt x="4063" y="2279"/>
                    <a:pt x="3550" y="1794"/>
                  </a:cubicBezTo>
                  <a:cubicBezTo>
                    <a:pt x="3346" y="1597"/>
                    <a:pt x="3080" y="1395"/>
                    <a:pt x="2784" y="1395"/>
                  </a:cubicBezTo>
                  <a:cubicBezTo>
                    <a:pt x="2740" y="1395"/>
                    <a:pt x="2696" y="1399"/>
                    <a:pt x="2651" y="1409"/>
                  </a:cubicBezTo>
                  <a:cubicBezTo>
                    <a:pt x="2312" y="1477"/>
                    <a:pt x="2133" y="1757"/>
                    <a:pt x="2060" y="2073"/>
                  </a:cubicBezTo>
                  <a:cubicBezTo>
                    <a:pt x="1922" y="2637"/>
                    <a:pt x="1917" y="3229"/>
                    <a:pt x="1940" y="3811"/>
                  </a:cubicBezTo>
                  <a:cubicBezTo>
                    <a:pt x="1762" y="3600"/>
                    <a:pt x="1573" y="3390"/>
                    <a:pt x="1381" y="3187"/>
                  </a:cubicBezTo>
                  <a:cubicBezTo>
                    <a:pt x="1060" y="2840"/>
                    <a:pt x="729" y="2472"/>
                    <a:pt x="238" y="2412"/>
                  </a:cubicBezTo>
                  <a:cubicBezTo>
                    <a:pt x="233" y="2412"/>
                    <a:pt x="227" y="2412"/>
                    <a:pt x="221" y="2412"/>
                  </a:cubicBezTo>
                  <a:cubicBezTo>
                    <a:pt x="105" y="2412"/>
                    <a:pt x="1" y="2537"/>
                    <a:pt x="5" y="2647"/>
                  </a:cubicBezTo>
                  <a:cubicBezTo>
                    <a:pt x="33" y="3426"/>
                    <a:pt x="395" y="4133"/>
                    <a:pt x="831" y="4766"/>
                  </a:cubicBezTo>
                  <a:cubicBezTo>
                    <a:pt x="1239" y="5361"/>
                    <a:pt x="1715" y="5911"/>
                    <a:pt x="2253" y="6393"/>
                  </a:cubicBezTo>
                  <a:cubicBezTo>
                    <a:pt x="2770" y="6851"/>
                    <a:pt x="3348" y="7287"/>
                    <a:pt x="4073" y="7297"/>
                  </a:cubicBezTo>
                  <a:cubicBezTo>
                    <a:pt x="4083" y="7297"/>
                    <a:pt x="4092" y="7297"/>
                    <a:pt x="4102" y="7297"/>
                  </a:cubicBezTo>
                  <a:cubicBezTo>
                    <a:pt x="4614" y="7297"/>
                    <a:pt x="5101" y="7069"/>
                    <a:pt x="5379" y="6654"/>
                  </a:cubicBezTo>
                  <a:cubicBezTo>
                    <a:pt x="5381" y="6655"/>
                    <a:pt x="5383" y="6655"/>
                    <a:pt x="5385" y="6655"/>
                  </a:cubicBezTo>
                  <a:cubicBezTo>
                    <a:pt x="5430" y="6655"/>
                    <a:pt x="5578" y="6455"/>
                    <a:pt x="5610" y="6411"/>
                  </a:cubicBezTo>
                  <a:cubicBezTo>
                    <a:pt x="5912" y="5939"/>
                    <a:pt x="5999" y="5623"/>
                    <a:pt x="6114" y="5077"/>
                  </a:cubicBezTo>
                  <a:cubicBezTo>
                    <a:pt x="6237" y="4504"/>
                    <a:pt x="6196" y="3958"/>
                    <a:pt x="6182" y="3376"/>
                  </a:cubicBezTo>
                  <a:cubicBezTo>
                    <a:pt x="6154" y="2247"/>
                    <a:pt x="5885" y="1051"/>
                    <a:pt x="5269" y="92"/>
                  </a:cubicBezTo>
                  <a:cubicBezTo>
                    <a:pt x="5228" y="28"/>
                    <a:pt x="5170" y="1"/>
                    <a:pt x="5114"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0" name="Google Shape;3700;p46"/>
          <p:cNvGrpSpPr/>
          <p:nvPr/>
        </p:nvGrpSpPr>
        <p:grpSpPr>
          <a:xfrm rot="-2700000">
            <a:off x="8002785" y="3229234"/>
            <a:ext cx="1699683" cy="2389763"/>
            <a:chOff x="5629850" y="1590975"/>
            <a:chExt cx="388875" cy="546725"/>
          </a:xfrm>
        </p:grpSpPr>
        <p:sp>
          <p:nvSpPr>
            <p:cNvPr id="3701" name="Google Shape;3701;p46"/>
            <p:cNvSpPr/>
            <p:nvPr/>
          </p:nvSpPr>
          <p:spPr>
            <a:xfrm>
              <a:off x="5629850" y="1590975"/>
              <a:ext cx="388875" cy="484900"/>
            </a:xfrm>
            <a:custGeom>
              <a:avLst/>
              <a:gdLst/>
              <a:ahLst/>
              <a:cxnLst/>
              <a:rect l="l" t="t" r="r" b="b"/>
              <a:pathLst>
                <a:path w="15555" h="19396" extrusionOk="0">
                  <a:moveTo>
                    <a:pt x="3987" y="5494"/>
                  </a:moveTo>
                  <a:cubicBezTo>
                    <a:pt x="4097" y="5494"/>
                    <a:pt x="5265" y="5692"/>
                    <a:pt x="5897" y="6173"/>
                  </a:cubicBezTo>
                  <a:cubicBezTo>
                    <a:pt x="6244" y="6435"/>
                    <a:pt x="6585" y="7035"/>
                    <a:pt x="6437" y="7242"/>
                  </a:cubicBezTo>
                  <a:cubicBezTo>
                    <a:pt x="6398" y="7296"/>
                    <a:pt x="6312" y="7319"/>
                    <a:pt x="6198" y="7319"/>
                  </a:cubicBezTo>
                  <a:cubicBezTo>
                    <a:pt x="5871" y="7319"/>
                    <a:pt x="5318" y="7134"/>
                    <a:pt x="5016" y="6994"/>
                  </a:cubicBezTo>
                  <a:cubicBezTo>
                    <a:pt x="4570" y="6797"/>
                    <a:pt x="4030" y="6352"/>
                    <a:pt x="3837" y="6090"/>
                  </a:cubicBezTo>
                  <a:cubicBezTo>
                    <a:pt x="3681" y="5875"/>
                    <a:pt x="3630" y="5513"/>
                    <a:pt x="3984" y="5494"/>
                  </a:cubicBezTo>
                  <a:cubicBezTo>
                    <a:pt x="3985" y="5494"/>
                    <a:pt x="3986" y="5494"/>
                    <a:pt x="3987" y="5494"/>
                  </a:cubicBezTo>
                  <a:close/>
                  <a:moveTo>
                    <a:pt x="6515" y="1"/>
                  </a:moveTo>
                  <a:cubicBezTo>
                    <a:pt x="6515" y="1"/>
                    <a:pt x="5969" y="1601"/>
                    <a:pt x="5717" y="1747"/>
                  </a:cubicBezTo>
                  <a:cubicBezTo>
                    <a:pt x="5470" y="1895"/>
                    <a:pt x="6337" y="2050"/>
                    <a:pt x="6717" y="2687"/>
                  </a:cubicBezTo>
                  <a:cubicBezTo>
                    <a:pt x="7097" y="3330"/>
                    <a:pt x="7235" y="3729"/>
                    <a:pt x="7125" y="3885"/>
                  </a:cubicBezTo>
                  <a:cubicBezTo>
                    <a:pt x="7102" y="3917"/>
                    <a:pt x="7059" y="3932"/>
                    <a:pt x="7001" y="3932"/>
                  </a:cubicBezTo>
                  <a:cubicBezTo>
                    <a:pt x="6781" y="3932"/>
                    <a:pt x="6355" y="3715"/>
                    <a:pt x="6130" y="3449"/>
                  </a:cubicBezTo>
                  <a:cubicBezTo>
                    <a:pt x="5846" y="3114"/>
                    <a:pt x="5336" y="2367"/>
                    <a:pt x="5241" y="2037"/>
                  </a:cubicBezTo>
                  <a:cubicBezTo>
                    <a:pt x="5241" y="2037"/>
                    <a:pt x="4401" y="2573"/>
                    <a:pt x="3717" y="3358"/>
                  </a:cubicBezTo>
                  <a:cubicBezTo>
                    <a:pt x="3457" y="3660"/>
                    <a:pt x="3218" y="3999"/>
                    <a:pt x="3057" y="4357"/>
                  </a:cubicBezTo>
                  <a:cubicBezTo>
                    <a:pt x="2961" y="4573"/>
                    <a:pt x="2879" y="4738"/>
                    <a:pt x="2801" y="4871"/>
                  </a:cubicBezTo>
                  <a:cubicBezTo>
                    <a:pt x="2411" y="5536"/>
                    <a:pt x="2200" y="5375"/>
                    <a:pt x="1755" y="6347"/>
                  </a:cubicBezTo>
                  <a:cubicBezTo>
                    <a:pt x="1567" y="6755"/>
                    <a:pt x="1412" y="7117"/>
                    <a:pt x="1292" y="7439"/>
                  </a:cubicBezTo>
                  <a:cubicBezTo>
                    <a:pt x="1063" y="8035"/>
                    <a:pt x="953" y="8476"/>
                    <a:pt x="1003" y="8723"/>
                  </a:cubicBezTo>
                  <a:cubicBezTo>
                    <a:pt x="1076" y="9098"/>
                    <a:pt x="2195" y="10057"/>
                    <a:pt x="3030" y="10434"/>
                  </a:cubicBezTo>
                  <a:cubicBezTo>
                    <a:pt x="3402" y="10599"/>
                    <a:pt x="3855" y="10749"/>
                    <a:pt x="4259" y="10901"/>
                  </a:cubicBezTo>
                  <a:cubicBezTo>
                    <a:pt x="4768" y="11094"/>
                    <a:pt x="5203" y="11291"/>
                    <a:pt x="5300" y="11543"/>
                  </a:cubicBezTo>
                  <a:cubicBezTo>
                    <a:pt x="5456" y="11928"/>
                    <a:pt x="5249" y="12043"/>
                    <a:pt x="4809" y="12093"/>
                  </a:cubicBezTo>
                  <a:cubicBezTo>
                    <a:pt x="4734" y="12101"/>
                    <a:pt x="4646" y="12107"/>
                    <a:pt x="4546" y="12107"/>
                  </a:cubicBezTo>
                  <a:cubicBezTo>
                    <a:pt x="4029" y="12107"/>
                    <a:pt x="3202" y="11958"/>
                    <a:pt x="2333" y="11255"/>
                  </a:cubicBezTo>
                  <a:cubicBezTo>
                    <a:pt x="2017" y="10997"/>
                    <a:pt x="1746" y="10741"/>
                    <a:pt x="1522" y="10512"/>
                  </a:cubicBezTo>
                  <a:cubicBezTo>
                    <a:pt x="1016" y="9989"/>
                    <a:pt x="756" y="9594"/>
                    <a:pt x="756" y="9594"/>
                  </a:cubicBezTo>
                  <a:cubicBezTo>
                    <a:pt x="756" y="9594"/>
                    <a:pt x="576" y="9975"/>
                    <a:pt x="434" y="10507"/>
                  </a:cubicBezTo>
                  <a:cubicBezTo>
                    <a:pt x="402" y="10622"/>
                    <a:pt x="375" y="10741"/>
                    <a:pt x="352" y="10865"/>
                  </a:cubicBezTo>
                  <a:cubicBezTo>
                    <a:pt x="214" y="11585"/>
                    <a:pt x="214" y="11896"/>
                    <a:pt x="260" y="12520"/>
                  </a:cubicBezTo>
                  <a:cubicBezTo>
                    <a:pt x="305" y="13143"/>
                    <a:pt x="1268" y="14286"/>
                    <a:pt x="2168" y="14487"/>
                  </a:cubicBezTo>
                  <a:cubicBezTo>
                    <a:pt x="2987" y="14673"/>
                    <a:pt x="4370" y="14845"/>
                    <a:pt x="4880" y="14845"/>
                  </a:cubicBezTo>
                  <a:cubicBezTo>
                    <a:pt x="4927" y="14845"/>
                    <a:pt x="4966" y="14844"/>
                    <a:pt x="4997" y="14840"/>
                  </a:cubicBezTo>
                  <a:cubicBezTo>
                    <a:pt x="5064" y="14833"/>
                    <a:pt x="5139" y="14830"/>
                    <a:pt x="5219" y="14830"/>
                  </a:cubicBezTo>
                  <a:cubicBezTo>
                    <a:pt x="5597" y="14830"/>
                    <a:pt x="6066" y="14914"/>
                    <a:pt x="6084" y="15134"/>
                  </a:cubicBezTo>
                  <a:cubicBezTo>
                    <a:pt x="6094" y="15272"/>
                    <a:pt x="6024" y="15359"/>
                    <a:pt x="5874" y="15418"/>
                  </a:cubicBezTo>
                  <a:cubicBezTo>
                    <a:pt x="5717" y="15482"/>
                    <a:pt x="5465" y="15515"/>
                    <a:pt x="5121" y="15528"/>
                  </a:cubicBezTo>
                  <a:cubicBezTo>
                    <a:pt x="4957" y="15535"/>
                    <a:pt x="4795" y="15538"/>
                    <a:pt x="4635" y="15538"/>
                  </a:cubicBezTo>
                  <a:cubicBezTo>
                    <a:pt x="3926" y="15538"/>
                    <a:pt x="3265" y="15471"/>
                    <a:pt x="2760" y="15317"/>
                  </a:cubicBezTo>
                  <a:cubicBezTo>
                    <a:pt x="2567" y="15258"/>
                    <a:pt x="2402" y="15189"/>
                    <a:pt x="2259" y="15107"/>
                  </a:cubicBezTo>
                  <a:cubicBezTo>
                    <a:pt x="1664" y="14754"/>
                    <a:pt x="315" y="13919"/>
                    <a:pt x="108" y="13672"/>
                  </a:cubicBezTo>
                  <a:cubicBezTo>
                    <a:pt x="100" y="13662"/>
                    <a:pt x="92" y="13657"/>
                    <a:pt x="86" y="13657"/>
                  </a:cubicBezTo>
                  <a:cubicBezTo>
                    <a:pt x="0" y="13657"/>
                    <a:pt x="218" y="14681"/>
                    <a:pt x="540" y="15625"/>
                  </a:cubicBezTo>
                  <a:cubicBezTo>
                    <a:pt x="724" y="16170"/>
                    <a:pt x="944" y="16684"/>
                    <a:pt x="1158" y="16959"/>
                  </a:cubicBezTo>
                  <a:cubicBezTo>
                    <a:pt x="1296" y="17129"/>
                    <a:pt x="1467" y="17317"/>
                    <a:pt x="1659" y="17505"/>
                  </a:cubicBezTo>
                  <a:cubicBezTo>
                    <a:pt x="2397" y="18234"/>
                    <a:pt x="3429" y="19014"/>
                    <a:pt x="3819" y="19192"/>
                  </a:cubicBezTo>
                  <a:cubicBezTo>
                    <a:pt x="4184" y="19361"/>
                    <a:pt x="5220" y="19395"/>
                    <a:pt x="5817" y="19395"/>
                  </a:cubicBezTo>
                  <a:cubicBezTo>
                    <a:pt x="5856" y="19395"/>
                    <a:pt x="5893" y="19395"/>
                    <a:pt x="5929" y="19395"/>
                  </a:cubicBezTo>
                  <a:cubicBezTo>
                    <a:pt x="6896" y="19385"/>
                    <a:pt x="7493" y="18615"/>
                    <a:pt x="7817" y="17986"/>
                  </a:cubicBezTo>
                  <a:cubicBezTo>
                    <a:pt x="7982" y="17670"/>
                    <a:pt x="8079" y="17391"/>
                    <a:pt x="8116" y="17266"/>
                  </a:cubicBezTo>
                  <a:cubicBezTo>
                    <a:pt x="8166" y="17097"/>
                    <a:pt x="8249" y="17023"/>
                    <a:pt x="8322" y="16995"/>
                  </a:cubicBezTo>
                  <a:cubicBezTo>
                    <a:pt x="8339" y="16989"/>
                    <a:pt x="8356" y="16986"/>
                    <a:pt x="8373" y="16986"/>
                  </a:cubicBezTo>
                  <a:cubicBezTo>
                    <a:pt x="8438" y="16986"/>
                    <a:pt x="8496" y="17032"/>
                    <a:pt x="8511" y="17101"/>
                  </a:cubicBezTo>
                  <a:cubicBezTo>
                    <a:pt x="8538" y="17230"/>
                    <a:pt x="8593" y="17463"/>
                    <a:pt x="8685" y="17716"/>
                  </a:cubicBezTo>
                  <a:cubicBezTo>
                    <a:pt x="8868" y="18244"/>
                    <a:pt x="9207" y="18872"/>
                    <a:pt x="9771" y="18945"/>
                  </a:cubicBezTo>
                  <a:cubicBezTo>
                    <a:pt x="9853" y="18955"/>
                    <a:pt x="9938" y="18959"/>
                    <a:pt x="10026" y="18959"/>
                  </a:cubicBezTo>
                  <a:cubicBezTo>
                    <a:pt x="10765" y="18959"/>
                    <a:pt x="11717" y="18623"/>
                    <a:pt x="12573" y="18115"/>
                  </a:cubicBezTo>
                  <a:cubicBezTo>
                    <a:pt x="12848" y="17950"/>
                    <a:pt x="13115" y="17766"/>
                    <a:pt x="13358" y="17573"/>
                  </a:cubicBezTo>
                  <a:cubicBezTo>
                    <a:pt x="13908" y="17139"/>
                    <a:pt x="14394" y="16496"/>
                    <a:pt x="14761" y="15748"/>
                  </a:cubicBezTo>
                  <a:cubicBezTo>
                    <a:pt x="15265" y="14735"/>
                    <a:pt x="15555" y="13543"/>
                    <a:pt x="15481" y="12451"/>
                  </a:cubicBezTo>
                  <a:cubicBezTo>
                    <a:pt x="15477" y="12406"/>
                    <a:pt x="15472" y="12355"/>
                    <a:pt x="15467" y="12309"/>
                  </a:cubicBezTo>
                  <a:lnTo>
                    <a:pt x="15320" y="11598"/>
                  </a:lnTo>
                  <a:cubicBezTo>
                    <a:pt x="15320" y="11598"/>
                    <a:pt x="15022" y="12043"/>
                    <a:pt x="14592" y="12529"/>
                  </a:cubicBezTo>
                  <a:cubicBezTo>
                    <a:pt x="14261" y="12910"/>
                    <a:pt x="13853" y="13308"/>
                    <a:pt x="13440" y="13547"/>
                  </a:cubicBezTo>
                  <a:cubicBezTo>
                    <a:pt x="12645" y="14011"/>
                    <a:pt x="11496" y="14558"/>
                    <a:pt x="10859" y="14558"/>
                  </a:cubicBezTo>
                  <a:cubicBezTo>
                    <a:pt x="10659" y="14558"/>
                    <a:pt x="10509" y="14504"/>
                    <a:pt x="10437" y="14377"/>
                  </a:cubicBezTo>
                  <a:cubicBezTo>
                    <a:pt x="10194" y="13947"/>
                    <a:pt x="11840" y="13473"/>
                    <a:pt x="13073" y="12529"/>
                  </a:cubicBezTo>
                  <a:cubicBezTo>
                    <a:pt x="13091" y="12516"/>
                    <a:pt x="13110" y="12502"/>
                    <a:pt x="13123" y="12488"/>
                  </a:cubicBezTo>
                  <a:cubicBezTo>
                    <a:pt x="14362" y="11520"/>
                    <a:pt x="15224" y="10906"/>
                    <a:pt x="15320" y="10315"/>
                  </a:cubicBezTo>
                  <a:cubicBezTo>
                    <a:pt x="15394" y="9888"/>
                    <a:pt x="15352" y="9329"/>
                    <a:pt x="15123" y="8631"/>
                  </a:cubicBezTo>
                  <a:cubicBezTo>
                    <a:pt x="15036" y="8365"/>
                    <a:pt x="14922" y="8080"/>
                    <a:pt x="14774" y="7778"/>
                  </a:cubicBezTo>
                  <a:cubicBezTo>
                    <a:pt x="14490" y="7182"/>
                    <a:pt x="13913" y="6338"/>
                    <a:pt x="13436" y="5682"/>
                  </a:cubicBezTo>
                  <a:cubicBezTo>
                    <a:pt x="13028" y="5119"/>
                    <a:pt x="12693" y="4692"/>
                    <a:pt x="12693" y="4692"/>
                  </a:cubicBezTo>
                  <a:cubicBezTo>
                    <a:pt x="12693" y="4692"/>
                    <a:pt x="12610" y="5164"/>
                    <a:pt x="12450" y="5779"/>
                  </a:cubicBezTo>
                  <a:cubicBezTo>
                    <a:pt x="12294" y="6366"/>
                    <a:pt x="12060" y="7085"/>
                    <a:pt x="11743" y="7640"/>
                  </a:cubicBezTo>
                  <a:cubicBezTo>
                    <a:pt x="11587" y="7911"/>
                    <a:pt x="11367" y="8255"/>
                    <a:pt x="11115" y="8581"/>
                  </a:cubicBezTo>
                  <a:cubicBezTo>
                    <a:pt x="10701" y="9125"/>
                    <a:pt x="10202" y="9615"/>
                    <a:pt x="9811" y="9615"/>
                  </a:cubicBezTo>
                  <a:cubicBezTo>
                    <a:pt x="9717" y="9615"/>
                    <a:pt x="9629" y="9587"/>
                    <a:pt x="9551" y="9526"/>
                  </a:cubicBezTo>
                  <a:cubicBezTo>
                    <a:pt x="9377" y="9388"/>
                    <a:pt x="9349" y="9149"/>
                    <a:pt x="9419" y="8861"/>
                  </a:cubicBezTo>
                  <a:cubicBezTo>
                    <a:pt x="9578" y="8154"/>
                    <a:pt x="10299" y="7164"/>
                    <a:pt x="10771" y="6696"/>
                  </a:cubicBezTo>
                  <a:cubicBezTo>
                    <a:pt x="10996" y="6476"/>
                    <a:pt x="11381" y="6141"/>
                    <a:pt x="11707" y="5792"/>
                  </a:cubicBezTo>
                  <a:lnTo>
                    <a:pt x="11711" y="5792"/>
                  </a:lnTo>
                  <a:cubicBezTo>
                    <a:pt x="11978" y="5504"/>
                    <a:pt x="12202" y="5206"/>
                    <a:pt x="12257" y="4954"/>
                  </a:cubicBezTo>
                  <a:cubicBezTo>
                    <a:pt x="12385" y="4384"/>
                    <a:pt x="12073" y="3760"/>
                    <a:pt x="11642" y="3390"/>
                  </a:cubicBezTo>
                  <a:cubicBezTo>
                    <a:pt x="11633" y="3385"/>
                    <a:pt x="11624" y="3375"/>
                    <a:pt x="11614" y="3366"/>
                  </a:cubicBezTo>
                  <a:cubicBezTo>
                    <a:pt x="11174" y="2995"/>
                    <a:pt x="10312" y="2408"/>
                    <a:pt x="10312" y="2408"/>
                  </a:cubicBezTo>
                  <a:cubicBezTo>
                    <a:pt x="10312" y="2408"/>
                    <a:pt x="10202" y="3385"/>
                    <a:pt x="9891" y="3967"/>
                  </a:cubicBezTo>
                  <a:cubicBezTo>
                    <a:pt x="9872" y="3995"/>
                    <a:pt x="9853" y="4027"/>
                    <a:pt x="9840" y="4054"/>
                  </a:cubicBezTo>
                  <a:cubicBezTo>
                    <a:pt x="9588" y="4445"/>
                    <a:pt x="9052" y="5163"/>
                    <a:pt x="8697" y="5163"/>
                  </a:cubicBezTo>
                  <a:cubicBezTo>
                    <a:pt x="8638" y="5163"/>
                    <a:pt x="8585" y="5143"/>
                    <a:pt x="8538" y="5100"/>
                  </a:cubicBezTo>
                  <a:cubicBezTo>
                    <a:pt x="8340" y="4922"/>
                    <a:pt x="8501" y="4545"/>
                    <a:pt x="8771" y="4164"/>
                  </a:cubicBezTo>
                  <a:cubicBezTo>
                    <a:pt x="8960" y="3898"/>
                    <a:pt x="9203" y="3628"/>
                    <a:pt x="9409" y="3417"/>
                  </a:cubicBezTo>
                  <a:cubicBezTo>
                    <a:pt x="9918" y="2907"/>
                    <a:pt x="10065" y="2289"/>
                    <a:pt x="9908" y="2109"/>
                  </a:cubicBezTo>
                  <a:cubicBezTo>
                    <a:pt x="9753" y="1931"/>
                    <a:pt x="7923" y="1165"/>
                    <a:pt x="7290" y="794"/>
                  </a:cubicBezTo>
                  <a:cubicBezTo>
                    <a:pt x="6727" y="464"/>
                    <a:pt x="6515" y="1"/>
                    <a:pt x="6515"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46"/>
            <p:cNvSpPr/>
            <p:nvPr/>
          </p:nvSpPr>
          <p:spPr>
            <a:xfrm>
              <a:off x="5699850" y="1674900"/>
              <a:ext cx="239625" cy="60900"/>
            </a:xfrm>
            <a:custGeom>
              <a:avLst/>
              <a:gdLst/>
              <a:ahLst/>
              <a:cxnLst/>
              <a:rect l="l" t="t" r="r" b="b"/>
              <a:pathLst>
                <a:path w="9585" h="2436" extrusionOk="0">
                  <a:moveTo>
                    <a:pt x="917" y="1"/>
                  </a:moveTo>
                  <a:cubicBezTo>
                    <a:pt x="657" y="303"/>
                    <a:pt x="418" y="642"/>
                    <a:pt x="257" y="1000"/>
                  </a:cubicBezTo>
                  <a:cubicBezTo>
                    <a:pt x="161" y="1216"/>
                    <a:pt x="79" y="1381"/>
                    <a:pt x="1" y="1514"/>
                  </a:cubicBezTo>
                  <a:cubicBezTo>
                    <a:pt x="2959" y="1775"/>
                    <a:pt x="5935" y="2435"/>
                    <a:pt x="8907" y="2435"/>
                  </a:cubicBezTo>
                  <a:lnTo>
                    <a:pt x="8911" y="2435"/>
                  </a:lnTo>
                  <a:cubicBezTo>
                    <a:pt x="9178" y="2147"/>
                    <a:pt x="9402" y="1849"/>
                    <a:pt x="9457" y="1597"/>
                  </a:cubicBezTo>
                  <a:cubicBezTo>
                    <a:pt x="9585" y="1027"/>
                    <a:pt x="9273" y="403"/>
                    <a:pt x="8842" y="33"/>
                  </a:cubicBezTo>
                  <a:cubicBezTo>
                    <a:pt x="8833" y="28"/>
                    <a:pt x="8824" y="18"/>
                    <a:pt x="8814" y="9"/>
                  </a:cubicBezTo>
                  <a:cubicBezTo>
                    <a:pt x="8732" y="24"/>
                    <a:pt x="8655" y="46"/>
                    <a:pt x="8577" y="69"/>
                  </a:cubicBezTo>
                  <a:cubicBezTo>
                    <a:pt x="8095" y="206"/>
                    <a:pt x="7646" y="431"/>
                    <a:pt x="7169" y="583"/>
                  </a:cubicBezTo>
                  <a:cubicBezTo>
                    <a:pt x="7146" y="592"/>
                    <a:pt x="7118" y="602"/>
                    <a:pt x="7091" y="610"/>
                  </a:cubicBezTo>
                  <a:cubicBezTo>
                    <a:pt x="7072" y="638"/>
                    <a:pt x="7053" y="670"/>
                    <a:pt x="7040" y="697"/>
                  </a:cubicBezTo>
                  <a:cubicBezTo>
                    <a:pt x="6788" y="1088"/>
                    <a:pt x="6252" y="1806"/>
                    <a:pt x="5897" y="1806"/>
                  </a:cubicBezTo>
                  <a:cubicBezTo>
                    <a:pt x="5838" y="1806"/>
                    <a:pt x="5785" y="1786"/>
                    <a:pt x="5738" y="1743"/>
                  </a:cubicBezTo>
                  <a:cubicBezTo>
                    <a:pt x="5540" y="1565"/>
                    <a:pt x="5701" y="1188"/>
                    <a:pt x="5971" y="807"/>
                  </a:cubicBezTo>
                  <a:lnTo>
                    <a:pt x="5971" y="807"/>
                  </a:lnTo>
                  <a:cubicBezTo>
                    <a:pt x="5836" y="816"/>
                    <a:pt x="5699" y="821"/>
                    <a:pt x="5563" y="821"/>
                  </a:cubicBezTo>
                  <a:cubicBezTo>
                    <a:pt x="4036" y="821"/>
                    <a:pt x="2471" y="291"/>
                    <a:pt x="917"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46"/>
            <p:cNvSpPr/>
            <p:nvPr/>
          </p:nvSpPr>
          <p:spPr>
            <a:xfrm>
              <a:off x="5941075" y="1708250"/>
              <a:ext cx="24675" cy="27200"/>
            </a:xfrm>
            <a:custGeom>
              <a:avLst/>
              <a:gdLst/>
              <a:ahLst/>
              <a:cxnLst/>
              <a:rect l="l" t="t" r="r" b="b"/>
              <a:pathLst>
                <a:path w="987" h="1088" extrusionOk="0">
                  <a:moveTo>
                    <a:pt x="244" y="1"/>
                  </a:moveTo>
                  <a:cubicBezTo>
                    <a:pt x="244" y="1"/>
                    <a:pt x="161" y="473"/>
                    <a:pt x="1" y="1088"/>
                  </a:cubicBezTo>
                  <a:cubicBezTo>
                    <a:pt x="327" y="1074"/>
                    <a:pt x="661" y="1046"/>
                    <a:pt x="987" y="991"/>
                  </a:cubicBezTo>
                  <a:cubicBezTo>
                    <a:pt x="579" y="428"/>
                    <a:pt x="244" y="1"/>
                    <a:pt x="244"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46"/>
            <p:cNvSpPr/>
            <p:nvPr/>
          </p:nvSpPr>
          <p:spPr>
            <a:xfrm>
              <a:off x="5640700" y="1830800"/>
              <a:ext cx="27200" cy="22975"/>
            </a:xfrm>
            <a:custGeom>
              <a:avLst/>
              <a:gdLst/>
              <a:ahLst/>
              <a:cxnLst/>
              <a:rect l="l" t="t" r="r" b="b"/>
              <a:pathLst>
                <a:path w="1088" h="919" extrusionOk="0">
                  <a:moveTo>
                    <a:pt x="322" y="1"/>
                  </a:moveTo>
                  <a:cubicBezTo>
                    <a:pt x="322" y="1"/>
                    <a:pt x="142" y="382"/>
                    <a:pt x="0" y="914"/>
                  </a:cubicBezTo>
                  <a:cubicBezTo>
                    <a:pt x="156" y="902"/>
                    <a:pt x="314" y="897"/>
                    <a:pt x="473" y="897"/>
                  </a:cubicBezTo>
                  <a:cubicBezTo>
                    <a:pt x="677" y="897"/>
                    <a:pt x="883" y="906"/>
                    <a:pt x="1088" y="919"/>
                  </a:cubicBezTo>
                  <a:cubicBezTo>
                    <a:pt x="582" y="396"/>
                    <a:pt x="322" y="1"/>
                    <a:pt x="322"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46"/>
            <p:cNvSpPr/>
            <p:nvPr/>
          </p:nvSpPr>
          <p:spPr>
            <a:xfrm>
              <a:off x="5653650" y="1776925"/>
              <a:ext cx="361050" cy="127300"/>
            </a:xfrm>
            <a:custGeom>
              <a:avLst/>
              <a:gdLst/>
              <a:ahLst/>
              <a:cxnLst/>
              <a:rect l="l" t="t" r="r" b="b"/>
              <a:pathLst>
                <a:path w="14442" h="5092" extrusionOk="0">
                  <a:moveTo>
                    <a:pt x="340" y="1"/>
                  </a:moveTo>
                  <a:cubicBezTo>
                    <a:pt x="111" y="597"/>
                    <a:pt x="1" y="1038"/>
                    <a:pt x="51" y="1285"/>
                  </a:cubicBezTo>
                  <a:cubicBezTo>
                    <a:pt x="124" y="1660"/>
                    <a:pt x="1243" y="2619"/>
                    <a:pt x="2078" y="2996"/>
                  </a:cubicBezTo>
                  <a:cubicBezTo>
                    <a:pt x="2450" y="3161"/>
                    <a:pt x="2903" y="3311"/>
                    <a:pt x="3307" y="3463"/>
                  </a:cubicBezTo>
                  <a:cubicBezTo>
                    <a:pt x="6255" y="4037"/>
                    <a:pt x="9191" y="4949"/>
                    <a:pt x="12121" y="5091"/>
                  </a:cubicBezTo>
                  <a:cubicBezTo>
                    <a:pt x="12139" y="5078"/>
                    <a:pt x="12158" y="5064"/>
                    <a:pt x="12171" y="5050"/>
                  </a:cubicBezTo>
                  <a:cubicBezTo>
                    <a:pt x="13410" y="4082"/>
                    <a:pt x="14272" y="3468"/>
                    <a:pt x="14368" y="2877"/>
                  </a:cubicBezTo>
                  <a:cubicBezTo>
                    <a:pt x="14442" y="2450"/>
                    <a:pt x="14400" y="1891"/>
                    <a:pt x="14171" y="1193"/>
                  </a:cubicBezTo>
                  <a:cubicBezTo>
                    <a:pt x="13472" y="1061"/>
                    <a:pt x="12761" y="993"/>
                    <a:pt x="12049" y="993"/>
                  </a:cubicBezTo>
                  <a:cubicBezTo>
                    <a:pt x="11775" y="993"/>
                    <a:pt x="11501" y="1003"/>
                    <a:pt x="11227" y="1023"/>
                  </a:cubicBezTo>
                  <a:cubicBezTo>
                    <a:pt x="10874" y="1051"/>
                    <a:pt x="10520" y="1093"/>
                    <a:pt x="10163" y="1143"/>
                  </a:cubicBezTo>
                  <a:cubicBezTo>
                    <a:pt x="9749" y="1687"/>
                    <a:pt x="9250" y="2177"/>
                    <a:pt x="8859" y="2177"/>
                  </a:cubicBezTo>
                  <a:cubicBezTo>
                    <a:pt x="8765" y="2177"/>
                    <a:pt x="8677" y="2149"/>
                    <a:pt x="8599" y="2088"/>
                  </a:cubicBezTo>
                  <a:cubicBezTo>
                    <a:pt x="8425" y="1950"/>
                    <a:pt x="8397" y="1711"/>
                    <a:pt x="8467" y="1423"/>
                  </a:cubicBezTo>
                  <a:lnTo>
                    <a:pt x="8467" y="1423"/>
                  </a:lnTo>
                  <a:cubicBezTo>
                    <a:pt x="7696" y="1549"/>
                    <a:pt x="6929" y="1653"/>
                    <a:pt x="6170" y="1653"/>
                  </a:cubicBezTo>
                  <a:cubicBezTo>
                    <a:pt x="5578" y="1653"/>
                    <a:pt x="4991" y="1590"/>
                    <a:pt x="4412" y="1423"/>
                  </a:cubicBezTo>
                  <a:cubicBezTo>
                    <a:pt x="3444" y="1143"/>
                    <a:pt x="2573" y="583"/>
                    <a:pt x="1615" y="267"/>
                  </a:cubicBezTo>
                  <a:cubicBezTo>
                    <a:pt x="1203" y="134"/>
                    <a:pt x="771" y="43"/>
                    <a:pt x="340"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46"/>
            <p:cNvSpPr/>
            <p:nvPr/>
          </p:nvSpPr>
          <p:spPr>
            <a:xfrm>
              <a:off x="5643325" y="1973375"/>
              <a:ext cx="355575" cy="73225"/>
            </a:xfrm>
            <a:custGeom>
              <a:avLst/>
              <a:gdLst/>
              <a:ahLst/>
              <a:cxnLst/>
              <a:rect l="l" t="t" r="r" b="b"/>
              <a:pathLst>
                <a:path w="14223" h="2929" extrusionOk="0">
                  <a:moveTo>
                    <a:pt x="3117" y="0"/>
                  </a:moveTo>
                  <a:cubicBezTo>
                    <a:pt x="2849" y="0"/>
                    <a:pt x="2580" y="6"/>
                    <a:pt x="2312" y="17"/>
                  </a:cubicBezTo>
                  <a:cubicBezTo>
                    <a:pt x="2280" y="17"/>
                    <a:pt x="2253" y="21"/>
                    <a:pt x="2221" y="21"/>
                  </a:cubicBezTo>
                  <a:cubicBezTo>
                    <a:pt x="1487" y="58"/>
                    <a:pt x="729" y="150"/>
                    <a:pt x="1" y="329"/>
                  </a:cubicBezTo>
                  <a:cubicBezTo>
                    <a:pt x="185" y="874"/>
                    <a:pt x="405" y="1388"/>
                    <a:pt x="619" y="1663"/>
                  </a:cubicBezTo>
                  <a:cubicBezTo>
                    <a:pt x="757" y="1833"/>
                    <a:pt x="928" y="2021"/>
                    <a:pt x="1120" y="2209"/>
                  </a:cubicBezTo>
                  <a:cubicBezTo>
                    <a:pt x="1425" y="2146"/>
                    <a:pt x="1737" y="2114"/>
                    <a:pt x="2049" y="2114"/>
                  </a:cubicBezTo>
                  <a:cubicBezTo>
                    <a:pt x="2282" y="2114"/>
                    <a:pt x="2514" y="2132"/>
                    <a:pt x="2744" y="2167"/>
                  </a:cubicBezTo>
                  <a:cubicBezTo>
                    <a:pt x="3863" y="2341"/>
                    <a:pt x="4935" y="2928"/>
                    <a:pt x="6049" y="2928"/>
                  </a:cubicBezTo>
                  <a:cubicBezTo>
                    <a:pt x="6171" y="2928"/>
                    <a:pt x="6293" y="2921"/>
                    <a:pt x="6416" y="2906"/>
                  </a:cubicBezTo>
                  <a:cubicBezTo>
                    <a:pt x="6710" y="2869"/>
                    <a:pt x="6994" y="2787"/>
                    <a:pt x="7278" y="2690"/>
                  </a:cubicBezTo>
                  <a:cubicBezTo>
                    <a:pt x="7443" y="2374"/>
                    <a:pt x="7540" y="2095"/>
                    <a:pt x="7577" y="1970"/>
                  </a:cubicBezTo>
                  <a:cubicBezTo>
                    <a:pt x="7627" y="1801"/>
                    <a:pt x="7710" y="1727"/>
                    <a:pt x="7783" y="1699"/>
                  </a:cubicBezTo>
                  <a:cubicBezTo>
                    <a:pt x="7800" y="1693"/>
                    <a:pt x="7817" y="1690"/>
                    <a:pt x="7834" y="1690"/>
                  </a:cubicBezTo>
                  <a:cubicBezTo>
                    <a:pt x="7899" y="1690"/>
                    <a:pt x="7957" y="1736"/>
                    <a:pt x="7972" y="1805"/>
                  </a:cubicBezTo>
                  <a:cubicBezTo>
                    <a:pt x="7999" y="1934"/>
                    <a:pt x="8054" y="2167"/>
                    <a:pt x="8146" y="2420"/>
                  </a:cubicBezTo>
                  <a:cubicBezTo>
                    <a:pt x="8186" y="2410"/>
                    <a:pt x="8228" y="2402"/>
                    <a:pt x="8274" y="2393"/>
                  </a:cubicBezTo>
                  <a:cubicBezTo>
                    <a:pt x="8562" y="2331"/>
                    <a:pt x="8851" y="2304"/>
                    <a:pt x="9141" y="2304"/>
                  </a:cubicBezTo>
                  <a:cubicBezTo>
                    <a:pt x="10050" y="2304"/>
                    <a:pt x="10967" y="2562"/>
                    <a:pt x="11860" y="2778"/>
                  </a:cubicBezTo>
                  <a:cubicBezTo>
                    <a:pt x="11920" y="2791"/>
                    <a:pt x="11975" y="2806"/>
                    <a:pt x="12034" y="2819"/>
                  </a:cubicBezTo>
                  <a:cubicBezTo>
                    <a:pt x="12309" y="2654"/>
                    <a:pt x="12576" y="2470"/>
                    <a:pt x="12819" y="2277"/>
                  </a:cubicBezTo>
                  <a:cubicBezTo>
                    <a:pt x="13369" y="1843"/>
                    <a:pt x="13855" y="1200"/>
                    <a:pt x="14222" y="452"/>
                  </a:cubicBezTo>
                  <a:lnTo>
                    <a:pt x="14222" y="452"/>
                  </a:lnTo>
                  <a:cubicBezTo>
                    <a:pt x="13469" y="696"/>
                    <a:pt x="12718" y="952"/>
                    <a:pt x="11934" y="1045"/>
                  </a:cubicBezTo>
                  <a:cubicBezTo>
                    <a:pt x="11687" y="1074"/>
                    <a:pt x="11441" y="1088"/>
                    <a:pt x="11195" y="1088"/>
                  </a:cubicBezTo>
                  <a:cubicBezTo>
                    <a:pt x="9808" y="1088"/>
                    <a:pt x="8430" y="665"/>
                    <a:pt x="7058" y="389"/>
                  </a:cubicBezTo>
                  <a:cubicBezTo>
                    <a:pt x="6490" y="274"/>
                    <a:pt x="5912" y="186"/>
                    <a:pt x="5335" y="122"/>
                  </a:cubicBezTo>
                  <a:cubicBezTo>
                    <a:pt x="4600" y="41"/>
                    <a:pt x="3859" y="0"/>
                    <a:pt x="3117" y="0"/>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46"/>
            <p:cNvSpPr/>
            <p:nvPr/>
          </p:nvSpPr>
          <p:spPr>
            <a:xfrm>
              <a:off x="5732550" y="1633175"/>
              <a:ext cx="183325" cy="504525"/>
            </a:xfrm>
            <a:custGeom>
              <a:avLst/>
              <a:gdLst/>
              <a:ahLst/>
              <a:cxnLst/>
              <a:rect l="l" t="t" r="r" b="b"/>
              <a:pathLst>
                <a:path w="7333" h="20181" extrusionOk="0">
                  <a:moveTo>
                    <a:pt x="3059" y="1"/>
                  </a:moveTo>
                  <a:cubicBezTo>
                    <a:pt x="3059" y="1"/>
                    <a:pt x="3058" y="2"/>
                    <a:pt x="3059" y="4"/>
                  </a:cubicBezTo>
                  <a:cubicBezTo>
                    <a:pt x="3099" y="349"/>
                    <a:pt x="3311" y="857"/>
                    <a:pt x="3352" y="1202"/>
                  </a:cubicBezTo>
                  <a:cubicBezTo>
                    <a:pt x="3398" y="1545"/>
                    <a:pt x="3440" y="1890"/>
                    <a:pt x="3457" y="2238"/>
                  </a:cubicBezTo>
                  <a:cubicBezTo>
                    <a:pt x="3472" y="2546"/>
                    <a:pt x="3508" y="2848"/>
                    <a:pt x="3531" y="3155"/>
                  </a:cubicBezTo>
                  <a:cubicBezTo>
                    <a:pt x="3554" y="3463"/>
                    <a:pt x="3582" y="3765"/>
                    <a:pt x="3613" y="4072"/>
                  </a:cubicBezTo>
                  <a:cubicBezTo>
                    <a:pt x="3645" y="4356"/>
                    <a:pt x="3677" y="4641"/>
                    <a:pt x="3705" y="4930"/>
                  </a:cubicBezTo>
                  <a:cubicBezTo>
                    <a:pt x="3522" y="4595"/>
                    <a:pt x="3269" y="4311"/>
                    <a:pt x="2962" y="4091"/>
                  </a:cubicBezTo>
                  <a:cubicBezTo>
                    <a:pt x="2784" y="3962"/>
                    <a:pt x="2591" y="3852"/>
                    <a:pt x="2384" y="3770"/>
                  </a:cubicBezTo>
                  <a:cubicBezTo>
                    <a:pt x="2213" y="3704"/>
                    <a:pt x="2013" y="3628"/>
                    <a:pt x="1823" y="3628"/>
                  </a:cubicBezTo>
                  <a:cubicBezTo>
                    <a:pt x="1799" y="3628"/>
                    <a:pt x="1775" y="3629"/>
                    <a:pt x="1751" y="3632"/>
                  </a:cubicBezTo>
                  <a:cubicBezTo>
                    <a:pt x="1692" y="3636"/>
                    <a:pt x="1981" y="3825"/>
                    <a:pt x="2109" y="3866"/>
                  </a:cubicBezTo>
                  <a:cubicBezTo>
                    <a:pt x="2229" y="3907"/>
                    <a:pt x="2348" y="3953"/>
                    <a:pt x="2462" y="4013"/>
                  </a:cubicBezTo>
                  <a:cubicBezTo>
                    <a:pt x="2697" y="4132"/>
                    <a:pt x="2911" y="4288"/>
                    <a:pt x="3099" y="4481"/>
                  </a:cubicBezTo>
                  <a:cubicBezTo>
                    <a:pt x="3283" y="4669"/>
                    <a:pt x="3440" y="4898"/>
                    <a:pt x="3558" y="5137"/>
                  </a:cubicBezTo>
                  <a:cubicBezTo>
                    <a:pt x="3618" y="5251"/>
                    <a:pt x="3664" y="5374"/>
                    <a:pt x="3705" y="5499"/>
                  </a:cubicBezTo>
                  <a:cubicBezTo>
                    <a:pt x="3724" y="5558"/>
                    <a:pt x="3751" y="5618"/>
                    <a:pt x="3774" y="5677"/>
                  </a:cubicBezTo>
                  <a:cubicBezTo>
                    <a:pt x="3779" y="5760"/>
                    <a:pt x="4086" y="8204"/>
                    <a:pt x="4090" y="9429"/>
                  </a:cubicBezTo>
                  <a:cubicBezTo>
                    <a:pt x="3999" y="9315"/>
                    <a:pt x="3852" y="9195"/>
                    <a:pt x="3737" y="9099"/>
                  </a:cubicBezTo>
                  <a:cubicBezTo>
                    <a:pt x="3256" y="8686"/>
                    <a:pt x="2678" y="8415"/>
                    <a:pt x="2109" y="8145"/>
                  </a:cubicBezTo>
                  <a:cubicBezTo>
                    <a:pt x="1939" y="8062"/>
                    <a:pt x="1774" y="7971"/>
                    <a:pt x="1600" y="7906"/>
                  </a:cubicBezTo>
                  <a:cubicBezTo>
                    <a:pt x="1412" y="7838"/>
                    <a:pt x="1233" y="7755"/>
                    <a:pt x="1055" y="7672"/>
                  </a:cubicBezTo>
                  <a:cubicBezTo>
                    <a:pt x="881" y="7594"/>
                    <a:pt x="716" y="7507"/>
                    <a:pt x="550" y="7425"/>
                  </a:cubicBezTo>
                  <a:cubicBezTo>
                    <a:pt x="380" y="7338"/>
                    <a:pt x="206" y="7232"/>
                    <a:pt x="28" y="7177"/>
                  </a:cubicBezTo>
                  <a:cubicBezTo>
                    <a:pt x="27" y="7177"/>
                    <a:pt x="26" y="7177"/>
                    <a:pt x="26" y="7177"/>
                  </a:cubicBezTo>
                  <a:lnTo>
                    <a:pt x="26" y="7177"/>
                  </a:lnTo>
                  <a:cubicBezTo>
                    <a:pt x="0" y="7177"/>
                    <a:pt x="911" y="7775"/>
                    <a:pt x="1091" y="7878"/>
                  </a:cubicBezTo>
                  <a:cubicBezTo>
                    <a:pt x="1173" y="7929"/>
                    <a:pt x="1260" y="7975"/>
                    <a:pt x="1348" y="8026"/>
                  </a:cubicBezTo>
                  <a:cubicBezTo>
                    <a:pt x="1421" y="8071"/>
                    <a:pt x="1495" y="8131"/>
                    <a:pt x="1569" y="8172"/>
                  </a:cubicBezTo>
                  <a:cubicBezTo>
                    <a:pt x="1734" y="8263"/>
                    <a:pt x="1899" y="8352"/>
                    <a:pt x="2064" y="8443"/>
                  </a:cubicBezTo>
                  <a:cubicBezTo>
                    <a:pt x="2343" y="8589"/>
                    <a:pt x="2623" y="8741"/>
                    <a:pt x="2898" y="8896"/>
                  </a:cubicBezTo>
                  <a:cubicBezTo>
                    <a:pt x="3146" y="9039"/>
                    <a:pt x="3385" y="9199"/>
                    <a:pt x="3599" y="9392"/>
                  </a:cubicBezTo>
                  <a:cubicBezTo>
                    <a:pt x="3705" y="9488"/>
                    <a:pt x="3815" y="9590"/>
                    <a:pt x="3912" y="9700"/>
                  </a:cubicBezTo>
                  <a:cubicBezTo>
                    <a:pt x="3962" y="9749"/>
                    <a:pt x="4008" y="9804"/>
                    <a:pt x="4058" y="9851"/>
                  </a:cubicBezTo>
                  <a:cubicBezTo>
                    <a:pt x="4072" y="9865"/>
                    <a:pt x="4081" y="9874"/>
                    <a:pt x="4094" y="9882"/>
                  </a:cubicBezTo>
                  <a:cubicBezTo>
                    <a:pt x="4094" y="10075"/>
                    <a:pt x="4094" y="10268"/>
                    <a:pt x="4090" y="10460"/>
                  </a:cubicBezTo>
                  <a:cubicBezTo>
                    <a:pt x="4081" y="10860"/>
                    <a:pt x="4090" y="11258"/>
                    <a:pt x="4094" y="11658"/>
                  </a:cubicBezTo>
                  <a:cubicBezTo>
                    <a:pt x="4100" y="12143"/>
                    <a:pt x="4104" y="12630"/>
                    <a:pt x="4109" y="13121"/>
                  </a:cubicBezTo>
                  <a:cubicBezTo>
                    <a:pt x="3912" y="12924"/>
                    <a:pt x="3673" y="12772"/>
                    <a:pt x="3421" y="12653"/>
                  </a:cubicBezTo>
                  <a:cubicBezTo>
                    <a:pt x="3114" y="12511"/>
                    <a:pt x="2788" y="12401"/>
                    <a:pt x="2458" y="12318"/>
                  </a:cubicBezTo>
                  <a:cubicBezTo>
                    <a:pt x="2119" y="12231"/>
                    <a:pt x="1783" y="12139"/>
                    <a:pt x="1435" y="12098"/>
                  </a:cubicBezTo>
                  <a:cubicBezTo>
                    <a:pt x="1236" y="12074"/>
                    <a:pt x="1037" y="12063"/>
                    <a:pt x="838" y="12063"/>
                  </a:cubicBezTo>
                  <a:cubicBezTo>
                    <a:pt x="684" y="12063"/>
                    <a:pt x="530" y="12070"/>
                    <a:pt x="375" y="12084"/>
                  </a:cubicBezTo>
                  <a:cubicBezTo>
                    <a:pt x="307" y="12088"/>
                    <a:pt x="1173" y="12204"/>
                    <a:pt x="1545" y="12253"/>
                  </a:cubicBezTo>
                  <a:cubicBezTo>
                    <a:pt x="2191" y="12346"/>
                    <a:pt x="2765" y="12575"/>
                    <a:pt x="3352" y="12850"/>
                  </a:cubicBezTo>
                  <a:cubicBezTo>
                    <a:pt x="3618" y="12979"/>
                    <a:pt x="3880" y="13139"/>
                    <a:pt x="4067" y="13373"/>
                  </a:cubicBezTo>
                  <a:cubicBezTo>
                    <a:pt x="4081" y="13391"/>
                    <a:pt x="4100" y="13414"/>
                    <a:pt x="4113" y="13432"/>
                  </a:cubicBezTo>
                  <a:cubicBezTo>
                    <a:pt x="4113" y="13542"/>
                    <a:pt x="4113" y="13648"/>
                    <a:pt x="4118" y="13753"/>
                  </a:cubicBezTo>
                  <a:cubicBezTo>
                    <a:pt x="4122" y="14455"/>
                    <a:pt x="4132" y="15157"/>
                    <a:pt x="4109" y="15853"/>
                  </a:cubicBezTo>
                  <a:cubicBezTo>
                    <a:pt x="4090" y="16560"/>
                    <a:pt x="4049" y="17267"/>
                    <a:pt x="4003" y="17972"/>
                  </a:cubicBezTo>
                  <a:cubicBezTo>
                    <a:pt x="3980" y="18325"/>
                    <a:pt x="3962" y="18683"/>
                    <a:pt x="3939" y="19036"/>
                  </a:cubicBezTo>
                  <a:cubicBezTo>
                    <a:pt x="3929" y="19206"/>
                    <a:pt x="3921" y="19375"/>
                    <a:pt x="3921" y="19545"/>
                  </a:cubicBezTo>
                  <a:cubicBezTo>
                    <a:pt x="3925" y="19642"/>
                    <a:pt x="3925" y="19733"/>
                    <a:pt x="3935" y="19830"/>
                  </a:cubicBezTo>
                  <a:cubicBezTo>
                    <a:pt x="3944" y="19936"/>
                    <a:pt x="3971" y="20018"/>
                    <a:pt x="4031" y="20105"/>
                  </a:cubicBezTo>
                  <a:cubicBezTo>
                    <a:pt x="4069" y="20155"/>
                    <a:pt x="4123" y="20180"/>
                    <a:pt x="4177" y="20180"/>
                  </a:cubicBezTo>
                  <a:cubicBezTo>
                    <a:pt x="4226" y="20180"/>
                    <a:pt x="4275" y="20160"/>
                    <a:pt x="4315" y="20118"/>
                  </a:cubicBezTo>
                  <a:cubicBezTo>
                    <a:pt x="4356" y="20078"/>
                    <a:pt x="4393" y="20036"/>
                    <a:pt x="4416" y="19985"/>
                  </a:cubicBezTo>
                  <a:cubicBezTo>
                    <a:pt x="4443" y="19926"/>
                    <a:pt x="4452" y="19862"/>
                    <a:pt x="4466" y="19798"/>
                  </a:cubicBezTo>
                  <a:cubicBezTo>
                    <a:pt x="4490" y="19706"/>
                    <a:pt x="4498" y="19610"/>
                    <a:pt x="4513" y="19517"/>
                  </a:cubicBezTo>
                  <a:cubicBezTo>
                    <a:pt x="4545" y="19303"/>
                    <a:pt x="4549" y="19083"/>
                    <a:pt x="4562" y="18863"/>
                  </a:cubicBezTo>
                  <a:cubicBezTo>
                    <a:pt x="4581" y="18472"/>
                    <a:pt x="4604" y="18078"/>
                    <a:pt x="4608" y="17688"/>
                  </a:cubicBezTo>
                  <a:cubicBezTo>
                    <a:pt x="4627" y="16982"/>
                    <a:pt x="4623" y="16280"/>
                    <a:pt x="4632" y="15574"/>
                  </a:cubicBezTo>
                  <a:lnTo>
                    <a:pt x="4632" y="15363"/>
                  </a:lnTo>
                  <a:cubicBezTo>
                    <a:pt x="4705" y="15335"/>
                    <a:pt x="4778" y="15326"/>
                    <a:pt x="4852" y="15322"/>
                  </a:cubicBezTo>
                  <a:cubicBezTo>
                    <a:pt x="4856" y="15322"/>
                    <a:pt x="4861" y="15322"/>
                    <a:pt x="4866" y="15322"/>
                  </a:cubicBezTo>
                  <a:cubicBezTo>
                    <a:pt x="5136" y="15322"/>
                    <a:pt x="5388" y="15446"/>
                    <a:pt x="5645" y="15510"/>
                  </a:cubicBezTo>
                  <a:cubicBezTo>
                    <a:pt x="5778" y="15546"/>
                    <a:pt x="5911" y="15578"/>
                    <a:pt x="6048" y="15578"/>
                  </a:cubicBezTo>
                  <a:cubicBezTo>
                    <a:pt x="6069" y="15579"/>
                    <a:pt x="6089" y="15579"/>
                    <a:pt x="6110" y="15579"/>
                  </a:cubicBezTo>
                  <a:cubicBezTo>
                    <a:pt x="6213" y="15579"/>
                    <a:pt x="6317" y="15570"/>
                    <a:pt x="6424" y="15551"/>
                  </a:cubicBezTo>
                  <a:cubicBezTo>
                    <a:pt x="6562" y="15528"/>
                    <a:pt x="6695" y="15496"/>
                    <a:pt x="6814" y="15427"/>
                  </a:cubicBezTo>
                  <a:cubicBezTo>
                    <a:pt x="6926" y="15364"/>
                    <a:pt x="7148" y="15106"/>
                    <a:pt x="7103" y="15106"/>
                  </a:cubicBezTo>
                  <a:cubicBezTo>
                    <a:pt x="7102" y="15106"/>
                    <a:pt x="7101" y="15106"/>
                    <a:pt x="7099" y="15106"/>
                  </a:cubicBezTo>
                  <a:cubicBezTo>
                    <a:pt x="6962" y="15138"/>
                    <a:pt x="6778" y="15326"/>
                    <a:pt x="6549" y="15363"/>
                  </a:cubicBezTo>
                  <a:cubicBezTo>
                    <a:pt x="6484" y="15373"/>
                    <a:pt x="6421" y="15377"/>
                    <a:pt x="6360" y="15377"/>
                  </a:cubicBezTo>
                  <a:cubicBezTo>
                    <a:pt x="6142" y="15377"/>
                    <a:pt x="5958" y="15325"/>
                    <a:pt x="5847" y="15322"/>
                  </a:cubicBezTo>
                  <a:cubicBezTo>
                    <a:pt x="5696" y="15313"/>
                    <a:pt x="5558" y="15271"/>
                    <a:pt x="5415" y="15235"/>
                  </a:cubicBezTo>
                  <a:cubicBezTo>
                    <a:pt x="5253" y="15190"/>
                    <a:pt x="5081" y="15150"/>
                    <a:pt x="4912" y="15150"/>
                  </a:cubicBezTo>
                  <a:cubicBezTo>
                    <a:pt x="4818" y="15150"/>
                    <a:pt x="4726" y="15162"/>
                    <a:pt x="4636" y="15193"/>
                  </a:cubicBezTo>
                  <a:cubicBezTo>
                    <a:pt x="4640" y="14615"/>
                    <a:pt x="4636" y="14037"/>
                    <a:pt x="4627" y="13460"/>
                  </a:cubicBezTo>
                  <a:cubicBezTo>
                    <a:pt x="4617" y="12845"/>
                    <a:pt x="4590" y="12231"/>
                    <a:pt x="4549" y="11620"/>
                  </a:cubicBezTo>
                  <a:cubicBezTo>
                    <a:pt x="4595" y="11543"/>
                    <a:pt x="4655" y="11474"/>
                    <a:pt x="4714" y="11410"/>
                  </a:cubicBezTo>
                  <a:cubicBezTo>
                    <a:pt x="4870" y="11231"/>
                    <a:pt x="5067" y="11093"/>
                    <a:pt x="5264" y="10966"/>
                  </a:cubicBezTo>
                  <a:cubicBezTo>
                    <a:pt x="5480" y="10832"/>
                    <a:pt x="5700" y="10704"/>
                    <a:pt x="5916" y="10570"/>
                  </a:cubicBezTo>
                  <a:cubicBezTo>
                    <a:pt x="6149" y="10428"/>
                    <a:pt x="6378" y="10278"/>
                    <a:pt x="6604" y="10130"/>
                  </a:cubicBezTo>
                  <a:cubicBezTo>
                    <a:pt x="6833" y="9979"/>
                    <a:pt x="7080" y="9855"/>
                    <a:pt x="7301" y="9694"/>
                  </a:cubicBezTo>
                  <a:cubicBezTo>
                    <a:pt x="7332" y="9675"/>
                    <a:pt x="7316" y="9627"/>
                    <a:pt x="7284" y="9627"/>
                  </a:cubicBezTo>
                  <a:cubicBezTo>
                    <a:pt x="7279" y="9627"/>
                    <a:pt x="7274" y="9628"/>
                    <a:pt x="7269" y="9630"/>
                  </a:cubicBezTo>
                  <a:cubicBezTo>
                    <a:pt x="7127" y="9690"/>
                    <a:pt x="6994" y="9772"/>
                    <a:pt x="6856" y="9846"/>
                  </a:cubicBezTo>
                  <a:cubicBezTo>
                    <a:pt x="6704" y="9924"/>
                    <a:pt x="6553" y="10002"/>
                    <a:pt x="6406" y="10075"/>
                  </a:cubicBezTo>
                  <a:cubicBezTo>
                    <a:pt x="6149" y="10199"/>
                    <a:pt x="5897" y="10323"/>
                    <a:pt x="5650" y="10456"/>
                  </a:cubicBezTo>
                  <a:cubicBezTo>
                    <a:pt x="5421" y="10585"/>
                    <a:pt x="5186" y="10704"/>
                    <a:pt x="4971" y="10855"/>
                  </a:cubicBezTo>
                  <a:cubicBezTo>
                    <a:pt x="4810" y="10966"/>
                    <a:pt x="4650" y="11089"/>
                    <a:pt x="4517" y="11241"/>
                  </a:cubicBezTo>
                  <a:cubicBezTo>
                    <a:pt x="4494" y="10928"/>
                    <a:pt x="4458" y="9268"/>
                    <a:pt x="4452" y="9080"/>
                  </a:cubicBezTo>
                  <a:cubicBezTo>
                    <a:pt x="4448" y="8906"/>
                    <a:pt x="4393" y="7865"/>
                    <a:pt x="4370" y="7521"/>
                  </a:cubicBezTo>
                  <a:cubicBezTo>
                    <a:pt x="4342" y="7086"/>
                    <a:pt x="4310" y="6646"/>
                    <a:pt x="4278" y="6210"/>
                  </a:cubicBezTo>
                  <a:cubicBezTo>
                    <a:pt x="4338" y="6123"/>
                    <a:pt x="4397" y="6045"/>
                    <a:pt x="4462" y="5962"/>
                  </a:cubicBezTo>
                  <a:cubicBezTo>
                    <a:pt x="4600" y="5787"/>
                    <a:pt x="4733" y="5613"/>
                    <a:pt x="4884" y="5452"/>
                  </a:cubicBezTo>
                  <a:cubicBezTo>
                    <a:pt x="5175" y="5135"/>
                    <a:pt x="5802" y="4433"/>
                    <a:pt x="5772" y="4433"/>
                  </a:cubicBezTo>
                  <a:lnTo>
                    <a:pt x="5772" y="4433"/>
                  </a:lnTo>
                  <a:cubicBezTo>
                    <a:pt x="5771" y="4433"/>
                    <a:pt x="5770" y="4433"/>
                    <a:pt x="5769" y="4434"/>
                  </a:cubicBezTo>
                  <a:cubicBezTo>
                    <a:pt x="5366" y="4650"/>
                    <a:pt x="4998" y="4934"/>
                    <a:pt x="4687" y="5279"/>
                  </a:cubicBezTo>
                  <a:cubicBezTo>
                    <a:pt x="4535" y="5452"/>
                    <a:pt x="4384" y="5632"/>
                    <a:pt x="4260" y="5824"/>
                  </a:cubicBezTo>
                  <a:cubicBezTo>
                    <a:pt x="4255" y="5833"/>
                    <a:pt x="4251" y="5838"/>
                    <a:pt x="4246" y="5848"/>
                  </a:cubicBezTo>
                  <a:cubicBezTo>
                    <a:pt x="4187" y="5164"/>
                    <a:pt x="4067" y="4485"/>
                    <a:pt x="3976" y="3806"/>
                  </a:cubicBezTo>
                  <a:cubicBezTo>
                    <a:pt x="3870" y="3045"/>
                    <a:pt x="3797" y="2825"/>
                    <a:pt x="3669" y="1926"/>
                  </a:cubicBezTo>
                  <a:cubicBezTo>
                    <a:pt x="3622" y="1619"/>
                    <a:pt x="3531" y="1325"/>
                    <a:pt x="3476" y="1018"/>
                  </a:cubicBezTo>
                  <a:cubicBezTo>
                    <a:pt x="3423" y="727"/>
                    <a:pt x="3078" y="1"/>
                    <a:pt x="3059" y="1"/>
                  </a:cubicBezTo>
                  <a:close/>
                </a:path>
              </a:pathLst>
            </a:custGeom>
            <a:solidFill>
              <a:schemeClr val="accent1">
                <a:alpha val="656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08" name="Google Shape;3708;p46"/>
          <p:cNvGrpSpPr/>
          <p:nvPr/>
        </p:nvGrpSpPr>
        <p:grpSpPr>
          <a:xfrm rot="-2700000" flipH="1">
            <a:off x="7068052" y="3702583"/>
            <a:ext cx="1406305" cy="1866438"/>
            <a:chOff x="3151425" y="238225"/>
            <a:chExt cx="598500" cy="794325"/>
          </a:xfrm>
        </p:grpSpPr>
        <p:sp>
          <p:nvSpPr>
            <p:cNvPr id="3709" name="Google Shape;3709;p46"/>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46"/>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46"/>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46"/>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46"/>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46"/>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46"/>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46"/>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46"/>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46"/>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46"/>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46"/>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46"/>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46"/>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46"/>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46"/>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46"/>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46"/>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46"/>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46"/>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46"/>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46"/>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1" name="Google Shape;3731;p46"/>
          <p:cNvSpPr txBox="1">
            <a:spLocks noGrp="1"/>
          </p:cNvSpPr>
          <p:nvPr>
            <p:ph type="title"/>
          </p:nvPr>
        </p:nvSpPr>
        <p:spPr>
          <a:xfrm>
            <a:off x="2018925" y="1387100"/>
            <a:ext cx="5106000" cy="2366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6000"/>
              <a:buNone/>
              <a:defRPr sz="7100"/>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endParaRPr/>
          </a:p>
        </p:txBody>
      </p:sp>
      <p:pic>
        <p:nvPicPr>
          <p:cNvPr id="3732" name="Google Shape;3732;p46"/>
          <p:cNvPicPr preferRelativeResize="0"/>
          <p:nvPr/>
        </p:nvPicPr>
        <p:blipFill>
          <a:blip r:embed="rId2">
            <a:alphaModFix/>
          </a:blip>
          <a:stretch>
            <a:fillRect/>
          </a:stretch>
        </p:blipFill>
        <p:spPr>
          <a:xfrm>
            <a:off x="19758" y="0"/>
            <a:ext cx="9104486" cy="5143501"/>
          </a:xfrm>
          <a:prstGeom prst="rect">
            <a:avLst/>
          </a:prstGeom>
          <a:noFill/>
          <a:ln>
            <a:noFill/>
          </a:ln>
        </p:spPr>
      </p:pic>
    </p:spTree>
    <p:extLst>
      <p:ext uri="{BB962C8B-B14F-4D97-AF65-F5344CB8AC3E}">
        <p14:creationId xmlns:p14="http://schemas.microsoft.com/office/powerpoint/2010/main" val="845140829"/>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21"/>
        <p:cNvGrpSpPr/>
        <p:nvPr/>
      </p:nvGrpSpPr>
      <p:grpSpPr>
        <a:xfrm>
          <a:off x="0" y="0"/>
          <a:ext cx="0" cy="0"/>
          <a:chOff x="0" y="0"/>
          <a:chExt cx="0" cy="0"/>
        </a:xfrm>
      </p:grpSpPr>
      <p:sp>
        <p:nvSpPr>
          <p:cNvPr id="1022" name="Google Shape;1022;p12"/>
          <p:cNvSpPr/>
          <p:nvPr/>
        </p:nvSpPr>
        <p:spPr>
          <a:xfrm>
            <a:off x="0" y="0"/>
            <a:ext cx="9316800" cy="5143500"/>
          </a:xfrm>
          <a:prstGeom prst="rect">
            <a:avLst/>
          </a:pr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0.xml><?xml version="1.0" encoding="utf-8"?>
<p:sldLayout xmlns:a="http://schemas.openxmlformats.org/drawingml/2006/main" xmlns:r="http://schemas.openxmlformats.org/officeDocument/2006/relationships" xmlns:p="http://schemas.openxmlformats.org/presentationml/2006/main" matchingName="Thanks">
  <p:cSld name="Thanks">
    <p:spTree>
      <p:nvGrpSpPr>
        <p:cNvPr id="1" name="Shape 3733"/>
        <p:cNvGrpSpPr/>
        <p:nvPr/>
      </p:nvGrpSpPr>
      <p:grpSpPr>
        <a:xfrm>
          <a:off x="0" y="0"/>
          <a:ext cx="0" cy="0"/>
          <a:chOff x="0" y="0"/>
          <a:chExt cx="0" cy="0"/>
        </a:xfrm>
      </p:grpSpPr>
      <p:sp>
        <p:nvSpPr>
          <p:cNvPr id="3734" name="Google Shape;3734;p47"/>
          <p:cNvSpPr/>
          <p:nvPr/>
        </p:nvSpPr>
        <p:spPr>
          <a:xfrm rot="884004" flipH="1">
            <a:off x="6869137" y="1246876"/>
            <a:ext cx="3408572" cy="4573955"/>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735" name="Google Shape;3735;p47"/>
          <p:cNvPicPr preferRelativeResize="0"/>
          <p:nvPr/>
        </p:nvPicPr>
        <p:blipFill>
          <a:blip r:embed="rId2">
            <a:alphaModFix amt="50000"/>
          </a:blip>
          <a:stretch>
            <a:fillRect/>
          </a:stretch>
        </p:blipFill>
        <p:spPr>
          <a:xfrm>
            <a:off x="6611825" y="1390099"/>
            <a:ext cx="4258249" cy="3809376"/>
          </a:xfrm>
          <a:prstGeom prst="rect">
            <a:avLst/>
          </a:prstGeom>
          <a:noFill/>
          <a:ln>
            <a:noFill/>
          </a:ln>
        </p:spPr>
      </p:pic>
      <p:grpSp>
        <p:nvGrpSpPr>
          <p:cNvPr id="3736" name="Google Shape;3736;p47"/>
          <p:cNvGrpSpPr/>
          <p:nvPr/>
        </p:nvGrpSpPr>
        <p:grpSpPr>
          <a:xfrm rot="-8100000">
            <a:off x="2953757" y="106283"/>
            <a:ext cx="531623" cy="450371"/>
            <a:chOff x="3769525" y="3087425"/>
            <a:chExt cx="617975" cy="523525"/>
          </a:xfrm>
        </p:grpSpPr>
        <p:sp>
          <p:nvSpPr>
            <p:cNvPr id="3737" name="Google Shape;3737;p4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4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739" name="Google Shape;3739;p47"/>
          <p:cNvSpPr txBox="1">
            <a:spLocks noGrp="1"/>
          </p:cNvSpPr>
          <p:nvPr>
            <p:ph type="ctrTitle"/>
          </p:nvPr>
        </p:nvSpPr>
        <p:spPr>
          <a:xfrm>
            <a:off x="4134925" y="669825"/>
            <a:ext cx="4284000" cy="12129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5200"/>
              <a:buNone/>
              <a:defRPr sz="7200"/>
            </a:lvl1pPr>
            <a:lvl2pPr lvl="1" algn="ctr" rtl="0">
              <a:spcBef>
                <a:spcPts val="0"/>
              </a:spcBef>
              <a:spcAft>
                <a:spcPts val="0"/>
              </a:spcAft>
              <a:buSzPts val="5200"/>
              <a:buNone/>
              <a:defRPr sz="5200"/>
            </a:lvl2pPr>
            <a:lvl3pPr lvl="2" algn="ctr" rtl="0">
              <a:spcBef>
                <a:spcPts val="0"/>
              </a:spcBef>
              <a:spcAft>
                <a:spcPts val="0"/>
              </a:spcAft>
              <a:buSzPts val="5200"/>
              <a:buNone/>
              <a:defRPr sz="5200"/>
            </a:lvl3pPr>
            <a:lvl4pPr lvl="3" algn="ctr" rtl="0">
              <a:spcBef>
                <a:spcPts val="0"/>
              </a:spcBef>
              <a:spcAft>
                <a:spcPts val="0"/>
              </a:spcAft>
              <a:buSzPts val="5200"/>
              <a:buNone/>
              <a:defRPr sz="5200"/>
            </a:lvl4pPr>
            <a:lvl5pPr lvl="4" algn="ctr" rtl="0">
              <a:spcBef>
                <a:spcPts val="0"/>
              </a:spcBef>
              <a:spcAft>
                <a:spcPts val="0"/>
              </a:spcAft>
              <a:buSzPts val="5200"/>
              <a:buNone/>
              <a:defRPr sz="5200"/>
            </a:lvl5pPr>
            <a:lvl6pPr lvl="5" algn="ctr" rtl="0">
              <a:spcBef>
                <a:spcPts val="0"/>
              </a:spcBef>
              <a:spcAft>
                <a:spcPts val="0"/>
              </a:spcAft>
              <a:buSzPts val="5200"/>
              <a:buNone/>
              <a:defRPr sz="5200"/>
            </a:lvl6pPr>
            <a:lvl7pPr lvl="6" algn="ctr" rtl="0">
              <a:spcBef>
                <a:spcPts val="0"/>
              </a:spcBef>
              <a:spcAft>
                <a:spcPts val="0"/>
              </a:spcAft>
              <a:buSzPts val="5200"/>
              <a:buNone/>
              <a:defRPr sz="5200"/>
            </a:lvl7pPr>
            <a:lvl8pPr lvl="7" algn="ctr" rtl="0">
              <a:spcBef>
                <a:spcPts val="0"/>
              </a:spcBef>
              <a:spcAft>
                <a:spcPts val="0"/>
              </a:spcAft>
              <a:buSzPts val="5200"/>
              <a:buNone/>
              <a:defRPr sz="5200"/>
            </a:lvl8pPr>
            <a:lvl9pPr lvl="8" algn="ctr" rtl="0">
              <a:spcBef>
                <a:spcPts val="0"/>
              </a:spcBef>
              <a:spcAft>
                <a:spcPts val="0"/>
              </a:spcAft>
              <a:buSzPts val="5200"/>
              <a:buNone/>
              <a:defRPr sz="5200"/>
            </a:lvl9pPr>
          </a:lstStyle>
          <a:p>
            <a:endParaRPr/>
          </a:p>
        </p:txBody>
      </p:sp>
      <p:sp>
        <p:nvSpPr>
          <p:cNvPr id="3740" name="Google Shape;3740;p47"/>
          <p:cNvSpPr txBox="1">
            <a:spLocks noGrp="1"/>
          </p:cNvSpPr>
          <p:nvPr>
            <p:ph type="subTitle" idx="1"/>
          </p:nvPr>
        </p:nvSpPr>
        <p:spPr>
          <a:xfrm>
            <a:off x="4130050" y="1882600"/>
            <a:ext cx="4293900" cy="10908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3741" name="Google Shape;3741;p47"/>
          <p:cNvSpPr txBox="1"/>
          <p:nvPr/>
        </p:nvSpPr>
        <p:spPr>
          <a:xfrm>
            <a:off x="4073725" y="4191300"/>
            <a:ext cx="4459800" cy="450300"/>
          </a:xfrm>
          <a:prstGeom prst="rect">
            <a:avLst/>
          </a:prstGeom>
          <a:noFill/>
          <a:ln>
            <a:noFill/>
          </a:ln>
        </p:spPr>
        <p:txBody>
          <a:bodyPr spcFirstLastPara="1" wrap="square" lIns="91425" tIns="0" rIns="91425" bIns="0" anchor="b" anchorCtr="0">
            <a:noAutofit/>
          </a:bodyPr>
          <a:lstStyle/>
          <a:p>
            <a:pPr marL="0" lvl="0" indent="0" algn="ctr" rtl="0">
              <a:lnSpc>
                <a:spcPct val="100000"/>
              </a:lnSpc>
              <a:spcBef>
                <a:spcPts val="300"/>
              </a:spcBef>
              <a:spcAft>
                <a:spcPts val="0"/>
              </a:spcAft>
              <a:buNone/>
            </a:pPr>
            <a:r>
              <a:rPr lang="en" sz="1000">
                <a:solidFill>
                  <a:schemeClr val="lt2"/>
                </a:solidFill>
                <a:latin typeface="Poppins"/>
                <a:ea typeface="Poppins"/>
                <a:cs typeface="Poppins"/>
                <a:sym typeface="Poppins"/>
              </a:rPr>
              <a:t>CREDITS: This presentation template was created by </a:t>
            </a:r>
            <a:r>
              <a:rPr lang="en" sz="1000" b="1">
                <a:solidFill>
                  <a:schemeClr val="lt2"/>
                </a:solidFill>
                <a:uFill>
                  <a:noFill/>
                </a:uFill>
                <a:latin typeface="Poppins"/>
                <a:ea typeface="Poppins"/>
                <a:cs typeface="Poppins"/>
                <a:sym typeface="Poppins"/>
                <a:hlinkClick r:id="rId3">
                  <a:extLst>
                    <a:ext uri="{A12FA001-AC4F-418D-AE19-62706E023703}">
                      <ahyp:hlinkClr xmlns:ahyp="http://schemas.microsoft.com/office/drawing/2018/hyperlinkcolor" val="tx"/>
                    </a:ext>
                  </a:extLst>
                </a:hlinkClick>
              </a:rPr>
              <a:t>Slidesgo</a:t>
            </a:r>
            <a:r>
              <a:rPr lang="en" sz="1000">
                <a:solidFill>
                  <a:schemeClr val="lt2"/>
                </a:solidFill>
                <a:latin typeface="Poppins"/>
                <a:ea typeface="Poppins"/>
                <a:cs typeface="Poppins"/>
                <a:sym typeface="Poppins"/>
              </a:rPr>
              <a:t>, including icons by </a:t>
            </a:r>
            <a:r>
              <a:rPr lang="en" sz="1000" b="1">
                <a:solidFill>
                  <a:schemeClr val="lt2"/>
                </a:solidFill>
                <a:uFill>
                  <a:noFill/>
                </a:uFill>
                <a:latin typeface="Poppins"/>
                <a:ea typeface="Poppins"/>
                <a:cs typeface="Poppins"/>
                <a:sym typeface="Poppins"/>
                <a:hlinkClick r:id="rId4">
                  <a:extLst>
                    <a:ext uri="{A12FA001-AC4F-418D-AE19-62706E023703}">
                      <ahyp:hlinkClr xmlns:ahyp="http://schemas.microsoft.com/office/drawing/2018/hyperlinkcolor" val="tx"/>
                    </a:ext>
                  </a:extLst>
                </a:hlinkClick>
              </a:rPr>
              <a:t>Flaticon</a:t>
            </a:r>
            <a:r>
              <a:rPr lang="en" sz="1000">
                <a:solidFill>
                  <a:schemeClr val="lt2"/>
                </a:solidFill>
                <a:latin typeface="Poppins"/>
                <a:ea typeface="Poppins"/>
                <a:cs typeface="Poppins"/>
                <a:sym typeface="Poppins"/>
              </a:rPr>
              <a:t>, and infographics &amp; images by </a:t>
            </a:r>
            <a:r>
              <a:rPr lang="en" sz="1000" b="1">
                <a:solidFill>
                  <a:schemeClr val="lt2"/>
                </a:solidFill>
                <a:uFill>
                  <a:noFill/>
                </a:uFill>
                <a:latin typeface="Poppins"/>
                <a:ea typeface="Poppins"/>
                <a:cs typeface="Poppins"/>
                <a:sym typeface="Poppins"/>
                <a:hlinkClick r:id="rId5">
                  <a:extLst>
                    <a:ext uri="{A12FA001-AC4F-418D-AE19-62706E023703}">
                      <ahyp:hlinkClr xmlns:ahyp="http://schemas.microsoft.com/office/drawing/2018/hyperlinkcolor" val="tx"/>
                    </a:ext>
                  </a:extLst>
                </a:hlinkClick>
              </a:rPr>
              <a:t>Freepik</a:t>
            </a:r>
            <a:endParaRPr b="1">
              <a:solidFill>
                <a:schemeClr val="lt2"/>
              </a:solidFill>
              <a:latin typeface="Poppins"/>
              <a:ea typeface="Poppins"/>
              <a:cs typeface="Poppins"/>
              <a:sym typeface="Poppins"/>
            </a:endParaRPr>
          </a:p>
        </p:txBody>
      </p:sp>
      <p:sp>
        <p:nvSpPr>
          <p:cNvPr id="3742" name="Google Shape;3742;p47"/>
          <p:cNvSpPr txBox="1">
            <a:spLocks noGrp="1"/>
          </p:cNvSpPr>
          <p:nvPr>
            <p:ph type="subTitle" idx="2"/>
          </p:nvPr>
        </p:nvSpPr>
        <p:spPr>
          <a:xfrm>
            <a:off x="4102300" y="3738525"/>
            <a:ext cx="4349400" cy="433200"/>
          </a:xfrm>
          <a:prstGeom prst="rect">
            <a:avLst/>
          </a:prstGeom>
        </p:spPr>
        <p:txBody>
          <a:bodyPr spcFirstLastPara="1" wrap="square" lIns="91425" tIns="91425" rIns="91425" bIns="91425" anchor="ctr" anchorCtr="0">
            <a:noAutofit/>
          </a:bodyPr>
          <a:lstStyle>
            <a:lvl1pPr lvl="0" algn="ctr" rtl="0">
              <a:lnSpc>
                <a:spcPct val="100000"/>
              </a:lnSpc>
              <a:spcBef>
                <a:spcPts val="30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743" name="Google Shape;3743;p47"/>
          <p:cNvGrpSpPr/>
          <p:nvPr/>
        </p:nvGrpSpPr>
        <p:grpSpPr>
          <a:xfrm rot="2238749" flipH="1">
            <a:off x="-416508" y="2238752"/>
            <a:ext cx="1403448" cy="3309947"/>
            <a:chOff x="6152550" y="3804050"/>
            <a:chExt cx="386075" cy="910550"/>
          </a:xfrm>
        </p:grpSpPr>
        <p:sp>
          <p:nvSpPr>
            <p:cNvPr id="3744" name="Google Shape;3744;p47"/>
            <p:cNvSpPr/>
            <p:nvPr/>
          </p:nvSpPr>
          <p:spPr>
            <a:xfrm>
              <a:off x="6152550" y="3804050"/>
              <a:ext cx="386075" cy="847575"/>
            </a:xfrm>
            <a:custGeom>
              <a:avLst/>
              <a:gdLst/>
              <a:ahLst/>
              <a:cxnLst/>
              <a:rect l="l" t="t" r="r" b="b"/>
              <a:pathLst>
                <a:path w="15443" h="33903" extrusionOk="0">
                  <a:moveTo>
                    <a:pt x="2736" y="1"/>
                  </a:moveTo>
                  <a:cubicBezTo>
                    <a:pt x="2631" y="1"/>
                    <a:pt x="2572" y="5"/>
                    <a:pt x="2572" y="5"/>
                  </a:cubicBezTo>
                  <a:cubicBezTo>
                    <a:pt x="1608" y="493"/>
                    <a:pt x="84" y="1458"/>
                    <a:pt x="143" y="4696"/>
                  </a:cubicBezTo>
                  <a:cubicBezTo>
                    <a:pt x="1179" y="5327"/>
                    <a:pt x="2572" y="6137"/>
                    <a:pt x="2572" y="6137"/>
                  </a:cubicBezTo>
                  <a:lnTo>
                    <a:pt x="215" y="5780"/>
                  </a:lnTo>
                  <a:lnTo>
                    <a:pt x="215" y="5780"/>
                  </a:lnTo>
                  <a:cubicBezTo>
                    <a:pt x="226" y="5935"/>
                    <a:pt x="250" y="6101"/>
                    <a:pt x="274" y="6268"/>
                  </a:cubicBezTo>
                  <a:cubicBezTo>
                    <a:pt x="917" y="10757"/>
                    <a:pt x="0" y="12507"/>
                    <a:pt x="357" y="18972"/>
                  </a:cubicBezTo>
                  <a:lnTo>
                    <a:pt x="4644" y="18972"/>
                  </a:lnTo>
                  <a:lnTo>
                    <a:pt x="596" y="21008"/>
                  </a:lnTo>
                  <a:cubicBezTo>
                    <a:pt x="1429" y="25473"/>
                    <a:pt x="3977" y="25854"/>
                    <a:pt x="5596" y="29580"/>
                  </a:cubicBezTo>
                  <a:cubicBezTo>
                    <a:pt x="5858" y="30188"/>
                    <a:pt x="6203" y="30759"/>
                    <a:pt x="6632" y="31283"/>
                  </a:cubicBezTo>
                  <a:lnTo>
                    <a:pt x="8132" y="30735"/>
                  </a:lnTo>
                  <a:lnTo>
                    <a:pt x="7037" y="31747"/>
                  </a:lnTo>
                  <a:cubicBezTo>
                    <a:pt x="9085" y="33831"/>
                    <a:pt x="11799" y="33902"/>
                    <a:pt x="11799" y="33902"/>
                  </a:cubicBezTo>
                  <a:cubicBezTo>
                    <a:pt x="11799" y="33902"/>
                    <a:pt x="14407" y="29295"/>
                    <a:pt x="15228" y="25711"/>
                  </a:cubicBezTo>
                  <a:cubicBezTo>
                    <a:pt x="15443" y="24770"/>
                    <a:pt x="15407" y="23699"/>
                    <a:pt x="15216" y="22544"/>
                  </a:cubicBezTo>
                  <a:lnTo>
                    <a:pt x="13026" y="23020"/>
                  </a:lnTo>
                  <a:lnTo>
                    <a:pt x="14990" y="21389"/>
                  </a:lnTo>
                  <a:cubicBezTo>
                    <a:pt x="14300" y="18412"/>
                    <a:pt x="12883" y="15055"/>
                    <a:pt x="12276" y="12126"/>
                  </a:cubicBezTo>
                  <a:cubicBezTo>
                    <a:pt x="11990" y="10661"/>
                    <a:pt x="11430" y="9268"/>
                    <a:pt x="10621" y="8018"/>
                  </a:cubicBezTo>
                  <a:lnTo>
                    <a:pt x="8251" y="8399"/>
                  </a:lnTo>
                  <a:lnTo>
                    <a:pt x="9763" y="6768"/>
                  </a:lnTo>
                  <a:cubicBezTo>
                    <a:pt x="8954" y="5673"/>
                    <a:pt x="8108" y="4625"/>
                    <a:pt x="7418" y="3137"/>
                  </a:cubicBezTo>
                  <a:cubicBezTo>
                    <a:pt x="6067" y="197"/>
                    <a:pt x="3420" y="1"/>
                    <a:pt x="2736"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47"/>
            <p:cNvSpPr/>
            <p:nvPr/>
          </p:nvSpPr>
          <p:spPr>
            <a:xfrm>
              <a:off x="6216475" y="3841875"/>
              <a:ext cx="244475" cy="872725"/>
            </a:xfrm>
            <a:custGeom>
              <a:avLst/>
              <a:gdLst/>
              <a:ahLst/>
              <a:cxnLst/>
              <a:rect l="l" t="t" r="r" b="b"/>
              <a:pathLst>
                <a:path w="9779" h="34909" extrusionOk="0">
                  <a:moveTo>
                    <a:pt x="68" y="0"/>
                  </a:moveTo>
                  <a:cubicBezTo>
                    <a:pt x="34" y="0"/>
                    <a:pt x="1" y="28"/>
                    <a:pt x="15" y="64"/>
                  </a:cubicBezTo>
                  <a:cubicBezTo>
                    <a:pt x="3218" y="11518"/>
                    <a:pt x="6230" y="23019"/>
                    <a:pt x="8909" y="34616"/>
                  </a:cubicBezTo>
                  <a:cubicBezTo>
                    <a:pt x="8956" y="34819"/>
                    <a:pt x="9111" y="34908"/>
                    <a:pt x="9273" y="34908"/>
                  </a:cubicBezTo>
                  <a:cubicBezTo>
                    <a:pt x="9518" y="34908"/>
                    <a:pt x="9778" y="34705"/>
                    <a:pt x="9707" y="34390"/>
                  </a:cubicBezTo>
                  <a:cubicBezTo>
                    <a:pt x="7016" y="22805"/>
                    <a:pt x="3861" y="11315"/>
                    <a:pt x="122" y="40"/>
                  </a:cubicBezTo>
                  <a:cubicBezTo>
                    <a:pt x="113" y="12"/>
                    <a:pt x="90" y="0"/>
                    <a:pt x="6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46" name="Google Shape;3746;p47"/>
          <p:cNvGrpSpPr/>
          <p:nvPr/>
        </p:nvGrpSpPr>
        <p:grpSpPr>
          <a:xfrm rot="9807417">
            <a:off x="-282674" y="-322359"/>
            <a:ext cx="1310949" cy="2857914"/>
            <a:chOff x="3345650" y="2840950"/>
            <a:chExt cx="370900" cy="808575"/>
          </a:xfrm>
        </p:grpSpPr>
        <p:sp>
          <p:nvSpPr>
            <p:cNvPr id="3747" name="Google Shape;3747;p47"/>
            <p:cNvSpPr/>
            <p:nvPr/>
          </p:nvSpPr>
          <p:spPr>
            <a:xfrm>
              <a:off x="3486400" y="2932175"/>
              <a:ext cx="95900" cy="717350"/>
            </a:xfrm>
            <a:custGeom>
              <a:avLst/>
              <a:gdLst/>
              <a:ahLst/>
              <a:cxnLst/>
              <a:rect l="l" t="t" r="r" b="b"/>
              <a:pathLst>
                <a:path w="3836" h="28694" extrusionOk="0">
                  <a:moveTo>
                    <a:pt x="3818" y="1"/>
                  </a:moveTo>
                  <a:cubicBezTo>
                    <a:pt x="3809" y="1"/>
                    <a:pt x="3800" y="7"/>
                    <a:pt x="3800" y="19"/>
                  </a:cubicBezTo>
                  <a:cubicBezTo>
                    <a:pt x="3467" y="3781"/>
                    <a:pt x="3086" y="7520"/>
                    <a:pt x="2574" y="11258"/>
                  </a:cubicBezTo>
                  <a:cubicBezTo>
                    <a:pt x="2074" y="14949"/>
                    <a:pt x="1502" y="18628"/>
                    <a:pt x="943" y="22307"/>
                  </a:cubicBezTo>
                  <a:cubicBezTo>
                    <a:pt x="776" y="23319"/>
                    <a:pt x="621" y="24331"/>
                    <a:pt x="466" y="25355"/>
                  </a:cubicBezTo>
                  <a:cubicBezTo>
                    <a:pt x="311" y="26403"/>
                    <a:pt x="50" y="27498"/>
                    <a:pt x="14" y="28558"/>
                  </a:cubicBezTo>
                  <a:cubicBezTo>
                    <a:pt x="1" y="28644"/>
                    <a:pt x="69" y="28694"/>
                    <a:pt x="136" y="28694"/>
                  </a:cubicBezTo>
                  <a:cubicBezTo>
                    <a:pt x="189" y="28694"/>
                    <a:pt x="241" y="28662"/>
                    <a:pt x="252" y="28594"/>
                  </a:cubicBezTo>
                  <a:cubicBezTo>
                    <a:pt x="478" y="27713"/>
                    <a:pt x="550" y="26772"/>
                    <a:pt x="692" y="25867"/>
                  </a:cubicBezTo>
                  <a:cubicBezTo>
                    <a:pt x="835" y="24939"/>
                    <a:pt x="966" y="23998"/>
                    <a:pt x="1109" y="23069"/>
                  </a:cubicBezTo>
                  <a:cubicBezTo>
                    <a:pt x="1383" y="21200"/>
                    <a:pt x="1657" y="19331"/>
                    <a:pt x="1919" y="17473"/>
                  </a:cubicBezTo>
                  <a:cubicBezTo>
                    <a:pt x="2455" y="13782"/>
                    <a:pt x="2931" y="10091"/>
                    <a:pt x="3300" y="6389"/>
                  </a:cubicBezTo>
                  <a:cubicBezTo>
                    <a:pt x="3514" y="4269"/>
                    <a:pt x="3729" y="2150"/>
                    <a:pt x="3836" y="19"/>
                  </a:cubicBezTo>
                  <a:cubicBezTo>
                    <a:pt x="3836" y="7"/>
                    <a:pt x="3827" y="1"/>
                    <a:pt x="381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47"/>
            <p:cNvSpPr/>
            <p:nvPr/>
          </p:nvSpPr>
          <p:spPr>
            <a:xfrm>
              <a:off x="3537325" y="2851675"/>
              <a:ext cx="44075" cy="80975"/>
            </a:xfrm>
            <a:custGeom>
              <a:avLst/>
              <a:gdLst/>
              <a:ahLst/>
              <a:cxnLst/>
              <a:rect l="l" t="t" r="r" b="b"/>
              <a:pathLst>
                <a:path w="1763" h="3239" extrusionOk="0">
                  <a:moveTo>
                    <a:pt x="84" y="0"/>
                  </a:moveTo>
                  <a:lnTo>
                    <a:pt x="84" y="0"/>
                  </a:lnTo>
                  <a:cubicBezTo>
                    <a:pt x="1" y="2548"/>
                    <a:pt x="1763" y="3239"/>
                    <a:pt x="1763" y="3239"/>
                  </a:cubicBezTo>
                  <a:cubicBezTo>
                    <a:pt x="1406" y="2167"/>
                    <a:pt x="1168" y="2060"/>
                    <a:pt x="727" y="1298"/>
                  </a:cubicBezTo>
                  <a:cubicBezTo>
                    <a:pt x="477" y="881"/>
                    <a:pt x="263" y="441"/>
                    <a:pt x="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47"/>
            <p:cNvSpPr/>
            <p:nvPr/>
          </p:nvSpPr>
          <p:spPr>
            <a:xfrm>
              <a:off x="3581400" y="2840950"/>
              <a:ext cx="34850" cy="91400"/>
            </a:xfrm>
            <a:custGeom>
              <a:avLst/>
              <a:gdLst/>
              <a:ahLst/>
              <a:cxnLst/>
              <a:rect l="l" t="t" r="r" b="b"/>
              <a:pathLst>
                <a:path w="1394" h="3656" extrusionOk="0">
                  <a:moveTo>
                    <a:pt x="1274" y="1"/>
                  </a:moveTo>
                  <a:lnTo>
                    <a:pt x="1274" y="1"/>
                  </a:lnTo>
                  <a:cubicBezTo>
                    <a:pt x="869" y="584"/>
                    <a:pt x="619" y="1251"/>
                    <a:pt x="536" y="1953"/>
                  </a:cubicBezTo>
                  <a:cubicBezTo>
                    <a:pt x="369" y="3156"/>
                    <a:pt x="0" y="3656"/>
                    <a:pt x="0" y="3656"/>
                  </a:cubicBezTo>
                  <a:cubicBezTo>
                    <a:pt x="536" y="3334"/>
                    <a:pt x="917" y="2811"/>
                    <a:pt x="1083" y="2203"/>
                  </a:cubicBezTo>
                  <a:cubicBezTo>
                    <a:pt x="1393" y="1168"/>
                    <a:pt x="1060" y="429"/>
                    <a:pt x="127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47"/>
            <p:cNvSpPr/>
            <p:nvPr/>
          </p:nvSpPr>
          <p:spPr>
            <a:xfrm>
              <a:off x="3587050" y="2889475"/>
              <a:ext cx="62225" cy="56575"/>
            </a:xfrm>
            <a:custGeom>
              <a:avLst/>
              <a:gdLst/>
              <a:ahLst/>
              <a:cxnLst/>
              <a:rect l="l" t="t" r="r" b="b"/>
              <a:pathLst>
                <a:path w="2489" h="2263" extrusionOk="0">
                  <a:moveTo>
                    <a:pt x="2489" y="0"/>
                  </a:moveTo>
                  <a:lnTo>
                    <a:pt x="2489" y="0"/>
                  </a:lnTo>
                  <a:cubicBezTo>
                    <a:pt x="2131" y="393"/>
                    <a:pt x="1727" y="751"/>
                    <a:pt x="1286" y="1036"/>
                  </a:cubicBezTo>
                  <a:cubicBezTo>
                    <a:pt x="798" y="1370"/>
                    <a:pt x="357" y="1786"/>
                    <a:pt x="0" y="2263"/>
                  </a:cubicBezTo>
                  <a:cubicBezTo>
                    <a:pt x="250" y="2048"/>
                    <a:pt x="941" y="2120"/>
                    <a:pt x="1572" y="1584"/>
                  </a:cubicBezTo>
                  <a:cubicBezTo>
                    <a:pt x="2191" y="1036"/>
                    <a:pt x="2489" y="1"/>
                    <a:pt x="2489"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47"/>
            <p:cNvSpPr/>
            <p:nvPr/>
          </p:nvSpPr>
          <p:spPr>
            <a:xfrm>
              <a:off x="3581975" y="2931750"/>
              <a:ext cx="76825" cy="52700"/>
            </a:xfrm>
            <a:custGeom>
              <a:avLst/>
              <a:gdLst/>
              <a:ahLst/>
              <a:cxnLst/>
              <a:rect l="l" t="t" r="r" b="b"/>
              <a:pathLst>
                <a:path w="3073" h="2108" extrusionOk="0">
                  <a:moveTo>
                    <a:pt x="3073" y="0"/>
                  </a:moveTo>
                  <a:cubicBezTo>
                    <a:pt x="2620" y="393"/>
                    <a:pt x="2120" y="714"/>
                    <a:pt x="1584" y="965"/>
                  </a:cubicBezTo>
                  <a:cubicBezTo>
                    <a:pt x="1001" y="1250"/>
                    <a:pt x="465" y="1643"/>
                    <a:pt x="1" y="2108"/>
                  </a:cubicBezTo>
                  <a:cubicBezTo>
                    <a:pt x="310" y="1917"/>
                    <a:pt x="1060" y="2096"/>
                    <a:pt x="1822" y="1596"/>
                  </a:cubicBezTo>
                  <a:cubicBezTo>
                    <a:pt x="2573" y="1096"/>
                    <a:pt x="3073" y="0"/>
                    <a:pt x="30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47"/>
            <p:cNvSpPr/>
            <p:nvPr/>
          </p:nvSpPr>
          <p:spPr>
            <a:xfrm>
              <a:off x="3582275" y="2973700"/>
              <a:ext cx="90525" cy="43200"/>
            </a:xfrm>
            <a:custGeom>
              <a:avLst/>
              <a:gdLst/>
              <a:ahLst/>
              <a:cxnLst/>
              <a:rect l="l" t="t" r="r" b="b"/>
              <a:pathLst>
                <a:path w="3621" h="1728" extrusionOk="0">
                  <a:moveTo>
                    <a:pt x="3620" y="1"/>
                  </a:moveTo>
                  <a:cubicBezTo>
                    <a:pt x="3084" y="334"/>
                    <a:pt x="2501" y="596"/>
                    <a:pt x="1882" y="775"/>
                  </a:cubicBezTo>
                  <a:cubicBezTo>
                    <a:pt x="1203" y="977"/>
                    <a:pt x="572" y="1311"/>
                    <a:pt x="1" y="1727"/>
                  </a:cubicBezTo>
                  <a:cubicBezTo>
                    <a:pt x="85" y="1688"/>
                    <a:pt x="192" y="1677"/>
                    <a:pt x="318" y="1677"/>
                  </a:cubicBezTo>
                  <a:cubicBezTo>
                    <a:pt x="499" y="1677"/>
                    <a:pt x="719" y="1700"/>
                    <a:pt x="966" y="1700"/>
                  </a:cubicBezTo>
                  <a:cubicBezTo>
                    <a:pt x="1279" y="1700"/>
                    <a:pt x="1636" y="1662"/>
                    <a:pt x="2013" y="1489"/>
                  </a:cubicBezTo>
                  <a:cubicBezTo>
                    <a:pt x="2906" y="1072"/>
                    <a:pt x="3620" y="1"/>
                    <a:pt x="36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47"/>
            <p:cNvSpPr/>
            <p:nvPr/>
          </p:nvSpPr>
          <p:spPr>
            <a:xfrm>
              <a:off x="3581975" y="3015075"/>
              <a:ext cx="104800" cy="36800"/>
            </a:xfrm>
            <a:custGeom>
              <a:avLst/>
              <a:gdLst/>
              <a:ahLst/>
              <a:cxnLst/>
              <a:rect l="l" t="t" r="r" b="b"/>
              <a:pathLst>
                <a:path w="4192" h="1472" extrusionOk="0">
                  <a:moveTo>
                    <a:pt x="4192" y="1"/>
                  </a:moveTo>
                  <a:lnTo>
                    <a:pt x="4192" y="1"/>
                  </a:lnTo>
                  <a:cubicBezTo>
                    <a:pt x="3549" y="287"/>
                    <a:pt x="2882" y="477"/>
                    <a:pt x="2192" y="572"/>
                  </a:cubicBezTo>
                  <a:cubicBezTo>
                    <a:pt x="1418" y="703"/>
                    <a:pt x="679" y="953"/>
                    <a:pt x="1" y="1322"/>
                  </a:cubicBezTo>
                  <a:cubicBezTo>
                    <a:pt x="49" y="1308"/>
                    <a:pt x="102" y="1302"/>
                    <a:pt x="160" y="1302"/>
                  </a:cubicBezTo>
                  <a:cubicBezTo>
                    <a:pt x="473" y="1302"/>
                    <a:pt x="934" y="1471"/>
                    <a:pt x="1502" y="1471"/>
                  </a:cubicBezTo>
                  <a:cubicBezTo>
                    <a:pt x="1728" y="1471"/>
                    <a:pt x="1970" y="1445"/>
                    <a:pt x="2227" y="1370"/>
                  </a:cubicBezTo>
                  <a:cubicBezTo>
                    <a:pt x="3251" y="1061"/>
                    <a:pt x="4192" y="1"/>
                    <a:pt x="419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47"/>
            <p:cNvSpPr/>
            <p:nvPr/>
          </p:nvSpPr>
          <p:spPr>
            <a:xfrm>
              <a:off x="3583175" y="3056450"/>
              <a:ext cx="113725" cy="34125"/>
            </a:xfrm>
            <a:custGeom>
              <a:avLst/>
              <a:gdLst/>
              <a:ahLst/>
              <a:cxnLst/>
              <a:rect l="l" t="t" r="r" b="b"/>
              <a:pathLst>
                <a:path w="4549" h="1365" extrusionOk="0">
                  <a:moveTo>
                    <a:pt x="4549" y="1"/>
                  </a:moveTo>
                  <a:cubicBezTo>
                    <a:pt x="3846" y="251"/>
                    <a:pt x="3120" y="406"/>
                    <a:pt x="2382" y="465"/>
                  </a:cubicBezTo>
                  <a:cubicBezTo>
                    <a:pt x="1548" y="537"/>
                    <a:pt x="751" y="751"/>
                    <a:pt x="0" y="1096"/>
                  </a:cubicBezTo>
                  <a:cubicBezTo>
                    <a:pt x="37" y="1088"/>
                    <a:pt x="76" y="1085"/>
                    <a:pt x="118" y="1085"/>
                  </a:cubicBezTo>
                  <a:cubicBezTo>
                    <a:pt x="487" y="1085"/>
                    <a:pt x="1035" y="1365"/>
                    <a:pt x="1759" y="1365"/>
                  </a:cubicBezTo>
                  <a:cubicBezTo>
                    <a:pt x="1947" y="1365"/>
                    <a:pt x="2146" y="1346"/>
                    <a:pt x="2358" y="1299"/>
                  </a:cubicBezTo>
                  <a:cubicBezTo>
                    <a:pt x="3477" y="1060"/>
                    <a:pt x="4549" y="1"/>
                    <a:pt x="4549"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47"/>
            <p:cNvSpPr/>
            <p:nvPr/>
          </p:nvSpPr>
          <p:spPr>
            <a:xfrm>
              <a:off x="3573650" y="3110475"/>
              <a:ext cx="122950" cy="23100"/>
            </a:xfrm>
            <a:custGeom>
              <a:avLst/>
              <a:gdLst/>
              <a:ahLst/>
              <a:cxnLst/>
              <a:rect l="l" t="t" r="r" b="b"/>
              <a:pathLst>
                <a:path w="4918" h="924" extrusionOk="0">
                  <a:moveTo>
                    <a:pt x="1772" y="0"/>
                  </a:moveTo>
                  <a:cubicBezTo>
                    <a:pt x="817" y="0"/>
                    <a:pt x="0" y="197"/>
                    <a:pt x="0" y="197"/>
                  </a:cubicBezTo>
                  <a:cubicBezTo>
                    <a:pt x="473" y="197"/>
                    <a:pt x="1180" y="924"/>
                    <a:pt x="2365" y="924"/>
                  </a:cubicBezTo>
                  <a:cubicBezTo>
                    <a:pt x="2374" y="924"/>
                    <a:pt x="2384" y="924"/>
                    <a:pt x="2394" y="924"/>
                  </a:cubicBezTo>
                  <a:cubicBezTo>
                    <a:pt x="3584" y="912"/>
                    <a:pt x="4918" y="43"/>
                    <a:pt x="4918" y="42"/>
                  </a:cubicBezTo>
                  <a:lnTo>
                    <a:pt x="4918" y="42"/>
                  </a:lnTo>
                  <a:cubicBezTo>
                    <a:pt x="4521" y="104"/>
                    <a:pt x="4120" y="133"/>
                    <a:pt x="3720" y="133"/>
                  </a:cubicBezTo>
                  <a:cubicBezTo>
                    <a:pt x="3340" y="133"/>
                    <a:pt x="2961" y="107"/>
                    <a:pt x="2584" y="54"/>
                  </a:cubicBezTo>
                  <a:cubicBezTo>
                    <a:pt x="2312" y="16"/>
                    <a:pt x="2037" y="0"/>
                    <a:pt x="17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47"/>
            <p:cNvSpPr/>
            <p:nvPr/>
          </p:nvSpPr>
          <p:spPr>
            <a:xfrm>
              <a:off x="3572450" y="3161925"/>
              <a:ext cx="137250" cy="28750"/>
            </a:xfrm>
            <a:custGeom>
              <a:avLst/>
              <a:gdLst/>
              <a:ahLst/>
              <a:cxnLst/>
              <a:rect l="l" t="t" r="r" b="b"/>
              <a:pathLst>
                <a:path w="5490" h="1150" extrusionOk="0">
                  <a:moveTo>
                    <a:pt x="1151" y="0"/>
                  </a:moveTo>
                  <a:cubicBezTo>
                    <a:pt x="483" y="0"/>
                    <a:pt x="1" y="68"/>
                    <a:pt x="1" y="68"/>
                  </a:cubicBezTo>
                  <a:cubicBezTo>
                    <a:pt x="549" y="116"/>
                    <a:pt x="1251" y="1021"/>
                    <a:pt x="2584" y="1140"/>
                  </a:cubicBezTo>
                  <a:cubicBezTo>
                    <a:pt x="2667" y="1146"/>
                    <a:pt x="2751" y="1149"/>
                    <a:pt x="2835" y="1149"/>
                  </a:cubicBezTo>
                  <a:cubicBezTo>
                    <a:pt x="4107" y="1149"/>
                    <a:pt x="5490" y="437"/>
                    <a:pt x="5490" y="437"/>
                  </a:cubicBezTo>
                  <a:lnTo>
                    <a:pt x="5490" y="437"/>
                  </a:lnTo>
                  <a:cubicBezTo>
                    <a:pt x="5359" y="443"/>
                    <a:pt x="5229" y="445"/>
                    <a:pt x="5099" y="445"/>
                  </a:cubicBezTo>
                  <a:cubicBezTo>
                    <a:pt x="4360" y="445"/>
                    <a:pt x="3624" y="359"/>
                    <a:pt x="2906" y="187"/>
                  </a:cubicBezTo>
                  <a:cubicBezTo>
                    <a:pt x="2302" y="41"/>
                    <a:pt x="1670" y="0"/>
                    <a:pt x="115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47"/>
            <p:cNvSpPr/>
            <p:nvPr/>
          </p:nvSpPr>
          <p:spPr>
            <a:xfrm>
              <a:off x="3567400" y="3207950"/>
              <a:ext cx="144675" cy="39025"/>
            </a:xfrm>
            <a:custGeom>
              <a:avLst/>
              <a:gdLst/>
              <a:ahLst/>
              <a:cxnLst/>
              <a:rect l="l" t="t" r="r" b="b"/>
              <a:pathLst>
                <a:path w="5787" h="1561" extrusionOk="0">
                  <a:moveTo>
                    <a:pt x="31" y="1"/>
                  </a:moveTo>
                  <a:cubicBezTo>
                    <a:pt x="11" y="1"/>
                    <a:pt x="0" y="1"/>
                    <a:pt x="0" y="1"/>
                  </a:cubicBezTo>
                  <a:cubicBezTo>
                    <a:pt x="560" y="120"/>
                    <a:pt x="1191" y="1180"/>
                    <a:pt x="2596" y="1477"/>
                  </a:cubicBezTo>
                  <a:cubicBezTo>
                    <a:pt x="2865" y="1537"/>
                    <a:pt x="3147" y="1561"/>
                    <a:pt x="3428" y="1561"/>
                  </a:cubicBezTo>
                  <a:cubicBezTo>
                    <a:pt x="4618" y="1561"/>
                    <a:pt x="5787" y="1132"/>
                    <a:pt x="5787" y="1132"/>
                  </a:cubicBezTo>
                  <a:cubicBezTo>
                    <a:pt x="4858" y="1061"/>
                    <a:pt x="3941" y="858"/>
                    <a:pt x="3060" y="525"/>
                  </a:cubicBezTo>
                  <a:cubicBezTo>
                    <a:pt x="1757" y="21"/>
                    <a:pt x="262" y="1"/>
                    <a:pt x="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47"/>
            <p:cNvSpPr/>
            <p:nvPr/>
          </p:nvSpPr>
          <p:spPr>
            <a:xfrm>
              <a:off x="3560250" y="3266600"/>
              <a:ext cx="149750" cy="58450"/>
            </a:xfrm>
            <a:custGeom>
              <a:avLst/>
              <a:gdLst/>
              <a:ahLst/>
              <a:cxnLst/>
              <a:rect l="l" t="t" r="r" b="b"/>
              <a:pathLst>
                <a:path w="5990" h="2338" extrusionOk="0">
                  <a:moveTo>
                    <a:pt x="1" y="1"/>
                  </a:moveTo>
                  <a:lnTo>
                    <a:pt x="1" y="1"/>
                  </a:lnTo>
                  <a:cubicBezTo>
                    <a:pt x="572" y="239"/>
                    <a:pt x="1072" y="1465"/>
                    <a:pt x="2525" y="2037"/>
                  </a:cubicBezTo>
                  <a:cubicBezTo>
                    <a:pt x="3129" y="2269"/>
                    <a:pt x="3830" y="2337"/>
                    <a:pt x="4443" y="2337"/>
                  </a:cubicBezTo>
                  <a:cubicBezTo>
                    <a:pt x="5303" y="2337"/>
                    <a:pt x="5990" y="2203"/>
                    <a:pt x="5990" y="2203"/>
                  </a:cubicBezTo>
                  <a:cubicBezTo>
                    <a:pt x="5001" y="1965"/>
                    <a:pt x="4061" y="1584"/>
                    <a:pt x="3180" y="1084"/>
                  </a:cubicBezTo>
                  <a:cubicBezTo>
                    <a:pt x="1763" y="263"/>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47"/>
            <p:cNvSpPr/>
            <p:nvPr/>
          </p:nvSpPr>
          <p:spPr>
            <a:xfrm>
              <a:off x="3550425" y="3329700"/>
              <a:ext cx="166125" cy="64500"/>
            </a:xfrm>
            <a:custGeom>
              <a:avLst/>
              <a:gdLst/>
              <a:ahLst/>
              <a:cxnLst/>
              <a:rect l="l" t="t" r="r" b="b"/>
              <a:pathLst>
                <a:path w="6645" h="2580" extrusionOk="0">
                  <a:moveTo>
                    <a:pt x="1" y="1"/>
                  </a:moveTo>
                  <a:lnTo>
                    <a:pt x="1" y="1"/>
                  </a:lnTo>
                  <a:cubicBezTo>
                    <a:pt x="656" y="251"/>
                    <a:pt x="1191" y="1620"/>
                    <a:pt x="2799" y="2239"/>
                  </a:cubicBezTo>
                  <a:cubicBezTo>
                    <a:pt x="3474" y="2502"/>
                    <a:pt x="4256" y="2579"/>
                    <a:pt x="4937" y="2579"/>
                  </a:cubicBezTo>
                  <a:cubicBezTo>
                    <a:pt x="5889" y="2579"/>
                    <a:pt x="6644" y="2430"/>
                    <a:pt x="6644" y="2430"/>
                  </a:cubicBezTo>
                  <a:cubicBezTo>
                    <a:pt x="5549" y="2168"/>
                    <a:pt x="4501" y="1751"/>
                    <a:pt x="3537" y="1191"/>
                  </a:cubicBezTo>
                  <a:cubicBezTo>
                    <a:pt x="1953" y="287"/>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47"/>
            <p:cNvSpPr/>
            <p:nvPr/>
          </p:nvSpPr>
          <p:spPr>
            <a:xfrm>
              <a:off x="3548050" y="3391325"/>
              <a:ext cx="152725" cy="76375"/>
            </a:xfrm>
            <a:custGeom>
              <a:avLst/>
              <a:gdLst/>
              <a:ahLst/>
              <a:cxnLst/>
              <a:rect l="l" t="t" r="r" b="b"/>
              <a:pathLst>
                <a:path w="6109" h="3055" extrusionOk="0">
                  <a:moveTo>
                    <a:pt x="1" y="0"/>
                  </a:moveTo>
                  <a:lnTo>
                    <a:pt x="1" y="0"/>
                  </a:lnTo>
                  <a:cubicBezTo>
                    <a:pt x="596" y="310"/>
                    <a:pt x="965" y="1679"/>
                    <a:pt x="2441" y="2453"/>
                  </a:cubicBezTo>
                  <a:cubicBezTo>
                    <a:pt x="3446" y="2972"/>
                    <a:pt x="4783" y="3055"/>
                    <a:pt x="5533" y="3055"/>
                  </a:cubicBezTo>
                  <a:cubicBezTo>
                    <a:pt x="5885" y="3055"/>
                    <a:pt x="6108" y="3036"/>
                    <a:pt x="6108" y="3036"/>
                  </a:cubicBezTo>
                  <a:cubicBezTo>
                    <a:pt x="5084" y="2667"/>
                    <a:pt x="4132" y="2155"/>
                    <a:pt x="3251" y="1524"/>
                  </a:cubicBezTo>
                  <a:cubicBezTo>
                    <a:pt x="1846" y="489"/>
                    <a:pt x="1" y="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47"/>
            <p:cNvSpPr/>
            <p:nvPr/>
          </p:nvSpPr>
          <p:spPr>
            <a:xfrm>
              <a:off x="3537325" y="3449950"/>
              <a:ext cx="121475" cy="84875"/>
            </a:xfrm>
            <a:custGeom>
              <a:avLst/>
              <a:gdLst/>
              <a:ahLst/>
              <a:cxnLst/>
              <a:rect l="l" t="t" r="r" b="b"/>
              <a:pathLst>
                <a:path w="4859" h="3395" extrusionOk="0">
                  <a:moveTo>
                    <a:pt x="1" y="1"/>
                  </a:moveTo>
                  <a:cubicBezTo>
                    <a:pt x="477" y="346"/>
                    <a:pt x="620" y="1572"/>
                    <a:pt x="1787" y="2418"/>
                  </a:cubicBezTo>
                  <a:cubicBezTo>
                    <a:pt x="2954" y="3275"/>
                    <a:pt x="4859" y="3394"/>
                    <a:pt x="4859" y="3394"/>
                  </a:cubicBezTo>
                  <a:cubicBezTo>
                    <a:pt x="4025" y="2954"/>
                    <a:pt x="3275" y="2394"/>
                    <a:pt x="2608" y="1727"/>
                  </a:cubicBezTo>
                  <a:cubicBezTo>
                    <a:pt x="1525" y="656"/>
                    <a:pt x="1" y="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47"/>
            <p:cNvSpPr/>
            <p:nvPr/>
          </p:nvSpPr>
          <p:spPr>
            <a:xfrm>
              <a:off x="3524525" y="3525850"/>
              <a:ext cx="83375" cy="78925"/>
            </a:xfrm>
            <a:custGeom>
              <a:avLst/>
              <a:gdLst/>
              <a:ahLst/>
              <a:cxnLst/>
              <a:rect l="l" t="t" r="r" b="b"/>
              <a:pathLst>
                <a:path w="3335" h="3157" extrusionOk="0">
                  <a:moveTo>
                    <a:pt x="1" y="1"/>
                  </a:moveTo>
                  <a:cubicBezTo>
                    <a:pt x="322" y="322"/>
                    <a:pt x="310" y="1287"/>
                    <a:pt x="1096" y="2061"/>
                  </a:cubicBezTo>
                  <a:cubicBezTo>
                    <a:pt x="1894" y="2847"/>
                    <a:pt x="3335" y="3156"/>
                    <a:pt x="3335" y="3156"/>
                  </a:cubicBezTo>
                  <a:cubicBezTo>
                    <a:pt x="2751" y="2716"/>
                    <a:pt x="2227" y="2204"/>
                    <a:pt x="1787" y="1632"/>
                  </a:cubicBezTo>
                  <a:cubicBezTo>
                    <a:pt x="1287" y="989"/>
                    <a:pt x="680" y="441"/>
                    <a:pt x="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47"/>
            <p:cNvSpPr/>
            <p:nvPr/>
          </p:nvSpPr>
          <p:spPr>
            <a:xfrm>
              <a:off x="3515900" y="2901975"/>
              <a:ext cx="60150" cy="71175"/>
            </a:xfrm>
            <a:custGeom>
              <a:avLst/>
              <a:gdLst/>
              <a:ahLst/>
              <a:cxnLst/>
              <a:rect l="l" t="t" r="r" b="b"/>
              <a:pathLst>
                <a:path w="2406" h="2847" extrusionOk="0">
                  <a:moveTo>
                    <a:pt x="1" y="0"/>
                  </a:moveTo>
                  <a:lnTo>
                    <a:pt x="1" y="0"/>
                  </a:lnTo>
                  <a:cubicBezTo>
                    <a:pt x="1" y="1"/>
                    <a:pt x="191" y="1191"/>
                    <a:pt x="786" y="1870"/>
                  </a:cubicBezTo>
                  <a:cubicBezTo>
                    <a:pt x="1394" y="2548"/>
                    <a:pt x="2168" y="2572"/>
                    <a:pt x="2406" y="2846"/>
                  </a:cubicBezTo>
                  <a:cubicBezTo>
                    <a:pt x="2084" y="2275"/>
                    <a:pt x="1668" y="1751"/>
                    <a:pt x="1167" y="1322"/>
                  </a:cubicBezTo>
                  <a:cubicBezTo>
                    <a:pt x="715" y="941"/>
                    <a:pt x="322" y="501"/>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47"/>
            <p:cNvSpPr/>
            <p:nvPr/>
          </p:nvSpPr>
          <p:spPr>
            <a:xfrm>
              <a:off x="3494475" y="2941275"/>
              <a:ext cx="76225" cy="65500"/>
            </a:xfrm>
            <a:custGeom>
              <a:avLst/>
              <a:gdLst/>
              <a:ahLst/>
              <a:cxnLst/>
              <a:rect l="l" t="t" r="r" b="b"/>
              <a:pathLst>
                <a:path w="3049" h="2620" extrusionOk="0">
                  <a:moveTo>
                    <a:pt x="0" y="0"/>
                  </a:moveTo>
                  <a:cubicBezTo>
                    <a:pt x="0" y="0"/>
                    <a:pt x="405" y="1238"/>
                    <a:pt x="1155" y="1857"/>
                  </a:cubicBezTo>
                  <a:cubicBezTo>
                    <a:pt x="1917" y="2477"/>
                    <a:pt x="2739" y="2369"/>
                    <a:pt x="3048" y="2619"/>
                  </a:cubicBezTo>
                  <a:cubicBezTo>
                    <a:pt x="2608" y="2072"/>
                    <a:pt x="2072" y="1584"/>
                    <a:pt x="1477" y="1203"/>
                  </a:cubicBezTo>
                  <a:cubicBezTo>
                    <a:pt x="929" y="881"/>
                    <a:pt x="429" y="476"/>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47"/>
            <p:cNvSpPr/>
            <p:nvPr/>
          </p:nvSpPr>
          <p:spPr>
            <a:xfrm>
              <a:off x="3472150" y="2979675"/>
              <a:ext cx="92600" cy="59850"/>
            </a:xfrm>
            <a:custGeom>
              <a:avLst/>
              <a:gdLst/>
              <a:ahLst/>
              <a:cxnLst/>
              <a:rect l="l" t="t" r="r" b="b"/>
              <a:pathLst>
                <a:path w="3704" h="2394" extrusionOk="0">
                  <a:moveTo>
                    <a:pt x="0" y="0"/>
                  </a:moveTo>
                  <a:cubicBezTo>
                    <a:pt x="1" y="0"/>
                    <a:pt x="620" y="1274"/>
                    <a:pt x="1536" y="1834"/>
                  </a:cubicBezTo>
                  <a:cubicBezTo>
                    <a:pt x="2453" y="2393"/>
                    <a:pt x="3334" y="2143"/>
                    <a:pt x="3703" y="2369"/>
                  </a:cubicBezTo>
                  <a:cubicBezTo>
                    <a:pt x="3144" y="1834"/>
                    <a:pt x="2489" y="1405"/>
                    <a:pt x="1786" y="1083"/>
                  </a:cubicBezTo>
                  <a:cubicBezTo>
                    <a:pt x="1143" y="810"/>
                    <a:pt x="536" y="441"/>
                    <a:pt x="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47"/>
            <p:cNvSpPr/>
            <p:nvPr/>
          </p:nvSpPr>
          <p:spPr>
            <a:xfrm>
              <a:off x="3456675" y="3024600"/>
              <a:ext cx="102700" cy="58975"/>
            </a:xfrm>
            <a:custGeom>
              <a:avLst/>
              <a:gdLst/>
              <a:ahLst/>
              <a:cxnLst/>
              <a:rect l="l" t="t" r="r" b="b"/>
              <a:pathLst>
                <a:path w="4108" h="2359" extrusionOk="0">
                  <a:moveTo>
                    <a:pt x="0" y="1"/>
                  </a:moveTo>
                  <a:cubicBezTo>
                    <a:pt x="0" y="1"/>
                    <a:pt x="750" y="1299"/>
                    <a:pt x="1762" y="1834"/>
                  </a:cubicBezTo>
                  <a:cubicBezTo>
                    <a:pt x="2774" y="2358"/>
                    <a:pt x="3691" y="2037"/>
                    <a:pt x="4108" y="2239"/>
                  </a:cubicBezTo>
                  <a:cubicBezTo>
                    <a:pt x="3465" y="1715"/>
                    <a:pt x="2739" y="1299"/>
                    <a:pt x="1965" y="1013"/>
                  </a:cubicBezTo>
                  <a:cubicBezTo>
                    <a:pt x="1262" y="763"/>
                    <a:pt x="608" y="429"/>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47"/>
            <p:cNvSpPr/>
            <p:nvPr/>
          </p:nvSpPr>
          <p:spPr>
            <a:xfrm>
              <a:off x="3443275" y="3077900"/>
              <a:ext cx="117900" cy="40600"/>
            </a:xfrm>
            <a:custGeom>
              <a:avLst/>
              <a:gdLst/>
              <a:ahLst/>
              <a:cxnLst/>
              <a:rect l="l" t="t" r="r" b="b"/>
              <a:pathLst>
                <a:path w="4716" h="1624" extrusionOk="0">
                  <a:moveTo>
                    <a:pt x="1" y="0"/>
                  </a:moveTo>
                  <a:cubicBezTo>
                    <a:pt x="1" y="0"/>
                    <a:pt x="1060" y="1179"/>
                    <a:pt x="2215" y="1512"/>
                  </a:cubicBezTo>
                  <a:cubicBezTo>
                    <a:pt x="2497" y="1593"/>
                    <a:pt x="2762" y="1623"/>
                    <a:pt x="3009" y="1623"/>
                  </a:cubicBezTo>
                  <a:cubicBezTo>
                    <a:pt x="3670" y="1623"/>
                    <a:pt x="4200" y="1411"/>
                    <a:pt x="4558" y="1411"/>
                  </a:cubicBezTo>
                  <a:cubicBezTo>
                    <a:pt x="4615" y="1411"/>
                    <a:pt x="4667" y="1417"/>
                    <a:pt x="4715" y="1429"/>
                  </a:cubicBezTo>
                  <a:cubicBezTo>
                    <a:pt x="4715" y="1429"/>
                    <a:pt x="3513" y="774"/>
                    <a:pt x="2251" y="619"/>
                  </a:cubicBezTo>
                  <a:cubicBezTo>
                    <a:pt x="1477" y="524"/>
                    <a:pt x="715" y="310"/>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47"/>
            <p:cNvSpPr/>
            <p:nvPr/>
          </p:nvSpPr>
          <p:spPr>
            <a:xfrm>
              <a:off x="3416200" y="3132050"/>
              <a:ext cx="134550" cy="37125"/>
            </a:xfrm>
            <a:custGeom>
              <a:avLst/>
              <a:gdLst/>
              <a:ahLst/>
              <a:cxnLst/>
              <a:rect l="l" t="t" r="r" b="b"/>
              <a:pathLst>
                <a:path w="5382" h="1485" extrusionOk="0">
                  <a:moveTo>
                    <a:pt x="0" y="1"/>
                  </a:moveTo>
                  <a:cubicBezTo>
                    <a:pt x="0" y="1"/>
                    <a:pt x="1298" y="1192"/>
                    <a:pt x="2619" y="1430"/>
                  </a:cubicBezTo>
                  <a:cubicBezTo>
                    <a:pt x="2824" y="1468"/>
                    <a:pt x="3019" y="1485"/>
                    <a:pt x="3205" y="1485"/>
                  </a:cubicBezTo>
                  <a:cubicBezTo>
                    <a:pt x="4138" y="1485"/>
                    <a:pt x="4825" y="1075"/>
                    <a:pt x="5274" y="1075"/>
                  </a:cubicBezTo>
                  <a:cubicBezTo>
                    <a:pt x="5312" y="1075"/>
                    <a:pt x="5347" y="1078"/>
                    <a:pt x="5382" y="1084"/>
                  </a:cubicBezTo>
                  <a:cubicBezTo>
                    <a:pt x="5382" y="1084"/>
                    <a:pt x="3977" y="489"/>
                    <a:pt x="2560" y="442"/>
                  </a:cubicBezTo>
                  <a:cubicBezTo>
                    <a:pt x="1691" y="418"/>
                    <a:pt x="822" y="263"/>
                    <a:pt x="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47"/>
            <p:cNvSpPr/>
            <p:nvPr/>
          </p:nvSpPr>
          <p:spPr>
            <a:xfrm>
              <a:off x="3395350" y="3195475"/>
              <a:ext cx="147375" cy="29600"/>
            </a:xfrm>
            <a:custGeom>
              <a:avLst/>
              <a:gdLst/>
              <a:ahLst/>
              <a:cxnLst/>
              <a:rect l="l" t="t" r="r" b="b"/>
              <a:pathLst>
                <a:path w="5895" h="1184" extrusionOk="0">
                  <a:moveTo>
                    <a:pt x="1" y="0"/>
                  </a:moveTo>
                  <a:lnTo>
                    <a:pt x="1" y="0"/>
                  </a:lnTo>
                  <a:cubicBezTo>
                    <a:pt x="1" y="0"/>
                    <a:pt x="1560" y="1095"/>
                    <a:pt x="2989" y="1179"/>
                  </a:cubicBezTo>
                  <a:cubicBezTo>
                    <a:pt x="3048" y="1182"/>
                    <a:pt x="3105" y="1183"/>
                    <a:pt x="3162" y="1183"/>
                  </a:cubicBezTo>
                  <a:cubicBezTo>
                    <a:pt x="4481" y="1183"/>
                    <a:pt x="5310" y="428"/>
                    <a:pt x="5870" y="428"/>
                  </a:cubicBezTo>
                  <a:cubicBezTo>
                    <a:pt x="5878" y="428"/>
                    <a:pt x="5886" y="428"/>
                    <a:pt x="5894" y="429"/>
                  </a:cubicBezTo>
                  <a:cubicBezTo>
                    <a:pt x="5894" y="429"/>
                    <a:pt x="4731" y="99"/>
                    <a:pt x="3457" y="99"/>
                  </a:cubicBezTo>
                  <a:cubicBezTo>
                    <a:pt x="3239" y="99"/>
                    <a:pt x="3018" y="108"/>
                    <a:pt x="2799" y="131"/>
                  </a:cubicBezTo>
                  <a:cubicBezTo>
                    <a:pt x="2480" y="159"/>
                    <a:pt x="2162" y="174"/>
                    <a:pt x="1844" y="174"/>
                  </a:cubicBezTo>
                  <a:cubicBezTo>
                    <a:pt x="1224" y="174"/>
                    <a:pt x="607" y="118"/>
                    <a:pt x="1"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47"/>
            <p:cNvSpPr/>
            <p:nvPr/>
          </p:nvSpPr>
          <p:spPr>
            <a:xfrm>
              <a:off x="3371550" y="3261400"/>
              <a:ext cx="158975" cy="34325"/>
            </a:xfrm>
            <a:custGeom>
              <a:avLst/>
              <a:gdLst/>
              <a:ahLst/>
              <a:cxnLst/>
              <a:rect l="l" t="t" r="r" b="b"/>
              <a:pathLst>
                <a:path w="6359" h="1373" extrusionOk="0">
                  <a:moveTo>
                    <a:pt x="5273" y="0"/>
                  </a:moveTo>
                  <a:cubicBezTo>
                    <a:pt x="4632" y="0"/>
                    <a:pt x="3792" y="54"/>
                    <a:pt x="3000" y="268"/>
                  </a:cubicBezTo>
                  <a:cubicBezTo>
                    <a:pt x="2106" y="497"/>
                    <a:pt x="1181" y="616"/>
                    <a:pt x="254" y="616"/>
                  </a:cubicBezTo>
                  <a:cubicBezTo>
                    <a:pt x="169" y="616"/>
                    <a:pt x="85" y="615"/>
                    <a:pt x="0" y="613"/>
                  </a:cubicBezTo>
                  <a:lnTo>
                    <a:pt x="0" y="613"/>
                  </a:lnTo>
                  <a:cubicBezTo>
                    <a:pt x="0" y="613"/>
                    <a:pt x="1547" y="1372"/>
                    <a:pt x="2997" y="1372"/>
                  </a:cubicBezTo>
                  <a:cubicBezTo>
                    <a:pt x="3130" y="1372"/>
                    <a:pt x="3263" y="1366"/>
                    <a:pt x="3393" y="1352"/>
                  </a:cubicBezTo>
                  <a:cubicBezTo>
                    <a:pt x="4941" y="1197"/>
                    <a:pt x="5739" y="125"/>
                    <a:pt x="6358" y="54"/>
                  </a:cubicBezTo>
                  <a:cubicBezTo>
                    <a:pt x="6358" y="54"/>
                    <a:pt x="5915" y="0"/>
                    <a:pt x="527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47"/>
            <p:cNvSpPr/>
            <p:nvPr/>
          </p:nvSpPr>
          <p:spPr>
            <a:xfrm>
              <a:off x="3345650" y="3324350"/>
              <a:ext cx="176525" cy="38050"/>
            </a:xfrm>
            <a:custGeom>
              <a:avLst/>
              <a:gdLst/>
              <a:ahLst/>
              <a:cxnLst/>
              <a:rect l="l" t="t" r="r" b="b"/>
              <a:pathLst>
                <a:path w="7061" h="1522" extrusionOk="0">
                  <a:moveTo>
                    <a:pt x="5858" y="0"/>
                  </a:moveTo>
                  <a:cubicBezTo>
                    <a:pt x="5147" y="0"/>
                    <a:pt x="4215" y="60"/>
                    <a:pt x="3334" y="298"/>
                  </a:cubicBezTo>
                  <a:cubicBezTo>
                    <a:pt x="2340" y="560"/>
                    <a:pt x="1316" y="682"/>
                    <a:pt x="281" y="682"/>
                  </a:cubicBezTo>
                  <a:cubicBezTo>
                    <a:pt x="187" y="682"/>
                    <a:pt x="94" y="681"/>
                    <a:pt x="0" y="679"/>
                  </a:cubicBezTo>
                  <a:lnTo>
                    <a:pt x="0" y="679"/>
                  </a:lnTo>
                  <a:cubicBezTo>
                    <a:pt x="0" y="679"/>
                    <a:pt x="1736" y="1522"/>
                    <a:pt x="3347" y="1522"/>
                  </a:cubicBezTo>
                  <a:cubicBezTo>
                    <a:pt x="3491" y="1522"/>
                    <a:pt x="3634" y="1515"/>
                    <a:pt x="3775" y="1501"/>
                  </a:cubicBezTo>
                  <a:cubicBezTo>
                    <a:pt x="5489" y="1322"/>
                    <a:pt x="6370" y="131"/>
                    <a:pt x="7061" y="60"/>
                  </a:cubicBezTo>
                  <a:cubicBezTo>
                    <a:pt x="7061" y="60"/>
                    <a:pt x="6570" y="0"/>
                    <a:pt x="5858"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47"/>
            <p:cNvSpPr/>
            <p:nvPr/>
          </p:nvSpPr>
          <p:spPr>
            <a:xfrm>
              <a:off x="3346250" y="3377325"/>
              <a:ext cx="167000" cy="45500"/>
            </a:xfrm>
            <a:custGeom>
              <a:avLst/>
              <a:gdLst/>
              <a:ahLst/>
              <a:cxnLst/>
              <a:rect l="l" t="t" r="r" b="b"/>
              <a:pathLst>
                <a:path w="6680" h="1820" extrusionOk="0">
                  <a:moveTo>
                    <a:pt x="6672" y="1"/>
                  </a:moveTo>
                  <a:cubicBezTo>
                    <a:pt x="6541" y="1"/>
                    <a:pt x="4715" y="12"/>
                    <a:pt x="3143" y="620"/>
                  </a:cubicBezTo>
                  <a:cubicBezTo>
                    <a:pt x="2131" y="1001"/>
                    <a:pt x="1072" y="1251"/>
                    <a:pt x="0" y="1334"/>
                  </a:cubicBezTo>
                  <a:cubicBezTo>
                    <a:pt x="0" y="1334"/>
                    <a:pt x="1353" y="1819"/>
                    <a:pt x="2728" y="1819"/>
                  </a:cubicBezTo>
                  <a:cubicBezTo>
                    <a:pt x="3049" y="1819"/>
                    <a:pt x="3372" y="1793"/>
                    <a:pt x="3679" y="1727"/>
                  </a:cubicBezTo>
                  <a:cubicBezTo>
                    <a:pt x="5310" y="1370"/>
                    <a:pt x="6025" y="144"/>
                    <a:pt x="6679" y="1"/>
                  </a:cubicBezTo>
                  <a:cubicBezTo>
                    <a:pt x="6679" y="1"/>
                    <a:pt x="6677" y="1"/>
                    <a:pt x="667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47"/>
            <p:cNvSpPr/>
            <p:nvPr/>
          </p:nvSpPr>
          <p:spPr>
            <a:xfrm>
              <a:off x="3364700" y="3436275"/>
              <a:ext cx="139325" cy="53525"/>
            </a:xfrm>
            <a:custGeom>
              <a:avLst/>
              <a:gdLst/>
              <a:ahLst/>
              <a:cxnLst/>
              <a:rect l="l" t="t" r="r" b="b"/>
              <a:pathLst>
                <a:path w="5573" h="2141" extrusionOk="0">
                  <a:moveTo>
                    <a:pt x="5572" y="0"/>
                  </a:moveTo>
                  <a:lnTo>
                    <a:pt x="5572" y="0"/>
                  </a:lnTo>
                  <a:cubicBezTo>
                    <a:pt x="5572" y="0"/>
                    <a:pt x="3929" y="238"/>
                    <a:pt x="2620" y="988"/>
                  </a:cubicBezTo>
                  <a:cubicBezTo>
                    <a:pt x="1798" y="1453"/>
                    <a:pt x="917" y="1798"/>
                    <a:pt x="0" y="2012"/>
                  </a:cubicBezTo>
                  <a:cubicBezTo>
                    <a:pt x="0" y="2012"/>
                    <a:pt x="652" y="2141"/>
                    <a:pt x="1465" y="2141"/>
                  </a:cubicBezTo>
                  <a:cubicBezTo>
                    <a:pt x="2029" y="2141"/>
                    <a:pt x="2671" y="2079"/>
                    <a:pt x="3227" y="1869"/>
                  </a:cubicBezTo>
                  <a:cubicBezTo>
                    <a:pt x="4584" y="1357"/>
                    <a:pt x="5037" y="203"/>
                    <a:pt x="5572"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47"/>
            <p:cNvSpPr/>
            <p:nvPr/>
          </p:nvSpPr>
          <p:spPr>
            <a:xfrm>
              <a:off x="3398025" y="3500550"/>
              <a:ext cx="100925" cy="54275"/>
            </a:xfrm>
            <a:custGeom>
              <a:avLst/>
              <a:gdLst/>
              <a:ahLst/>
              <a:cxnLst/>
              <a:rect l="l" t="t" r="r" b="b"/>
              <a:pathLst>
                <a:path w="4037" h="2171" extrusionOk="0">
                  <a:moveTo>
                    <a:pt x="4037" y="1"/>
                  </a:moveTo>
                  <a:lnTo>
                    <a:pt x="4037" y="1"/>
                  </a:lnTo>
                  <a:cubicBezTo>
                    <a:pt x="3263" y="239"/>
                    <a:pt x="2537" y="608"/>
                    <a:pt x="1882" y="1084"/>
                  </a:cubicBezTo>
                  <a:cubicBezTo>
                    <a:pt x="1310" y="1537"/>
                    <a:pt x="668" y="1894"/>
                    <a:pt x="1" y="2168"/>
                  </a:cubicBezTo>
                  <a:cubicBezTo>
                    <a:pt x="1" y="2168"/>
                    <a:pt x="63" y="2171"/>
                    <a:pt x="172" y="2171"/>
                  </a:cubicBezTo>
                  <a:cubicBezTo>
                    <a:pt x="586" y="2171"/>
                    <a:pt x="1667" y="2126"/>
                    <a:pt x="2442" y="1692"/>
                  </a:cubicBezTo>
                  <a:cubicBezTo>
                    <a:pt x="3418" y="1156"/>
                    <a:pt x="3644" y="227"/>
                    <a:pt x="4037"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47"/>
            <p:cNvSpPr/>
            <p:nvPr/>
          </p:nvSpPr>
          <p:spPr>
            <a:xfrm>
              <a:off x="3449300" y="3499025"/>
              <a:ext cx="66150" cy="36450"/>
            </a:xfrm>
            <a:custGeom>
              <a:avLst/>
              <a:gdLst/>
              <a:ahLst/>
              <a:cxnLst/>
              <a:rect l="l" t="t" r="r" b="b"/>
              <a:pathLst>
                <a:path w="2646" h="1458" extrusionOk="0">
                  <a:moveTo>
                    <a:pt x="2240" y="0"/>
                  </a:moveTo>
                  <a:cubicBezTo>
                    <a:pt x="1966" y="0"/>
                    <a:pt x="1710" y="134"/>
                    <a:pt x="1486" y="324"/>
                  </a:cubicBezTo>
                  <a:cubicBezTo>
                    <a:pt x="1010" y="729"/>
                    <a:pt x="617" y="1169"/>
                    <a:pt x="21" y="1419"/>
                  </a:cubicBezTo>
                  <a:cubicBezTo>
                    <a:pt x="1" y="1429"/>
                    <a:pt x="16" y="1457"/>
                    <a:pt x="35" y="1457"/>
                  </a:cubicBezTo>
                  <a:cubicBezTo>
                    <a:pt x="39" y="1457"/>
                    <a:pt x="42" y="1457"/>
                    <a:pt x="45" y="1455"/>
                  </a:cubicBezTo>
                  <a:cubicBezTo>
                    <a:pt x="414" y="1312"/>
                    <a:pt x="772" y="1098"/>
                    <a:pt x="1081" y="836"/>
                  </a:cubicBezTo>
                  <a:cubicBezTo>
                    <a:pt x="1400" y="566"/>
                    <a:pt x="1750" y="154"/>
                    <a:pt x="2175" y="154"/>
                  </a:cubicBezTo>
                  <a:cubicBezTo>
                    <a:pt x="2274" y="154"/>
                    <a:pt x="2378" y="177"/>
                    <a:pt x="2486" y="229"/>
                  </a:cubicBezTo>
                  <a:cubicBezTo>
                    <a:pt x="2494" y="230"/>
                    <a:pt x="2502" y="231"/>
                    <a:pt x="2510" y="231"/>
                  </a:cubicBezTo>
                  <a:cubicBezTo>
                    <a:pt x="2601" y="231"/>
                    <a:pt x="2645" y="106"/>
                    <a:pt x="2557" y="62"/>
                  </a:cubicBezTo>
                  <a:cubicBezTo>
                    <a:pt x="2450" y="19"/>
                    <a:pt x="2343" y="0"/>
                    <a:pt x="224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47"/>
            <p:cNvSpPr/>
            <p:nvPr/>
          </p:nvSpPr>
          <p:spPr>
            <a:xfrm>
              <a:off x="3505200" y="3517225"/>
              <a:ext cx="60675" cy="56950"/>
            </a:xfrm>
            <a:custGeom>
              <a:avLst/>
              <a:gdLst/>
              <a:ahLst/>
              <a:cxnLst/>
              <a:rect l="l" t="t" r="r" b="b"/>
              <a:pathLst>
                <a:path w="2427" h="2278" extrusionOk="0">
                  <a:moveTo>
                    <a:pt x="131" y="1"/>
                  </a:moveTo>
                  <a:cubicBezTo>
                    <a:pt x="0" y="1"/>
                    <a:pt x="36" y="203"/>
                    <a:pt x="167" y="203"/>
                  </a:cubicBezTo>
                  <a:cubicBezTo>
                    <a:pt x="762" y="203"/>
                    <a:pt x="1203" y="953"/>
                    <a:pt x="1524" y="1370"/>
                  </a:cubicBezTo>
                  <a:cubicBezTo>
                    <a:pt x="1786" y="1703"/>
                    <a:pt x="2072" y="2001"/>
                    <a:pt x="2393" y="2275"/>
                  </a:cubicBezTo>
                  <a:cubicBezTo>
                    <a:pt x="2398" y="2277"/>
                    <a:pt x="2402" y="2278"/>
                    <a:pt x="2405" y="2278"/>
                  </a:cubicBezTo>
                  <a:cubicBezTo>
                    <a:pt x="2421" y="2278"/>
                    <a:pt x="2427" y="2258"/>
                    <a:pt x="2417" y="2239"/>
                  </a:cubicBezTo>
                  <a:cubicBezTo>
                    <a:pt x="1929" y="1810"/>
                    <a:pt x="1607" y="1251"/>
                    <a:pt x="1226" y="727"/>
                  </a:cubicBezTo>
                  <a:cubicBezTo>
                    <a:pt x="953" y="322"/>
                    <a:pt x="655" y="1"/>
                    <a:pt x="131"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47"/>
            <p:cNvSpPr/>
            <p:nvPr/>
          </p:nvSpPr>
          <p:spPr>
            <a:xfrm>
              <a:off x="3433825" y="3435975"/>
              <a:ext cx="163850" cy="67375"/>
            </a:xfrm>
            <a:custGeom>
              <a:avLst/>
              <a:gdLst/>
              <a:ahLst/>
              <a:cxnLst/>
              <a:rect l="l" t="t" r="r" b="b"/>
              <a:pathLst>
                <a:path w="6554" h="2695" extrusionOk="0">
                  <a:moveTo>
                    <a:pt x="2937" y="0"/>
                  </a:moveTo>
                  <a:cubicBezTo>
                    <a:pt x="2655" y="0"/>
                    <a:pt x="2357" y="117"/>
                    <a:pt x="2081" y="238"/>
                  </a:cubicBezTo>
                  <a:cubicBezTo>
                    <a:pt x="1760" y="381"/>
                    <a:pt x="1450" y="560"/>
                    <a:pt x="1176" y="762"/>
                  </a:cubicBezTo>
                  <a:cubicBezTo>
                    <a:pt x="807" y="1012"/>
                    <a:pt x="426" y="1215"/>
                    <a:pt x="21" y="1381"/>
                  </a:cubicBezTo>
                  <a:cubicBezTo>
                    <a:pt x="1" y="1381"/>
                    <a:pt x="15" y="1408"/>
                    <a:pt x="28" y="1408"/>
                  </a:cubicBezTo>
                  <a:cubicBezTo>
                    <a:pt x="30" y="1408"/>
                    <a:pt x="32" y="1407"/>
                    <a:pt x="33" y="1405"/>
                  </a:cubicBezTo>
                  <a:cubicBezTo>
                    <a:pt x="498" y="1262"/>
                    <a:pt x="950" y="1048"/>
                    <a:pt x="1367" y="774"/>
                  </a:cubicBezTo>
                  <a:cubicBezTo>
                    <a:pt x="1717" y="544"/>
                    <a:pt x="2349" y="154"/>
                    <a:pt x="2871" y="154"/>
                  </a:cubicBezTo>
                  <a:cubicBezTo>
                    <a:pt x="3077" y="154"/>
                    <a:pt x="3266" y="214"/>
                    <a:pt x="3415" y="369"/>
                  </a:cubicBezTo>
                  <a:cubicBezTo>
                    <a:pt x="3427" y="381"/>
                    <a:pt x="3450" y="393"/>
                    <a:pt x="3474" y="393"/>
                  </a:cubicBezTo>
                  <a:cubicBezTo>
                    <a:pt x="3438" y="405"/>
                    <a:pt x="3415" y="417"/>
                    <a:pt x="3379" y="441"/>
                  </a:cubicBezTo>
                  <a:cubicBezTo>
                    <a:pt x="3298" y="491"/>
                    <a:pt x="3363" y="594"/>
                    <a:pt x="3443" y="594"/>
                  </a:cubicBezTo>
                  <a:cubicBezTo>
                    <a:pt x="3457" y="594"/>
                    <a:pt x="3472" y="591"/>
                    <a:pt x="3486" y="584"/>
                  </a:cubicBezTo>
                  <a:cubicBezTo>
                    <a:pt x="3556" y="542"/>
                    <a:pt x="3630" y="523"/>
                    <a:pt x="3707" y="523"/>
                  </a:cubicBezTo>
                  <a:cubicBezTo>
                    <a:pt x="4244" y="523"/>
                    <a:pt x="4910" y="1433"/>
                    <a:pt x="5212" y="1715"/>
                  </a:cubicBezTo>
                  <a:cubicBezTo>
                    <a:pt x="5605" y="2096"/>
                    <a:pt x="6046" y="2417"/>
                    <a:pt x="6522" y="2691"/>
                  </a:cubicBezTo>
                  <a:cubicBezTo>
                    <a:pt x="6527" y="2693"/>
                    <a:pt x="6531" y="2694"/>
                    <a:pt x="6534" y="2694"/>
                  </a:cubicBezTo>
                  <a:cubicBezTo>
                    <a:pt x="6549" y="2694"/>
                    <a:pt x="6553" y="2677"/>
                    <a:pt x="6534" y="2667"/>
                  </a:cubicBezTo>
                  <a:cubicBezTo>
                    <a:pt x="5784" y="2215"/>
                    <a:pt x="5236" y="1536"/>
                    <a:pt x="4641" y="917"/>
                  </a:cubicBezTo>
                  <a:cubicBezTo>
                    <a:pt x="4382" y="658"/>
                    <a:pt x="4068" y="335"/>
                    <a:pt x="3708" y="335"/>
                  </a:cubicBezTo>
                  <a:cubicBezTo>
                    <a:pt x="3655" y="335"/>
                    <a:pt x="3601" y="342"/>
                    <a:pt x="3546" y="357"/>
                  </a:cubicBezTo>
                  <a:cubicBezTo>
                    <a:pt x="3581" y="334"/>
                    <a:pt x="3581" y="286"/>
                    <a:pt x="3546" y="262"/>
                  </a:cubicBezTo>
                  <a:cubicBezTo>
                    <a:pt x="3364" y="70"/>
                    <a:pt x="3155" y="0"/>
                    <a:pt x="2937"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47"/>
            <p:cNvSpPr/>
            <p:nvPr/>
          </p:nvSpPr>
          <p:spPr>
            <a:xfrm>
              <a:off x="3410525" y="3375750"/>
              <a:ext cx="201800" cy="64150"/>
            </a:xfrm>
            <a:custGeom>
              <a:avLst/>
              <a:gdLst/>
              <a:ahLst/>
              <a:cxnLst/>
              <a:rect l="l" t="t" r="r" b="b"/>
              <a:pathLst>
                <a:path w="8072" h="2566" extrusionOk="0">
                  <a:moveTo>
                    <a:pt x="3694" y="0"/>
                  </a:moveTo>
                  <a:cubicBezTo>
                    <a:pt x="3334" y="0"/>
                    <a:pt x="2969" y="91"/>
                    <a:pt x="2644" y="242"/>
                  </a:cubicBezTo>
                  <a:cubicBezTo>
                    <a:pt x="2251" y="433"/>
                    <a:pt x="1906" y="719"/>
                    <a:pt x="1525" y="945"/>
                  </a:cubicBezTo>
                  <a:cubicBezTo>
                    <a:pt x="1060" y="1219"/>
                    <a:pt x="525" y="1350"/>
                    <a:pt x="1" y="1504"/>
                  </a:cubicBezTo>
                  <a:cubicBezTo>
                    <a:pt x="1" y="1504"/>
                    <a:pt x="1" y="1516"/>
                    <a:pt x="1" y="1516"/>
                  </a:cubicBezTo>
                  <a:cubicBezTo>
                    <a:pt x="739" y="1397"/>
                    <a:pt x="1430" y="1135"/>
                    <a:pt x="2073" y="766"/>
                  </a:cubicBezTo>
                  <a:cubicBezTo>
                    <a:pt x="2559" y="473"/>
                    <a:pt x="3146" y="199"/>
                    <a:pt x="3709" y="199"/>
                  </a:cubicBezTo>
                  <a:cubicBezTo>
                    <a:pt x="4014" y="199"/>
                    <a:pt x="4313" y="280"/>
                    <a:pt x="4585" y="480"/>
                  </a:cubicBezTo>
                  <a:cubicBezTo>
                    <a:pt x="4597" y="492"/>
                    <a:pt x="4609" y="504"/>
                    <a:pt x="4632" y="516"/>
                  </a:cubicBezTo>
                  <a:lnTo>
                    <a:pt x="4644" y="528"/>
                  </a:lnTo>
                  <a:cubicBezTo>
                    <a:pt x="4668" y="540"/>
                    <a:pt x="4680" y="552"/>
                    <a:pt x="4692" y="564"/>
                  </a:cubicBezTo>
                  <a:cubicBezTo>
                    <a:pt x="4710" y="582"/>
                    <a:pt x="4734" y="591"/>
                    <a:pt x="4757" y="591"/>
                  </a:cubicBezTo>
                  <a:cubicBezTo>
                    <a:pt x="4781" y="591"/>
                    <a:pt x="4805" y="582"/>
                    <a:pt x="4823" y="564"/>
                  </a:cubicBezTo>
                  <a:cubicBezTo>
                    <a:pt x="4870" y="564"/>
                    <a:pt x="4918" y="564"/>
                    <a:pt x="4966" y="576"/>
                  </a:cubicBezTo>
                  <a:cubicBezTo>
                    <a:pt x="5180" y="623"/>
                    <a:pt x="5382" y="707"/>
                    <a:pt x="5561" y="826"/>
                  </a:cubicBezTo>
                  <a:cubicBezTo>
                    <a:pt x="5847" y="1028"/>
                    <a:pt x="6121" y="1242"/>
                    <a:pt x="6371" y="1481"/>
                  </a:cubicBezTo>
                  <a:cubicBezTo>
                    <a:pt x="6883" y="1885"/>
                    <a:pt x="7430" y="2243"/>
                    <a:pt x="8014" y="2564"/>
                  </a:cubicBezTo>
                  <a:cubicBezTo>
                    <a:pt x="8018" y="2565"/>
                    <a:pt x="8022" y="2566"/>
                    <a:pt x="8026" y="2566"/>
                  </a:cubicBezTo>
                  <a:cubicBezTo>
                    <a:pt x="8063" y="2566"/>
                    <a:pt x="8071" y="2515"/>
                    <a:pt x="8049" y="2505"/>
                  </a:cubicBezTo>
                  <a:cubicBezTo>
                    <a:pt x="7407" y="2124"/>
                    <a:pt x="6799" y="1683"/>
                    <a:pt x="6264" y="1171"/>
                  </a:cubicBezTo>
                  <a:cubicBezTo>
                    <a:pt x="6049" y="957"/>
                    <a:pt x="5799" y="766"/>
                    <a:pt x="5549" y="600"/>
                  </a:cubicBezTo>
                  <a:cubicBezTo>
                    <a:pt x="5430" y="528"/>
                    <a:pt x="5299" y="469"/>
                    <a:pt x="5156" y="421"/>
                  </a:cubicBezTo>
                  <a:lnTo>
                    <a:pt x="5001" y="385"/>
                  </a:lnTo>
                  <a:cubicBezTo>
                    <a:pt x="4972" y="367"/>
                    <a:pt x="4939" y="358"/>
                    <a:pt x="4908" y="358"/>
                  </a:cubicBezTo>
                  <a:cubicBezTo>
                    <a:pt x="4876" y="358"/>
                    <a:pt x="4847" y="367"/>
                    <a:pt x="4823" y="385"/>
                  </a:cubicBezTo>
                  <a:cubicBezTo>
                    <a:pt x="4495" y="114"/>
                    <a:pt x="4098" y="0"/>
                    <a:pt x="369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47"/>
            <p:cNvSpPr/>
            <p:nvPr/>
          </p:nvSpPr>
          <p:spPr>
            <a:xfrm>
              <a:off x="3436425" y="3322425"/>
              <a:ext cx="183275" cy="41000"/>
            </a:xfrm>
            <a:custGeom>
              <a:avLst/>
              <a:gdLst/>
              <a:ahLst/>
              <a:cxnLst/>
              <a:rect l="l" t="t" r="r" b="b"/>
              <a:pathLst>
                <a:path w="7331" h="1640" extrusionOk="0">
                  <a:moveTo>
                    <a:pt x="3073" y="1"/>
                  </a:moveTo>
                  <a:cubicBezTo>
                    <a:pt x="2890" y="1"/>
                    <a:pt x="2704" y="29"/>
                    <a:pt x="2525" y="77"/>
                  </a:cubicBezTo>
                  <a:cubicBezTo>
                    <a:pt x="2168" y="196"/>
                    <a:pt x="1822" y="327"/>
                    <a:pt x="1477" y="482"/>
                  </a:cubicBezTo>
                  <a:cubicBezTo>
                    <a:pt x="1013" y="673"/>
                    <a:pt x="525" y="792"/>
                    <a:pt x="24" y="851"/>
                  </a:cubicBezTo>
                  <a:cubicBezTo>
                    <a:pt x="1" y="851"/>
                    <a:pt x="1" y="899"/>
                    <a:pt x="24" y="899"/>
                  </a:cubicBezTo>
                  <a:cubicBezTo>
                    <a:pt x="679" y="851"/>
                    <a:pt x="1310" y="708"/>
                    <a:pt x="1918" y="458"/>
                  </a:cubicBezTo>
                  <a:cubicBezTo>
                    <a:pt x="2278" y="317"/>
                    <a:pt x="2660" y="196"/>
                    <a:pt x="3030" y="196"/>
                  </a:cubicBezTo>
                  <a:cubicBezTo>
                    <a:pt x="3345" y="196"/>
                    <a:pt x="3651" y="283"/>
                    <a:pt x="3930" y="518"/>
                  </a:cubicBezTo>
                  <a:cubicBezTo>
                    <a:pt x="3942" y="542"/>
                    <a:pt x="3977" y="542"/>
                    <a:pt x="4001" y="542"/>
                  </a:cubicBezTo>
                  <a:cubicBezTo>
                    <a:pt x="4008" y="545"/>
                    <a:pt x="4015" y="547"/>
                    <a:pt x="4022" y="547"/>
                  </a:cubicBezTo>
                  <a:cubicBezTo>
                    <a:pt x="4039" y="547"/>
                    <a:pt x="4056" y="538"/>
                    <a:pt x="4073" y="530"/>
                  </a:cubicBezTo>
                  <a:cubicBezTo>
                    <a:pt x="4199" y="422"/>
                    <a:pt x="4343" y="379"/>
                    <a:pt x="4496" y="379"/>
                  </a:cubicBezTo>
                  <a:cubicBezTo>
                    <a:pt x="4950" y="379"/>
                    <a:pt x="5482" y="757"/>
                    <a:pt x="5847" y="935"/>
                  </a:cubicBezTo>
                  <a:cubicBezTo>
                    <a:pt x="6323" y="1173"/>
                    <a:pt x="6787" y="1411"/>
                    <a:pt x="7275" y="1637"/>
                  </a:cubicBezTo>
                  <a:cubicBezTo>
                    <a:pt x="7279" y="1638"/>
                    <a:pt x="7283" y="1639"/>
                    <a:pt x="7287" y="1639"/>
                  </a:cubicBezTo>
                  <a:cubicBezTo>
                    <a:pt x="7316" y="1639"/>
                    <a:pt x="7331" y="1600"/>
                    <a:pt x="7299" y="1590"/>
                  </a:cubicBezTo>
                  <a:cubicBezTo>
                    <a:pt x="6656" y="1220"/>
                    <a:pt x="5990" y="875"/>
                    <a:pt x="5335" y="530"/>
                  </a:cubicBezTo>
                  <a:cubicBezTo>
                    <a:pt x="5055" y="386"/>
                    <a:pt x="4749" y="221"/>
                    <a:pt x="4456" y="221"/>
                  </a:cubicBezTo>
                  <a:cubicBezTo>
                    <a:pt x="4312" y="221"/>
                    <a:pt x="4170" y="261"/>
                    <a:pt x="4037" y="363"/>
                  </a:cubicBezTo>
                  <a:cubicBezTo>
                    <a:pt x="3770" y="104"/>
                    <a:pt x="3426" y="1"/>
                    <a:pt x="3073"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47"/>
            <p:cNvSpPr/>
            <p:nvPr/>
          </p:nvSpPr>
          <p:spPr>
            <a:xfrm>
              <a:off x="3442975" y="3261025"/>
              <a:ext cx="176325" cy="32875"/>
            </a:xfrm>
            <a:custGeom>
              <a:avLst/>
              <a:gdLst/>
              <a:ahLst/>
              <a:cxnLst/>
              <a:rect l="l" t="t" r="r" b="b"/>
              <a:pathLst>
                <a:path w="7053" h="1315" extrusionOk="0">
                  <a:moveTo>
                    <a:pt x="3248" y="1"/>
                  </a:moveTo>
                  <a:cubicBezTo>
                    <a:pt x="2991" y="1"/>
                    <a:pt x="2728" y="49"/>
                    <a:pt x="2465" y="128"/>
                  </a:cubicBezTo>
                  <a:cubicBezTo>
                    <a:pt x="2084" y="247"/>
                    <a:pt x="1727" y="414"/>
                    <a:pt x="1358" y="545"/>
                  </a:cubicBezTo>
                  <a:cubicBezTo>
                    <a:pt x="917" y="688"/>
                    <a:pt x="465" y="795"/>
                    <a:pt x="13" y="855"/>
                  </a:cubicBezTo>
                  <a:cubicBezTo>
                    <a:pt x="1" y="855"/>
                    <a:pt x="1" y="867"/>
                    <a:pt x="13" y="867"/>
                  </a:cubicBezTo>
                  <a:cubicBezTo>
                    <a:pt x="632" y="831"/>
                    <a:pt x="1239" y="712"/>
                    <a:pt x="1822" y="509"/>
                  </a:cubicBezTo>
                  <a:cubicBezTo>
                    <a:pt x="2269" y="348"/>
                    <a:pt x="2747" y="174"/>
                    <a:pt x="3212" y="174"/>
                  </a:cubicBezTo>
                  <a:cubicBezTo>
                    <a:pt x="3503" y="174"/>
                    <a:pt x="3790" y="242"/>
                    <a:pt x="4061" y="426"/>
                  </a:cubicBezTo>
                  <a:cubicBezTo>
                    <a:pt x="4073" y="432"/>
                    <a:pt x="4087" y="435"/>
                    <a:pt x="4104" y="435"/>
                  </a:cubicBezTo>
                  <a:cubicBezTo>
                    <a:pt x="4120" y="435"/>
                    <a:pt x="4138" y="432"/>
                    <a:pt x="4156" y="426"/>
                  </a:cubicBezTo>
                  <a:lnTo>
                    <a:pt x="4156" y="426"/>
                  </a:lnTo>
                  <a:cubicBezTo>
                    <a:pt x="4108" y="450"/>
                    <a:pt x="4061" y="497"/>
                    <a:pt x="4025" y="533"/>
                  </a:cubicBezTo>
                  <a:cubicBezTo>
                    <a:pt x="3964" y="584"/>
                    <a:pt x="4015" y="660"/>
                    <a:pt x="4076" y="660"/>
                  </a:cubicBezTo>
                  <a:cubicBezTo>
                    <a:pt x="4086" y="660"/>
                    <a:pt x="4097" y="658"/>
                    <a:pt x="4108" y="652"/>
                  </a:cubicBezTo>
                  <a:cubicBezTo>
                    <a:pt x="4381" y="474"/>
                    <a:pt x="4655" y="401"/>
                    <a:pt x="4927" y="401"/>
                  </a:cubicBezTo>
                  <a:cubicBezTo>
                    <a:pt x="5654" y="401"/>
                    <a:pt x="6366" y="917"/>
                    <a:pt x="6990" y="1307"/>
                  </a:cubicBezTo>
                  <a:cubicBezTo>
                    <a:pt x="6998" y="1313"/>
                    <a:pt x="7006" y="1315"/>
                    <a:pt x="7014" y="1315"/>
                  </a:cubicBezTo>
                  <a:cubicBezTo>
                    <a:pt x="7038" y="1315"/>
                    <a:pt x="7053" y="1290"/>
                    <a:pt x="7025" y="1271"/>
                  </a:cubicBezTo>
                  <a:cubicBezTo>
                    <a:pt x="6473" y="894"/>
                    <a:pt x="5615" y="196"/>
                    <a:pt x="4835" y="196"/>
                  </a:cubicBezTo>
                  <a:cubicBezTo>
                    <a:pt x="4612" y="196"/>
                    <a:pt x="4396" y="253"/>
                    <a:pt x="4195" y="391"/>
                  </a:cubicBezTo>
                  <a:lnTo>
                    <a:pt x="4195" y="391"/>
                  </a:lnTo>
                  <a:cubicBezTo>
                    <a:pt x="4227" y="361"/>
                    <a:pt x="4222" y="303"/>
                    <a:pt x="4180" y="271"/>
                  </a:cubicBezTo>
                  <a:cubicBezTo>
                    <a:pt x="3887" y="78"/>
                    <a:pt x="3573" y="1"/>
                    <a:pt x="324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47"/>
            <p:cNvSpPr/>
            <p:nvPr/>
          </p:nvSpPr>
          <p:spPr>
            <a:xfrm>
              <a:off x="3463525" y="3202400"/>
              <a:ext cx="187250" cy="31925"/>
            </a:xfrm>
            <a:custGeom>
              <a:avLst/>
              <a:gdLst/>
              <a:ahLst/>
              <a:cxnLst/>
              <a:rect l="l" t="t" r="r" b="b"/>
              <a:pathLst>
                <a:path w="7490" h="1277" extrusionOk="0">
                  <a:moveTo>
                    <a:pt x="2565" y="0"/>
                  </a:moveTo>
                  <a:cubicBezTo>
                    <a:pt x="2464" y="0"/>
                    <a:pt x="2363" y="8"/>
                    <a:pt x="2262" y="21"/>
                  </a:cubicBezTo>
                  <a:cubicBezTo>
                    <a:pt x="1512" y="116"/>
                    <a:pt x="774" y="259"/>
                    <a:pt x="24" y="318"/>
                  </a:cubicBezTo>
                  <a:cubicBezTo>
                    <a:pt x="0" y="318"/>
                    <a:pt x="12" y="366"/>
                    <a:pt x="24" y="366"/>
                  </a:cubicBezTo>
                  <a:cubicBezTo>
                    <a:pt x="584" y="330"/>
                    <a:pt x="1131" y="271"/>
                    <a:pt x="1679" y="223"/>
                  </a:cubicBezTo>
                  <a:cubicBezTo>
                    <a:pt x="1938" y="203"/>
                    <a:pt x="2209" y="165"/>
                    <a:pt x="2470" y="165"/>
                  </a:cubicBezTo>
                  <a:cubicBezTo>
                    <a:pt x="2833" y="165"/>
                    <a:pt x="3178" y="240"/>
                    <a:pt x="3441" y="545"/>
                  </a:cubicBezTo>
                  <a:cubicBezTo>
                    <a:pt x="3465" y="568"/>
                    <a:pt x="3495" y="580"/>
                    <a:pt x="3524" y="580"/>
                  </a:cubicBezTo>
                  <a:cubicBezTo>
                    <a:pt x="3554" y="580"/>
                    <a:pt x="3584" y="568"/>
                    <a:pt x="3608" y="545"/>
                  </a:cubicBezTo>
                  <a:cubicBezTo>
                    <a:pt x="3799" y="378"/>
                    <a:pt x="4003" y="315"/>
                    <a:pt x="4214" y="315"/>
                  </a:cubicBezTo>
                  <a:cubicBezTo>
                    <a:pt x="4712" y="315"/>
                    <a:pt x="5243" y="670"/>
                    <a:pt x="5703" y="854"/>
                  </a:cubicBezTo>
                  <a:cubicBezTo>
                    <a:pt x="6214" y="1061"/>
                    <a:pt x="6745" y="1277"/>
                    <a:pt x="7295" y="1277"/>
                  </a:cubicBezTo>
                  <a:cubicBezTo>
                    <a:pt x="7348" y="1277"/>
                    <a:pt x="7400" y="1275"/>
                    <a:pt x="7453" y="1271"/>
                  </a:cubicBezTo>
                  <a:cubicBezTo>
                    <a:pt x="7489" y="1259"/>
                    <a:pt x="7489" y="1199"/>
                    <a:pt x="7453" y="1199"/>
                  </a:cubicBezTo>
                  <a:cubicBezTo>
                    <a:pt x="6489" y="1176"/>
                    <a:pt x="5727" y="664"/>
                    <a:pt x="4882" y="283"/>
                  </a:cubicBezTo>
                  <a:cubicBezTo>
                    <a:pt x="4645" y="179"/>
                    <a:pt x="4415" y="114"/>
                    <a:pt x="4195" y="114"/>
                  </a:cubicBezTo>
                  <a:cubicBezTo>
                    <a:pt x="3961" y="114"/>
                    <a:pt x="3739" y="188"/>
                    <a:pt x="3536" y="366"/>
                  </a:cubicBezTo>
                  <a:cubicBezTo>
                    <a:pt x="3275" y="96"/>
                    <a:pt x="2927" y="0"/>
                    <a:pt x="2565"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47"/>
            <p:cNvSpPr/>
            <p:nvPr/>
          </p:nvSpPr>
          <p:spPr>
            <a:xfrm>
              <a:off x="3459950" y="3149025"/>
              <a:ext cx="189025" cy="28300"/>
            </a:xfrm>
            <a:custGeom>
              <a:avLst/>
              <a:gdLst/>
              <a:ahLst/>
              <a:cxnLst/>
              <a:rect l="l" t="t" r="r" b="b"/>
              <a:pathLst>
                <a:path w="7561" h="1132" extrusionOk="0">
                  <a:moveTo>
                    <a:pt x="12" y="1"/>
                  </a:moveTo>
                  <a:cubicBezTo>
                    <a:pt x="0" y="1"/>
                    <a:pt x="0" y="13"/>
                    <a:pt x="12" y="13"/>
                  </a:cubicBezTo>
                  <a:cubicBezTo>
                    <a:pt x="536" y="298"/>
                    <a:pt x="1143" y="310"/>
                    <a:pt x="1727" y="358"/>
                  </a:cubicBezTo>
                  <a:cubicBezTo>
                    <a:pt x="2048" y="382"/>
                    <a:pt x="2358" y="405"/>
                    <a:pt x="2679" y="429"/>
                  </a:cubicBezTo>
                  <a:cubicBezTo>
                    <a:pt x="3084" y="453"/>
                    <a:pt x="3596" y="429"/>
                    <a:pt x="3810" y="870"/>
                  </a:cubicBezTo>
                  <a:cubicBezTo>
                    <a:pt x="3826" y="916"/>
                    <a:pt x="3871" y="942"/>
                    <a:pt x="3917" y="942"/>
                  </a:cubicBezTo>
                  <a:cubicBezTo>
                    <a:pt x="3942" y="942"/>
                    <a:pt x="3968" y="934"/>
                    <a:pt x="3989" y="917"/>
                  </a:cubicBezTo>
                  <a:lnTo>
                    <a:pt x="4013" y="917"/>
                  </a:lnTo>
                  <a:cubicBezTo>
                    <a:pt x="4247" y="774"/>
                    <a:pt x="4498" y="723"/>
                    <a:pt x="4755" y="723"/>
                  </a:cubicBezTo>
                  <a:cubicBezTo>
                    <a:pt x="5137" y="723"/>
                    <a:pt x="5530" y="837"/>
                    <a:pt x="5894" y="929"/>
                  </a:cubicBezTo>
                  <a:cubicBezTo>
                    <a:pt x="6430" y="1048"/>
                    <a:pt x="6977" y="1120"/>
                    <a:pt x="7525" y="1132"/>
                  </a:cubicBezTo>
                  <a:cubicBezTo>
                    <a:pt x="7549" y="1120"/>
                    <a:pt x="7561" y="1096"/>
                    <a:pt x="7537" y="1096"/>
                  </a:cubicBezTo>
                  <a:cubicBezTo>
                    <a:pt x="6763" y="1036"/>
                    <a:pt x="6061" y="798"/>
                    <a:pt x="5322" y="608"/>
                  </a:cubicBezTo>
                  <a:cubicBezTo>
                    <a:pt x="5139" y="550"/>
                    <a:pt x="4952" y="521"/>
                    <a:pt x="4766" y="521"/>
                  </a:cubicBezTo>
                  <a:cubicBezTo>
                    <a:pt x="4493" y="521"/>
                    <a:pt x="4225" y="583"/>
                    <a:pt x="3977" y="703"/>
                  </a:cubicBezTo>
                  <a:cubicBezTo>
                    <a:pt x="3679" y="227"/>
                    <a:pt x="3060" y="274"/>
                    <a:pt x="2536" y="263"/>
                  </a:cubicBezTo>
                  <a:cubicBezTo>
                    <a:pt x="1691" y="227"/>
                    <a:pt x="822" y="274"/>
                    <a:pt x="12"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47"/>
            <p:cNvSpPr/>
            <p:nvPr/>
          </p:nvSpPr>
          <p:spPr>
            <a:xfrm>
              <a:off x="3486150" y="3101700"/>
              <a:ext cx="143175" cy="17775"/>
            </a:xfrm>
            <a:custGeom>
              <a:avLst/>
              <a:gdLst/>
              <a:ahLst/>
              <a:cxnLst/>
              <a:rect l="l" t="t" r="r" b="b"/>
              <a:pathLst>
                <a:path w="5727" h="711" extrusionOk="0">
                  <a:moveTo>
                    <a:pt x="24" y="1"/>
                  </a:moveTo>
                  <a:cubicBezTo>
                    <a:pt x="0" y="1"/>
                    <a:pt x="0" y="24"/>
                    <a:pt x="24" y="24"/>
                  </a:cubicBezTo>
                  <a:cubicBezTo>
                    <a:pt x="524" y="155"/>
                    <a:pt x="1036" y="286"/>
                    <a:pt x="1548" y="370"/>
                  </a:cubicBezTo>
                  <a:cubicBezTo>
                    <a:pt x="2060" y="465"/>
                    <a:pt x="2619" y="441"/>
                    <a:pt x="3072" y="667"/>
                  </a:cubicBezTo>
                  <a:cubicBezTo>
                    <a:pt x="3084" y="673"/>
                    <a:pt x="3093" y="676"/>
                    <a:pt x="3102" y="676"/>
                  </a:cubicBezTo>
                  <a:cubicBezTo>
                    <a:pt x="3111" y="676"/>
                    <a:pt x="3119" y="673"/>
                    <a:pt x="3131" y="667"/>
                  </a:cubicBezTo>
                  <a:cubicBezTo>
                    <a:pt x="3143" y="679"/>
                    <a:pt x="3155" y="691"/>
                    <a:pt x="3179" y="691"/>
                  </a:cubicBezTo>
                  <a:cubicBezTo>
                    <a:pt x="3377" y="664"/>
                    <a:pt x="3574" y="654"/>
                    <a:pt x="3770" y="654"/>
                  </a:cubicBezTo>
                  <a:cubicBezTo>
                    <a:pt x="4241" y="654"/>
                    <a:pt x="4708" y="710"/>
                    <a:pt x="5177" y="710"/>
                  </a:cubicBezTo>
                  <a:cubicBezTo>
                    <a:pt x="5356" y="710"/>
                    <a:pt x="5535" y="702"/>
                    <a:pt x="5715" y="679"/>
                  </a:cubicBezTo>
                  <a:cubicBezTo>
                    <a:pt x="5727" y="667"/>
                    <a:pt x="5727" y="643"/>
                    <a:pt x="5703" y="643"/>
                  </a:cubicBezTo>
                  <a:cubicBezTo>
                    <a:pt x="5640" y="647"/>
                    <a:pt x="5576" y="649"/>
                    <a:pt x="5513" y="649"/>
                  </a:cubicBezTo>
                  <a:cubicBezTo>
                    <a:pt x="4945" y="649"/>
                    <a:pt x="4365" y="520"/>
                    <a:pt x="3796" y="520"/>
                  </a:cubicBezTo>
                  <a:cubicBezTo>
                    <a:pt x="3588" y="520"/>
                    <a:pt x="3382" y="537"/>
                    <a:pt x="3179" y="584"/>
                  </a:cubicBezTo>
                  <a:cubicBezTo>
                    <a:pt x="3179" y="560"/>
                    <a:pt x="3155" y="536"/>
                    <a:pt x="3131" y="524"/>
                  </a:cubicBezTo>
                  <a:cubicBezTo>
                    <a:pt x="2715" y="298"/>
                    <a:pt x="2191" y="310"/>
                    <a:pt x="1726" y="251"/>
                  </a:cubicBezTo>
                  <a:cubicBezTo>
                    <a:pt x="1155" y="179"/>
                    <a:pt x="583" y="96"/>
                    <a:pt x="2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47"/>
            <p:cNvSpPr/>
            <p:nvPr/>
          </p:nvSpPr>
          <p:spPr>
            <a:xfrm>
              <a:off x="3482950" y="3046500"/>
              <a:ext cx="85375" cy="45800"/>
            </a:xfrm>
            <a:custGeom>
              <a:avLst/>
              <a:gdLst/>
              <a:ahLst/>
              <a:cxnLst/>
              <a:rect l="l" t="t" r="r" b="b"/>
              <a:pathLst>
                <a:path w="3415" h="1832" extrusionOk="0">
                  <a:moveTo>
                    <a:pt x="20" y="1"/>
                  </a:moveTo>
                  <a:cubicBezTo>
                    <a:pt x="10" y="1"/>
                    <a:pt x="1" y="9"/>
                    <a:pt x="9" y="18"/>
                  </a:cubicBezTo>
                  <a:cubicBezTo>
                    <a:pt x="378" y="423"/>
                    <a:pt x="842" y="637"/>
                    <a:pt x="1366" y="816"/>
                  </a:cubicBezTo>
                  <a:cubicBezTo>
                    <a:pt x="1962" y="1018"/>
                    <a:pt x="3033" y="1161"/>
                    <a:pt x="3307" y="1804"/>
                  </a:cubicBezTo>
                  <a:cubicBezTo>
                    <a:pt x="3315" y="1823"/>
                    <a:pt x="3329" y="1831"/>
                    <a:pt x="3344" y="1831"/>
                  </a:cubicBezTo>
                  <a:cubicBezTo>
                    <a:pt x="3376" y="1831"/>
                    <a:pt x="3414" y="1796"/>
                    <a:pt x="3414" y="1756"/>
                  </a:cubicBezTo>
                  <a:cubicBezTo>
                    <a:pt x="3236" y="1161"/>
                    <a:pt x="2605" y="1101"/>
                    <a:pt x="2069" y="947"/>
                  </a:cubicBezTo>
                  <a:cubicBezTo>
                    <a:pt x="1354" y="732"/>
                    <a:pt x="569" y="554"/>
                    <a:pt x="33" y="6"/>
                  </a:cubicBezTo>
                  <a:cubicBezTo>
                    <a:pt x="29" y="2"/>
                    <a:pt x="25" y="1"/>
                    <a:pt x="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47"/>
            <p:cNvSpPr/>
            <p:nvPr/>
          </p:nvSpPr>
          <p:spPr>
            <a:xfrm>
              <a:off x="3564750" y="3065400"/>
              <a:ext cx="100475" cy="34500"/>
            </a:xfrm>
            <a:custGeom>
              <a:avLst/>
              <a:gdLst/>
              <a:ahLst/>
              <a:cxnLst/>
              <a:rect l="l" t="t" r="r" b="b"/>
              <a:pathLst>
                <a:path w="4019" h="1380" extrusionOk="0">
                  <a:moveTo>
                    <a:pt x="3989" y="248"/>
                  </a:moveTo>
                  <a:cubicBezTo>
                    <a:pt x="3985" y="248"/>
                    <a:pt x="3981" y="248"/>
                    <a:pt x="3976" y="250"/>
                  </a:cubicBezTo>
                  <a:cubicBezTo>
                    <a:pt x="2750" y="738"/>
                    <a:pt x="904" y="0"/>
                    <a:pt x="35" y="1286"/>
                  </a:cubicBezTo>
                  <a:cubicBezTo>
                    <a:pt x="0" y="1330"/>
                    <a:pt x="36" y="1380"/>
                    <a:pt x="76" y="1380"/>
                  </a:cubicBezTo>
                  <a:cubicBezTo>
                    <a:pt x="90" y="1380"/>
                    <a:pt x="106" y="1373"/>
                    <a:pt x="118" y="1357"/>
                  </a:cubicBezTo>
                  <a:cubicBezTo>
                    <a:pt x="1107" y="262"/>
                    <a:pt x="2726" y="702"/>
                    <a:pt x="3988" y="286"/>
                  </a:cubicBezTo>
                  <a:cubicBezTo>
                    <a:pt x="4019" y="276"/>
                    <a:pt x="4014" y="248"/>
                    <a:pt x="3989" y="248"/>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47"/>
            <p:cNvSpPr/>
            <p:nvPr/>
          </p:nvSpPr>
          <p:spPr>
            <a:xfrm>
              <a:off x="3664425" y="3027225"/>
              <a:ext cx="825" cy="450"/>
            </a:xfrm>
            <a:custGeom>
              <a:avLst/>
              <a:gdLst/>
              <a:ahLst/>
              <a:cxnLst/>
              <a:rect l="l" t="t" r="r" b="b"/>
              <a:pathLst>
                <a:path w="33" h="18" extrusionOk="0">
                  <a:moveTo>
                    <a:pt x="28" y="1"/>
                  </a:moveTo>
                  <a:cubicBezTo>
                    <a:pt x="28" y="1"/>
                    <a:pt x="26" y="1"/>
                    <a:pt x="25" y="3"/>
                  </a:cubicBezTo>
                  <a:lnTo>
                    <a:pt x="1" y="3"/>
                  </a:lnTo>
                  <a:cubicBezTo>
                    <a:pt x="1" y="3"/>
                    <a:pt x="1" y="15"/>
                    <a:pt x="1" y="15"/>
                  </a:cubicBezTo>
                  <a:lnTo>
                    <a:pt x="13" y="15"/>
                  </a:lnTo>
                  <a:cubicBezTo>
                    <a:pt x="15" y="17"/>
                    <a:pt x="16" y="17"/>
                    <a:pt x="18" y="17"/>
                  </a:cubicBezTo>
                  <a:cubicBezTo>
                    <a:pt x="26" y="17"/>
                    <a:pt x="32" y="1"/>
                    <a:pt x="2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47"/>
            <p:cNvSpPr/>
            <p:nvPr/>
          </p:nvSpPr>
          <p:spPr>
            <a:xfrm>
              <a:off x="3569725" y="3029025"/>
              <a:ext cx="91675" cy="29000"/>
            </a:xfrm>
            <a:custGeom>
              <a:avLst/>
              <a:gdLst/>
              <a:ahLst/>
              <a:cxnLst/>
              <a:rect l="l" t="t" r="r" b="b"/>
              <a:pathLst>
                <a:path w="3667" h="1160" extrusionOk="0">
                  <a:moveTo>
                    <a:pt x="3643" y="0"/>
                  </a:moveTo>
                  <a:cubicBezTo>
                    <a:pt x="3640" y="0"/>
                    <a:pt x="3637" y="1"/>
                    <a:pt x="3634" y="2"/>
                  </a:cubicBezTo>
                  <a:cubicBezTo>
                    <a:pt x="2491" y="550"/>
                    <a:pt x="1003" y="110"/>
                    <a:pt x="38" y="1062"/>
                  </a:cubicBezTo>
                  <a:cubicBezTo>
                    <a:pt x="1" y="1100"/>
                    <a:pt x="30" y="1160"/>
                    <a:pt x="67" y="1160"/>
                  </a:cubicBezTo>
                  <a:cubicBezTo>
                    <a:pt x="77" y="1160"/>
                    <a:pt x="88" y="1155"/>
                    <a:pt x="98" y="1145"/>
                  </a:cubicBezTo>
                  <a:cubicBezTo>
                    <a:pt x="1062" y="217"/>
                    <a:pt x="2539" y="657"/>
                    <a:pt x="3646" y="38"/>
                  </a:cubicBezTo>
                  <a:cubicBezTo>
                    <a:pt x="3666" y="28"/>
                    <a:pt x="3661" y="0"/>
                    <a:pt x="3643"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47"/>
            <p:cNvSpPr/>
            <p:nvPr/>
          </p:nvSpPr>
          <p:spPr>
            <a:xfrm>
              <a:off x="3490700" y="2997400"/>
              <a:ext cx="82550" cy="53375"/>
            </a:xfrm>
            <a:custGeom>
              <a:avLst/>
              <a:gdLst/>
              <a:ahLst/>
              <a:cxnLst/>
              <a:rect l="l" t="t" r="r" b="b"/>
              <a:pathLst>
                <a:path w="3302" h="2135" extrusionOk="0">
                  <a:moveTo>
                    <a:pt x="16" y="0"/>
                  </a:moveTo>
                  <a:cubicBezTo>
                    <a:pt x="10" y="0"/>
                    <a:pt x="0" y="9"/>
                    <a:pt x="9" y="17"/>
                  </a:cubicBezTo>
                  <a:cubicBezTo>
                    <a:pt x="342" y="434"/>
                    <a:pt x="782" y="755"/>
                    <a:pt x="1271" y="958"/>
                  </a:cubicBezTo>
                  <a:cubicBezTo>
                    <a:pt x="1866" y="1232"/>
                    <a:pt x="2866" y="1458"/>
                    <a:pt x="3176" y="2101"/>
                  </a:cubicBezTo>
                  <a:cubicBezTo>
                    <a:pt x="3189" y="2124"/>
                    <a:pt x="3212" y="2135"/>
                    <a:pt x="3235" y="2135"/>
                  </a:cubicBezTo>
                  <a:cubicBezTo>
                    <a:pt x="3269" y="2135"/>
                    <a:pt x="3302" y="2109"/>
                    <a:pt x="3295" y="2065"/>
                  </a:cubicBezTo>
                  <a:cubicBezTo>
                    <a:pt x="3247" y="1541"/>
                    <a:pt x="2461" y="1279"/>
                    <a:pt x="2044" y="1125"/>
                  </a:cubicBezTo>
                  <a:cubicBezTo>
                    <a:pt x="1318" y="851"/>
                    <a:pt x="532" y="636"/>
                    <a:pt x="20" y="5"/>
                  </a:cubicBezTo>
                  <a:cubicBezTo>
                    <a:pt x="20" y="2"/>
                    <a:pt x="18" y="0"/>
                    <a:pt x="16"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47"/>
            <p:cNvSpPr/>
            <p:nvPr/>
          </p:nvSpPr>
          <p:spPr>
            <a:xfrm>
              <a:off x="3510400" y="2961975"/>
              <a:ext cx="65350" cy="55825"/>
            </a:xfrm>
            <a:custGeom>
              <a:avLst/>
              <a:gdLst/>
              <a:ahLst/>
              <a:cxnLst/>
              <a:rect l="l" t="t" r="r" b="b"/>
              <a:pathLst>
                <a:path w="2614" h="2233" extrusionOk="0">
                  <a:moveTo>
                    <a:pt x="34" y="1"/>
                  </a:moveTo>
                  <a:cubicBezTo>
                    <a:pt x="15" y="1"/>
                    <a:pt x="1" y="12"/>
                    <a:pt x="18" y="29"/>
                  </a:cubicBezTo>
                  <a:cubicBezTo>
                    <a:pt x="375" y="458"/>
                    <a:pt x="852" y="720"/>
                    <a:pt x="1316" y="1018"/>
                  </a:cubicBezTo>
                  <a:cubicBezTo>
                    <a:pt x="1792" y="1327"/>
                    <a:pt x="2221" y="1744"/>
                    <a:pt x="2542" y="2220"/>
                  </a:cubicBezTo>
                  <a:cubicBezTo>
                    <a:pt x="2551" y="2229"/>
                    <a:pt x="2562" y="2232"/>
                    <a:pt x="2573" y="2232"/>
                  </a:cubicBezTo>
                  <a:cubicBezTo>
                    <a:pt x="2594" y="2232"/>
                    <a:pt x="2614" y="2219"/>
                    <a:pt x="2614" y="2196"/>
                  </a:cubicBezTo>
                  <a:cubicBezTo>
                    <a:pt x="2507" y="1708"/>
                    <a:pt x="2090" y="1387"/>
                    <a:pt x="1697" y="1125"/>
                  </a:cubicBezTo>
                  <a:cubicBezTo>
                    <a:pt x="1137" y="756"/>
                    <a:pt x="518" y="506"/>
                    <a:pt x="54" y="6"/>
                  </a:cubicBezTo>
                  <a:cubicBezTo>
                    <a:pt x="48" y="2"/>
                    <a:pt x="40" y="1"/>
                    <a:pt x="3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47"/>
            <p:cNvSpPr/>
            <p:nvPr/>
          </p:nvSpPr>
          <p:spPr>
            <a:xfrm>
              <a:off x="3572900" y="2991800"/>
              <a:ext cx="77475" cy="29675"/>
            </a:xfrm>
            <a:custGeom>
              <a:avLst/>
              <a:gdLst/>
              <a:ahLst/>
              <a:cxnLst/>
              <a:rect l="l" t="t" r="r" b="b"/>
              <a:pathLst>
                <a:path w="3099" h="1187" extrusionOk="0">
                  <a:moveTo>
                    <a:pt x="3064" y="1"/>
                  </a:moveTo>
                  <a:cubicBezTo>
                    <a:pt x="3061" y="1"/>
                    <a:pt x="3058" y="2"/>
                    <a:pt x="3055" y="3"/>
                  </a:cubicBezTo>
                  <a:cubicBezTo>
                    <a:pt x="2507" y="360"/>
                    <a:pt x="1947" y="479"/>
                    <a:pt x="1316" y="634"/>
                  </a:cubicBezTo>
                  <a:cubicBezTo>
                    <a:pt x="876" y="741"/>
                    <a:pt x="423" y="837"/>
                    <a:pt x="42" y="1099"/>
                  </a:cubicBezTo>
                  <a:cubicBezTo>
                    <a:pt x="1" y="1119"/>
                    <a:pt x="32" y="1186"/>
                    <a:pt x="73" y="1186"/>
                  </a:cubicBezTo>
                  <a:cubicBezTo>
                    <a:pt x="78" y="1186"/>
                    <a:pt x="84" y="1185"/>
                    <a:pt x="90" y="1182"/>
                  </a:cubicBezTo>
                  <a:cubicBezTo>
                    <a:pt x="650" y="896"/>
                    <a:pt x="1197" y="801"/>
                    <a:pt x="1804" y="658"/>
                  </a:cubicBezTo>
                  <a:cubicBezTo>
                    <a:pt x="2245" y="551"/>
                    <a:pt x="2745" y="372"/>
                    <a:pt x="3078" y="51"/>
                  </a:cubicBezTo>
                  <a:cubicBezTo>
                    <a:pt x="3099" y="30"/>
                    <a:pt x="3084" y="1"/>
                    <a:pt x="3064"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47"/>
            <p:cNvSpPr/>
            <p:nvPr/>
          </p:nvSpPr>
          <p:spPr>
            <a:xfrm>
              <a:off x="3533550" y="2930600"/>
              <a:ext cx="46025" cy="46775"/>
            </a:xfrm>
            <a:custGeom>
              <a:avLst/>
              <a:gdLst/>
              <a:ahLst/>
              <a:cxnLst/>
              <a:rect l="l" t="t" r="r" b="b"/>
              <a:pathLst>
                <a:path w="1841" h="1871" extrusionOk="0">
                  <a:moveTo>
                    <a:pt x="20" y="0"/>
                  </a:moveTo>
                  <a:cubicBezTo>
                    <a:pt x="10" y="0"/>
                    <a:pt x="1" y="14"/>
                    <a:pt x="9" y="22"/>
                  </a:cubicBezTo>
                  <a:cubicBezTo>
                    <a:pt x="223" y="368"/>
                    <a:pt x="497" y="677"/>
                    <a:pt x="807" y="939"/>
                  </a:cubicBezTo>
                  <a:cubicBezTo>
                    <a:pt x="1152" y="1237"/>
                    <a:pt x="1462" y="1558"/>
                    <a:pt x="1795" y="1868"/>
                  </a:cubicBezTo>
                  <a:cubicBezTo>
                    <a:pt x="1797" y="1870"/>
                    <a:pt x="1800" y="1871"/>
                    <a:pt x="1803" y="1871"/>
                  </a:cubicBezTo>
                  <a:cubicBezTo>
                    <a:pt x="1818" y="1871"/>
                    <a:pt x="1840" y="1851"/>
                    <a:pt x="1831" y="1832"/>
                  </a:cubicBezTo>
                  <a:cubicBezTo>
                    <a:pt x="1652" y="1511"/>
                    <a:pt x="1319" y="1272"/>
                    <a:pt x="1033" y="1046"/>
                  </a:cubicBezTo>
                  <a:cubicBezTo>
                    <a:pt x="640" y="760"/>
                    <a:pt x="307" y="403"/>
                    <a:pt x="33" y="10"/>
                  </a:cubicBezTo>
                  <a:cubicBezTo>
                    <a:pt x="29" y="3"/>
                    <a:pt x="24" y="0"/>
                    <a:pt x="20"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47"/>
            <p:cNvSpPr/>
            <p:nvPr/>
          </p:nvSpPr>
          <p:spPr>
            <a:xfrm>
              <a:off x="3576225" y="2954900"/>
              <a:ext cx="60475" cy="38750"/>
            </a:xfrm>
            <a:custGeom>
              <a:avLst/>
              <a:gdLst/>
              <a:ahLst/>
              <a:cxnLst/>
              <a:rect l="l" t="t" r="r" b="b"/>
              <a:pathLst>
                <a:path w="2419" h="1550" extrusionOk="0">
                  <a:moveTo>
                    <a:pt x="2384" y="0"/>
                  </a:moveTo>
                  <a:cubicBezTo>
                    <a:pt x="2381" y="0"/>
                    <a:pt x="2377" y="1"/>
                    <a:pt x="2374" y="3"/>
                  </a:cubicBezTo>
                  <a:cubicBezTo>
                    <a:pt x="1660" y="598"/>
                    <a:pt x="457" y="550"/>
                    <a:pt x="17" y="1491"/>
                  </a:cubicBezTo>
                  <a:cubicBezTo>
                    <a:pt x="1" y="1523"/>
                    <a:pt x="32" y="1549"/>
                    <a:pt x="62" y="1549"/>
                  </a:cubicBezTo>
                  <a:cubicBezTo>
                    <a:pt x="77" y="1549"/>
                    <a:pt x="92" y="1543"/>
                    <a:pt x="100" y="1527"/>
                  </a:cubicBezTo>
                  <a:cubicBezTo>
                    <a:pt x="564" y="646"/>
                    <a:pt x="1719" y="670"/>
                    <a:pt x="2398" y="39"/>
                  </a:cubicBezTo>
                  <a:cubicBezTo>
                    <a:pt x="2418" y="28"/>
                    <a:pt x="2403" y="0"/>
                    <a:pt x="23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47"/>
            <p:cNvSpPr/>
            <p:nvPr/>
          </p:nvSpPr>
          <p:spPr>
            <a:xfrm>
              <a:off x="3579000" y="2921425"/>
              <a:ext cx="42825" cy="42325"/>
            </a:xfrm>
            <a:custGeom>
              <a:avLst/>
              <a:gdLst/>
              <a:ahLst/>
              <a:cxnLst/>
              <a:rect l="l" t="t" r="r" b="b"/>
              <a:pathLst>
                <a:path w="1713" h="1693" extrusionOk="0">
                  <a:moveTo>
                    <a:pt x="1684" y="0"/>
                  </a:moveTo>
                  <a:cubicBezTo>
                    <a:pt x="1679" y="0"/>
                    <a:pt x="1673" y="3"/>
                    <a:pt x="1668" y="8"/>
                  </a:cubicBezTo>
                  <a:cubicBezTo>
                    <a:pt x="1060" y="496"/>
                    <a:pt x="108" y="758"/>
                    <a:pt x="1" y="1651"/>
                  </a:cubicBezTo>
                  <a:cubicBezTo>
                    <a:pt x="1" y="1675"/>
                    <a:pt x="21" y="1693"/>
                    <a:pt x="38" y="1693"/>
                  </a:cubicBezTo>
                  <a:cubicBezTo>
                    <a:pt x="48" y="1693"/>
                    <a:pt x="56" y="1688"/>
                    <a:pt x="60" y="1675"/>
                  </a:cubicBezTo>
                  <a:cubicBezTo>
                    <a:pt x="120" y="1437"/>
                    <a:pt x="227" y="1223"/>
                    <a:pt x="370" y="1044"/>
                  </a:cubicBezTo>
                  <a:cubicBezTo>
                    <a:pt x="525" y="877"/>
                    <a:pt x="691" y="746"/>
                    <a:pt x="882" y="639"/>
                  </a:cubicBezTo>
                  <a:cubicBezTo>
                    <a:pt x="1179" y="473"/>
                    <a:pt x="1453" y="270"/>
                    <a:pt x="1703" y="44"/>
                  </a:cubicBezTo>
                  <a:cubicBezTo>
                    <a:pt x="1712" y="26"/>
                    <a:pt x="1701" y="0"/>
                    <a:pt x="1684" y="0"/>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47"/>
            <p:cNvSpPr/>
            <p:nvPr/>
          </p:nvSpPr>
          <p:spPr>
            <a:xfrm>
              <a:off x="3552000" y="2885375"/>
              <a:ext cx="48175" cy="63875"/>
            </a:xfrm>
            <a:custGeom>
              <a:avLst/>
              <a:gdLst/>
              <a:ahLst/>
              <a:cxnLst/>
              <a:rect l="l" t="t" r="r" b="b"/>
              <a:pathLst>
                <a:path w="1927" h="2555" extrusionOk="0">
                  <a:moveTo>
                    <a:pt x="1920" y="1"/>
                  </a:moveTo>
                  <a:cubicBezTo>
                    <a:pt x="1917" y="1"/>
                    <a:pt x="1914" y="4"/>
                    <a:pt x="1914" y="10"/>
                  </a:cubicBezTo>
                  <a:cubicBezTo>
                    <a:pt x="1914" y="664"/>
                    <a:pt x="1533" y="1153"/>
                    <a:pt x="1295" y="1700"/>
                  </a:cubicBezTo>
                  <a:lnTo>
                    <a:pt x="1259" y="1784"/>
                  </a:lnTo>
                  <a:lnTo>
                    <a:pt x="1224" y="1843"/>
                  </a:lnTo>
                  <a:cubicBezTo>
                    <a:pt x="1212" y="1819"/>
                    <a:pt x="1200" y="1819"/>
                    <a:pt x="1188" y="1807"/>
                  </a:cubicBezTo>
                  <a:cubicBezTo>
                    <a:pt x="1093" y="1569"/>
                    <a:pt x="938" y="1355"/>
                    <a:pt x="747" y="1188"/>
                  </a:cubicBezTo>
                  <a:cubicBezTo>
                    <a:pt x="485" y="915"/>
                    <a:pt x="212" y="676"/>
                    <a:pt x="33" y="331"/>
                  </a:cubicBezTo>
                  <a:cubicBezTo>
                    <a:pt x="30" y="328"/>
                    <a:pt x="25" y="326"/>
                    <a:pt x="21" y="326"/>
                  </a:cubicBezTo>
                  <a:cubicBezTo>
                    <a:pt x="10" y="326"/>
                    <a:pt x="1" y="335"/>
                    <a:pt x="9" y="343"/>
                  </a:cubicBezTo>
                  <a:cubicBezTo>
                    <a:pt x="164" y="629"/>
                    <a:pt x="354" y="879"/>
                    <a:pt x="581" y="1117"/>
                  </a:cubicBezTo>
                  <a:cubicBezTo>
                    <a:pt x="807" y="1391"/>
                    <a:pt x="974" y="1665"/>
                    <a:pt x="1176" y="1950"/>
                  </a:cubicBezTo>
                  <a:cubicBezTo>
                    <a:pt x="1176" y="1956"/>
                    <a:pt x="1182" y="1959"/>
                    <a:pt x="1189" y="1959"/>
                  </a:cubicBezTo>
                  <a:cubicBezTo>
                    <a:pt x="1197" y="1959"/>
                    <a:pt x="1206" y="1956"/>
                    <a:pt x="1212" y="1950"/>
                  </a:cubicBezTo>
                  <a:lnTo>
                    <a:pt x="1212" y="1950"/>
                  </a:lnTo>
                  <a:cubicBezTo>
                    <a:pt x="1152" y="2141"/>
                    <a:pt x="1128" y="2343"/>
                    <a:pt x="1140" y="2546"/>
                  </a:cubicBezTo>
                  <a:cubicBezTo>
                    <a:pt x="1140" y="2552"/>
                    <a:pt x="1146" y="2555"/>
                    <a:pt x="1152" y="2555"/>
                  </a:cubicBezTo>
                  <a:cubicBezTo>
                    <a:pt x="1158" y="2555"/>
                    <a:pt x="1164" y="2552"/>
                    <a:pt x="1164" y="2546"/>
                  </a:cubicBezTo>
                  <a:cubicBezTo>
                    <a:pt x="1212" y="2343"/>
                    <a:pt x="1224" y="2141"/>
                    <a:pt x="1271" y="1927"/>
                  </a:cubicBezTo>
                  <a:cubicBezTo>
                    <a:pt x="1295" y="1891"/>
                    <a:pt x="1307" y="1855"/>
                    <a:pt x="1319" y="1807"/>
                  </a:cubicBezTo>
                  <a:cubicBezTo>
                    <a:pt x="1331" y="1772"/>
                    <a:pt x="1331" y="1736"/>
                    <a:pt x="1343" y="1712"/>
                  </a:cubicBezTo>
                  <a:cubicBezTo>
                    <a:pt x="1414" y="1522"/>
                    <a:pt x="1545" y="1355"/>
                    <a:pt x="1628" y="1188"/>
                  </a:cubicBezTo>
                  <a:cubicBezTo>
                    <a:pt x="1819" y="819"/>
                    <a:pt x="1914" y="414"/>
                    <a:pt x="1926" y="10"/>
                  </a:cubicBezTo>
                  <a:cubicBezTo>
                    <a:pt x="1926" y="4"/>
                    <a:pt x="1923" y="1"/>
                    <a:pt x="1920"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95" name="Google Shape;3795;p47"/>
          <p:cNvGrpSpPr/>
          <p:nvPr/>
        </p:nvGrpSpPr>
        <p:grpSpPr>
          <a:xfrm rot="3365436" flipH="1">
            <a:off x="-233379" y="2418103"/>
            <a:ext cx="2205126" cy="4812969"/>
            <a:chOff x="7386050" y="661025"/>
            <a:chExt cx="1576975" cy="3441950"/>
          </a:xfrm>
        </p:grpSpPr>
        <p:sp>
          <p:nvSpPr>
            <p:cNvPr id="3796" name="Google Shape;3796;p47"/>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47"/>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47"/>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47"/>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47"/>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47"/>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47"/>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47"/>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47"/>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47"/>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47"/>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807" name="Google Shape;3807;p47"/>
          <p:cNvSpPr/>
          <p:nvPr/>
        </p:nvSpPr>
        <p:spPr>
          <a:xfrm rot="60346">
            <a:off x="-50358" y="-43185"/>
            <a:ext cx="4025462" cy="2070772"/>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5313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08" name="Google Shape;3808;p47"/>
          <p:cNvGrpSpPr/>
          <p:nvPr/>
        </p:nvGrpSpPr>
        <p:grpSpPr>
          <a:xfrm rot="60264">
            <a:off x="-1448894" y="-835367"/>
            <a:ext cx="4195408" cy="3621634"/>
            <a:chOff x="2695275" y="1049450"/>
            <a:chExt cx="1439175" cy="1242350"/>
          </a:xfrm>
        </p:grpSpPr>
        <p:sp>
          <p:nvSpPr>
            <p:cNvPr id="3809" name="Google Shape;3809;p47"/>
            <p:cNvSpPr/>
            <p:nvPr/>
          </p:nvSpPr>
          <p:spPr>
            <a:xfrm>
              <a:off x="2895600" y="1049450"/>
              <a:ext cx="1238850" cy="1242350"/>
            </a:xfrm>
            <a:custGeom>
              <a:avLst/>
              <a:gdLst/>
              <a:ahLst/>
              <a:cxnLst/>
              <a:rect l="l" t="t" r="r" b="b"/>
              <a:pathLst>
                <a:path w="49554" h="49694" extrusionOk="0">
                  <a:moveTo>
                    <a:pt x="12551" y="1"/>
                  </a:moveTo>
                  <a:cubicBezTo>
                    <a:pt x="12492" y="1"/>
                    <a:pt x="12432" y="7"/>
                    <a:pt x="12371" y="21"/>
                  </a:cubicBezTo>
                  <a:cubicBezTo>
                    <a:pt x="12073" y="80"/>
                    <a:pt x="11847" y="342"/>
                    <a:pt x="11644" y="569"/>
                  </a:cubicBezTo>
                  <a:lnTo>
                    <a:pt x="8251" y="4605"/>
                  </a:lnTo>
                  <a:cubicBezTo>
                    <a:pt x="7882" y="2962"/>
                    <a:pt x="8596" y="1259"/>
                    <a:pt x="10025" y="354"/>
                  </a:cubicBezTo>
                  <a:lnTo>
                    <a:pt x="10025" y="354"/>
                  </a:lnTo>
                  <a:cubicBezTo>
                    <a:pt x="9873" y="366"/>
                    <a:pt x="9721" y="372"/>
                    <a:pt x="9569" y="372"/>
                  </a:cubicBezTo>
                  <a:cubicBezTo>
                    <a:pt x="8557" y="372"/>
                    <a:pt x="7546" y="139"/>
                    <a:pt x="6541" y="139"/>
                  </a:cubicBezTo>
                  <a:cubicBezTo>
                    <a:pt x="6361" y="139"/>
                    <a:pt x="6181" y="146"/>
                    <a:pt x="6001" y="164"/>
                  </a:cubicBezTo>
                  <a:cubicBezTo>
                    <a:pt x="1845" y="545"/>
                    <a:pt x="1441" y="3486"/>
                    <a:pt x="619" y="6760"/>
                  </a:cubicBezTo>
                  <a:cubicBezTo>
                    <a:pt x="583" y="6879"/>
                    <a:pt x="560" y="7010"/>
                    <a:pt x="524" y="7141"/>
                  </a:cubicBezTo>
                  <a:lnTo>
                    <a:pt x="167" y="7474"/>
                  </a:lnTo>
                  <a:lnTo>
                    <a:pt x="167" y="7474"/>
                  </a:lnTo>
                  <a:lnTo>
                    <a:pt x="464" y="7379"/>
                  </a:lnTo>
                  <a:lnTo>
                    <a:pt x="464" y="7379"/>
                  </a:lnTo>
                  <a:cubicBezTo>
                    <a:pt x="0" y="9558"/>
                    <a:pt x="119" y="11820"/>
                    <a:pt x="810" y="13927"/>
                  </a:cubicBezTo>
                  <a:cubicBezTo>
                    <a:pt x="1691" y="16594"/>
                    <a:pt x="3536" y="18833"/>
                    <a:pt x="5989" y="20214"/>
                  </a:cubicBezTo>
                  <a:cubicBezTo>
                    <a:pt x="6787" y="20666"/>
                    <a:pt x="7668" y="21012"/>
                    <a:pt x="8584" y="21012"/>
                  </a:cubicBezTo>
                  <a:cubicBezTo>
                    <a:pt x="10263" y="21000"/>
                    <a:pt x="11680" y="19821"/>
                    <a:pt x="12859" y="18630"/>
                  </a:cubicBezTo>
                  <a:lnTo>
                    <a:pt x="12859" y="18630"/>
                  </a:lnTo>
                  <a:cubicBezTo>
                    <a:pt x="12073" y="20547"/>
                    <a:pt x="11382" y="22988"/>
                    <a:pt x="12811" y="24488"/>
                  </a:cubicBezTo>
                  <a:cubicBezTo>
                    <a:pt x="13335" y="25024"/>
                    <a:pt x="14061" y="25334"/>
                    <a:pt x="14752" y="25619"/>
                  </a:cubicBezTo>
                  <a:cubicBezTo>
                    <a:pt x="16585" y="26369"/>
                    <a:pt x="18467" y="27179"/>
                    <a:pt x="19883" y="28548"/>
                  </a:cubicBezTo>
                  <a:cubicBezTo>
                    <a:pt x="20324" y="28977"/>
                    <a:pt x="20717" y="29441"/>
                    <a:pt x="21193" y="29810"/>
                  </a:cubicBezTo>
                  <a:cubicBezTo>
                    <a:pt x="22491" y="30799"/>
                    <a:pt x="24396" y="31025"/>
                    <a:pt x="25277" y="32394"/>
                  </a:cubicBezTo>
                  <a:cubicBezTo>
                    <a:pt x="25587" y="32882"/>
                    <a:pt x="25729" y="33454"/>
                    <a:pt x="26063" y="33930"/>
                  </a:cubicBezTo>
                  <a:cubicBezTo>
                    <a:pt x="26493" y="34554"/>
                    <a:pt x="27254" y="34887"/>
                    <a:pt x="28010" y="34887"/>
                  </a:cubicBezTo>
                  <a:cubicBezTo>
                    <a:pt x="28552" y="34887"/>
                    <a:pt x="29091" y="34716"/>
                    <a:pt x="29504" y="34359"/>
                  </a:cubicBezTo>
                  <a:lnTo>
                    <a:pt x="29504" y="34359"/>
                  </a:lnTo>
                  <a:cubicBezTo>
                    <a:pt x="29182" y="35144"/>
                    <a:pt x="28539" y="35763"/>
                    <a:pt x="27742" y="36061"/>
                  </a:cubicBezTo>
                  <a:cubicBezTo>
                    <a:pt x="28754" y="36549"/>
                    <a:pt x="28635" y="38347"/>
                    <a:pt x="29706" y="38669"/>
                  </a:cubicBezTo>
                  <a:cubicBezTo>
                    <a:pt x="29830" y="38694"/>
                    <a:pt x="29958" y="38707"/>
                    <a:pt x="30085" y="38707"/>
                  </a:cubicBezTo>
                  <a:cubicBezTo>
                    <a:pt x="30253" y="38707"/>
                    <a:pt x="30420" y="38685"/>
                    <a:pt x="30575" y="38645"/>
                  </a:cubicBezTo>
                  <a:cubicBezTo>
                    <a:pt x="31444" y="38466"/>
                    <a:pt x="32302" y="38240"/>
                    <a:pt x="33135" y="37954"/>
                  </a:cubicBezTo>
                  <a:cubicBezTo>
                    <a:pt x="33290" y="37895"/>
                    <a:pt x="33433" y="37835"/>
                    <a:pt x="33588" y="37787"/>
                  </a:cubicBezTo>
                  <a:lnTo>
                    <a:pt x="33588" y="37787"/>
                  </a:lnTo>
                  <a:cubicBezTo>
                    <a:pt x="33480" y="37859"/>
                    <a:pt x="33373" y="37930"/>
                    <a:pt x="33266" y="38002"/>
                  </a:cubicBezTo>
                  <a:cubicBezTo>
                    <a:pt x="32361" y="38621"/>
                    <a:pt x="31468" y="39240"/>
                    <a:pt x="30563" y="39859"/>
                  </a:cubicBezTo>
                  <a:cubicBezTo>
                    <a:pt x="30587" y="40014"/>
                    <a:pt x="30647" y="40169"/>
                    <a:pt x="30742" y="40300"/>
                  </a:cubicBezTo>
                  <a:cubicBezTo>
                    <a:pt x="31049" y="40734"/>
                    <a:pt x="31672" y="40919"/>
                    <a:pt x="32299" y="40919"/>
                  </a:cubicBezTo>
                  <a:cubicBezTo>
                    <a:pt x="32548" y="40919"/>
                    <a:pt x="32798" y="40890"/>
                    <a:pt x="33028" y="40835"/>
                  </a:cubicBezTo>
                  <a:cubicBezTo>
                    <a:pt x="34481" y="40490"/>
                    <a:pt x="35778" y="39704"/>
                    <a:pt x="37064" y="38919"/>
                  </a:cubicBezTo>
                  <a:lnTo>
                    <a:pt x="37064" y="38919"/>
                  </a:lnTo>
                  <a:cubicBezTo>
                    <a:pt x="36421" y="40252"/>
                    <a:pt x="35409" y="41371"/>
                    <a:pt x="34147" y="42145"/>
                  </a:cubicBezTo>
                  <a:cubicBezTo>
                    <a:pt x="33861" y="42312"/>
                    <a:pt x="33528" y="42574"/>
                    <a:pt x="33635" y="42883"/>
                  </a:cubicBezTo>
                  <a:cubicBezTo>
                    <a:pt x="33707" y="43038"/>
                    <a:pt x="33838" y="43169"/>
                    <a:pt x="34004" y="43229"/>
                  </a:cubicBezTo>
                  <a:cubicBezTo>
                    <a:pt x="34647" y="43586"/>
                    <a:pt x="35302" y="43931"/>
                    <a:pt x="35945" y="44288"/>
                  </a:cubicBezTo>
                  <a:cubicBezTo>
                    <a:pt x="36302" y="44479"/>
                    <a:pt x="36671" y="44681"/>
                    <a:pt x="37076" y="44681"/>
                  </a:cubicBezTo>
                  <a:cubicBezTo>
                    <a:pt x="37421" y="44645"/>
                    <a:pt x="37755" y="44550"/>
                    <a:pt x="38064" y="44384"/>
                  </a:cubicBezTo>
                  <a:lnTo>
                    <a:pt x="40969" y="43038"/>
                  </a:lnTo>
                  <a:lnTo>
                    <a:pt x="38326" y="46003"/>
                  </a:lnTo>
                  <a:cubicBezTo>
                    <a:pt x="38374" y="47134"/>
                    <a:pt x="39469" y="47944"/>
                    <a:pt x="40565" y="48170"/>
                  </a:cubicBezTo>
                  <a:cubicBezTo>
                    <a:pt x="41023" y="48264"/>
                    <a:pt x="41488" y="48288"/>
                    <a:pt x="41955" y="48288"/>
                  </a:cubicBezTo>
                  <a:cubicBezTo>
                    <a:pt x="42427" y="48288"/>
                    <a:pt x="42901" y="48264"/>
                    <a:pt x="43375" y="48264"/>
                  </a:cubicBezTo>
                  <a:cubicBezTo>
                    <a:pt x="43554" y="48264"/>
                    <a:pt x="43732" y="48267"/>
                    <a:pt x="43910" y="48277"/>
                  </a:cubicBezTo>
                  <a:cubicBezTo>
                    <a:pt x="45029" y="48325"/>
                    <a:pt x="46256" y="48706"/>
                    <a:pt x="46792" y="49694"/>
                  </a:cubicBezTo>
                  <a:lnTo>
                    <a:pt x="46815" y="49348"/>
                  </a:lnTo>
                  <a:cubicBezTo>
                    <a:pt x="46542" y="46717"/>
                    <a:pt x="48851" y="44491"/>
                    <a:pt x="49256" y="41871"/>
                  </a:cubicBezTo>
                  <a:cubicBezTo>
                    <a:pt x="49554" y="39931"/>
                    <a:pt x="48780" y="38002"/>
                    <a:pt x="48018" y="36180"/>
                  </a:cubicBezTo>
                  <a:cubicBezTo>
                    <a:pt x="47732" y="35502"/>
                    <a:pt x="47446" y="34811"/>
                    <a:pt x="46923" y="34275"/>
                  </a:cubicBezTo>
                  <a:cubicBezTo>
                    <a:pt x="46528" y="33872"/>
                    <a:pt x="45971" y="33588"/>
                    <a:pt x="45415" y="33588"/>
                  </a:cubicBezTo>
                  <a:cubicBezTo>
                    <a:pt x="45249" y="33588"/>
                    <a:pt x="45084" y="33613"/>
                    <a:pt x="44922" y="33668"/>
                  </a:cubicBezTo>
                  <a:cubicBezTo>
                    <a:pt x="44803" y="33168"/>
                    <a:pt x="45375" y="32787"/>
                    <a:pt x="45684" y="32370"/>
                  </a:cubicBezTo>
                  <a:cubicBezTo>
                    <a:pt x="46327" y="31513"/>
                    <a:pt x="45863" y="30298"/>
                    <a:pt x="45399" y="29334"/>
                  </a:cubicBezTo>
                  <a:cubicBezTo>
                    <a:pt x="44970" y="28477"/>
                    <a:pt x="44541" y="27608"/>
                    <a:pt x="43863" y="26953"/>
                  </a:cubicBezTo>
                  <a:cubicBezTo>
                    <a:pt x="43310" y="26429"/>
                    <a:pt x="42568" y="26058"/>
                    <a:pt x="41824" y="26058"/>
                  </a:cubicBezTo>
                  <a:cubicBezTo>
                    <a:pt x="41637" y="26058"/>
                    <a:pt x="41451" y="26081"/>
                    <a:pt x="41267" y="26131"/>
                  </a:cubicBezTo>
                  <a:lnTo>
                    <a:pt x="42827" y="25060"/>
                  </a:lnTo>
                  <a:cubicBezTo>
                    <a:pt x="42471" y="24979"/>
                    <a:pt x="42112" y="24939"/>
                    <a:pt x="41756" y="24939"/>
                  </a:cubicBezTo>
                  <a:cubicBezTo>
                    <a:pt x="40382" y="24939"/>
                    <a:pt x="39050" y="25527"/>
                    <a:pt x="38124" y="26596"/>
                  </a:cubicBezTo>
                  <a:cubicBezTo>
                    <a:pt x="37648" y="26596"/>
                    <a:pt x="37302" y="26048"/>
                    <a:pt x="37350" y="25584"/>
                  </a:cubicBezTo>
                  <a:cubicBezTo>
                    <a:pt x="37398" y="25107"/>
                    <a:pt x="37695" y="24691"/>
                    <a:pt x="37993" y="24322"/>
                  </a:cubicBezTo>
                  <a:cubicBezTo>
                    <a:pt x="38814" y="23298"/>
                    <a:pt x="39743" y="22369"/>
                    <a:pt x="40755" y="21536"/>
                  </a:cubicBezTo>
                  <a:cubicBezTo>
                    <a:pt x="38802" y="19023"/>
                    <a:pt x="36516" y="16785"/>
                    <a:pt x="33969" y="14868"/>
                  </a:cubicBezTo>
                  <a:cubicBezTo>
                    <a:pt x="32064" y="16273"/>
                    <a:pt x="30790" y="15880"/>
                    <a:pt x="28706" y="17011"/>
                  </a:cubicBezTo>
                  <a:cubicBezTo>
                    <a:pt x="29444" y="15344"/>
                    <a:pt x="30385" y="14154"/>
                    <a:pt x="31659" y="12832"/>
                  </a:cubicBezTo>
                  <a:cubicBezTo>
                    <a:pt x="31409" y="12642"/>
                    <a:pt x="26265" y="7974"/>
                    <a:pt x="23146" y="5831"/>
                  </a:cubicBezTo>
                  <a:cubicBezTo>
                    <a:pt x="20014" y="3676"/>
                    <a:pt x="16693" y="1795"/>
                    <a:pt x="13240" y="200"/>
                  </a:cubicBezTo>
                  <a:cubicBezTo>
                    <a:pt x="13020" y="104"/>
                    <a:pt x="12792" y="1"/>
                    <a:pt x="1255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47"/>
            <p:cNvSpPr/>
            <p:nvPr/>
          </p:nvSpPr>
          <p:spPr>
            <a:xfrm>
              <a:off x="2695275" y="1157425"/>
              <a:ext cx="1356425" cy="1094200"/>
            </a:xfrm>
            <a:custGeom>
              <a:avLst/>
              <a:gdLst/>
              <a:ahLst/>
              <a:cxnLst/>
              <a:rect l="l" t="t" r="r" b="b"/>
              <a:pathLst>
                <a:path w="54257" h="43768" extrusionOk="0">
                  <a:moveTo>
                    <a:pt x="48" y="0"/>
                  </a:moveTo>
                  <a:lnTo>
                    <a:pt x="0" y="179"/>
                  </a:lnTo>
                  <a:cubicBezTo>
                    <a:pt x="4810" y="1417"/>
                    <a:pt x="12811" y="3870"/>
                    <a:pt x="26861" y="10811"/>
                  </a:cubicBezTo>
                  <a:cubicBezTo>
                    <a:pt x="39696" y="17157"/>
                    <a:pt x="50887" y="30706"/>
                    <a:pt x="54066" y="43767"/>
                  </a:cubicBezTo>
                  <a:lnTo>
                    <a:pt x="54257" y="43720"/>
                  </a:lnTo>
                  <a:cubicBezTo>
                    <a:pt x="51054" y="30611"/>
                    <a:pt x="39827" y="17014"/>
                    <a:pt x="26944" y="10644"/>
                  </a:cubicBezTo>
                  <a:cubicBezTo>
                    <a:pt x="12895" y="3691"/>
                    <a:pt x="4858" y="1238"/>
                    <a:pt x="48"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lt2"/>
                </a:solidFill>
              </a:endParaRPr>
            </a:p>
          </p:txBody>
        </p:sp>
        <p:sp>
          <p:nvSpPr>
            <p:cNvPr id="3811" name="Google Shape;3811;p47"/>
            <p:cNvSpPr/>
            <p:nvPr/>
          </p:nvSpPr>
          <p:spPr>
            <a:xfrm>
              <a:off x="3659675" y="1999475"/>
              <a:ext cx="135450" cy="60600"/>
            </a:xfrm>
            <a:custGeom>
              <a:avLst/>
              <a:gdLst/>
              <a:ahLst/>
              <a:cxnLst/>
              <a:rect l="l" t="t" r="r" b="b"/>
              <a:pathLst>
                <a:path w="5418" h="2424" extrusionOk="0">
                  <a:moveTo>
                    <a:pt x="2703" y="1"/>
                  </a:moveTo>
                  <a:cubicBezTo>
                    <a:pt x="1798" y="620"/>
                    <a:pt x="905" y="1239"/>
                    <a:pt x="0" y="1858"/>
                  </a:cubicBezTo>
                  <a:cubicBezTo>
                    <a:pt x="24" y="2013"/>
                    <a:pt x="84" y="2156"/>
                    <a:pt x="179" y="2287"/>
                  </a:cubicBezTo>
                  <a:cubicBezTo>
                    <a:pt x="552" y="2378"/>
                    <a:pt x="937" y="2424"/>
                    <a:pt x="1323" y="2424"/>
                  </a:cubicBezTo>
                  <a:cubicBezTo>
                    <a:pt x="1590" y="2424"/>
                    <a:pt x="1857" y="2402"/>
                    <a:pt x="2120" y="2358"/>
                  </a:cubicBezTo>
                  <a:cubicBezTo>
                    <a:pt x="3286" y="2180"/>
                    <a:pt x="4358" y="1668"/>
                    <a:pt x="5418" y="1144"/>
                  </a:cubicBezTo>
                  <a:cubicBezTo>
                    <a:pt x="4632" y="560"/>
                    <a:pt x="3596" y="394"/>
                    <a:pt x="2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47"/>
            <p:cNvSpPr/>
            <p:nvPr/>
          </p:nvSpPr>
          <p:spPr>
            <a:xfrm>
              <a:off x="2915825" y="1397625"/>
              <a:ext cx="808175" cy="619425"/>
            </a:xfrm>
            <a:custGeom>
              <a:avLst/>
              <a:gdLst/>
              <a:ahLst/>
              <a:cxnLst/>
              <a:rect l="l" t="t" r="r" b="b"/>
              <a:pathLst>
                <a:path w="32327" h="24777" extrusionOk="0">
                  <a:moveTo>
                    <a:pt x="1" y="0"/>
                  </a:moveTo>
                  <a:cubicBezTo>
                    <a:pt x="870" y="2667"/>
                    <a:pt x="2727" y="4906"/>
                    <a:pt x="5168" y="6287"/>
                  </a:cubicBezTo>
                  <a:cubicBezTo>
                    <a:pt x="5966" y="6727"/>
                    <a:pt x="6847" y="7085"/>
                    <a:pt x="7764" y="7085"/>
                  </a:cubicBezTo>
                  <a:cubicBezTo>
                    <a:pt x="9442" y="7073"/>
                    <a:pt x="10871" y="5894"/>
                    <a:pt x="12038" y="4703"/>
                  </a:cubicBezTo>
                  <a:lnTo>
                    <a:pt x="12038" y="4703"/>
                  </a:lnTo>
                  <a:cubicBezTo>
                    <a:pt x="11264" y="6620"/>
                    <a:pt x="10561" y="9061"/>
                    <a:pt x="12002" y="10549"/>
                  </a:cubicBezTo>
                  <a:cubicBezTo>
                    <a:pt x="12526" y="11097"/>
                    <a:pt x="13240" y="11395"/>
                    <a:pt x="13943" y="11692"/>
                  </a:cubicBezTo>
                  <a:cubicBezTo>
                    <a:pt x="15776" y="12442"/>
                    <a:pt x="17646" y="13240"/>
                    <a:pt x="19074" y="14621"/>
                  </a:cubicBezTo>
                  <a:cubicBezTo>
                    <a:pt x="19515" y="15038"/>
                    <a:pt x="19896" y="15514"/>
                    <a:pt x="20372" y="15871"/>
                  </a:cubicBezTo>
                  <a:cubicBezTo>
                    <a:pt x="21670" y="16872"/>
                    <a:pt x="23575" y="17098"/>
                    <a:pt x="24468" y="18467"/>
                  </a:cubicBezTo>
                  <a:cubicBezTo>
                    <a:pt x="24778" y="18943"/>
                    <a:pt x="24920" y="19527"/>
                    <a:pt x="25254" y="20003"/>
                  </a:cubicBezTo>
                  <a:cubicBezTo>
                    <a:pt x="25684" y="20627"/>
                    <a:pt x="26445" y="20960"/>
                    <a:pt x="27199" y="20960"/>
                  </a:cubicBezTo>
                  <a:cubicBezTo>
                    <a:pt x="27739" y="20960"/>
                    <a:pt x="28275" y="20789"/>
                    <a:pt x="28683" y="20432"/>
                  </a:cubicBezTo>
                  <a:lnTo>
                    <a:pt x="28683" y="20432"/>
                  </a:lnTo>
                  <a:cubicBezTo>
                    <a:pt x="28361" y="21217"/>
                    <a:pt x="27730" y="21836"/>
                    <a:pt x="26933" y="22134"/>
                  </a:cubicBezTo>
                  <a:cubicBezTo>
                    <a:pt x="27945" y="22622"/>
                    <a:pt x="27826" y="24420"/>
                    <a:pt x="28897" y="24730"/>
                  </a:cubicBezTo>
                  <a:cubicBezTo>
                    <a:pt x="29024" y="24761"/>
                    <a:pt x="29152" y="24777"/>
                    <a:pt x="29281" y="24777"/>
                  </a:cubicBezTo>
                  <a:cubicBezTo>
                    <a:pt x="29444" y="24777"/>
                    <a:pt x="29607" y="24752"/>
                    <a:pt x="29766" y="24706"/>
                  </a:cubicBezTo>
                  <a:cubicBezTo>
                    <a:pt x="30635" y="24539"/>
                    <a:pt x="31493" y="24301"/>
                    <a:pt x="32326" y="24015"/>
                  </a:cubicBezTo>
                  <a:cubicBezTo>
                    <a:pt x="32040" y="23884"/>
                    <a:pt x="31767" y="23718"/>
                    <a:pt x="31528" y="23503"/>
                  </a:cubicBezTo>
                  <a:cubicBezTo>
                    <a:pt x="30707" y="22753"/>
                    <a:pt x="30433" y="21575"/>
                    <a:pt x="30838" y="20539"/>
                  </a:cubicBezTo>
                  <a:cubicBezTo>
                    <a:pt x="31147" y="19800"/>
                    <a:pt x="31743" y="18788"/>
                    <a:pt x="31076" y="18336"/>
                  </a:cubicBezTo>
                  <a:cubicBezTo>
                    <a:pt x="30754" y="18110"/>
                    <a:pt x="30266" y="18181"/>
                    <a:pt x="30016" y="17884"/>
                  </a:cubicBezTo>
                  <a:cubicBezTo>
                    <a:pt x="29814" y="17634"/>
                    <a:pt x="29897" y="17276"/>
                    <a:pt x="29885" y="16955"/>
                  </a:cubicBezTo>
                  <a:cubicBezTo>
                    <a:pt x="29885" y="16824"/>
                    <a:pt x="29850" y="16693"/>
                    <a:pt x="29790" y="16574"/>
                  </a:cubicBezTo>
                  <a:cubicBezTo>
                    <a:pt x="30028" y="15729"/>
                    <a:pt x="29826" y="14693"/>
                    <a:pt x="29588" y="13788"/>
                  </a:cubicBezTo>
                  <a:cubicBezTo>
                    <a:pt x="29540" y="13609"/>
                    <a:pt x="29469" y="13407"/>
                    <a:pt x="29302" y="13323"/>
                  </a:cubicBezTo>
                  <a:cubicBezTo>
                    <a:pt x="29242" y="13306"/>
                    <a:pt x="29180" y="13297"/>
                    <a:pt x="29117" y="13297"/>
                  </a:cubicBezTo>
                  <a:cubicBezTo>
                    <a:pt x="29055" y="13297"/>
                    <a:pt x="28992" y="13306"/>
                    <a:pt x="28933" y="13323"/>
                  </a:cubicBezTo>
                  <a:cubicBezTo>
                    <a:pt x="28134" y="13572"/>
                    <a:pt x="27521" y="14485"/>
                    <a:pt x="26748" y="14485"/>
                  </a:cubicBezTo>
                  <a:cubicBezTo>
                    <a:pt x="26669" y="14485"/>
                    <a:pt x="26587" y="14476"/>
                    <a:pt x="26504" y="14455"/>
                  </a:cubicBezTo>
                  <a:cubicBezTo>
                    <a:pt x="26182" y="14383"/>
                    <a:pt x="25932" y="14133"/>
                    <a:pt x="25706" y="13895"/>
                  </a:cubicBezTo>
                  <a:cubicBezTo>
                    <a:pt x="24742" y="12847"/>
                    <a:pt x="23968" y="11657"/>
                    <a:pt x="23396" y="10359"/>
                  </a:cubicBezTo>
                  <a:cubicBezTo>
                    <a:pt x="22693" y="10904"/>
                    <a:pt x="21857" y="11482"/>
                    <a:pt x="20999" y="11482"/>
                  </a:cubicBezTo>
                  <a:cubicBezTo>
                    <a:pt x="20827" y="11482"/>
                    <a:pt x="20653" y="11458"/>
                    <a:pt x="20479" y="11407"/>
                  </a:cubicBezTo>
                  <a:cubicBezTo>
                    <a:pt x="19634" y="11145"/>
                    <a:pt x="19134" y="10264"/>
                    <a:pt x="18872" y="9418"/>
                  </a:cubicBezTo>
                  <a:cubicBezTo>
                    <a:pt x="18598" y="8573"/>
                    <a:pt x="18479" y="7656"/>
                    <a:pt x="17991" y="6918"/>
                  </a:cubicBezTo>
                  <a:cubicBezTo>
                    <a:pt x="17419" y="6025"/>
                    <a:pt x="16431" y="5501"/>
                    <a:pt x="15586" y="4846"/>
                  </a:cubicBezTo>
                  <a:cubicBezTo>
                    <a:pt x="14741" y="4191"/>
                    <a:pt x="13979" y="3191"/>
                    <a:pt x="14205" y="2155"/>
                  </a:cubicBezTo>
                  <a:cubicBezTo>
                    <a:pt x="14084" y="2124"/>
                    <a:pt x="13960" y="2111"/>
                    <a:pt x="13836" y="2111"/>
                  </a:cubicBezTo>
                  <a:cubicBezTo>
                    <a:pt x="13141" y="2111"/>
                    <a:pt x="12407" y="2523"/>
                    <a:pt x="11743" y="2523"/>
                  </a:cubicBezTo>
                  <a:cubicBezTo>
                    <a:pt x="11523" y="2523"/>
                    <a:pt x="11310" y="2478"/>
                    <a:pt x="11109" y="2358"/>
                  </a:cubicBezTo>
                  <a:cubicBezTo>
                    <a:pt x="10764" y="2144"/>
                    <a:pt x="10561" y="1763"/>
                    <a:pt x="10240" y="1524"/>
                  </a:cubicBezTo>
                  <a:cubicBezTo>
                    <a:pt x="9971" y="1323"/>
                    <a:pt x="9652" y="1242"/>
                    <a:pt x="9321" y="1242"/>
                  </a:cubicBezTo>
                  <a:cubicBezTo>
                    <a:pt x="8889" y="1242"/>
                    <a:pt x="8435" y="1378"/>
                    <a:pt x="8037" y="1560"/>
                  </a:cubicBezTo>
                  <a:cubicBezTo>
                    <a:pt x="7344" y="1866"/>
                    <a:pt x="6663" y="2299"/>
                    <a:pt x="5901" y="2299"/>
                  </a:cubicBezTo>
                  <a:cubicBezTo>
                    <a:pt x="5891" y="2299"/>
                    <a:pt x="5881" y="2298"/>
                    <a:pt x="5870" y="2298"/>
                  </a:cubicBezTo>
                  <a:cubicBezTo>
                    <a:pt x="5313" y="2298"/>
                    <a:pt x="4778" y="2072"/>
                    <a:pt x="4221" y="2072"/>
                  </a:cubicBezTo>
                  <a:cubicBezTo>
                    <a:pt x="4208" y="2072"/>
                    <a:pt x="4194" y="2072"/>
                    <a:pt x="4180" y="2072"/>
                  </a:cubicBezTo>
                  <a:cubicBezTo>
                    <a:pt x="3807" y="2072"/>
                    <a:pt x="3402" y="2189"/>
                    <a:pt x="3022" y="2189"/>
                  </a:cubicBezTo>
                  <a:cubicBezTo>
                    <a:pt x="2832" y="2189"/>
                    <a:pt x="2648" y="2159"/>
                    <a:pt x="2477" y="2072"/>
                  </a:cubicBezTo>
                  <a:cubicBezTo>
                    <a:pt x="2096" y="1882"/>
                    <a:pt x="1894" y="1453"/>
                    <a:pt x="1644" y="1120"/>
                  </a:cubicBezTo>
                  <a:cubicBezTo>
                    <a:pt x="1239" y="572"/>
                    <a:pt x="655" y="17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13" name="Google Shape;3813;p47"/>
          <p:cNvGrpSpPr/>
          <p:nvPr/>
        </p:nvGrpSpPr>
        <p:grpSpPr>
          <a:xfrm rot="2268851">
            <a:off x="-26740" y="3629660"/>
            <a:ext cx="1160570" cy="1843492"/>
            <a:chOff x="4836950" y="647600"/>
            <a:chExt cx="1160575" cy="1843500"/>
          </a:xfrm>
        </p:grpSpPr>
        <p:sp>
          <p:nvSpPr>
            <p:cNvPr id="3814" name="Google Shape;3814;p47"/>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47"/>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47"/>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47"/>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47"/>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47"/>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47"/>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47"/>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47"/>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47"/>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47"/>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47"/>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47"/>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47"/>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47"/>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47"/>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47"/>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47"/>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47"/>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47"/>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47"/>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47"/>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47"/>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47"/>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38" name="Google Shape;3838;p47"/>
          <p:cNvPicPr preferRelativeResize="0"/>
          <p:nvPr/>
        </p:nvPicPr>
        <p:blipFill>
          <a:blip r:embed="rId2">
            <a:alphaModFix amt="50000"/>
          </a:blip>
          <a:stretch>
            <a:fillRect/>
          </a:stretch>
        </p:blipFill>
        <p:spPr>
          <a:xfrm>
            <a:off x="-68224" y="-616382"/>
            <a:ext cx="3852000" cy="3445953"/>
          </a:xfrm>
          <a:prstGeom prst="rect">
            <a:avLst/>
          </a:prstGeom>
          <a:noFill/>
          <a:ln>
            <a:noFill/>
          </a:ln>
        </p:spPr>
      </p:pic>
      <p:pic>
        <p:nvPicPr>
          <p:cNvPr id="3839" name="Google Shape;3839;p47"/>
          <p:cNvPicPr preferRelativeResize="0"/>
          <p:nvPr/>
        </p:nvPicPr>
        <p:blipFill>
          <a:blip r:embed="rId2">
            <a:alphaModFix amt="50000"/>
          </a:blip>
          <a:stretch>
            <a:fillRect/>
          </a:stretch>
        </p:blipFill>
        <p:spPr>
          <a:xfrm>
            <a:off x="-68224" y="2808268"/>
            <a:ext cx="3852000" cy="3445953"/>
          </a:xfrm>
          <a:prstGeom prst="rect">
            <a:avLst/>
          </a:prstGeom>
          <a:noFill/>
          <a:ln>
            <a:noFill/>
          </a:ln>
        </p:spPr>
      </p:pic>
    </p:spTree>
    <p:extLst>
      <p:ext uri="{BB962C8B-B14F-4D97-AF65-F5344CB8AC3E}">
        <p14:creationId xmlns:p14="http://schemas.microsoft.com/office/powerpoint/2010/main" val="2988306212"/>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matchingName="Background">
  <p:cSld name="Background">
    <p:spTree>
      <p:nvGrpSpPr>
        <p:cNvPr id="1" name="Shape 3840"/>
        <p:cNvGrpSpPr/>
        <p:nvPr/>
      </p:nvGrpSpPr>
      <p:grpSpPr>
        <a:xfrm>
          <a:off x="0" y="0"/>
          <a:ext cx="0" cy="0"/>
          <a:chOff x="0" y="0"/>
          <a:chExt cx="0" cy="0"/>
        </a:xfrm>
      </p:grpSpPr>
      <p:sp>
        <p:nvSpPr>
          <p:cNvPr id="3841" name="Google Shape;3841;p48"/>
          <p:cNvSpPr/>
          <p:nvPr/>
        </p:nvSpPr>
        <p:spPr>
          <a:xfrm rot="-4038284" flipH="1">
            <a:off x="7651041" y="-996803"/>
            <a:ext cx="2193282" cy="2836678"/>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48"/>
          <p:cNvSpPr/>
          <p:nvPr/>
        </p:nvSpPr>
        <p:spPr>
          <a:xfrm rot="-818131">
            <a:off x="-1729370" y="-511390"/>
            <a:ext cx="3259946" cy="1676976"/>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843" name="Google Shape;3843;p48"/>
          <p:cNvGrpSpPr/>
          <p:nvPr/>
        </p:nvGrpSpPr>
        <p:grpSpPr>
          <a:xfrm rot="1702121" flipH="1">
            <a:off x="-1409092" y="-750648"/>
            <a:ext cx="2877440" cy="2228610"/>
            <a:chOff x="9298389" y="-164681"/>
            <a:chExt cx="3403527" cy="2636070"/>
          </a:xfrm>
        </p:grpSpPr>
        <p:sp>
          <p:nvSpPr>
            <p:cNvPr id="3844" name="Google Shape;3844;p48"/>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48"/>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46" name="Google Shape;3846;p48"/>
          <p:cNvGrpSpPr/>
          <p:nvPr/>
        </p:nvGrpSpPr>
        <p:grpSpPr>
          <a:xfrm rot="-2052684">
            <a:off x="8443735" y="3653551"/>
            <a:ext cx="1046336" cy="1939290"/>
            <a:chOff x="3321775" y="2146200"/>
            <a:chExt cx="1129175" cy="2092825"/>
          </a:xfrm>
        </p:grpSpPr>
        <p:sp>
          <p:nvSpPr>
            <p:cNvPr id="3847" name="Google Shape;3847;p48"/>
            <p:cNvSpPr/>
            <p:nvPr/>
          </p:nvSpPr>
          <p:spPr>
            <a:xfrm>
              <a:off x="3800450" y="3263300"/>
              <a:ext cx="271050" cy="975725"/>
            </a:xfrm>
            <a:custGeom>
              <a:avLst/>
              <a:gdLst/>
              <a:ahLst/>
              <a:cxnLst/>
              <a:rect l="l" t="t" r="r" b="b"/>
              <a:pathLst>
                <a:path w="10842" h="39029" fill="none" extrusionOk="0">
                  <a:moveTo>
                    <a:pt x="1" y="1"/>
                  </a:moveTo>
                  <a:cubicBezTo>
                    <a:pt x="6939" y="10341"/>
                    <a:pt x="10842" y="21016"/>
                    <a:pt x="7539" y="3902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48"/>
            <p:cNvSpPr/>
            <p:nvPr/>
          </p:nvSpPr>
          <p:spPr>
            <a:xfrm>
              <a:off x="3738750" y="2671200"/>
              <a:ext cx="251875" cy="1567000"/>
            </a:xfrm>
            <a:custGeom>
              <a:avLst/>
              <a:gdLst/>
              <a:ahLst/>
              <a:cxnLst/>
              <a:rect l="l" t="t" r="r" b="b"/>
              <a:pathLst>
                <a:path w="10075" h="62680" fill="none" extrusionOk="0">
                  <a:moveTo>
                    <a:pt x="9841" y="1"/>
                  </a:moveTo>
                  <a:cubicBezTo>
                    <a:pt x="0" y="18114"/>
                    <a:pt x="0" y="41030"/>
                    <a:pt x="10074"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48"/>
            <p:cNvSpPr/>
            <p:nvPr/>
          </p:nvSpPr>
          <p:spPr>
            <a:xfrm>
              <a:off x="3879675" y="2249025"/>
              <a:ext cx="514550" cy="520725"/>
            </a:xfrm>
            <a:custGeom>
              <a:avLst/>
              <a:gdLst/>
              <a:ahLst/>
              <a:cxnLst/>
              <a:rect l="l" t="t" r="r" b="b"/>
              <a:pathLst>
                <a:path w="20582" h="20829" extrusionOk="0">
                  <a:moveTo>
                    <a:pt x="5326" y="1"/>
                  </a:moveTo>
                  <a:cubicBezTo>
                    <a:pt x="5148" y="1"/>
                    <a:pt x="4980" y="40"/>
                    <a:pt x="4837" y="143"/>
                  </a:cubicBezTo>
                  <a:cubicBezTo>
                    <a:pt x="4237" y="510"/>
                    <a:pt x="4170" y="1344"/>
                    <a:pt x="4170" y="2077"/>
                  </a:cubicBezTo>
                  <a:cubicBezTo>
                    <a:pt x="4137" y="2344"/>
                    <a:pt x="4137" y="2544"/>
                    <a:pt x="4137" y="2711"/>
                  </a:cubicBezTo>
                  <a:lnTo>
                    <a:pt x="4137" y="2878"/>
                  </a:lnTo>
                  <a:cubicBezTo>
                    <a:pt x="4070" y="3078"/>
                    <a:pt x="4070" y="3245"/>
                    <a:pt x="4037" y="3478"/>
                  </a:cubicBezTo>
                  <a:cubicBezTo>
                    <a:pt x="4037" y="3645"/>
                    <a:pt x="4037" y="3745"/>
                    <a:pt x="4003" y="3879"/>
                  </a:cubicBezTo>
                  <a:cubicBezTo>
                    <a:pt x="3870" y="4713"/>
                    <a:pt x="3703" y="5513"/>
                    <a:pt x="3470" y="6314"/>
                  </a:cubicBezTo>
                  <a:cubicBezTo>
                    <a:pt x="3270" y="6881"/>
                    <a:pt x="3036" y="7415"/>
                    <a:pt x="2836" y="8015"/>
                  </a:cubicBezTo>
                  <a:cubicBezTo>
                    <a:pt x="2702" y="8382"/>
                    <a:pt x="2536" y="8749"/>
                    <a:pt x="2369" y="9149"/>
                  </a:cubicBezTo>
                  <a:cubicBezTo>
                    <a:pt x="2135" y="9683"/>
                    <a:pt x="1869" y="10250"/>
                    <a:pt x="1635" y="10817"/>
                  </a:cubicBezTo>
                  <a:cubicBezTo>
                    <a:pt x="834" y="12585"/>
                    <a:pt x="1" y="14520"/>
                    <a:pt x="601" y="16521"/>
                  </a:cubicBezTo>
                  <a:lnTo>
                    <a:pt x="701" y="16888"/>
                  </a:lnTo>
                  <a:cubicBezTo>
                    <a:pt x="801" y="17021"/>
                    <a:pt x="834" y="17088"/>
                    <a:pt x="868" y="17222"/>
                  </a:cubicBezTo>
                  <a:cubicBezTo>
                    <a:pt x="968" y="17322"/>
                    <a:pt x="1001" y="17422"/>
                    <a:pt x="1035" y="17522"/>
                  </a:cubicBezTo>
                  <a:cubicBezTo>
                    <a:pt x="1035" y="17555"/>
                    <a:pt x="1101" y="17555"/>
                    <a:pt x="1101" y="17588"/>
                  </a:cubicBezTo>
                  <a:cubicBezTo>
                    <a:pt x="1135" y="17689"/>
                    <a:pt x="1168" y="17822"/>
                    <a:pt x="1268" y="17889"/>
                  </a:cubicBezTo>
                  <a:cubicBezTo>
                    <a:pt x="1301" y="17989"/>
                    <a:pt x="1368" y="18055"/>
                    <a:pt x="1435" y="18156"/>
                  </a:cubicBezTo>
                  <a:cubicBezTo>
                    <a:pt x="1502" y="18222"/>
                    <a:pt x="1535" y="18322"/>
                    <a:pt x="1635" y="18389"/>
                  </a:cubicBezTo>
                  <a:lnTo>
                    <a:pt x="1668" y="18422"/>
                  </a:lnTo>
                  <a:cubicBezTo>
                    <a:pt x="1802" y="18556"/>
                    <a:pt x="1935" y="18723"/>
                    <a:pt x="2102" y="18856"/>
                  </a:cubicBezTo>
                  <a:cubicBezTo>
                    <a:pt x="2269" y="19023"/>
                    <a:pt x="2369" y="19156"/>
                    <a:pt x="2536" y="19256"/>
                  </a:cubicBezTo>
                  <a:lnTo>
                    <a:pt x="2936" y="19523"/>
                  </a:lnTo>
                  <a:cubicBezTo>
                    <a:pt x="3169" y="19690"/>
                    <a:pt x="3470" y="19857"/>
                    <a:pt x="3770" y="20024"/>
                  </a:cubicBezTo>
                  <a:cubicBezTo>
                    <a:pt x="3837" y="20057"/>
                    <a:pt x="3970" y="20090"/>
                    <a:pt x="4037" y="20157"/>
                  </a:cubicBezTo>
                  <a:lnTo>
                    <a:pt x="4103" y="20157"/>
                  </a:lnTo>
                  <a:cubicBezTo>
                    <a:pt x="4170" y="20190"/>
                    <a:pt x="4304" y="20224"/>
                    <a:pt x="4370" y="20257"/>
                  </a:cubicBezTo>
                  <a:cubicBezTo>
                    <a:pt x="4470" y="20324"/>
                    <a:pt x="4604" y="20357"/>
                    <a:pt x="4671" y="20390"/>
                  </a:cubicBezTo>
                  <a:cubicBezTo>
                    <a:pt x="4771" y="20457"/>
                    <a:pt x="4871" y="20491"/>
                    <a:pt x="4971" y="20524"/>
                  </a:cubicBezTo>
                  <a:cubicBezTo>
                    <a:pt x="5171" y="20557"/>
                    <a:pt x="5438" y="20657"/>
                    <a:pt x="5638" y="20691"/>
                  </a:cubicBezTo>
                  <a:cubicBezTo>
                    <a:pt x="5705" y="20691"/>
                    <a:pt x="5805" y="20724"/>
                    <a:pt x="5871" y="20724"/>
                  </a:cubicBezTo>
                  <a:cubicBezTo>
                    <a:pt x="6227" y="20791"/>
                    <a:pt x="6591" y="20828"/>
                    <a:pt x="6951" y="20828"/>
                  </a:cubicBezTo>
                  <a:cubicBezTo>
                    <a:pt x="7841" y="20828"/>
                    <a:pt x="8709" y="20603"/>
                    <a:pt x="9374" y="20057"/>
                  </a:cubicBezTo>
                  <a:cubicBezTo>
                    <a:pt x="9808" y="19723"/>
                    <a:pt x="10174" y="19356"/>
                    <a:pt x="10508" y="18956"/>
                  </a:cubicBezTo>
                  <a:cubicBezTo>
                    <a:pt x="10541" y="18856"/>
                    <a:pt x="10608" y="18823"/>
                    <a:pt x="10641" y="18789"/>
                  </a:cubicBezTo>
                  <a:cubicBezTo>
                    <a:pt x="11642" y="17488"/>
                    <a:pt x="12376" y="15987"/>
                    <a:pt x="13544" y="14820"/>
                  </a:cubicBezTo>
                  <a:cubicBezTo>
                    <a:pt x="15311" y="13119"/>
                    <a:pt x="17480" y="11884"/>
                    <a:pt x="19615" y="10784"/>
                  </a:cubicBezTo>
                  <a:cubicBezTo>
                    <a:pt x="19615" y="10717"/>
                    <a:pt x="19648" y="10717"/>
                    <a:pt x="19648" y="10717"/>
                  </a:cubicBezTo>
                  <a:cubicBezTo>
                    <a:pt x="20015" y="10550"/>
                    <a:pt x="20448" y="10317"/>
                    <a:pt x="20515" y="9883"/>
                  </a:cubicBezTo>
                  <a:cubicBezTo>
                    <a:pt x="20582" y="9649"/>
                    <a:pt x="20482" y="9349"/>
                    <a:pt x="20382" y="9149"/>
                  </a:cubicBezTo>
                  <a:cubicBezTo>
                    <a:pt x="20215" y="8982"/>
                    <a:pt x="19981" y="8816"/>
                    <a:pt x="19715" y="8715"/>
                  </a:cubicBezTo>
                  <a:cubicBezTo>
                    <a:pt x="19000" y="8442"/>
                    <a:pt x="18232" y="8301"/>
                    <a:pt x="17445" y="8301"/>
                  </a:cubicBezTo>
                  <a:cubicBezTo>
                    <a:pt x="16983" y="8301"/>
                    <a:pt x="16514" y="8350"/>
                    <a:pt x="16045" y="8449"/>
                  </a:cubicBezTo>
                  <a:cubicBezTo>
                    <a:pt x="16179" y="8182"/>
                    <a:pt x="16346" y="7882"/>
                    <a:pt x="16412" y="7648"/>
                  </a:cubicBezTo>
                  <a:cubicBezTo>
                    <a:pt x="16512" y="7448"/>
                    <a:pt x="16579" y="7214"/>
                    <a:pt x="16646" y="7014"/>
                  </a:cubicBezTo>
                  <a:cubicBezTo>
                    <a:pt x="16746" y="6614"/>
                    <a:pt x="16712" y="6147"/>
                    <a:pt x="16579" y="5780"/>
                  </a:cubicBezTo>
                  <a:cubicBezTo>
                    <a:pt x="16512" y="5513"/>
                    <a:pt x="16346" y="5313"/>
                    <a:pt x="16145" y="5146"/>
                  </a:cubicBezTo>
                  <a:cubicBezTo>
                    <a:pt x="15879" y="4933"/>
                    <a:pt x="15505" y="4869"/>
                    <a:pt x="15110" y="4869"/>
                  </a:cubicBezTo>
                  <a:cubicBezTo>
                    <a:pt x="15011" y="4869"/>
                    <a:pt x="14911" y="4873"/>
                    <a:pt x="14811" y="4879"/>
                  </a:cubicBezTo>
                  <a:cubicBezTo>
                    <a:pt x="14511" y="4946"/>
                    <a:pt x="14211" y="4979"/>
                    <a:pt x="13910" y="5113"/>
                  </a:cubicBezTo>
                  <a:cubicBezTo>
                    <a:pt x="13143" y="5380"/>
                    <a:pt x="12409" y="5880"/>
                    <a:pt x="11742" y="6447"/>
                  </a:cubicBezTo>
                  <a:cubicBezTo>
                    <a:pt x="11942" y="6047"/>
                    <a:pt x="12042" y="5647"/>
                    <a:pt x="12143" y="5213"/>
                  </a:cubicBezTo>
                  <a:cubicBezTo>
                    <a:pt x="12209" y="4813"/>
                    <a:pt x="12243" y="4412"/>
                    <a:pt x="12243" y="4045"/>
                  </a:cubicBezTo>
                  <a:cubicBezTo>
                    <a:pt x="12243" y="3278"/>
                    <a:pt x="11942" y="2511"/>
                    <a:pt x="11342" y="2177"/>
                  </a:cubicBezTo>
                  <a:cubicBezTo>
                    <a:pt x="11158" y="2067"/>
                    <a:pt x="10934" y="2018"/>
                    <a:pt x="10703" y="2018"/>
                  </a:cubicBezTo>
                  <a:cubicBezTo>
                    <a:pt x="10514" y="2018"/>
                    <a:pt x="10321" y="2051"/>
                    <a:pt x="10141" y="2111"/>
                  </a:cubicBezTo>
                  <a:cubicBezTo>
                    <a:pt x="9841" y="2177"/>
                    <a:pt x="9541" y="2311"/>
                    <a:pt x="9307" y="2478"/>
                  </a:cubicBezTo>
                  <a:cubicBezTo>
                    <a:pt x="8874" y="2745"/>
                    <a:pt x="8507" y="3111"/>
                    <a:pt x="8140" y="3512"/>
                  </a:cubicBezTo>
                  <a:cubicBezTo>
                    <a:pt x="8073" y="3378"/>
                    <a:pt x="8073" y="3312"/>
                    <a:pt x="8040" y="3178"/>
                  </a:cubicBezTo>
                  <a:cubicBezTo>
                    <a:pt x="7739" y="2144"/>
                    <a:pt x="7206" y="1177"/>
                    <a:pt x="6372" y="476"/>
                  </a:cubicBezTo>
                  <a:cubicBezTo>
                    <a:pt x="6172" y="309"/>
                    <a:pt x="5905" y="143"/>
                    <a:pt x="5671" y="43"/>
                  </a:cubicBezTo>
                  <a:cubicBezTo>
                    <a:pt x="5555" y="17"/>
                    <a:pt x="5439" y="1"/>
                    <a:pt x="5326"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48"/>
            <p:cNvSpPr/>
            <p:nvPr/>
          </p:nvSpPr>
          <p:spPr>
            <a:xfrm>
              <a:off x="4009775" y="2275925"/>
              <a:ext cx="406975" cy="389475"/>
            </a:xfrm>
            <a:custGeom>
              <a:avLst/>
              <a:gdLst/>
              <a:ahLst/>
              <a:cxnLst/>
              <a:rect l="l" t="t" r="r" b="b"/>
              <a:pathLst>
                <a:path w="16279" h="15579" fill="none" extrusionOk="0">
                  <a:moveTo>
                    <a:pt x="0" y="15578"/>
                  </a:moveTo>
                  <a:cubicBezTo>
                    <a:pt x="2836" y="9040"/>
                    <a:pt x="9807" y="2102"/>
                    <a:pt x="16279"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48"/>
            <p:cNvSpPr/>
            <p:nvPr/>
          </p:nvSpPr>
          <p:spPr>
            <a:xfrm>
              <a:off x="4405875" y="2251000"/>
              <a:ext cx="35050" cy="49050"/>
            </a:xfrm>
            <a:custGeom>
              <a:avLst/>
              <a:gdLst/>
              <a:ahLst/>
              <a:cxnLst/>
              <a:rect l="l" t="t" r="r" b="b"/>
              <a:pathLst>
                <a:path w="1402" h="1962" extrusionOk="0">
                  <a:moveTo>
                    <a:pt x="558" y="1"/>
                  </a:moveTo>
                  <a:cubicBezTo>
                    <a:pt x="516" y="1"/>
                    <a:pt x="474" y="10"/>
                    <a:pt x="435" y="30"/>
                  </a:cubicBezTo>
                  <a:cubicBezTo>
                    <a:pt x="134" y="130"/>
                    <a:pt x="1" y="631"/>
                    <a:pt x="168" y="1198"/>
                  </a:cubicBezTo>
                  <a:cubicBezTo>
                    <a:pt x="310" y="1652"/>
                    <a:pt x="572" y="1961"/>
                    <a:pt x="832" y="1961"/>
                  </a:cubicBezTo>
                  <a:cubicBezTo>
                    <a:pt x="878" y="1961"/>
                    <a:pt x="923" y="1952"/>
                    <a:pt x="968" y="1932"/>
                  </a:cubicBezTo>
                  <a:cubicBezTo>
                    <a:pt x="1268" y="1832"/>
                    <a:pt x="1402" y="1298"/>
                    <a:pt x="1202" y="764"/>
                  </a:cubicBezTo>
                  <a:cubicBezTo>
                    <a:pt x="1060" y="310"/>
                    <a:pt x="797" y="1"/>
                    <a:pt x="55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48"/>
            <p:cNvSpPr/>
            <p:nvPr/>
          </p:nvSpPr>
          <p:spPr>
            <a:xfrm>
              <a:off x="3996425" y="2243400"/>
              <a:ext cx="320250" cy="419500"/>
            </a:xfrm>
            <a:custGeom>
              <a:avLst/>
              <a:gdLst/>
              <a:ahLst/>
              <a:cxnLst/>
              <a:rect l="l" t="t" r="r" b="b"/>
              <a:pathLst>
                <a:path w="12810" h="16780" fill="none" extrusionOk="0">
                  <a:moveTo>
                    <a:pt x="1" y="16779"/>
                  </a:moveTo>
                  <a:cubicBezTo>
                    <a:pt x="4837" y="7506"/>
                    <a:pt x="9341" y="2736"/>
                    <a:pt x="12810"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48"/>
            <p:cNvSpPr/>
            <p:nvPr/>
          </p:nvSpPr>
          <p:spPr>
            <a:xfrm>
              <a:off x="4301650" y="2218100"/>
              <a:ext cx="40875" cy="43950"/>
            </a:xfrm>
            <a:custGeom>
              <a:avLst/>
              <a:gdLst/>
              <a:ahLst/>
              <a:cxnLst/>
              <a:rect l="l" t="t" r="r" b="b"/>
              <a:pathLst>
                <a:path w="1635" h="1758" extrusionOk="0">
                  <a:moveTo>
                    <a:pt x="489" y="1"/>
                  </a:moveTo>
                  <a:cubicBezTo>
                    <a:pt x="405" y="1"/>
                    <a:pt x="329" y="26"/>
                    <a:pt x="267" y="79"/>
                  </a:cubicBezTo>
                  <a:cubicBezTo>
                    <a:pt x="0" y="279"/>
                    <a:pt x="100" y="779"/>
                    <a:pt x="367" y="1246"/>
                  </a:cubicBezTo>
                  <a:cubicBezTo>
                    <a:pt x="637" y="1565"/>
                    <a:pt x="925" y="1758"/>
                    <a:pt x="1164" y="1758"/>
                  </a:cubicBezTo>
                  <a:cubicBezTo>
                    <a:pt x="1251" y="1758"/>
                    <a:pt x="1331" y="1733"/>
                    <a:pt x="1401" y="1680"/>
                  </a:cubicBezTo>
                  <a:cubicBezTo>
                    <a:pt x="1635" y="1446"/>
                    <a:pt x="1601" y="946"/>
                    <a:pt x="1268" y="512"/>
                  </a:cubicBezTo>
                  <a:cubicBezTo>
                    <a:pt x="1022" y="193"/>
                    <a:pt x="723" y="1"/>
                    <a:pt x="489"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48"/>
            <p:cNvSpPr/>
            <p:nvPr/>
          </p:nvSpPr>
          <p:spPr>
            <a:xfrm>
              <a:off x="4009775" y="2404350"/>
              <a:ext cx="420325" cy="261050"/>
            </a:xfrm>
            <a:custGeom>
              <a:avLst/>
              <a:gdLst/>
              <a:ahLst/>
              <a:cxnLst/>
              <a:rect l="l" t="t" r="r" b="b"/>
              <a:pathLst>
                <a:path w="16813" h="10442" fill="none" extrusionOk="0">
                  <a:moveTo>
                    <a:pt x="0" y="10441"/>
                  </a:moveTo>
                  <a:cubicBezTo>
                    <a:pt x="3970" y="4471"/>
                    <a:pt x="10241" y="701"/>
                    <a:pt x="16812"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48"/>
            <p:cNvSpPr/>
            <p:nvPr/>
          </p:nvSpPr>
          <p:spPr>
            <a:xfrm>
              <a:off x="4422575" y="2380825"/>
              <a:ext cx="28375" cy="51125"/>
            </a:xfrm>
            <a:custGeom>
              <a:avLst/>
              <a:gdLst/>
              <a:ahLst/>
              <a:cxnLst/>
              <a:rect l="l" t="t" r="r" b="b"/>
              <a:pathLst>
                <a:path w="1135" h="2045" extrusionOk="0">
                  <a:moveTo>
                    <a:pt x="562" y="1"/>
                  </a:moveTo>
                  <a:cubicBezTo>
                    <a:pt x="542" y="1"/>
                    <a:pt x="521" y="3"/>
                    <a:pt x="500" y="8"/>
                  </a:cubicBezTo>
                  <a:cubicBezTo>
                    <a:pt x="234" y="41"/>
                    <a:pt x="0" y="541"/>
                    <a:pt x="67" y="1108"/>
                  </a:cubicBezTo>
                  <a:cubicBezTo>
                    <a:pt x="99" y="1653"/>
                    <a:pt x="377" y="2044"/>
                    <a:pt x="636" y="2044"/>
                  </a:cubicBezTo>
                  <a:cubicBezTo>
                    <a:pt x="646" y="2044"/>
                    <a:pt x="657" y="2044"/>
                    <a:pt x="667" y="2042"/>
                  </a:cubicBezTo>
                  <a:cubicBezTo>
                    <a:pt x="967" y="1942"/>
                    <a:pt x="1134" y="1442"/>
                    <a:pt x="1134" y="908"/>
                  </a:cubicBezTo>
                  <a:cubicBezTo>
                    <a:pt x="1103" y="411"/>
                    <a:pt x="840" y="1"/>
                    <a:pt x="562"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48"/>
            <p:cNvSpPr/>
            <p:nvPr/>
          </p:nvSpPr>
          <p:spPr>
            <a:xfrm>
              <a:off x="3953050" y="2168350"/>
              <a:ext cx="145975" cy="455350"/>
            </a:xfrm>
            <a:custGeom>
              <a:avLst/>
              <a:gdLst/>
              <a:ahLst/>
              <a:cxnLst/>
              <a:rect l="l" t="t" r="r" b="b"/>
              <a:pathLst>
                <a:path w="5839" h="18214" fill="none" extrusionOk="0">
                  <a:moveTo>
                    <a:pt x="1" y="18214"/>
                  </a:moveTo>
                  <a:cubicBezTo>
                    <a:pt x="4437" y="12543"/>
                    <a:pt x="5838" y="6572"/>
                    <a:pt x="4604" y="1"/>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48"/>
            <p:cNvSpPr/>
            <p:nvPr/>
          </p:nvSpPr>
          <p:spPr>
            <a:xfrm>
              <a:off x="4041450" y="2146200"/>
              <a:ext cx="50075" cy="29300"/>
            </a:xfrm>
            <a:custGeom>
              <a:avLst/>
              <a:gdLst/>
              <a:ahLst/>
              <a:cxnLst/>
              <a:rect l="l" t="t" r="r" b="b"/>
              <a:pathLst>
                <a:path w="2003" h="1172" extrusionOk="0">
                  <a:moveTo>
                    <a:pt x="1324" y="0"/>
                  </a:moveTo>
                  <a:cubicBezTo>
                    <a:pt x="1196" y="0"/>
                    <a:pt x="1053" y="17"/>
                    <a:pt x="901" y="53"/>
                  </a:cubicBezTo>
                  <a:cubicBezTo>
                    <a:pt x="368" y="186"/>
                    <a:pt x="1" y="553"/>
                    <a:pt x="1" y="820"/>
                  </a:cubicBezTo>
                  <a:cubicBezTo>
                    <a:pt x="25" y="1041"/>
                    <a:pt x="286" y="1172"/>
                    <a:pt x="634" y="1172"/>
                  </a:cubicBezTo>
                  <a:cubicBezTo>
                    <a:pt x="759" y="1172"/>
                    <a:pt x="895" y="1155"/>
                    <a:pt x="1035" y="1120"/>
                  </a:cubicBezTo>
                  <a:cubicBezTo>
                    <a:pt x="1569" y="987"/>
                    <a:pt x="2002" y="620"/>
                    <a:pt x="1969" y="320"/>
                  </a:cubicBezTo>
                  <a:cubicBezTo>
                    <a:pt x="1920" y="124"/>
                    <a:pt x="1675" y="0"/>
                    <a:pt x="1324" y="0"/>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48"/>
            <p:cNvSpPr/>
            <p:nvPr/>
          </p:nvSpPr>
          <p:spPr>
            <a:xfrm>
              <a:off x="4009775" y="2373500"/>
              <a:ext cx="316900" cy="291900"/>
            </a:xfrm>
            <a:custGeom>
              <a:avLst/>
              <a:gdLst/>
              <a:ahLst/>
              <a:cxnLst/>
              <a:rect l="l" t="t" r="r" b="b"/>
              <a:pathLst>
                <a:path w="12676" h="11676" fill="none" extrusionOk="0">
                  <a:moveTo>
                    <a:pt x="0" y="11675"/>
                  </a:moveTo>
                  <a:cubicBezTo>
                    <a:pt x="3836" y="5404"/>
                    <a:pt x="7672" y="2502"/>
                    <a:pt x="12676"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48"/>
            <p:cNvSpPr/>
            <p:nvPr/>
          </p:nvSpPr>
          <p:spPr>
            <a:xfrm>
              <a:off x="4316650" y="2348575"/>
              <a:ext cx="34225" cy="48200"/>
            </a:xfrm>
            <a:custGeom>
              <a:avLst/>
              <a:gdLst/>
              <a:ahLst/>
              <a:cxnLst/>
              <a:rect l="l" t="t" r="r" b="b"/>
              <a:pathLst>
                <a:path w="1369" h="1928" extrusionOk="0">
                  <a:moveTo>
                    <a:pt x="460" y="1"/>
                  </a:moveTo>
                  <a:cubicBezTo>
                    <a:pt x="417" y="1"/>
                    <a:pt x="374" y="10"/>
                    <a:pt x="334" y="30"/>
                  </a:cubicBezTo>
                  <a:cubicBezTo>
                    <a:pt x="67" y="164"/>
                    <a:pt x="1" y="664"/>
                    <a:pt x="167" y="1198"/>
                  </a:cubicBezTo>
                  <a:cubicBezTo>
                    <a:pt x="338" y="1623"/>
                    <a:pt x="604" y="1928"/>
                    <a:pt x="865" y="1928"/>
                  </a:cubicBezTo>
                  <a:cubicBezTo>
                    <a:pt x="911" y="1928"/>
                    <a:pt x="956" y="1918"/>
                    <a:pt x="1001" y="1898"/>
                  </a:cubicBezTo>
                  <a:cubicBezTo>
                    <a:pt x="1302" y="1798"/>
                    <a:pt x="1368" y="1231"/>
                    <a:pt x="1168" y="731"/>
                  </a:cubicBezTo>
                  <a:cubicBezTo>
                    <a:pt x="998" y="305"/>
                    <a:pt x="707" y="1"/>
                    <a:pt x="460"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48"/>
            <p:cNvSpPr/>
            <p:nvPr/>
          </p:nvSpPr>
          <p:spPr>
            <a:xfrm>
              <a:off x="3953050" y="2225900"/>
              <a:ext cx="184325" cy="397800"/>
            </a:xfrm>
            <a:custGeom>
              <a:avLst/>
              <a:gdLst/>
              <a:ahLst/>
              <a:cxnLst/>
              <a:rect l="l" t="t" r="r" b="b"/>
              <a:pathLst>
                <a:path w="7373" h="15912" fill="none" extrusionOk="0">
                  <a:moveTo>
                    <a:pt x="1" y="15912"/>
                  </a:moveTo>
                  <a:cubicBezTo>
                    <a:pt x="5572" y="11475"/>
                    <a:pt x="6772" y="6905"/>
                    <a:pt x="7373" y="0"/>
                  </a:cubicBezTo>
                </a:path>
              </a:pathLst>
            </a:custGeom>
            <a:solidFill>
              <a:schemeClr val="lt2"/>
            </a:solid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48"/>
            <p:cNvSpPr/>
            <p:nvPr/>
          </p:nvSpPr>
          <p:spPr>
            <a:xfrm>
              <a:off x="4111500" y="2203375"/>
              <a:ext cx="49225" cy="28375"/>
            </a:xfrm>
            <a:custGeom>
              <a:avLst/>
              <a:gdLst/>
              <a:ahLst/>
              <a:cxnLst/>
              <a:rect l="l" t="t" r="r" b="b"/>
              <a:pathLst>
                <a:path w="1969" h="1135" extrusionOk="0">
                  <a:moveTo>
                    <a:pt x="1068" y="1"/>
                  </a:moveTo>
                  <a:cubicBezTo>
                    <a:pt x="568" y="34"/>
                    <a:pt x="68" y="267"/>
                    <a:pt x="34" y="534"/>
                  </a:cubicBezTo>
                  <a:cubicBezTo>
                    <a:pt x="1" y="835"/>
                    <a:pt x="401" y="1135"/>
                    <a:pt x="901" y="1135"/>
                  </a:cubicBezTo>
                  <a:cubicBezTo>
                    <a:pt x="1435" y="1135"/>
                    <a:pt x="1902" y="901"/>
                    <a:pt x="1936" y="568"/>
                  </a:cubicBezTo>
                  <a:cubicBezTo>
                    <a:pt x="1969" y="301"/>
                    <a:pt x="1569" y="1"/>
                    <a:pt x="1068" y="1"/>
                  </a:cubicBezTo>
                  <a:close/>
                </a:path>
              </a:pathLst>
            </a:custGeom>
            <a:solidFill>
              <a:schemeClr val="lt2"/>
            </a:solidFill>
            <a:ln w="9525" cap="flat"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48"/>
            <p:cNvSpPr/>
            <p:nvPr/>
          </p:nvSpPr>
          <p:spPr>
            <a:xfrm>
              <a:off x="3943050" y="2514700"/>
              <a:ext cx="427000" cy="255050"/>
            </a:xfrm>
            <a:custGeom>
              <a:avLst/>
              <a:gdLst/>
              <a:ahLst/>
              <a:cxnLst/>
              <a:rect l="l" t="t" r="r" b="b"/>
              <a:pathLst>
                <a:path w="17080" h="10202" extrusionOk="0">
                  <a:moveTo>
                    <a:pt x="14869" y="1"/>
                  </a:moveTo>
                  <a:cubicBezTo>
                    <a:pt x="10466" y="1"/>
                    <a:pt x="6766" y="1789"/>
                    <a:pt x="5505" y="2592"/>
                  </a:cubicBezTo>
                  <a:cubicBezTo>
                    <a:pt x="5471" y="2592"/>
                    <a:pt x="5471" y="2625"/>
                    <a:pt x="5438" y="2625"/>
                  </a:cubicBezTo>
                  <a:lnTo>
                    <a:pt x="5405" y="2692"/>
                  </a:lnTo>
                  <a:cubicBezTo>
                    <a:pt x="5238" y="2758"/>
                    <a:pt x="5104" y="2892"/>
                    <a:pt x="4971" y="2959"/>
                  </a:cubicBezTo>
                  <a:cubicBezTo>
                    <a:pt x="4837" y="3059"/>
                    <a:pt x="4671" y="3192"/>
                    <a:pt x="4571" y="3259"/>
                  </a:cubicBezTo>
                  <a:cubicBezTo>
                    <a:pt x="4270" y="3526"/>
                    <a:pt x="4004" y="3726"/>
                    <a:pt x="3737" y="3959"/>
                  </a:cubicBezTo>
                  <a:cubicBezTo>
                    <a:pt x="3403" y="4260"/>
                    <a:pt x="3003" y="4593"/>
                    <a:pt x="2669" y="4960"/>
                  </a:cubicBezTo>
                  <a:cubicBezTo>
                    <a:pt x="1635" y="6061"/>
                    <a:pt x="735" y="7295"/>
                    <a:pt x="1" y="8629"/>
                  </a:cubicBezTo>
                  <a:lnTo>
                    <a:pt x="401" y="8896"/>
                  </a:lnTo>
                  <a:cubicBezTo>
                    <a:pt x="634" y="9063"/>
                    <a:pt x="935" y="9230"/>
                    <a:pt x="1235" y="9397"/>
                  </a:cubicBezTo>
                  <a:cubicBezTo>
                    <a:pt x="1302" y="9430"/>
                    <a:pt x="1435" y="9463"/>
                    <a:pt x="1502" y="9530"/>
                  </a:cubicBezTo>
                  <a:lnTo>
                    <a:pt x="1568" y="9530"/>
                  </a:lnTo>
                  <a:cubicBezTo>
                    <a:pt x="1635" y="9563"/>
                    <a:pt x="1769" y="9597"/>
                    <a:pt x="1835" y="9630"/>
                  </a:cubicBezTo>
                  <a:cubicBezTo>
                    <a:pt x="1935" y="9697"/>
                    <a:pt x="2069" y="9730"/>
                    <a:pt x="2136" y="9763"/>
                  </a:cubicBezTo>
                  <a:cubicBezTo>
                    <a:pt x="2236" y="9830"/>
                    <a:pt x="2336" y="9864"/>
                    <a:pt x="2436" y="9897"/>
                  </a:cubicBezTo>
                  <a:cubicBezTo>
                    <a:pt x="2636" y="9930"/>
                    <a:pt x="2903" y="10030"/>
                    <a:pt x="3103" y="10064"/>
                  </a:cubicBezTo>
                  <a:cubicBezTo>
                    <a:pt x="3170" y="10064"/>
                    <a:pt x="3270" y="10097"/>
                    <a:pt x="3336" y="10097"/>
                  </a:cubicBezTo>
                  <a:cubicBezTo>
                    <a:pt x="3692" y="10164"/>
                    <a:pt x="4056" y="10201"/>
                    <a:pt x="4416" y="10201"/>
                  </a:cubicBezTo>
                  <a:cubicBezTo>
                    <a:pt x="5306" y="10201"/>
                    <a:pt x="6174" y="9976"/>
                    <a:pt x="6839" y="9430"/>
                  </a:cubicBezTo>
                  <a:cubicBezTo>
                    <a:pt x="7273" y="9096"/>
                    <a:pt x="7639" y="8729"/>
                    <a:pt x="7973" y="8329"/>
                  </a:cubicBezTo>
                  <a:cubicBezTo>
                    <a:pt x="8006" y="8229"/>
                    <a:pt x="8073" y="8196"/>
                    <a:pt x="8106" y="8162"/>
                  </a:cubicBezTo>
                  <a:cubicBezTo>
                    <a:pt x="9107" y="6861"/>
                    <a:pt x="9841" y="5360"/>
                    <a:pt x="11009" y="4193"/>
                  </a:cubicBezTo>
                  <a:cubicBezTo>
                    <a:pt x="12776" y="2492"/>
                    <a:pt x="14945" y="1257"/>
                    <a:pt x="17080" y="157"/>
                  </a:cubicBezTo>
                  <a:cubicBezTo>
                    <a:pt x="16329" y="49"/>
                    <a:pt x="15590" y="1"/>
                    <a:pt x="1486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48"/>
            <p:cNvSpPr/>
            <p:nvPr/>
          </p:nvSpPr>
          <p:spPr>
            <a:xfrm>
              <a:off x="3880500" y="2301775"/>
              <a:ext cx="265225" cy="467975"/>
            </a:xfrm>
            <a:custGeom>
              <a:avLst/>
              <a:gdLst/>
              <a:ahLst/>
              <a:cxnLst/>
              <a:rect l="l" t="t" r="r" b="b"/>
              <a:pathLst>
                <a:path w="10609" h="18719" extrusionOk="0">
                  <a:moveTo>
                    <a:pt x="4171" y="1"/>
                  </a:moveTo>
                  <a:cubicBezTo>
                    <a:pt x="4137" y="234"/>
                    <a:pt x="4137" y="434"/>
                    <a:pt x="4137" y="601"/>
                  </a:cubicBezTo>
                  <a:lnTo>
                    <a:pt x="4137" y="768"/>
                  </a:lnTo>
                  <a:cubicBezTo>
                    <a:pt x="4104" y="1001"/>
                    <a:pt x="4104" y="1202"/>
                    <a:pt x="4037" y="1368"/>
                  </a:cubicBezTo>
                  <a:cubicBezTo>
                    <a:pt x="4037" y="1535"/>
                    <a:pt x="4037" y="1635"/>
                    <a:pt x="4004" y="1769"/>
                  </a:cubicBezTo>
                  <a:cubicBezTo>
                    <a:pt x="3870" y="2603"/>
                    <a:pt x="3704" y="3403"/>
                    <a:pt x="3470" y="4204"/>
                  </a:cubicBezTo>
                  <a:cubicBezTo>
                    <a:pt x="3270" y="4771"/>
                    <a:pt x="3036" y="5338"/>
                    <a:pt x="2836" y="5905"/>
                  </a:cubicBezTo>
                  <a:cubicBezTo>
                    <a:pt x="2736" y="6272"/>
                    <a:pt x="2569" y="6672"/>
                    <a:pt x="2403" y="7039"/>
                  </a:cubicBezTo>
                  <a:cubicBezTo>
                    <a:pt x="2136" y="7573"/>
                    <a:pt x="1902" y="8140"/>
                    <a:pt x="1635" y="8707"/>
                  </a:cubicBezTo>
                  <a:cubicBezTo>
                    <a:pt x="835" y="10508"/>
                    <a:pt x="1" y="12410"/>
                    <a:pt x="601" y="14411"/>
                  </a:cubicBezTo>
                  <a:lnTo>
                    <a:pt x="735" y="14778"/>
                  </a:lnTo>
                  <a:cubicBezTo>
                    <a:pt x="801" y="14911"/>
                    <a:pt x="835" y="14978"/>
                    <a:pt x="902" y="15112"/>
                  </a:cubicBezTo>
                  <a:cubicBezTo>
                    <a:pt x="968" y="15212"/>
                    <a:pt x="1002" y="15312"/>
                    <a:pt x="1068" y="15412"/>
                  </a:cubicBezTo>
                  <a:cubicBezTo>
                    <a:pt x="1068" y="15445"/>
                    <a:pt x="1102" y="15445"/>
                    <a:pt x="1102" y="15478"/>
                  </a:cubicBezTo>
                  <a:cubicBezTo>
                    <a:pt x="1135" y="15579"/>
                    <a:pt x="1168" y="15712"/>
                    <a:pt x="1268" y="15779"/>
                  </a:cubicBezTo>
                  <a:cubicBezTo>
                    <a:pt x="1302" y="15879"/>
                    <a:pt x="1402" y="15945"/>
                    <a:pt x="1435" y="16046"/>
                  </a:cubicBezTo>
                  <a:cubicBezTo>
                    <a:pt x="1502" y="16112"/>
                    <a:pt x="1569" y="16212"/>
                    <a:pt x="1635" y="16279"/>
                  </a:cubicBezTo>
                  <a:lnTo>
                    <a:pt x="1669" y="16346"/>
                  </a:lnTo>
                  <a:cubicBezTo>
                    <a:pt x="1802" y="16446"/>
                    <a:pt x="1936" y="16613"/>
                    <a:pt x="2102" y="16746"/>
                  </a:cubicBezTo>
                  <a:cubicBezTo>
                    <a:pt x="2236" y="16879"/>
                    <a:pt x="2403" y="16980"/>
                    <a:pt x="2569" y="17113"/>
                  </a:cubicBezTo>
                  <a:lnTo>
                    <a:pt x="2636" y="17213"/>
                  </a:lnTo>
                  <a:cubicBezTo>
                    <a:pt x="2736" y="17280"/>
                    <a:pt x="2803" y="17313"/>
                    <a:pt x="2903" y="17413"/>
                  </a:cubicBezTo>
                  <a:cubicBezTo>
                    <a:pt x="3136" y="17580"/>
                    <a:pt x="3437" y="17747"/>
                    <a:pt x="3737" y="17914"/>
                  </a:cubicBezTo>
                  <a:cubicBezTo>
                    <a:pt x="3804" y="17947"/>
                    <a:pt x="3937" y="17980"/>
                    <a:pt x="4004" y="18047"/>
                  </a:cubicBezTo>
                  <a:lnTo>
                    <a:pt x="4070" y="18047"/>
                  </a:lnTo>
                  <a:cubicBezTo>
                    <a:pt x="4137" y="18080"/>
                    <a:pt x="4271" y="18114"/>
                    <a:pt x="4337" y="18147"/>
                  </a:cubicBezTo>
                  <a:cubicBezTo>
                    <a:pt x="4437" y="18214"/>
                    <a:pt x="4571" y="18247"/>
                    <a:pt x="4638" y="18280"/>
                  </a:cubicBezTo>
                  <a:cubicBezTo>
                    <a:pt x="4738" y="18347"/>
                    <a:pt x="4838" y="18381"/>
                    <a:pt x="4938" y="18414"/>
                  </a:cubicBezTo>
                  <a:cubicBezTo>
                    <a:pt x="5138" y="18447"/>
                    <a:pt x="5405" y="18547"/>
                    <a:pt x="5605" y="18581"/>
                  </a:cubicBezTo>
                  <a:cubicBezTo>
                    <a:pt x="5672" y="18581"/>
                    <a:pt x="5772" y="18614"/>
                    <a:pt x="5838" y="18614"/>
                  </a:cubicBezTo>
                  <a:cubicBezTo>
                    <a:pt x="6194" y="18681"/>
                    <a:pt x="6558" y="18718"/>
                    <a:pt x="6918" y="18718"/>
                  </a:cubicBezTo>
                  <a:cubicBezTo>
                    <a:pt x="7808" y="18718"/>
                    <a:pt x="8676" y="18493"/>
                    <a:pt x="9341" y="17947"/>
                  </a:cubicBezTo>
                  <a:cubicBezTo>
                    <a:pt x="9775" y="17613"/>
                    <a:pt x="10141" y="17246"/>
                    <a:pt x="10475" y="16846"/>
                  </a:cubicBezTo>
                  <a:cubicBezTo>
                    <a:pt x="10508" y="16746"/>
                    <a:pt x="10575" y="16713"/>
                    <a:pt x="10608" y="16679"/>
                  </a:cubicBezTo>
                  <a:cubicBezTo>
                    <a:pt x="10575" y="15545"/>
                    <a:pt x="10075" y="14511"/>
                    <a:pt x="9541" y="13444"/>
                  </a:cubicBezTo>
                  <a:cubicBezTo>
                    <a:pt x="9107" y="12710"/>
                    <a:pt x="8540" y="11909"/>
                    <a:pt x="8173" y="11075"/>
                  </a:cubicBezTo>
                  <a:cubicBezTo>
                    <a:pt x="8140" y="11042"/>
                    <a:pt x="8140" y="11042"/>
                    <a:pt x="8140" y="11009"/>
                  </a:cubicBezTo>
                  <a:lnTo>
                    <a:pt x="8140" y="10942"/>
                  </a:lnTo>
                  <a:cubicBezTo>
                    <a:pt x="8107" y="10875"/>
                    <a:pt x="8040" y="10742"/>
                    <a:pt x="8007" y="10608"/>
                  </a:cubicBezTo>
                  <a:cubicBezTo>
                    <a:pt x="7973" y="10508"/>
                    <a:pt x="7940" y="10375"/>
                    <a:pt x="7873" y="10208"/>
                  </a:cubicBezTo>
                  <a:cubicBezTo>
                    <a:pt x="7873" y="10175"/>
                    <a:pt x="7840" y="10075"/>
                    <a:pt x="7840" y="10008"/>
                  </a:cubicBezTo>
                  <a:cubicBezTo>
                    <a:pt x="7806" y="9708"/>
                    <a:pt x="7773" y="9441"/>
                    <a:pt x="7773" y="9174"/>
                  </a:cubicBezTo>
                  <a:cubicBezTo>
                    <a:pt x="7706" y="8640"/>
                    <a:pt x="7706" y="8140"/>
                    <a:pt x="7706" y="7673"/>
                  </a:cubicBezTo>
                  <a:cubicBezTo>
                    <a:pt x="7673" y="6706"/>
                    <a:pt x="7640" y="5705"/>
                    <a:pt x="7306" y="4771"/>
                  </a:cubicBezTo>
                  <a:cubicBezTo>
                    <a:pt x="7206" y="4537"/>
                    <a:pt x="7106" y="4237"/>
                    <a:pt x="6939" y="4004"/>
                  </a:cubicBezTo>
                  <a:cubicBezTo>
                    <a:pt x="6506" y="3336"/>
                    <a:pt x="5938" y="2769"/>
                    <a:pt x="5438" y="2202"/>
                  </a:cubicBezTo>
                  <a:cubicBezTo>
                    <a:pt x="4838" y="1535"/>
                    <a:pt x="4304" y="768"/>
                    <a:pt x="417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48"/>
            <p:cNvSpPr/>
            <p:nvPr/>
          </p:nvSpPr>
          <p:spPr>
            <a:xfrm>
              <a:off x="3387650" y="2867400"/>
              <a:ext cx="483700" cy="475550"/>
            </a:xfrm>
            <a:custGeom>
              <a:avLst/>
              <a:gdLst/>
              <a:ahLst/>
              <a:cxnLst/>
              <a:rect l="l" t="t" r="r" b="b"/>
              <a:pathLst>
                <a:path w="19348" h="19022" extrusionOk="0">
                  <a:moveTo>
                    <a:pt x="11996" y="0"/>
                  </a:moveTo>
                  <a:cubicBezTo>
                    <a:pt x="11837" y="0"/>
                    <a:pt x="11684" y="45"/>
                    <a:pt x="11542" y="125"/>
                  </a:cubicBezTo>
                  <a:cubicBezTo>
                    <a:pt x="11342" y="259"/>
                    <a:pt x="11175" y="426"/>
                    <a:pt x="11009" y="626"/>
                  </a:cubicBezTo>
                  <a:cubicBezTo>
                    <a:pt x="10442" y="1426"/>
                    <a:pt x="10141" y="2394"/>
                    <a:pt x="10108" y="3394"/>
                  </a:cubicBezTo>
                  <a:lnTo>
                    <a:pt x="10108" y="3728"/>
                  </a:lnTo>
                  <a:cubicBezTo>
                    <a:pt x="9674" y="3428"/>
                    <a:pt x="9274" y="3161"/>
                    <a:pt x="8807" y="2994"/>
                  </a:cubicBezTo>
                  <a:cubicBezTo>
                    <a:pt x="8507" y="2927"/>
                    <a:pt x="8273" y="2827"/>
                    <a:pt x="7973" y="2827"/>
                  </a:cubicBezTo>
                  <a:cubicBezTo>
                    <a:pt x="7540" y="2827"/>
                    <a:pt x="7173" y="2927"/>
                    <a:pt x="6872" y="3161"/>
                  </a:cubicBezTo>
                  <a:cubicBezTo>
                    <a:pt x="6439" y="3595"/>
                    <a:pt x="6305" y="4328"/>
                    <a:pt x="6472" y="5062"/>
                  </a:cubicBezTo>
                  <a:cubicBezTo>
                    <a:pt x="6505" y="5396"/>
                    <a:pt x="6639" y="5729"/>
                    <a:pt x="6806" y="6063"/>
                  </a:cubicBezTo>
                  <a:cubicBezTo>
                    <a:pt x="6972" y="6397"/>
                    <a:pt x="7173" y="6730"/>
                    <a:pt x="7373" y="7064"/>
                  </a:cubicBezTo>
                  <a:cubicBezTo>
                    <a:pt x="6672" y="6730"/>
                    <a:pt x="5938" y="6397"/>
                    <a:pt x="5171" y="6296"/>
                  </a:cubicBezTo>
                  <a:cubicBezTo>
                    <a:pt x="5021" y="6280"/>
                    <a:pt x="4879" y="6271"/>
                    <a:pt x="4742" y="6271"/>
                  </a:cubicBezTo>
                  <a:cubicBezTo>
                    <a:pt x="4604" y="6271"/>
                    <a:pt x="4471" y="6280"/>
                    <a:pt x="4337" y="6296"/>
                  </a:cubicBezTo>
                  <a:cubicBezTo>
                    <a:pt x="3870" y="6330"/>
                    <a:pt x="3470" y="6497"/>
                    <a:pt x="3203" y="6797"/>
                  </a:cubicBezTo>
                  <a:cubicBezTo>
                    <a:pt x="3036" y="6964"/>
                    <a:pt x="2970" y="7164"/>
                    <a:pt x="2936" y="7431"/>
                  </a:cubicBezTo>
                  <a:cubicBezTo>
                    <a:pt x="2870" y="7764"/>
                    <a:pt x="2970" y="8164"/>
                    <a:pt x="3136" y="8565"/>
                  </a:cubicBezTo>
                  <a:cubicBezTo>
                    <a:pt x="3203" y="8765"/>
                    <a:pt x="3337" y="8932"/>
                    <a:pt x="3470" y="9098"/>
                  </a:cubicBezTo>
                  <a:lnTo>
                    <a:pt x="3970" y="9732"/>
                  </a:lnTo>
                  <a:cubicBezTo>
                    <a:pt x="2803" y="9732"/>
                    <a:pt x="1635" y="10066"/>
                    <a:pt x="701" y="10733"/>
                  </a:cubicBezTo>
                  <a:cubicBezTo>
                    <a:pt x="501" y="10833"/>
                    <a:pt x="301" y="11000"/>
                    <a:pt x="168" y="11233"/>
                  </a:cubicBezTo>
                  <a:cubicBezTo>
                    <a:pt x="34" y="11433"/>
                    <a:pt x="1" y="11734"/>
                    <a:pt x="134" y="11934"/>
                  </a:cubicBezTo>
                  <a:cubicBezTo>
                    <a:pt x="301" y="12267"/>
                    <a:pt x="701" y="12401"/>
                    <a:pt x="1102" y="12501"/>
                  </a:cubicBezTo>
                  <a:lnTo>
                    <a:pt x="1135" y="12501"/>
                  </a:lnTo>
                  <a:cubicBezTo>
                    <a:pt x="1368" y="12568"/>
                    <a:pt x="1669" y="12634"/>
                    <a:pt x="1936" y="12734"/>
                  </a:cubicBezTo>
                  <a:cubicBezTo>
                    <a:pt x="3804" y="13268"/>
                    <a:pt x="5672" y="13835"/>
                    <a:pt x="7339" y="14903"/>
                  </a:cubicBezTo>
                  <a:cubicBezTo>
                    <a:pt x="8640" y="15670"/>
                    <a:pt x="9608" y="16904"/>
                    <a:pt x="10775" y="17805"/>
                  </a:cubicBezTo>
                  <a:lnTo>
                    <a:pt x="10875" y="17938"/>
                  </a:lnTo>
                  <a:cubicBezTo>
                    <a:pt x="11276" y="18238"/>
                    <a:pt x="11676" y="18505"/>
                    <a:pt x="12143" y="18739"/>
                  </a:cubicBezTo>
                  <a:cubicBezTo>
                    <a:pt x="12579" y="18934"/>
                    <a:pt x="13042" y="19021"/>
                    <a:pt x="13517" y="19021"/>
                  </a:cubicBezTo>
                  <a:cubicBezTo>
                    <a:pt x="14096" y="19021"/>
                    <a:pt x="14692" y="18892"/>
                    <a:pt x="15278" y="18672"/>
                  </a:cubicBezTo>
                  <a:cubicBezTo>
                    <a:pt x="15378" y="18639"/>
                    <a:pt x="15512" y="18605"/>
                    <a:pt x="15612" y="18572"/>
                  </a:cubicBezTo>
                  <a:cubicBezTo>
                    <a:pt x="15812" y="18472"/>
                    <a:pt x="15979" y="18405"/>
                    <a:pt x="16179" y="18272"/>
                  </a:cubicBezTo>
                  <a:cubicBezTo>
                    <a:pt x="16513" y="18072"/>
                    <a:pt x="16880" y="17805"/>
                    <a:pt x="17213" y="17504"/>
                  </a:cubicBezTo>
                  <a:cubicBezTo>
                    <a:pt x="17313" y="17471"/>
                    <a:pt x="17347" y="17438"/>
                    <a:pt x="17380" y="17404"/>
                  </a:cubicBezTo>
                  <a:lnTo>
                    <a:pt x="17613" y="17171"/>
                  </a:lnTo>
                  <a:cubicBezTo>
                    <a:pt x="17780" y="17004"/>
                    <a:pt x="17880" y="16904"/>
                    <a:pt x="18014" y="16737"/>
                  </a:cubicBezTo>
                  <a:lnTo>
                    <a:pt x="18114" y="16637"/>
                  </a:lnTo>
                  <a:cubicBezTo>
                    <a:pt x="18147" y="16570"/>
                    <a:pt x="18214" y="16470"/>
                    <a:pt x="18281" y="16404"/>
                  </a:cubicBezTo>
                  <a:cubicBezTo>
                    <a:pt x="18381" y="16170"/>
                    <a:pt x="18547" y="15970"/>
                    <a:pt x="18681" y="15737"/>
                  </a:cubicBezTo>
                  <a:lnTo>
                    <a:pt x="18681" y="15670"/>
                  </a:lnTo>
                  <a:cubicBezTo>
                    <a:pt x="18714" y="15570"/>
                    <a:pt x="18781" y="15470"/>
                    <a:pt x="18814" y="15403"/>
                  </a:cubicBezTo>
                  <a:lnTo>
                    <a:pt x="18948" y="15136"/>
                  </a:lnTo>
                  <a:cubicBezTo>
                    <a:pt x="18981" y="14936"/>
                    <a:pt x="19048" y="14769"/>
                    <a:pt x="19114" y="14569"/>
                  </a:cubicBezTo>
                  <a:cubicBezTo>
                    <a:pt x="19114" y="14469"/>
                    <a:pt x="19148" y="14436"/>
                    <a:pt x="19148" y="14336"/>
                  </a:cubicBezTo>
                  <a:cubicBezTo>
                    <a:pt x="19148" y="14269"/>
                    <a:pt x="19181" y="14169"/>
                    <a:pt x="19181" y="14069"/>
                  </a:cubicBezTo>
                  <a:cubicBezTo>
                    <a:pt x="19215" y="13969"/>
                    <a:pt x="19215" y="13835"/>
                    <a:pt x="19215" y="13768"/>
                  </a:cubicBezTo>
                  <a:cubicBezTo>
                    <a:pt x="19348" y="11834"/>
                    <a:pt x="18214" y="10299"/>
                    <a:pt x="17280" y="8898"/>
                  </a:cubicBezTo>
                  <a:cubicBezTo>
                    <a:pt x="16379" y="7664"/>
                    <a:pt x="15479" y="6497"/>
                    <a:pt x="14711" y="5229"/>
                  </a:cubicBezTo>
                  <a:cubicBezTo>
                    <a:pt x="14511" y="4895"/>
                    <a:pt x="14344" y="4562"/>
                    <a:pt x="14178" y="4162"/>
                  </a:cubicBezTo>
                  <a:cubicBezTo>
                    <a:pt x="14011" y="3828"/>
                    <a:pt x="13844" y="3461"/>
                    <a:pt x="13711" y="3094"/>
                  </a:cubicBezTo>
                  <a:lnTo>
                    <a:pt x="13477" y="2327"/>
                  </a:lnTo>
                  <a:cubicBezTo>
                    <a:pt x="13444" y="2160"/>
                    <a:pt x="13344" y="1927"/>
                    <a:pt x="13310" y="1660"/>
                  </a:cubicBezTo>
                  <a:cubicBezTo>
                    <a:pt x="13144" y="993"/>
                    <a:pt x="12877" y="259"/>
                    <a:pt x="12310" y="59"/>
                  </a:cubicBezTo>
                  <a:cubicBezTo>
                    <a:pt x="12204" y="19"/>
                    <a:pt x="12099" y="0"/>
                    <a:pt x="1199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48"/>
            <p:cNvSpPr/>
            <p:nvPr/>
          </p:nvSpPr>
          <p:spPr>
            <a:xfrm>
              <a:off x="3321775" y="2973100"/>
              <a:ext cx="443675" cy="265200"/>
            </a:xfrm>
            <a:custGeom>
              <a:avLst/>
              <a:gdLst/>
              <a:ahLst/>
              <a:cxnLst/>
              <a:rect l="l" t="t" r="r" b="b"/>
              <a:pathLst>
                <a:path w="17747" h="10608" fill="none" extrusionOk="0">
                  <a:moveTo>
                    <a:pt x="17747" y="10608"/>
                  </a:moveTo>
                  <a:cubicBezTo>
                    <a:pt x="13844" y="5337"/>
                    <a:pt x="6172" y="534"/>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48"/>
            <p:cNvSpPr/>
            <p:nvPr/>
          </p:nvSpPr>
          <p:spPr>
            <a:xfrm>
              <a:off x="3404325" y="2923900"/>
              <a:ext cx="371975" cy="310250"/>
            </a:xfrm>
            <a:custGeom>
              <a:avLst/>
              <a:gdLst/>
              <a:ahLst/>
              <a:cxnLst/>
              <a:rect l="l" t="t" r="r" b="b"/>
              <a:pathLst>
                <a:path w="14879" h="12410" fill="none" extrusionOk="0">
                  <a:moveTo>
                    <a:pt x="14878" y="12409"/>
                  </a:moveTo>
                  <a:cubicBezTo>
                    <a:pt x="8640" y="5071"/>
                    <a:pt x="3637" y="1735"/>
                    <a:pt x="1"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48"/>
            <p:cNvSpPr/>
            <p:nvPr/>
          </p:nvSpPr>
          <p:spPr>
            <a:xfrm>
              <a:off x="3382650" y="2901275"/>
              <a:ext cx="32550" cy="41925"/>
            </a:xfrm>
            <a:custGeom>
              <a:avLst/>
              <a:gdLst/>
              <a:ahLst/>
              <a:cxnLst/>
              <a:rect l="l" t="t" r="r" b="b"/>
              <a:pathLst>
                <a:path w="1302" h="1677" extrusionOk="0">
                  <a:moveTo>
                    <a:pt x="809" y="1"/>
                  </a:moveTo>
                  <a:cubicBezTo>
                    <a:pt x="570" y="1"/>
                    <a:pt x="303" y="226"/>
                    <a:pt x="167" y="605"/>
                  </a:cubicBezTo>
                  <a:cubicBezTo>
                    <a:pt x="1" y="1039"/>
                    <a:pt x="34" y="1539"/>
                    <a:pt x="268" y="1639"/>
                  </a:cubicBezTo>
                  <a:cubicBezTo>
                    <a:pt x="318" y="1664"/>
                    <a:pt x="372" y="1676"/>
                    <a:pt x="427" y="1676"/>
                  </a:cubicBezTo>
                  <a:cubicBezTo>
                    <a:pt x="665" y="1676"/>
                    <a:pt x="933" y="1451"/>
                    <a:pt x="1068" y="1072"/>
                  </a:cubicBezTo>
                  <a:cubicBezTo>
                    <a:pt x="1302" y="605"/>
                    <a:pt x="1202" y="138"/>
                    <a:pt x="968" y="38"/>
                  </a:cubicBezTo>
                  <a:cubicBezTo>
                    <a:pt x="918" y="13"/>
                    <a:pt x="864" y="1"/>
                    <a:pt x="80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48"/>
            <p:cNvSpPr/>
            <p:nvPr/>
          </p:nvSpPr>
          <p:spPr>
            <a:xfrm>
              <a:off x="3335125" y="3074000"/>
              <a:ext cx="430325" cy="164300"/>
            </a:xfrm>
            <a:custGeom>
              <a:avLst/>
              <a:gdLst/>
              <a:ahLst/>
              <a:cxnLst/>
              <a:rect l="l" t="t" r="r" b="b"/>
              <a:pathLst>
                <a:path w="17213" h="6572" fill="none" extrusionOk="0">
                  <a:moveTo>
                    <a:pt x="17213" y="6572"/>
                  </a:moveTo>
                  <a:cubicBezTo>
                    <a:pt x="12443" y="2035"/>
                    <a:pt x="6071" y="1"/>
                    <a:pt x="0" y="66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48"/>
            <p:cNvSpPr/>
            <p:nvPr/>
          </p:nvSpPr>
          <p:spPr>
            <a:xfrm>
              <a:off x="3611150" y="2806300"/>
              <a:ext cx="196000" cy="383650"/>
            </a:xfrm>
            <a:custGeom>
              <a:avLst/>
              <a:gdLst/>
              <a:ahLst/>
              <a:cxnLst/>
              <a:rect l="l" t="t" r="r" b="b"/>
              <a:pathLst>
                <a:path w="7840" h="15346" fill="none" extrusionOk="0">
                  <a:moveTo>
                    <a:pt x="7839" y="15345"/>
                  </a:moveTo>
                  <a:cubicBezTo>
                    <a:pt x="2702" y="11176"/>
                    <a:pt x="201" y="6105"/>
                    <a:pt x="1"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48"/>
            <p:cNvSpPr/>
            <p:nvPr/>
          </p:nvSpPr>
          <p:spPr>
            <a:xfrm>
              <a:off x="3587025" y="2786200"/>
              <a:ext cx="49050" cy="24400"/>
            </a:xfrm>
            <a:custGeom>
              <a:avLst/>
              <a:gdLst/>
              <a:ahLst/>
              <a:cxnLst/>
              <a:rect l="l" t="t" r="r" b="b"/>
              <a:pathLst>
                <a:path w="1962" h="976" extrusionOk="0">
                  <a:moveTo>
                    <a:pt x="791" y="1"/>
                  </a:moveTo>
                  <a:cubicBezTo>
                    <a:pt x="342" y="1"/>
                    <a:pt x="1" y="193"/>
                    <a:pt x="32" y="471"/>
                  </a:cubicBezTo>
                  <a:cubicBezTo>
                    <a:pt x="65" y="705"/>
                    <a:pt x="532" y="972"/>
                    <a:pt x="1032" y="972"/>
                  </a:cubicBezTo>
                  <a:cubicBezTo>
                    <a:pt x="1069" y="974"/>
                    <a:pt x="1105" y="975"/>
                    <a:pt x="1140" y="975"/>
                  </a:cubicBezTo>
                  <a:cubicBezTo>
                    <a:pt x="1593" y="975"/>
                    <a:pt x="1961" y="783"/>
                    <a:pt x="1900" y="505"/>
                  </a:cubicBezTo>
                  <a:cubicBezTo>
                    <a:pt x="1866" y="238"/>
                    <a:pt x="1466" y="4"/>
                    <a:pt x="899" y="4"/>
                  </a:cubicBezTo>
                  <a:cubicBezTo>
                    <a:pt x="862" y="2"/>
                    <a:pt x="826" y="1"/>
                    <a:pt x="79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48"/>
            <p:cNvSpPr/>
            <p:nvPr/>
          </p:nvSpPr>
          <p:spPr>
            <a:xfrm>
              <a:off x="3421850" y="3041475"/>
              <a:ext cx="343600" cy="196825"/>
            </a:xfrm>
            <a:custGeom>
              <a:avLst/>
              <a:gdLst/>
              <a:ahLst/>
              <a:cxnLst/>
              <a:rect l="l" t="t" r="r" b="b"/>
              <a:pathLst>
                <a:path w="13744" h="7873" fill="none" extrusionOk="0">
                  <a:moveTo>
                    <a:pt x="13744" y="7873"/>
                  </a:moveTo>
                  <a:cubicBezTo>
                    <a:pt x="9007" y="3036"/>
                    <a:pt x="4971" y="1268"/>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48"/>
            <p:cNvSpPr/>
            <p:nvPr/>
          </p:nvSpPr>
          <p:spPr>
            <a:xfrm>
              <a:off x="3402675" y="3020575"/>
              <a:ext cx="25875" cy="45175"/>
            </a:xfrm>
            <a:custGeom>
              <a:avLst/>
              <a:gdLst/>
              <a:ahLst/>
              <a:cxnLst/>
              <a:rect l="l" t="t" r="r" b="b"/>
              <a:pathLst>
                <a:path w="1035" h="1807" extrusionOk="0">
                  <a:moveTo>
                    <a:pt x="526" y="0"/>
                  </a:moveTo>
                  <a:cubicBezTo>
                    <a:pt x="246" y="0"/>
                    <a:pt x="32" y="326"/>
                    <a:pt x="0" y="803"/>
                  </a:cubicBezTo>
                  <a:cubicBezTo>
                    <a:pt x="0" y="1304"/>
                    <a:pt x="167" y="1771"/>
                    <a:pt x="401" y="1804"/>
                  </a:cubicBezTo>
                  <a:cubicBezTo>
                    <a:pt x="414" y="1805"/>
                    <a:pt x="428" y="1806"/>
                    <a:pt x="442" y="1806"/>
                  </a:cubicBezTo>
                  <a:cubicBezTo>
                    <a:pt x="722" y="1806"/>
                    <a:pt x="937" y="1481"/>
                    <a:pt x="1001" y="1003"/>
                  </a:cubicBezTo>
                  <a:cubicBezTo>
                    <a:pt x="1034" y="503"/>
                    <a:pt x="868" y="36"/>
                    <a:pt x="567" y="3"/>
                  </a:cubicBezTo>
                  <a:cubicBezTo>
                    <a:pt x="553" y="1"/>
                    <a:pt x="540" y="0"/>
                    <a:pt x="52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48"/>
            <p:cNvSpPr/>
            <p:nvPr/>
          </p:nvSpPr>
          <p:spPr>
            <a:xfrm>
              <a:off x="3561125" y="2871350"/>
              <a:ext cx="246025" cy="318600"/>
            </a:xfrm>
            <a:custGeom>
              <a:avLst/>
              <a:gdLst/>
              <a:ahLst/>
              <a:cxnLst/>
              <a:rect l="l" t="t" r="r" b="b"/>
              <a:pathLst>
                <a:path w="9841" h="12744" fill="none" extrusionOk="0">
                  <a:moveTo>
                    <a:pt x="9840" y="12743"/>
                  </a:moveTo>
                  <a:cubicBezTo>
                    <a:pt x="3903" y="9941"/>
                    <a:pt x="1901" y="6072"/>
                    <a:pt x="0" y="1"/>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48"/>
            <p:cNvSpPr/>
            <p:nvPr/>
          </p:nvSpPr>
          <p:spPr>
            <a:xfrm>
              <a:off x="3536925" y="2851550"/>
              <a:ext cx="46725" cy="26625"/>
            </a:xfrm>
            <a:custGeom>
              <a:avLst/>
              <a:gdLst/>
              <a:ahLst/>
              <a:cxnLst/>
              <a:rect l="l" t="t" r="r" b="b"/>
              <a:pathLst>
                <a:path w="1869" h="1065" extrusionOk="0">
                  <a:moveTo>
                    <a:pt x="1165" y="0"/>
                  </a:moveTo>
                  <a:cubicBezTo>
                    <a:pt x="1030" y="0"/>
                    <a:pt x="884" y="19"/>
                    <a:pt x="735" y="59"/>
                  </a:cubicBezTo>
                  <a:cubicBezTo>
                    <a:pt x="301" y="192"/>
                    <a:pt x="1" y="493"/>
                    <a:pt x="67" y="759"/>
                  </a:cubicBezTo>
                  <a:cubicBezTo>
                    <a:pt x="142" y="958"/>
                    <a:pt x="438" y="1064"/>
                    <a:pt x="778" y="1064"/>
                  </a:cubicBezTo>
                  <a:cubicBezTo>
                    <a:pt x="894" y="1064"/>
                    <a:pt x="1016" y="1052"/>
                    <a:pt x="1135" y="1026"/>
                  </a:cubicBezTo>
                  <a:cubicBezTo>
                    <a:pt x="1569" y="893"/>
                    <a:pt x="1869" y="559"/>
                    <a:pt x="1802" y="292"/>
                  </a:cubicBezTo>
                  <a:cubicBezTo>
                    <a:pt x="1732" y="105"/>
                    <a:pt x="1481" y="0"/>
                    <a:pt x="1165"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48"/>
            <p:cNvSpPr/>
            <p:nvPr/>
          </p:nvSpPr>
          <p:spPr>
            <a:xfrm>
              <a:off x="3415175" y="3155425"/>
              <a:ext cx="423675" cy="187525"/>
            </a:xfrm>
            <a:custGeom>
              <a:avLst/>
              <a:gdLst/>
              <a:ahLst/>
              <a:cxnLst/>
              <a:rect l="l" t="t" r="r" b="b"/>
              <a:pathLst>
                <a:path w="16947" h="7501" extrusionOk="0">
                  <a:moveTo>
                    <a:pt x="5533" y="1"/>
                  </a:moveTo>
                  <a:cubicBezTo>
                    <a:pt x="3824" y="1"/>
                    <a:pt x="1898" y="246"/>
                    <a:pt x="1" y="980"/>
                  </a:cubicBezTo>
                  <a:cubicBezTo>
                    <a:pt x="234" y="1047"/>
                    <a:pt x="534" y="1113"/>
                    <a:pt x="768" y="1213"/>
                  </a:cubicBezTo>
                  <a:cubicBezTo>
                    <a:pt x="2636" y="1747"/>
                    <a:pt x="4537" y="2314"/>
                    <a:pt x="6205" y="3382"/>
                  </a:cubicBezTo>
                  <a:cubicBezTo>
                    <a:pt x="7506" y="4149"/>
                    <a:pt x="8440" y="5383"/>
                    <a:pt x="9607" y="6284"/>
                  </a:cubicBezTo>
                  <a:lnTo>
                    <a:pt x="9741" y="6417"/>
                  </a:lnTo>
                  <a:cubicBezTo>
                    <a:pt x="10108" y="6717"/>
                    <a:pt x="10541" y="6984"/>
                    <a:pt x="10975" y="7218"/>
                  </a:cubicBezTo>
                  <a:cubicBezTo>
                    <a:pt x="11411" y="7413"/>
                    <a:pt x="11881" y="7500"/>
                    <a:pt x="12360" y="7500"/>
                  </a:cubicBezTo>
                  <a:cubicBezTo>
                    <a:pt x="12944" y="7500"/>
                    <a:pt x="13543" y="7371"/>
                    <a:pt x="14111" y="7151"/>
                  </a:cubicBezTo>
                  <a:cubicBezTo>
                    <a:pt x="14244" y="7118"/>
                    <a:pt x="14378" y="7084"/>
                    <a:pt x="14444" y="7051"/>
                  </a:cubicBezTo>
                  <a:cubicBezTo>
                    <a:pt x="14644" y="6951"/>
                    <a:pt x="14845" y="6884"/>
                    <a:pt x="15045" y="6751"/>
                  </a:cubicBezTo>
                  <a:cubicBezTo>
                    <a:pt x="15378" y="6551"/>
                    <a:pt x="15745" y="6284"/>
                    <a:pt x="16079" y="5983"/>
                  </a:cubicBezTo>
                  <a:cubicBezTo>
                    <a:pt x="16179" y="5950"/>
                    <a:pt x="16212" y="5917"/>
                    <a:pt x="16246" y="5883"/>
                  </a:cubicBezTo>
                  <a:lnTo>
                    <a:pt x="16446" y="5650"/>
                  </a:lnTo>
                  <a:cubicBezTo>
                    <a:pt x="16612" y="5483"/>
                    <a:pt x="16746" y="5383"/>
                    <a:pt x="16879" y="5216"/>
                  </a:cubicBezTo>
                  <a:lnTo>
                    <a:pt x="16946" y="5116"/>
                  </a:lnTo>
                  <a:cubicBezTo>
                    <a:pt x="16045" y="4082"/>
                    <a:pt x="14945" y="3115"/>
                    <a:pt x="13877" y="2381"/>
                  </a:cubicBezTo>
                  <a:cubicBezTo>
                    <a:pt x="13477" y="2114"/>
                    <a:pt x="13077" y="1881"/>
                    <a:pt x="12710" y="1647"/>
                  </a:cubicBezTo>
                  <a:cubicBezTo>
                    <a:pt x="12409" y="1547"/>
                    <a:pt x="12109" y="1380"/>
                    <a:pt x="11809" y="1247"/>
                  </a:cubicBezTo>
                  <a:cubicBezTo>
                    <a:pt x="11676" y="1147"/>
                    <a:pt x="11542" y="1080"/>
                    <a:pt x="11375" y="1047"/>
                  </a:cubicBezTo>
                  <a:cubicBezTo>
                    <a:pt x="11242" y="980"/>
                    <a:pt x="11075" y="913"/>
                    <a:pt x="10942" y="880"/>
                  </a:cubicBezTo>
                  <a:cubicBezTo>
                    <a:pt x="10908" y="813"/>
                    <a:pt x="10908" y="813"/>
                    <a:pt x="10875" y="813"/>
                  </a:cubicBezTo>
                  <a:cubicBezTo>
                    <a:pt x="10808" y="813"/>
                    <a:pt x="10808" y="780"/>
                    <a:pt x="10775" y="780"/>
                  </a:cubicBezTo>
                  <a:cubicBezTo>
                    <a:pt x="9917" y="487"/>
                    <a:pt x="7940" y="1"/>
                    <a:pt x="553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48"/>
            <p:cNvSpPr/>
            <p:nvPr/>
          </p:nvSpPr>
          <p:spPr>
            <a:xfrm>
              <a:off x="3650350" y="2907225"/>
              <a:ext cx="221000" cy="435725"/>
            </a:xfrm>
            <a:custGeom>
              <a:avLst/>
              <a:gdLst/>
              <a:ahLst/>
              <a:cxnLst/>
              <a:rect l="l" t="t" r="r" b="b"/>
              <a:pathLst>
                <a:path w="8840" h="17429" extrusionOk="0">
                  <a:moveTo>
                    <a:pt x="2636" y="0"/>
                  </a:moveTo>
                  <a:lnTo>
                    <a:pt x="2636" y="0"/>
                  </a:lnTo>
                  <a:cubicBezTo>
                    <a:pt x="2669" y="701"/>
                    <a:pt x="2335" y="1501"/>
                    <a:pt x="1968" y="2202"/>
                  </a:cubicBezTo>
                  <a:cubicBezTo>
                    <a:pt x="1635" y="2835"/>
                    <a:pt x="1201" y="3469"/>
                    <a:pt x="1001" y="4136"/>
                  </a:cubicBezTo>
                  <a:cubicBezTo>
                    <a:pt x="934" y="4370"/>
                    <a:pt x="868" y="4670"/>
                    <a:pt x="834" y="4904"/>
                  </a:cubicBezTo>
                  <a:cubicBezTo>
                    <a:pt x="701" y="5838"/>
                    <a:pt x="868" y="6705"/>
                    <a:pt x="1034" y="7572"/>
                  </a:cubicBezTo>
                  <a:cubicBezTo>
                    <a:pt x="1134" y="8006"/>
                    <a:pt x="1201" y="8473"/>
                    <a:pt x="1301" y="8906"/>
                  </a:cubicBezTo>
                  <a:cubicBezTo>
                    <a:pt x="1335" y="9173"/>
                    <a:pt x="1368" y="9407"/>
                    <a:pt x="1368" y="9674"/>
                  </a:cubicBezTo>
                  <a:lnTo>
                    <a:pt x="1368" y="9874"/>
                  </a:lnTo>
                  <a:lnTo>
                    <a:pt x="1368" y="10307"/>
                  </a:lnTo>
                  <a:cubicBezTo>
                    <a:pt x="1368" y="10374"/>
                    <a:pt x="1335" y="10508"/>
                    <a:pt x="1335" y="10641"/>
                  </a:cubicBezTo>
                  <a:lnTo>
                    <a:pt x="1335" y="10674"/>
                  </a:lnTo>
                  <a:lnTo>
                    <a:pt x="1335" y="10741"/>
                  </a:lnTo>
                  <a:cubicBezTo>
                    <a:pt x="1201" y="11575"/>
                    <a:pt x="868" y="12376"/>
                    <a:pt x="601" y="13176"/>
                  </a:cubicBezTo>
                  <a:cubicBezTo>
                    <a:pt x="267" y="14177"/>
                    <a:pt x="0" y="15211"/>
                    <a:pt x="200" y="16212"/>
                  </a:cubicBezTo>
                  <a:lnTo>
                    <a:pt x="334" y="16345"/>
                  </a:lnTo>
                  <a:cubicBezTo>
                    <a:pt x="701" y="16645"/>
                    <a:pt x="1134" y="16912"/>
                    <a:pt x="1601" y="17146"/>
                  </a:cubicBezTo>
                  <a:cubicBezTo>
                    <a:pt x="2022" y="17341"/>
                    <a:pt x="2484" y="17428"/>
                    <a:pt x="2959" y="17428"/>
                  </a:cubicBezTo>
                  <a:cubicBezTo>
                    <a:pt x="3537" y="17428"/>
                    <a:pt x="4136" y="17299"/>
                    <a:pt x="4704" y="17079"/>
                  </a:cubicBezTo>
                  <a:cubicBezTo>
                    <a:pt x="4837" y="17046"/>
                    <a:pt x="4971" y="17012"/>
                    <a:pt x="5037" y="16979"/>
                  </a:cubicBezTo>
                  <a:cubicBezTo>
                    <a:pt x="5271" y="16879"/>
                    <a:pt x="5438" y="16812"/>
                    <a:pt x="5638" y="16679"/>
                  </a:cubicBezTo>
                  <a:cubicBezTo>
                    <a:pt x="5971" y="16479"/>
                    <a:pt x="6338" y="16212"/>
                    <a:pt x="6672" y="15911"/>
                  </a:cubicBezTo>
                  <a:cubicBezTo>
                    <a:pt x="6772" y="15878"/>
                    <a:pt x="6805" y="15845"/>
                    <a:pt x="6839" y="15811"/>
                  </a:cubicBezTo>
                  <a:lnTo>
                    <a:pt x="7039" y="15578"/>
                  </a:lnTo>
                  <a:cubicBezTo>
                    <a:pt x="7205" y="15411"/>
                    <a:pt x="7339" y="15311"/>
                    <a:pt x="7472" y="15144"/>
                  </a:cubicBezTo>
                  <a:cubicBezTo>
                    <a:pt x="7506" y="15078"/>
                    <a:pt x="7539" y="15078"/>
                    <a:pt x="7539" y="15044"/>
                  </a:cubicBezTo>
                  <a:cubicBezTo>
                    <a:pt x="7639" y="14977"/>
                    <a:pt x="7706" y="14877"/>
                    <a:pt x="7773" y="14811"/>
                  </a:cubicBezTo>
                  <a:cubicBezTo>
                    <a:pt x="7873" y="14577"/>
                    <a:pt x="8039" y="14377"/>
                    <a:pt x="8173" y="14144"/>
                  </a:cubicBezTo>
                  <a:lnTo>
                    <a:pt x="8173" y="14077"/>
                  </a:lnTo>
                  <a:cubicBezTo>
                    <a:pt x="8206" y="13977"/>
                    <a:pt x="8273" y="13877"/>
                    <a:pt x="8306" y="13810"/>
                  </a:cubicBezTo>
                  <a:lnTo>
                    <a:pt x="8440" y="13543"/>
                  </a:lnTo>
                  <a:cubicBezTo>
                    <a:pt x="8473" y="13343"/>
                    <a:pt x="8540" y="13176"/>
                    <a:pt x="8606" y="12976"/>
                  </a:cubicBezTo>
                  <a:cubicBezTo>
                    <a:pt x="8606" y="12876"/>
                    <a:pt x="8640" y="12843"/>
                    <a:pt x="8640" y="12743"/>
                  </a:cubicBezTo>
                  <a:cubicBezTo>
                    <a:pt x="8640" y="12676"/>
                    <a:pt x="8673" y="12576"/>
                    <a:pt x="8673" y="12476"/>
                  </a:cubicBezTo>
                  <a:cubicBezTo>
                    <a:pt x="8707" y="12376"/>
                    <a:pt x="8707" y="12242"/>
                    <a:pt x="8707" y="12175"/>
                  </a:cubicBezTo>
                  <a:cubicBezTo>
                    <a:pt x="8840" y="10241"/>
                    <a:pt x="7706" y="8706"/>
                    <a:pt x="6572" y="7205"/>
                  </a:cubicBezTo>
                  <a:cubicBezTo>
                    <a:pt x="5704" y="6004"/>
                    <a:pt x="4804" y="4837"/>
                    <a:pt x="4037" y="3536"/>
                  </a:cubicBezTo>
                  <a:cubicBezTo>
                    <a:pt x="3836" y="3202"/>
                    <a:pt x="3670" y="2869"/>
                    <a:pt x="3503" y="2502"/>
                  </a:cubicBezTo>
                  <a:cubicBezTo>
                    <a:pt x="3336" y="2168"/>
                    <a:pt x="3169" y="1801"/>
                    <a:pt x="3036" y="1401"/>
                  </a:cubicBezTo>
                  <a:lnTo>
                    <a:pt x="2802" y="667"/>
                  </a:lnTo>
                  <a:cubicBezTo>
                    <a:pt x="2769" y="500"/>
                    <a:pt x="2669" y="234"/>
                    <a:pt x="2636"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3877" name="Google Shape;3877;p48"/>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878" name="Google Shape;3878;p48"/>
          <p:cNvPicPr preferRelativeResize="0"/>
          <p:nvPr/>
        </p:nvPicPr>
        <p:blipFill>
          <a:blip r:embed="rId2">
            <a:alphaModFix amt="51000"/>
          </a:blip>
          <a:stretch>
            <a:fillRect/>
          </a:stretch>
        </p:blipFill>
        <p:spPr>
          <a:xfrm>
            <a:off x="7414563" y="-534827"/>
            <a:ext cx="2715351" cy="2429151"/>
          </a:xfrm>
          <a:prstGeom prst="rect">
            <a:avLst/>
          </a:prstGeom>
          <a:noFill/>
          <a:ln>
            <a:noFill/>
          </a:ln>
        </p:spPr>
      </p:pic>
      <p:pic>
        <p:nvPicPr>
          <p:cNvPr id="3879" name="Google Shape;3879;p48"/>
          <p:cNvPicPr preferRelativeResize="0"/>
          <p:nvPr/>
        </p:nvPicPr>
        <p:blipFill>
          <a:blip r:embed="rId2">
            <a:alphaModFix amt="51000"/>
          </a:blip>
          <a:stretch>
            <a:fillRect/>
          </a:stretch>
        </p:blipFill>
        <p:spPr>
          <a:xfrm>
            <a:off x="7414563" y="3449748"/>
            <a:ext cx="2715351" cy="2429151"/>
          </a:xfrm>
          <a:prstGeom prst="rect">
            <a:avLst/>
          </a:prstGeom>
          <a:noFill/>
          <a:ln>
            <a:noFill/>
          </a:ln>
        </p:spPr>
      </p:pic>
    </p:spTree>
    <p:extLst>
      <p:ext uri="{BB962C8B-B14F-4D97-AF65-F5344CB8AC3E}">
        <p14:creationId xmlns:p14="http://schemas.microsoft.com/office/powerpoint/2010/main" val="168646384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matchingName="Background 1">
  <p:cSld name="Background 1">
    <p:spTree>
      <p:nvGrpSpPr>
        <p:cNvPr id="1" name="Shape 3880"/>
        <p:cNvGrpSpPr/>
        <p:nvPr/>
      </p:nvGrpSpPr>
      <p:grpSpPr>
        <a:xfrm>
          <a:off x="0" y="0"/>
          <a:ext cx="0" cy="0"/>
          <a:chOff x="0" y="0"/>
          <a:chExt cx="0" cy="0"/>
        </a:xfrm>
      </p:grpSpPr>
      <p:grpSp>
        <p:nvGrpSpPr>
          <p:cNvPr id="3881" name="Google Shape;3881;p49"/>
          <p:cNvGrpSpPr/>
          <p:nvPr/>
        </p:nvGrpSpPr>
        <p:grpSpPr>
          <a:xfrm rot="-8949421">
            <a:off x="8546620" y="-1450331"/>
            <a:ext cx="1526877" cy="3332605"/>
            <a:chOff x="7386050" y="661025"/>
            <a:chExt cx="1576975" cy="3441950"/>
          </a:xfrm>
        </p:grpSpPr>
        <p:sp>
          <p:nvSpPr>
            <p:cNvPr id="3882" name="Google Shape;3882;p49"/>
            <p:cNvSpPr/>
            <p:nvPr/>
          </p:nvSpPr>
          <p:spPr>
            <a:xfrm>
              <a:off x="7386050" y="661025"/>
              <a:ext cx="1576975" cy="2190650"/>
            </a:xfrm>
            <a:custGeom>
              <a:avLst/>
              <a:gdLst/>
              <a:ahLst/>
              <a:cxnLst/>
              <a:rect l="l" t="t" r="r" b="b"/>
              <a:pathLst>
                <a:path w="63079" h="87626" extrusionOk="0">
                  <a:moveTo>
                    <a:pt x="21923" y="1"/>
                  </a:moveTo>
                  <a:cubicBezTo>
                    <a:pt x="21397" y="1"/>
                    <a:pt x="20850" y="26"/>
                    <a:pt x="20281" y="79"/>
                  </a:cubicBezTo>
                  <a:cubicBezTo>
                    <a:pt x="20281" y="79"/>
                    <a:pt x="16012" y="79"/>
                    <a:pt x="12109" y="4949"/>
                  </a:cubicBezTo>
                  <a:cubicBezTo>
                    <a:pt x="8239" y="9786"/>
                    <a:pt x="8506" y="7951"/>
                    <a:pt x="5404" y="16024"/>
                  </a:cubicBezTo>
                  <a:cubicBezTo>
                    <a:pt x="2302" y="24063"/>
                    <a:pt x="1435" y="28399"/>
                    <a:pt x="1134" y="33069"/>
                  </a:cubicBezTo>
                  <a:cubicBezTo>
                    <a:pt x="801" y="37739"/>
                    <a:pt x="0" y="39407"/>
                    <a:pt x="1735" y="47613"/>
                  </a:cubicBezTo>
                  <a:cubicBezTo>
                    <a:pt x="3436" y="55852"/>
                    <a:pt x="3303" y="55652"/>
                    <a:pt x="5437" y="59955"/>
                  </a:cubicBezTo>
                  <a:cubicBezTo>
                    <a:pt x="7572" y="64225"/>
                    <a:pt x="6672" y="69428"/>
                    <a:pt x="8106" y="73231"/>
                  </a:cubicBezTo>
                  <a:cubicBezTo>
                    <a:pt x="9574" y="77034"/>
                    <a:pt x="12176" y="76333"/>
                    <a:pt x="12609" y="80370"/>
                  </a:cubicBezTo>
                  <a:cubicBezTo>
                    <a:pt x="13043" y="84372"/>
                    <a:pt x="15845" y="84973"/>
                    <a:pt x="19681" y="85240"/>
                  </a:cubicBezTo>
                  <a:cubicBezTo>
                    <a:pt x="22857" y="85461"/>
                    <a:pt x="24707" y="87625"/>
                    <a:pt x="27407" y="87625"/>
                  </a:cubicBezTo>
                  <a:cubicBezTo>
                    <a:pt x="27969" y="87625"/>
                    <a:pt x="28567" y="87532"/>
                    <a:pt x="29221" y="87308"/>
                  </a:cubicBezTo>
                  <a:cubicBezTo>
                    <a:pt x="32990" y="86007"/>
                    <a:pt x="34958" y="73798"/>
                    <a:pt x="34958" y="73798"/>
                  </a:cubicBezTo>
                  <a:lnTo>
                    <a:pt x="34258" y="69428"/>
                  </a:lnTo>
                  <a:lnTo>
                    <a:pt x="34258" y="69428"/>
                  </a:lnTo>
                  <a:cubicBezTo>
                    <a:pt x="34258" y="69429"/>
                    <a:pt x="35526" y="73798"/>
                    <a:pt x="38795" y="75866"/>
                  </a:cubicBezTo>
                  <a:cubicBezTo>
                    <a:pt x="42097" y="77934"/>
                    <a:pt x="44765" y="84806"/>
                    <a:pt x="49836" y="85140"/>
                  </a:cubicBezTo>
                  <a:cubicBezTo>
                    <a:pt x="49972" y="85149"/>
                    <a:pt x="50103" y="85153"/>
                    <a:pt x="50229" y="85153"/>
                  </a:cubicBezTo>
                  <a:cubicBezTo>
                    <a:pt x="54866" y="85153"/>
                    <a:pt x="53588" y="79340"/>
                    <a:pt x="56641" y="77067"/>
                  </a:cubicBezTo>
                  <a:cubicBezTo>
                    <a:pt x="59810" y="74699"/>
                    <a:pt x="63079" y="66093"/>
                    <a:pt x="60510" y="59822"/>
                  </a:cubicBezTo>
                  <a:cubicBezTo>
                    <a:pt x="57942" y="53517"/>
                    <a:pt x="60543" y="48680"/>
                    <a:pt x="55607" y="43743"/>
                  </a:cubicBezTo>
                  <a:cubicBezTo>
                    <a:pt x="50670" y="38806"/>
                    <a:pt x="55473" y="33169"/>
                    <a:pt x="48768" y="26865"/>
                  </a:cubicBezTo>
                  <a:cubicBezTo>
                    <a:pt x="45032" y="23362"/>
                    <a:pt x="45266" y="19826"/>
                    <a:pt x="40095" y="16190"/>
                  </a:cubicBezTo>
                  <a:cubicBezTo>
                    <a:pt x="35146" y="12742"/>
                    <a:pt x="33712" y="1"/>
                    <a:pt x="219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49"/>
            <p:cNvSpPr/>
            <p:nvPr/>
          </p:nvSpPr>
          <p:spPr>
            <a:xfrm>
              <a:off x="7775225" y="2297475"/>
              <a:ext cx="1023959" cy="429780"/>
            </a:xfrm>
            <a:custGeom>
              <a:avLst/>
              <a:gdLst/>
              <a:ahLst/>
              <a:cxnLst/>
              <a:rect l="l" t="t" r="r" b="b"/>
              <a:pathLst>
                <a:path w="45333" h="19849" fill="none" extrusionOk="0">
                  <a:moveTo>
                    <a:pt x="1" y="19848"/>
                  </a:moveTo>
                  <a:cubicBezTo>
                    <a:pt x="1" y="19848"/>
                    <a:pt x="7306" y="16946"/>
                    <a:pt x="11309" y="11142"/>
                  </a:cubicBezTo>
                  <a:cubicBezTo>
                    <a:pt x="15345" y="5371"/>
                    <a:pt x="19615" y="1"/>
                    <a:pt x="19615" y="1"/>
                  </a:cubicBezTo>
                  <a:cubicBezTo>
                    <a:pt x="19615" y="1"/>
                    <a:pt x="25619" y="6005"/>
                    <a:pt x="34792" y="8040"/>
                  </a:cubicBezTo>
                  <a:cubicBezTo>
                    <a:pt x="43965" y="10075"/>
                    <a:pt x="45333" y="11776"/>
                    <a:pt x="45333" y="11776"/>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49"/>
            <p:cNvSpPr/>
            <p:nvPr/>
          </p:nvSpPr>
          <p:spPr>
            <a:xfrm>
              <a:off x="7648645" y="2179075"/>
              <a:ext cx="1232668" cy="335250"/>
            </a:xfrm>
            <a:custGeom>
              <a:avLst/>
              <a:gdLst/>
              <a:ahLst/>
              <a:cxnLst/>
              <a:rect l="l" t="t" r="r" b="b"/>
              <a:pathLst>
                <a:path w="54573" h="13410" fill="none" extrusionOk="0">
                  <a:moveTo>
                    <a:pt x="1" y="13410"/>
                  </a:moveTo>
                  <a:cubicBezTo>
                    <a:pt x="1" y="13410"/>
                    <a:pt x="3837" y="10308"/>
                    <a:pt x="12109" y="8506"/>
                  </a:cubicBezTo>
                  <a:cubicBezTo>
                    <a:pt x="20382" y="6672"/>
                    <a:pt x="23851" y="0"/>
                    <a:pt x="23851" y="0"/>
                  </a:cubicBezTo>
                  <a:cubicBezTo>
                    <a:pt x="23851" y="0"/>
                    <a:pt x="26520" y="2569"/>
                    <a:pt x="34959" y="3703"/>
                  </a:cubicBezTo>
                  <a:cubicBezTo>
                    <a:pt x="43365" y="4804"/>
                    <a:pt x="54573" y="6572"/>
                    <a:pt x="54573" y="6572"/>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49"/>
            <p:cNvSpPr/>
            <p:nvPr/>
          </p:nvSpPr>
          <p:spPr>
            <a:xfrm>
              <a:off x="7568031" y="2029800"/>
              <a:ext cx="1271089" cy="251875"/>
            </a:xfrm>
            <a:custGeom>
              <a:avLst/>
              <a:gdLst/>
              <a:ahLst/>
              <a:cxnLst/>
              <a:rect l="l" t="t" r="r" b="b"/>
              <a:pathLst>
                <a:path w="56274" h="10075" fill="none" extrusionOk="0">
                  <a:moveTo>
                    <a:pt x="56274" y="1335"/>
                  </a:moveTo>
                  <a:cubicBezTo>
                    <a:pt x="56274" y="1335"/>
                    <a:pt x="46400" y="0"/>
                    <a:pt x="40096" y="1268"/>
                  </a:cubicBezTo>
                  <a:cubicBezTo>
                    <a:pt x="33791" y="2569"/>
                    <a:pt x="26719" y="3203"/>
                    <a:pt x="26719" y="3203"/>
                  </a:cubicBezTo>
                  <a:cubicBezTo>
                    <a:pt x="26719" y="3203"/>
                    <a:pt x="23384" y="5938"/>
                    <a:pt x="17480" y="6338"/>
                  </a:cubicBezTo>
                  <a:cubicBezTo>
                    <a:pt x="11542" y="6738"/>
                    <a:pt x="0" y="10074"/>
                    <a:pt x="0" y="100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49"/>
            <p:cNvSpPr/>
            <p:nvPr/>
          </p:nvSpPr>
          <p:spPr>
            <a:xfrm>
              <a:off x="7463294" y="1775450"/>
              <a:ext cx="1334402" cy="276050"/>
            </a:xfrm>
            <a:custGeom>
              <a:avLst/>
              <a:gdLst/>
              <a:ahLst/>
              <a:cxnLst/>
              <a:rect l="l" t="t" r="r" b="b"/>
              <a:pathLst>
                <a:path w="59077" h="11042" fill="none" extrusionOk="0">
                  <a:moveTo>
                    <a:pt x="1" y="10141"/>
                  </a:moveTo>
                  <a:cubicBezTo>
                    <a:pt x="1" y="10141"/>
                    <a:pt x="6072" y="5037"/>
                    <a:pt x="19148" y="8039"/>
                  </a:cubicBezTo>
                  <a:cubicBezTo>
                    <a:pt x="32224" y="11042"/>
                    <a:pt x="36327" y="8373"/>
                    <a:pt x="43765" y="4170"/>
                  </a:cubicBezTo>
                  <a:cubicBezTo>
                    <a:pt x="51171" y="0"/>
                    <a:pt x="59076" y="100"/>
                    <a:pt x="59076" y="10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49"/>
            <p:cNvSpPr/>
            <p:nvPr/>
          </p:nvSpPr>
          <p:spPr>
            <a:xfrm>
              <a:off x="7414325" y="1511925"/>
              <a:ext cx="1275991" cy="311075"/>
            </a:xfrm>
            <a:custGeom>
              <a:avLst/>
              <a:gdLst/>
              <a:ahLst/>
              <a:cxnLst/>
              <a:rect l="l" t="t" r="r" b="b"/>
              <a:pathLst>
                <a:path w="56875" h="12443" fill="none" extrusionOk="0">
                  <a:moveTo>
                    <a:pt x="56874" y="267"/>
                  </a:moveTo>
                  <a:cubicBezTo>
                    <a:pt x="56874" y="267"/>
                    <a:pt x="49769" y="0"/>
                    <a:pt x="42264" y="5704"/>
                  </a:cubicBezTo>
                  <a:cubicBezTo>
                    <a:pt x="34758" y="11409"/>
                    <a:pt x="33324" y="12443"/>
                    <a:pt x="23684" y="11008"/>
                  </a:cubicBezTo>
                  <a:cubicBezTo>
                    <a:pt x="14043" y="9574"/>
                    <a:pt x="0" y="9774"/>
                    <a:pt x="0" y="9774"/>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49"/>
            <p:cNvSpPr/>
            <p:nvPr/>
          </p:nvSpPr>
          <p:spPr>
            <a:xfrm>
              <a:off x="7414325" y="1289275"/>
              <a:ext cx="1138674" cy="387800"/>
            </a:xfrm>
            <a:custGeom>
              <a:avLst/>
              <a:gdLst/>
              <a:ahLst/>
              <a:cxnLst/>
              <a:rect l="l" t="t" r="r" b="b"/>
              <a:pathLst>
                <a:path w="51805" h="15512" fill="none" extrusionOk="0">
                  <a:moveTo>
                    <a:pt x="1" y="9807"/>
                  </a:moveTo>
                  <a:cubicBezTo>
                    <a:pt x="1" y="9807"/>
                    <a:pt x="5037" y="3836"/>
                    <a:pt x="17079" y="9674"/>
                  </a:cubicBezTo>
                  <a:cubicBezTo>
                    <a:pt x="29155" y="15511"/>
                    <a:pt x="31656" y="13576"/>
                    <a:pt x="37127" y="7906"/>
                  </a:cubicBezTo>
                  <a:cubicBezTo>
                    <a:pt x="42598" y="2202"/>
                    <a:pt x="51804" y="0"/>
                    <a:pt x="5180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49"/>
            <p:cNvSpPr/>
            <p:nvPr/>
          </p:nvSpPr>
          <p:spPr>
            <a:xfrm>
              <a:off x="7482900" y="1071600"/>
              <a:ext cx="934864" cy="405325"/>
            </a:xfrm>
            <a:custGeom>
              <a:avLst/>
              <a:gdLst/>
              <a:ahLst/>
              <a:cxnLst/>
              <a:rect l="l" t="t" r="r" b="b"/>
              <a:pathLst>
                <a:path w="43131" h="16213" fill="none" extrusionOk="0">
                  <a:moveTo>
                    <a:pt x="43131" y="1"/>
                  </a:moveTo>
                  <a:cubicBezTo>
                    <a:pt x="43131" y="1"/>
                    <a:pt x="37060" y="1035"/>
                    <a:pt x="32356" y="8640"/>
                  </a:cubicBezTo>
                  <a:cubicBezTo>
                    <a:pt x="27653" y="16212"/>
                    <a:pt x="14444" y="10942"/>
                    <a:pt x="0" y="5205"/>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49"/>
            <p:cNvSpPr/>
            <p:nvPr/>
          </p:nvSpPr>
          <p:spPr>
            <a:xfrm>
              <a:off x="7569150" y="929850"/>
              <a:ext cx="721381" cy="302725"/>
            </a:xfrm>
            <a:custGeom>
              <a:avLst/>
              <a:gdLst/>
              <a:ahLst/>
              <a:cxnLst/>
              <a:rect l="l" t="t" r="r" b="b"/>
              <a:pathLst>
                <a:path w="33324" h="12109" fill="none" extrusionOk="0">
                  <a:moveTo>
                    <a:pt x="0" y="934"/>
                  </a:moveTo>
                  <a:cubicBezTo>
                    <a:pt x="0" y="934"/>
                    <a:pt x="14244" y="6004"/>
                    <a:pt x="19447" y="12109"/>
                  </a:cubicBezTo>
                  <a:cubicBezTo>
                    <a:pt x="23584" y="5170"/>
                    <a:pt x="33324" y="0"/>
                    <a:pt x="33324" y="0"/>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49"/>
            <p:cNvSpPr/>
            <p:nvPr/>
          </p:nvSpPr>
          <p:spPr>
            <a:xfrm>
              <a:off x="7666134" y="824993"/>
              <a:ext cx="548726" cy="200989"/>
            </a:xfrm>
            <a:custGeom>
              <a:avLst/>
              <a:gdLst/>
              <a:ahLst/>
              <a:cxnLst/>
              <a:rect l="l" t="t" r="r" b="b"/>
              <a:pathLst>
                <a:path w="25319" h="9074" fill="none" extrusionOk="0">
                  <a:moveTo>
                    <a:pt x="1" y="0"/>
                  </a:moveTo>
                  <a:cubicBezTo>
                    <a:pt x="1" y="0"/>
                    <a:pt x="8006" y="3436"/>
                    <a:pt x="13343" y="9074"/>
                  </a:cubicBezTo>
                  <a:cubicBezTo>
                    <a:pt x="17947" y="834"/>
                    <a:pt x="25319" y="501"/>
                    <a:pt x="25319" y="501"/>
                  </a:cubicBezTo>
                </a:path>
              </a:pathLst>
            </a:custGeom>
            <a:noFill/>
            <a:ln w="10000" cap="rnd" cmpd="sng">
              <a:solidFill>
                <a:schemeClr val="accen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49"/>
            <p:cNvSpPr/>
            <p:nvPr/>
          </p:nvSpPr>
          <p:spPr>
            <a:xfrm>
              <a:off x="7929775" y="899825"/>
              <a:ext cx="572100" cy="3203150"/>
            </a:xfrm>
            <a:custGeom>
              <a:avLst/>
              <a:gdLst/>
              <a:ahLst/>
              <a:cxnLst/>
              <a:rect l="l" t="t" r="r" b="b"/>
              <a:pathLst>
                <a:path w="22884" h="128126" extrusionOk="0">
                  <a:moveTo>
                    <a:pt x="0" y="0"/>
                  </a:moveTo>
                  <a:cubicBezTo>
                    <a:pt x="1" y="3"/>
                    <a:pt x="6872" y="38896"/>
                    <a:pt x="11575" y="63646"/>
                  </a:cubicBezTo>
                  <a:cubicBezTo>
                    <a:pt x="16278" y="88430"/>
                    <a:pt x="17346" y="127858"/>
                    <a:pt x="17346" y="127858"/>
                  </a:cubicBezTo>
                  <a:lnTo>
                    <a:pt x="22883" y="128125"/>
                  </a:lnTo>
                  <a:cubicBezTo>
                    <a:pt x="22883" y="128125"/>
                    <a:pt x="22016" y="98504"/>
                    <a:pt x="14010" y="60844"/>
                  </a:cubicBezTo>
                  <a:cubicBezTo>
                    <a:pt x="6005" y="23185"/>
                    <a:pt x="1" y="2"/>
                    <a:pt x="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3" name="Google Shape;3893;p49"/>
          <p:cNvGrpSpPr/>
          <p:nvPr/>
        </p:nvGrpSpPr>
        <p:grpSpPr>
          <a:xfrm flipH="1">
            <a:off x="7897045" y="-2"/>
            <a:ext cx="1322773" cy="1338296"/>
            <a:chOff x="238125" y="470675"/>
            <a:chExt cx="2524375" cy="2554000"/>
          </a:xfrm>
        </p:grpSpPr>
        <p:sp>
          <p:nvSpPr>
            <p:cNvPr id="3894" name="Google Shape;3894;p49"/>
            <p:cNvSpPr/>
            <p:nvPr/>
          </p:nvSpPr>
          <p:spPr>
            <a:xfrm>
              <a:off x="974450" y="470675"/>
              <a:ext cx="974200" cy="1541075"/>
            </a:xfrm>
            <a:custGeom>
              <a:avLst/>
              <a:gdLst/>
              <a:ahLst/>
              <a:cxnLst/>
              <a:rect l="l" t="t" r="r" b="b"/>
              <a:pathLst>
                <a:path w="38968" h="61643" extrusionOk="0">
                  <a:moveTo>
                    <a:pt x="0" y="0"/>
                  </a:moveTo>
                  <a:cubicBezTo>
                    <a:pt x="3040" y="8997"/>
                    <a:pt x="7052" y="17660"/>
                    <a:pt x="11946" y="25806"/>
                  </a:cubicBezTo>
                  <a:cubicBezTo>
                    <a:pt x="32281" y="59211"/>
                    <a:pt x="36962" y="60852"/>
                    <a:pt x="36962" y="60852"/>
                  </a:cubicBezTo>
                  <a:cubicBezTo>
                    <a:pt x="36962" y="60852"/>
                    <a:pt x="38968" y="61642"/>
                    <a:pt x="35411" y="57873"/>
                  </a:cubicBezTo>
                  <a:cubicBezTo>
                    <a:pt x="31825" y="54135"/>
                    <a:pt x="22676" y="40365"/>
                    <a:pt x="12220" y="22645"/>
                  </a:cubicBezTo>
                  <a:cubicBezTo>
                    <a:pt x="8025" y="15411"/>
                    <a:pt x="4499" y="7842"/>
                    <a:pt x="164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49"/>
            <p:cNvSpPr/>
            <p:nvPr/>
          </p:nvSpPr>
          <p:spPr>
            <a:xfrm>
              <a:off x="1039800" y="470675"/>
              <a:ext cx="188475" cy="116275"/>
            </a:xfrm>
            <a:custGeom>
              <a:avLst/>
              <a:gdLst/>
              <a:ahLst/>
              <a:cxnLst/>
              <a:rect l="l" t="t" r="r" b="b"/>
              <a:pathLst>
                <a:path w="7539" h="4651" extrusionOk="0">
                  <a:moveTo>
                    <a:pt x="2280" y="0"/>
                  </a:moveTo>
                  <a:cubicBezTo>
                    <a:pt x="1338" y="1429"/>
                    <a:pt x="578" y="3009"/>
                    <a:pt x="0" y="4651"/>
                  </a:cubicBezTo>
                  <a:cubicBezTo>
                    <a:pt x="2766" y="3526"/>
                    <a:pt x="5320" y="1945"/>
                    <a:pt x="75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49"/>
            <p:cNvSpPr/>
            <p:nvPr/>
          </p:nvSpPr>
          <p:spPr>
            <a:xfrm>
              <a:off x="1172775" y="742700"/>
              <a:ext cx="1067675" cy="160375"/>
            </a:xfrm>
            <a:custGeom>
              <a:avLst/>
              <a:gdLst/>
              <a:ahLst/>
              <a:cxnLst/>
              <a:rect l="l" t="t" r="r" b="b"/>
              <a:pathLst>
                <a:path w="42707" h="6415" extrusionOk="0">
                  <a:moveTo>
                    <a:pt x="18968" y="1520"/>
                  </a:moveTo>
                  <a:cubicBezTo>
                    <a:pt x="9971" y="1"/>
                    <a:pt x="1186" y="3314"/>
                    <a:pt x="1" y="6414"/>
                  </a:cubicBezTo>
                  <a:cubicBezTo>
                    <a:pt x="1" y="6414"/>
                    <a:pt x="8967" y="4195"/>
                    <a:pt x="17721" y="5077"/>
                  </a:cubicBezTo>
                  <a:cubicBezTo>
                    <a:pt x="26475" y="5928"/>
                    <a:pt x="42707" y="1338"/>
                    <a:pt x="42707" y="1338"/>
                  </a:cubicBezTo>
                  <a:cubicBezTo>
                    <a:pt x="42707" y="1338"/>
                    <a:pt x="27965" y="3071"/>
                    <a:pt x="18968" y="15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49"/>
            <p:cNvSpPr/>
            <p:nvPr/>
          </p:nvSpPr>
          <p:spPr>
            <a:xfrm>
              <a:off x="1100600" y="479775"/>
              <a:ext cx="944550" cy="297150"/>
            </a:xfrm>
            <a:custGeom>
              <a:avLst/>
              <a:gdLst/>
              <a:ahLst/>
              <a:cxnLst/>
              <a:rect l="l" t="t" r="r" b="b"/>
              <a:pathLst>
                <a:path w="37782" h="11886" extrusionOk="0">
                  <a:moveTo>
                    <a:pt x="0" y="10852"/>
                  </a:moveTo>
                  <a:cubicBezTo>
                    <a:pt x="0" y="10852"/>
                    <a:pt x="7660" y="11885"/>
                    <a:pt x="19362" y="7569"/>
                  </a:cubicBezTo>
                  <a:cubicBezTo>
                    <a:pt x="31065" y="3253"/>
                    <a:pt x="37782" y="1"/>
                    <a:pt x="37782" y="1"/>
                  </a:cubicBezTo>
                  <a:cubicBezTo>
                    <a:pt x="37782" y="1"/>
                    <a:pt x="4559" y="4439"/>
                    <a:pt x="0" y="10852"/>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49"/>
            <p:cNvSpPr/>
            <p:nvPr/>
          </p:nvSpPr>
          <p:spPr>
            <a:xfrm>
              <a:off x="1057275" y="470675"/>
              <a:ext cx="509150" cy="186175"/>
            </a:xfrm>
            <a:custGeom>
              <a:avLst/>
              <a:gdLst/>
              <a:ahLst/>
              <a:cxnLst/>
              <a:rect l="l" t="t" r="r" b="b"/>
              <a:pathLst>
                <a:path w="20366" h="7447" extrusionOk="0">
                  <a:moveTo>
                    <a:pt x="1" y="6474"/>
                  </a:moveTo>
                  <a:cubicBezTo>
                    <a:pt x="1" y="6474"/>
                    <a:pt x="4469" y="7447"/>
                    <a:pt x="13010" y="3344"/>
                  </a:cubicBezTo>
                  <a:cubicBezTo>
                    <a:pt x="15502" y="2158"/>
                    <a:pt x="18025" y="1033"/>
                    <a:pt x="20366" y="0"/>
                  </a:cubicBezTo>
                  <a:lnTo>
                    <a:pt x="12311" y="0"/>
                  </a:lnTo>
                  <a:cubicBezTo>
                    <a:pt x="7113" y="1672"/>
                    <a:pt x="2250" y="3830"/>
                    <a:pt x="1" y="6474"/>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49"/>
            <p:cNvSpPr/>
            <p:nvPr/>
          </p:nvSpPr>
          <p:spPr>
            <a:xfrm>
              <a:off x="1786025" y="1686475"/>
              <a:ext cx="781175" cy="348825"/>
            </a:xfrm>
            <a:custGeom>
              <a:avLst/>
              <a:gdLst/>
              <a:ahLst/>
              <a:cxnLst/>
              <a:rect l="l" t="t" r="r" b="b"/>
              <a:pathLst>
                <a:path w="31247" h="13953" extrusionOk="0">
                  <a:moveTo>
                    <a:pt x="0" y="6901"/>
                  </a:moveTo>
                  <a:cubicBezTo>
                    <a:pt x="0" y="6901"/>
                    <a:pt x="4316" y="9150"/>
                    <a:pt x="12067" y="10731"/>
                  </a:cubicBezTo>
                  <a:cubicBezTo>
                    <a:pt x="19818" y="12311"/>
                    <a:pt x="31247" y="13952"/>
                    <a:pt x="31247" y="13952"/>
                  </a:cubicBezTo>
                  <a:cubicBezTo>
                    <a:pt x="31247" y="13952"/>
                    <a:pt x="9575" y="1"/>
                    <a:pt x="0" y="690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49"/>
            <p:cNvSpPr/>
            <p:nvPr/>
          </p:nvSpPr>
          <p:spPr>
            <a:xfrm>
              <a:off x="1641625" y="1512475"/>
              <a:ext cx="984100" cy="228000"/>
            </a:xfrm>
            <a:custGeom>
              <a:avLst/>
              <a:gdLst/>
              <a:ahLst/>
              <a:cxnLst/>
              <a:rect l="l" t="t" r="r" b="b"/>
              <a:pathLst>
                <a:path w="39364" h="9120" extrusionOk="0">
                  <a:moveTo>
                    <a:pt x="1" y="5320"/>
                  </a:moveTo>
                  <a:cubicBezTo>
                    <a:pt x="1" y="5320"/>
                    <a:pt x="2858" y="7083"/>
                    <a:pt x="11551" y="8116"/>
                  </a:cubicBezTo>
                  <a:cubicBezTo>
                    <a:pt x="20275" y="9119"/>
                    <a:pt x="39363" y="8177"/>
                    <a:pt x="39363" y="8177"/>
                  </a:cubicBezTo>
                  <a:cubicBezTo>
                    <a:pt x="39363" y="8177"/>
                    <a:pt x="5654" y="0"/>
                    <a:pt x="1" y="532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49"/>
            <p:cNvSpPr/>
            <p:nvPr/>
          </p:nvSpPr>
          <p:spPr>
            <a:xfrm>
              <a:off x="1369600" y="1145450"/>
              <a:ext cx="1009925" cy="117050"/>
            </a:xfrm>
            <a:custGeom>
              <a:avLst/>
              <a:gdLst/>
              <a:ahLst/>
              <a:cxnLst/>
              <a:rect l="l" t="t" r="r" b="b"/>
              <a:pathLst>
                <a:path w="40397" h="4682" extrusionOk="0">
                  <a:moveTo>
                    <a:pt x="15836" y="821"/>
                  </a:moveTo>
                  <a:cubicBezTo>
                    <a:pt x="5836" y="0"/>
                    <a:pt x="1277" y="973"/>
                    <a:pt x="0" y="3465"/>
                  </a:cubicBezTo>
                  <a:cubicBezTo>
                    <a:pt x="0" y="3465"/>
                    <a:pt x="4195" y="4620"/>
                    <a:pt x="14347" y="4651"/>
                  </a:cubicBezTo>
                  <a:cubicBezTo>
                    <a:pt x="24499" y="4681"/>
                    <a:pt x="40396" y="487"/>
                    <a:pt x="40396" y="487"/>
                  </a:cubicBezTo>
                  <a:cubicBezTo>
                    <a:pt x="40396" y="487"/>
                    <a:pt x="25837" y="1611"/>
                    <a:pt x="15836" y="82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49"/>
            <p:cNvSpPr/>
            <p:nvPr/>
          </p:nvSpPr>
          <p:spPr>
            <a:xfrm>
              <a:off x="1256375" y="941800"/>
              <a:ext cx="1123900" cy="158825"/>
            </a:xfrm>
            <a:custGeom>
              <a:avLst/>
              <a:gdLst/>
              <a:ahLst/>
              <a:cxnLst/>
              <a:rect l="l" t="t" r="r" b="b"/>
              <a:pathLst>
                <a:path w="44956" h="6353" extrusionOk="0">
                  <a:moveTo>
                    <a:pt x="20396" y="2006"/>
                  </a:moveTo>
                  <a:cubicBezTo>
                    <a:pt x="10669" y="1003"/>
                    <a:pt x="882" y="2371"/>
                    <a:pt x="0" y="4894"/>
                  </a:cubicBezTo>
                  <a:cubicBezTo>
                    <a:pt x="0" y="4894"/>
                    <a:pt x="16627" y="6353"/>
                    <a:pt x="26688" y="4924"/>
                  </a:cubicBezTo>
                  <a:cubicBezTo>
                    <a:pt x="32949" y="4012"/>
                    <a:pt x="39089" y="2341"/>
                    <a:pt x="44955" y="0"/>
                  </a:cubicBezTo>
                  <a:cubicBezTo>
                    <a:pt x="44955" y="0"/>
                    <a:pt x="30153" y="3009"/>
                    <a:pt x="20396" y="200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49"/>
            <p:cNvSpPr/>
            <p:nvPr/>
          </p:nvSpPr>
          <p:spPr>
            <a:xfrm>
              <a:off x="1509425" y="1321750"/>
              <a:ext cx="1000025" cy="193775"/>
            </a:xfrm>
            <a:custGeom>
              <a:avLst/>
              <a:gdLst/>
              <a:ahLst/>
              <a:cxnLst/>
              <a:rect l="l" t="t" r="r" b="b"/>
              <a:pathLst>
                <a:path w="40001" h="7751" extrusionOk="0">
                  <a:moveTo>
                    <a:pt x="0" y="5289"/>
                  </a:moveTo>
                  <a:cubicBezTo>
                    <a:pt x="0" y="5289"/>
                    <a:pt x="5532" y="7751"/>
                    <a:pt x="15563" y="6900"/>
                  </a:cubicBezTo>
                  <a:cubicBezTo>
                    <a:pt x="25563" y="6049"/>
                    <a:pt x="40001" y="2006"/>
                    <a:pt x="40001" y="2006"/>
                  </a:cubicBezTo>
                  <a:cubicBezTo>
                    <a:pt x="40001" y="2006"/>
                    <a:pt x="8085" y="0"/>
                    <a:pt x="0" y="528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49"/>
            <p:cNvSpPr/>
            <p:nvPr/>
          </p:nvSpPr>
          <p:spPr>
            <a:xfrm>
              <a:off x="1457750" y="1682675"/>
              <a:ext cx="237100" cy="1041850"/>
            </a:xfrm>
            <a:custGeom>
              <a:avLst/>
              <a:gdLst/>
              <a:ahLst/>
              <a:cxnLst/>
              <a:rect l="l" t="t" r="r" b="b"/>
              <a:pathLst>
                <a:path w="9484" h="41674" extrusionOk="0">
                  <a:moveTo>
                    <a:pt x="8085" y="1"/>
                  </a:moveTo>
                  <a:cubicBezTo>
                    <a:pt x="8085" y="1"/>
                    <a:pt x="1611" y="12098"/>
                    <a:pt x="608" y="22281"/>
                  </a:cubicBezTo>
                  <a:cubicBezTo>
                    <a:pt x="31" y="28725"/>
                    <a:pt x="0" y="35229"/>
                    <a:pt x="486" y="41673"/>
                  </a:cubicBezTo>
                  <a:cubicBezTo>
                    <a:pt x="486" y="41673"/>
                    <a:pt x="2432" y="26871"/>
                    <a:pt x="5411" y="18603"/>
                  </a:cubicBezTo>
                  <a:cubicBezTo>
                    <a:pt x="8359" y="10366"/>
                    <a:pt x="9484" y="2433"/>
                    <a:pt x="80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49"/>
            <p:cNvSpPr/>
            <p:nvPr/>
          </p:nvSpPr>
          <p:spPr>
            <a:xfrm>
              <a:off x="975975" y="1245000"/>
              <a:ext cx="465825" cy="1024350"/>
            </a:xfrm>
            <a:custGeom>
              <a:avLst/>
              <a:gdLst/>
              <a:ahLst/>
              <a:cxnLst/>
              <a:rect l="l" t="t" r="r" b="b"/>
              <a:pathLst>
                <a:path w="18633" h="40974" extrusionOk="0">
                  <a:moveTo>
                    <a:pt x="16019" y="0"/>
                  </a:moveTo>
                  <a:cubicBezTo>
                    <a:pt x="16019" y="0"/>
                    <a:pt x="7022" y="11338"/>
                    <a:pt x="3526" y="21064"/>
                  </a:cubicBezTo>
                  <a:cubicBezTo>
                    <a:pt x="0" y="30760"/>
                    <a:pt x="1520" y="40973"/>
                    <a:pt x="1520" y="40973"/>
                  </a:cubicBezTo>
                  <a:cubicBezTo>
                    <a:pt x="1520" y="40973"/>
                    <a:pt x="2888" y="26535"/>
                    <a:pt x="7478" y="19818"/>
                  </a:cubicBezTo>
                  <a:cubicBezTo>
                    <a:pt x="12098" y="13101"/>
                    <a:pt x="18633" y="4681"/>
                    <a:pt x="160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49"/>
            <p:cNvSpPr/>
            <p:nvPr/>
          </p:nvSpPr>
          <p:spPr>
            <a:xfrm>
              <a:off x="1246500" y="1472200"/>
              <a:ext cx="328300" cy="998525"/>
            </a:xfrm>
            <a:custGeom>
              <a:avLst/>
              <a:gdLst/>
              <a:ahLst/>
              <a:cxnLst/>
              <a:rect l="l" t="t" r="r" b="b"/>
              <a:pathLst>
                <a:path w="13132" h="39941" extrusionOk="0">
                  <a:moveTo>
                    <a:pt x="11186" y="0"/>
                  </a:moveTo>
                  <a:cubicBezTo>
                    <a:pt x="11186" y="0"/>
                    <a:pt x="5836" y="10700"/>
                    <a:pt x="2948" y="21216"/>
                  </a:cubicBezTo>
                  <a:cubicBezTo>
                    <a:pt x="61" y="31733"/>
                    <a:pt x="0" y="39940"/>
                    <a:pt x="0" y="39940"/>
                  </a:cubicBezTo>
                  <a:cubicBezTo>
                    <a:pt x="0" y="39940"/>
                    <a:pt x="4651" y="26019"/>
                    <a:pt x="8146" y="18876"/>
                  </a:cubicBezTo>
                  <a:cubicBezTo>
                    <a:pt x="11611" y="11733"/>
                    <a:pt x="13131" y="5259"/>
                    <a:pt x="111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49"/>
            <p:cNvSpPr/>
            <p:nvPr/>
          </p:nvSpPr>
          <p:spPr>
            <a:xfrm>
              <a:off x="1659100" y="1861250"/>
              <a:ext cx="161125" cy="967375"/>
            </a:xfrm>
            <a:custGeom>
              <a:avLst/>
              <a:gdLst/>
              <a:ahLst/>
              <a:cxnLst/>
              <a:rect l="l" t="t" r="r" b="b"/>
              <a:pathLst>
                <a:path w="6445" h="38695" extrusionOk="0">
                  <a:moveTo>
                    <a:pt x="305" y="21156"/>
                  </a:moveTo>
                  <a:cubicBezTo>
                    <a:pt x="639" y="33466"/>
                    <a:pt x="2980" y="38694"/>
                    <a:pt x="2980" y="38694"/>
                  </a:cubicBezTo>
                  <a:cubicBezTo>
                    <a:pt x="2980" y="38694"/>
                    <a:pt x="2007" y="27934"/>
                    <a:pt x="3740" y="17995"/>
                  </a:cubicBezTo>
                  <a:cubicBezTo>
                    <a:pt x="5472" y="8056"/>
                    <a:pt x="6445" y="2220"/>
                    <a:pt x="4986" y="1"/>
                  </a:cubicBezTo>
                  <a:cubicBezTo>
                    <a:pt x="4955" y="1"/>
                    <a:pt x="1" y="8846"/>
                    <a:pt x="305" y="2115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49"/>
            <p:cNvSpPr/>
            <p:nvPr/>
          </p:nvSpPr>
          <p:spPr>
            <a:xfrm>
              <a:off x="1865050" y="1953200"/>
              <a:ext cx="897450" cy="1071475"/>
            </a:xfrm>
            <a:custGeom>
              <a:avLst/>
              <a:gdLst/>
              <a:ahLst/>
              <a:cxnLst/>
              <a:rect l="l" t="t" r="r" b="b"/>
              <a:pathLst>
                <a:path w="35898" h="42859" extrusionOk="0">
                  <a:moveTo>
                    <a:pt x="0" y="1"/>
                  </a:moveTo>
                  <a:cubicBezTo>
                    <a:pt x="0" y="1"/>
                    <a:pt x="912" y="7782"/>
                    <a:pt x="10548" y="18238"/>
                  </a:cubicBezTo>
                  <a:cubicBezTo>
                    <a:pt x="20153" y="28694"/>
                    <a:pt x="35898" y="42859"/>
                    <a:pt x="35898" y="42859"/>
                  </a:cubicBezTo>
                  <a:cubicBezTo>
                    <a:pt x="35898" y="42859"/>
                    <a:pt x="13070" y="714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49"/>
            <p:cNvSpPr/>
            <p:nvPr/>
          </p:nvSpPr>
          <p:spPr>
            <a:xfrm>
              <a:off x="827800" y="1084650"/>
              <a:ext cx="454425" cy="935450"/>
            </a:xfrm>
            <a:custGeom>
              <a:avLst/>
              <a:gdLst/>
              <a:ahLst/>
              <a:cxnLst/>
              <a:rect l="l" t="t" r="r" b="b"/>
              <a:pathLst>
                <a:path w="18177" h="37418" extrusionOk="0">
                  <a:moveTo>
                    <a:pt x="16353" y="7995"/>
                  </a:moveTo>
                  <a:cubicBezTo>
                    <a:pt x="17721" y="5563"/>
                    <a:pt x="18177" y="2736"/>
                    <a:pt x="17690" y="1"/>
                  </a:cubicBezTo>
                  <a:cubicBezTo>
                    <a:pt x="12857" y="3952"/>
                    <a:pt x="9210" y="9150"/>
                    <a:pt x="7173" y="15046"/>
                  </a:cubicBezTo>
                  <a:cubicBezTo>
                    <a:pt x="3860" y="24712"/>
                    <a:pt x="3800" y="28269"/>
                    <a:pt x="2584" y="31612"/>
                  </a:cubicBezTo>
                  <a:cubicBezTo>
                    <a:pt x="1824" y="33588"/>
                    <a:pt x="973" y="35533"/>
                    <a:pt x="0" y="37418"/>
                  </a:cubicBezTo>
                  <a:cubicBezTo>
                    <a:pt x="3769" y="33709"/>
                    <a:pt x="6596" y="29150"/>
                    <a:pt x="8237" y="24104"/>
                  </a:cubicBezTo>
                  <a:cubicBezTo>
                    <a:pt x="10943" y="15715"/>
                    <a:pt x="14043" y="12311"/>
                    <a:pt x="16353" y="7995"/>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49"/>
            <p:cNvSpPr/>
            <p:nvPr/>
          </p:nvSpPr>
          <p:spPr>
            <a:xfrm>
              <a:off x="323975" y="780700"/>
              <a:ext cx="785750" cy="646700"/>
            </a:xfrm>
            <a:custGeom>
              <a:avLst/>
              <a:gdLst/>
              <a:ahLst/>
              <a:cxnLst/>
              <a:rect l="l" t="t" r="r" b="b"/>
              <a:pathLst>
                <a:path w="31430" h="25868" extrusionOk="0">
                  <a:moveTo>
                    <a:pt x="31430" y="0"/>
                  </a:moveTo>
                  <a:cubicBezTo>
                    <a:pt x="31430" y="0"/>
                    <a:pt x="17873" y="9271"/>
                    <a:pt x="10122" y="16171"/>
                  </a:cubicBezTo>
                  <a:cubicBezTo>
                    <a:pt x="2341" y="23071"/>
                    <a:pt x="1" y="25867"/>
                    <a:pt x="1" y="25867"/>
                  </a:cubicBezTo>
                  <a:cubicBezTo>
                    <a:pt x="1" y="25867"/>
                    <a:pt x="30336" y="9849"/>
                    <a:pt x="314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49"/>
            <p:cNvSpPr/>
            <p:nvPr/>
          </p:nvSpPr>
          <p:spPr>
            <a:xfrm>
              <a:off x="238125" y="638600"/>
              <a:ext cx="824500" cy="425550"/>
            </a:xfrm>
            <a:custGeom>
              <a:avLst/>
              <a:gdLst/>
              <a:ahLst/>
              <a:cxnLst/>
              <a:rect l="l" t="t" r="r" b="b"/>
              <a:pathLst>
                <a:path w="32980" h="17022" extrusionOk="0">
                  <a:moveTo>
                    <a:pt x="32979" y="578"/>
                  </a:moveTo>
                  <a:cubicBezTo>
                    <a:pt x="32979" y="578"/>
                    <a:pt x="25928" y="0"/>
                    <a:pt x="17326" y="4590"/>
                  </a:cubicBezTo>
                  <a:cubicBezTo>
                    <a:pt x="10456" y="8268"/>
                    <a:pt x="2796" y="14286"/>
                    <a:pt x="0" y="16536"/>
                  </a:cubicBezTo>
                  <a:lnTo>
                    <a:pt x="0" y="17022"/>
                  </a:lnTo>
                  <a:cubicBezTo>
                    <a:pt x="5350" y="14955"/>
                    <a:pt x="28450" y="5836"/>
                    <a:pt x="32979" y="57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49"/>
            <p:cNvSpPr/>
            <p:nvPr/>
          </p:nvSpPr>
          <p:spPr>
            <a:xfrm>
              <a:off x="336150" y="502575"/>
              <a:ext cx="696075" cy="158075"/>
            </a:xfrm>
            <a:custGeom>
              <a:avLst/>
              <a:gdLst/>
              <a:ahLst/>
              <a:cxnLst/>
              <a:rect l="l" t="t" r="r" b="b"/>
              <a:pathLst>
                <a:path w="27843" h="6323" extrusionOk="0">
                  <a:moveTo>
                    <a:pt x="17447" y="5229"/>
                  </a:moveTo>
                  <a:cubicBezTo>
                    <a:pt x="22159" y="6323"/>
                    <a:pt x="27843" y="3223"/>
                    <a:pt x="27691" y="3101"/>
                  </a:cubicBezTo>
                  <a:cubicBezTo>
                    <a:pt x="27691" y="3101"/>
                    <a:pt x="20274" y="1"/>
                    <a:pt x="13405" y="1064"/>
                  </a:cubicBezTo>
                  <a:cubicBezTo>
                    <a:pt x="8845" y="1855"/>
                    <a:pt x="4347" y="3071"/>
                    <a:pt x="0" y="4742"/>
                  </a:cubicBezTo>
                  <a:cubicBezTo>
                    <a:pt x="0" y="4742"/>
                    <a:pt x="12766" y="4165"/>
                    <a:pt x="17447" y="5229"/>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49"/>
            <p:cNvSpPr/>
            <p:nvPr/>
          </p:nvSpPr>
          <p:spPr>
            <a:xfrm>
              <a:off x="599825" y="930400"/>
              <a:ext cx="601100" cy="671775"/>
            </a:xfrm>
            <a:custGeom>
              <a:avLst/>
              <a:gdLst/>
              <a:ahLst/>
              <a:cxnLst/>
              <a:rect l="l" t="t" r="r" b="b"/>
              <a:pathLst>
                <a:path w="24044" h="26871" extrusionOk="0">
                  <a:moveTo>
                    <a:pt x="23131" y="0"/>
                  </a:moveTo>
                  <a:cubicBezTo>
                    <a:pt x="23131" y="0"/>
                    <a:pt x="12675" y="10092"/>
                    <a:pt x="7387" y="16262"/>
                  </a:cubicBezTo>
                  <a:cubicBezTo>
                    <a:pt x="2098" y="22432"/>
                    <a:pt x="0" y="26870"/>
                    <a:pt x="0" y="26870"/>
                  </a:cubicBezTo>
                  <a:cubicBezTo>
                    <a:pt x="0" y="26870"/>
                    <a:pt x="10669" y="17204"/>
                    <a:pt x="16292" y="11763"/>
                  </a:cubicBezTo>
                  <a:cubicBezTo>
                    <a:pt x="21916" y="6292"/>
                    <a:pt x="24043" y="2706"/>
                    <a:pt x="231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14" name="Google Shape;3914;p49"/>
          <p:cNvGrpSpPr/>
          <p:nvPr/>
        </p:nvGrpSpPr>
        <p:grpSpPr>
          <a:xfrm rot="7923048" flipH="1">
            <a:off x="-138855" y="-298972"/>
            <a:ext cx="913676" cy="1677934"/>
            <a:chOff x="4830275" y="2608450"/>
            <a:chExt cx="1324325" cy="2432075"/>
          </a:xfrm>
        </p:grpSpPr>
        <p:sp>
          <p:nvSpPr>
            <p:cNvPr id="3915" name="Google Shape;3915;p49"/>
            <p:cNvSpPr/>
            <p:nvPr/>
          </p:nvSpPr>
          <p:spPr>
            <a:xfrm>
              <a:off x="5018750" y="3690575"/>
              <a:ext cx="519575" cy="1330675"/>
            </a:xfrm>
            <a:custGeom>
              <a:avLst/>
              <a:gdLst/>
              <a:ahLst/>
              <a:cxnLst/>
              <a:rect l="l" t="t" r="r" b="b"/>
              <a:pathLst>
                <a:path w="20783" h="53227" extrusionOk="0">
                  <a:moveTo>
                    <a:pt x="1" y="1"/>
                  </a:moveTo>
                  <a:lnTo>
                    <a:pt x="1" y="1"/>
                  </a:lnTo>
                  <a:cubicBezTo>
                    <a:pt x="9107" y="15979"/>
                    <a:pt x="15111" y="32291"/>
                    <a:pt x="19781" y="52405"/>
                  </a:cubicBezTo>
                  <a:cubicBezTo>
                    <a:pt x="19901" y="52951"/>
                    <a:pt x="20152" y="53227"/>
                    <a:pt x="20368" y="53227"/>
                  </a:cubicBezTo>
                  <a:cubicBezTo>
                    <a:pt x="20574" y="53227"/>
                    <a:pt x="20749" y="52976"/>
                    <a:pt x="20749" y="52472"/>
                  </a:cubicBezTo>
                  <a:cubicBezTo>
                    <a:pt x="20782" y="25152"/>
                    <a:pt x="13777" y="16513"/>
                    <a:pt x="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49"/>
            <p:cNvSpPr/>
            <p:nvPr/>
          </p:nvSpPr>
          <p:spPr>
            <a:xfrm>
              <a:off x="5531825" y="3352850"/>
              <a:ext cx="622775" cy="1631100"/>
            </a:xfrm>
            <a:custGeom>
              <a:avLst/>
              <a:gdLst/>
              <a:ahLst/>
              <a:cxnLst/>
              <a:rect l="l" t="t" r="r" b="b"/>
              <a:pathLst>
                <a:path w="24911" h="65244" extrusionOk="0">
                  <a:moveTo>
                    <a:pt x="24910" y="0"/>
                  </a:moveTo>
                  <a:lnTo>
                    <a:pt x="24910" y="0"/>
                  </a:lnTo>
                  <a:cubicBezTo>
                    <a:pt x="21508" y="3503"/>
                    <a:pt x="18139" y="7539"/>
                    <a:pt x="14803" y="12076"/>
                  </a:cubicBezTo>
                  <a:cubicBezTo>
                    <a:pt x="12835" y="14777"/>
                    <a:pt x="10900" y="17646"/>
                    <a:pt x="9132" y="21315"/>
                  </a:cubicBezTo>
                  <a:cubicBezTo>
                    <a:pt x="5930" y="27954"/>
                    <a:pt x="3662" y="36693"/>
                    <a:pt x="2261" y="45199"/>
                  </a:cubicBezTo>
                  <a:cubicBezTo>
                    <a:pt x="1227" y="51637"/>
                    <a:pt x="559" y="57908"/>
                    <a:pt x="59" y="64213"/>
                  </a:cubicBezTo>
                  <a:cubicBezTo>
                    <a:pt x="0" y="64861"/>
                    <a:pt x="265" y="65244"/>
                    <a:pt x="548" y="65244"/>
                  </a:cubicBezTo>
                  <a:cubicBezTo>
                    <a:pt x="745" y="65244"/>
                    <a:pt x="950" y="65058"/>
                    <a:pt x="1060" y="64646"/>
                  </a:cubicBezTo>
                  <a:cubicBezTo>
                    <a:pt x="3928" y="53672"/>
                    <a:pt x="6931" y="43064"/>
                    <a:pt x="10500" y="32557"/>
                  </a:cubicBezTo>
                  <a:cubicBezTo>
                    <a:pt x="14636" y="20215"/>
                    <a:pt x="19340" y="8339"/>
                    <a:pt x="2491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49"/>
            <p:cNvSpPr/>
            <p:nvPr/>
          </p:nvSpPr>
          <p:spPr>
            <a:xfrm>
              <a:off x="5366500" y="3998300"/>
              <a:ext cx="170975" cy="1031600"/>
            </a:xfrm>
            <a:custGeom>
              <a:avLst/>
              <a:gdLst/>
              <a:ahLst/>
              <a:cxnLst/>
              <a:rect l="l" t="t" r="r" b="b"/>
              <a:pathLst>
                <a:path w="6839" h="41264" fill="none" extrusionOk="0">
                  <a:moveTo>
                    <a:pt x="5071" y="1"/>
                  </a:moveTo>
                  <a:cubicBezTo>
                    <a:pt x="1" y="16746"/>
                    <a:pt x="768" y="32090"/>
                    <a:pt x="6839" y="41264"/>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49"/>
            <p:cNvSpPr/>
            <p:nvPr/>
          </p:nvSpPr>
          <p:spPr>
            <a:xfrm>
              <a:off x="5467400" y="3605525"/>
              <a:ext cx="231025" cy="403925"/>
            </a:xfrm>
            <a:custGeom>
              <a:avLst/>
              <a:gdLst/>
              <a:ahLst/>
              <a:cxnLst/>
              <a:rect l="l" t="t" r="r" b="b"/>
              <a:pathLst>
                <a:path w="9241" h="16157" extrusionOk="0">
                  <a:moveTo>
                    <a:pt x="4237" y="0"/>
                  </a:moveTo>
                  <a:cubicBezTo>
                    <a:pt x="4037" y="0"/>
                    <a:pt x="2870" y="67"/>
                    <a:pt x="2669" y="67"/>
                  </a:cubicBezTo>
                  <a:cubicBezTo>
                    <a:pt x="668" y="5238"/>
                    <a:pt x="1" y="10608"/>
                    <a:pt x="801" y="15712"/>
                  </a:cubicBezTo>
                  <a:cubicBezTo>
                    <a:pt x="829" y="15901"/>
                    <a:pt x="944" y="16157"/>
                    <a:pt x="1093" y="16157"/>
                  </a:cubicBezTo>
                  <a:cubicBezTo>
                    <a:pt x="1128" y="16157"/>
                    <a:pt x="1164" y="16143"/>
                    <a:pt x="1202" y="16112"/>
                  </a:cubicBezTo>
                  <a:cubicBezTo>
                    <a:pt x="1235" y="16079"/>
                    <a:pt x="1302" y="16012"/>
                    <a:pt x="1335" y="15912"/>
                  </a:cubicBezTo>
                  <a:cubicBezTo>
                    <a:pt x="1902" y="14411"/>
                    <a:pt x="6739" y="4904"/>
                    <a:pt x="9241" y="2035"/>
                  </a:cubicBezTo>
                  <a:cubicBezTo>
                    <a:pt x="9074" y="1902"/>
                    <a:pt x="8974" y="1768"/>
                    <a:pt x="8807" y="1702"/>
                  </a:cubicBezTo>
                  <a:cubicBezTo>
                    <a:pt x="8540" y="1902"/>
                    <a:pt x="8307" y="2102"/>
                    <a:pt x="8040" y="2369"/>
                  </a:cubicBezTo>
                  <a:cubicBezTo>
                    <a:pt x="8207" y="2069"/>
                    <a:pt x="8340" y="1768"/>
                    <a:pt x="8507" y="1502"/>
                  </a:cubicBezTo>
                  <a:cubicBezTo>
                    <a:pt x="7873" y="1034"/>
                    <a:pt x="7173" y="701"/>
                    <a:pt x="6472" y="434"/>
                  </a:cubicBezTo>
                  <a:cubicBezTo>
                    <a:pt x="6139" y="834"/>
                    <a:pt x="5838" y="1235"/>
                    <a:pt x="5538" y="1668"/>
                  </a:cubicBezTo>
                  <a:lnTo>
                    <a:pt x="5905" y="267"/>
                  </a:lnTo>
                  <a:cubicBezTo>
                    <a:pt x="5605" y="201"/>
                    <a:pt x="5338" y="100"/>
                    <a:pt x="5038" y="67"/>
                  </a:cubicBezTo>
                  <a:cubicBezTo>
                    <a:pt x="4404" y="834"/>
                    <a:pt x="3837" y="1668"/>
                    <a:pt x="3303" y="2502"/>
                  </a:cubicBezTo>
                  <a:cubicBezTo>
                    <a:pt x="3503" y="1602"/>
                    <a:pt x="3837" y="768"/>
                    <a:pt x="42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49"/>
            <p:cNvSpPr/>
            <p:nvPr/>
          </p:nvSpPr>
          <p:spPr>
            <a:xfrm>
              <a:off x="5485950" y="3631375"/>
              <a:ext cx="295875" cy="378250"/>
            </a:xfrm>
            <a:custGeom>
              <a:avLst/>
              <a:gdLst/>
              <a:ahLst/>
              <a:cxnLst/>
              <a:rect l="l" t="t" r="r" b="b"/>
              <a:pathLst>
                <a:path w="11835" h="15130" extrusionOk="0">
                  <a:moveTo>
                    <a:pt x="5997" y="0"/>
                  </a:moveTo>
                  <a:cubicBezTo>
                    <a:pt x="2661" y="4437"/>
                    <a:pt x="626" y="9441"/>
                    <a:pt x="59" y="14578"/>
                  </a:cubicBezTo>
                  <a:cubicBezTo>
                    <a:pt x="1" y="14841"/>
                    <a:pt x="71" y="15129"/>
                    <a:pt x="246" y="15129"/>
                  </a:cubicBezTo>
                  <a:cubicBezTo>
                    <a:pt x="271" y="15129"/>
                    <a:pt x="297" y="15124"/>
                    <a:pt x="326" y="15111"/>
                  </a:cubicBezTo>
                  <a:cubicBezTo>
                    <a:pt x="393" y="15111"/>
                    <a:pt x="460" y="15045"/>
                    <a:pt x="493" y="14978"/>
                  </a:cubicBezTo>
                  <a:cubicBezTo>
                    <a:pt x="1460" y="13677"/>
                    <a:pt x="8666" y="5838"/>
                    <a:pt x="11834" y="3703"/>
                  </a:cubicBezTo>
                  <a:cubicBezTo>
                    <a:pt x="11768" y="3536"/>
                    <a:pt x="11668" y="3403"/>
                    <a:pt x="11568" y="3203"/>
                  </a:cubicBezTo>
                  <a:cubicBezTo>
                    <a:pt x="11234" y="3336"/>
                    <a:pt x="10934" y="3436"/>
                    <a:pt x="10634" y="3603"/>
                  </a:cubicBezTo>
                  <a:cubicBezTo>
                    <a:pt x="10834" y="3403"/>
                    <a:pt x="11101" y="3169"/>
                    <a:pt x="11301" y="2903"/>
                  </a:cubicBezTo>
                  <a:cubicBezTo>
                    <a:pt x="10800" y="2336"/>
                    <a:pt x="10233" y="1768"/>
                    <a:pt x="9600" y="1368"/>
                  </a:cubicBezTo>
                  <a:cubicBezTo>
                    <a:pt x="9166" y="1602"/>
                    <a:pt x="8766" y="1935"/>
                    <a:pt x="8399" y="2269"/>
                  </a:cubicBezTo>
                  <a:cubicBezTo>
                    <a:pt x="8599" y="1869"/>
                    <a:pt x="8832" y="1435"/>
                    <a:pt x="9099" y="1035"/>
                  </a:cubicBezTo>
                  <a:cubicBezTo>
                    <a:pt x="8832" y="868"/>
                    <a:pt x="8599" y="734"/>
                    <a:pt x="8299" y="601"/>
                  </a:cubicBezTo>
                  <a:cubicBezTo>
                    <a:pt x="7465" y="1201"/>
                    <a:pt x="6731" y="1835"/>
                    <a:pt x="5964" y="2502"/>
                  </a:cubicBezTo>
                  <a:cubicBezTo>
                    <a:pt x="6431" y="1702"/>
                    <a:pt x="6931" y="1001"/>
                    <a:pt x="7565" y="334"/>
                  </a:cubicBezTo>
                  <a:cubicBezTo>
                    <a:pt x="7331" y="234"/>
                    <a:pt x="6230" y="34"/>
                    <a:pt x="599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49"/>
            <p:cNvSpPr/>
            <p:nvPr/>
          </p:nvSpPr>
          <p:spPr>
            <a:xfrm>
              <a:off x="5308125" y="3614700"/>
              <a:ext cx="218525" cy="392625"/>
            </a:xfrm>
            <a:custGeom>
              <a:avLst/>
              <a:gdLst/>
              <a:ahLst/>
              <a:cxnLst/>
              <a:rect l="l" t="t" r="r" b="b"/>
              <a:pathLst>
                <a:path w="8741" h="15705" extrusionOk="0">
                  <a:moveTo>
                    <a:pt x="5938" y="0"/>
                  </a:moveTo>
                  <a:cubicBezTo>
                    <a:pt x="5738" y="34"/>
                    <a:pt x="5505" y="67"/>
                    <a:pt x="5238" y="134"/>
                  </a:cubicBezTo>
                  <a:cubicBezTo>
                    <a:pt x="5605" y="834"/>
                    <a:pt x="5871" y="1635"/>
                    <a:pt x="6005" y="2469"/>
                  </a:cubicBezTo>
                  <a:cubicBezTo>
                    <a:pt x="5505" y="1702"/>
                    <a:pt x="5004" y="1001"/>
                    <a:pt x="4404" y="367"/>
                  </a:cubicBezTo>
                  <a:cubicBezTo>
                    <a:pt x="4104" y="467"/>
                    <a:pt x="3770" y="567"/>
                    <a:pt x="3503" y="701"/>
                  </a:cubicBezTo>
                  <a:cubicBezTo>
                    <a:pt x="3570" y="1135"/>
                    <a:pt x="3703" y="1568"/>
                    <a:pt x="3737" y="2002"/>
                  </a:cubicBezTo>
                  <a:cubicBezTo>
                    <a:pt x="3503" y="1635"/>
                    <a:pt x="3203" y="1301"/>
                    <a:pt x="2903" y="968"/>
                  </a:cubicBezTo>
                  <a:cubicBezTo>
                    <a:pt x="2169" y="1335"/>
                    <a:pt x="1402" y="1802"/>
                    <a:pt x="734" y="2335"/>
                  </a:cubicBezTo>
                  <a:cubicBezTo>
                    <a:pt x="868" y="2569"/>
                    <a:pt x="1001" y="2869"/>
                    <a:pt x="1101" y="3136"/>
                  </a:cubicBezTo>
                  <a:cubicBezTo>
                    <a:pt x="868" y="2902"/>
                    <a:pt x="668" y="2736"/>
                    <a:pt x="368" y="2636"/>
                  </a:cubicBezTo>
                  <a:cubicBezTo>
                    <a:pt x="267" y="2802"/>
                    <a:pt x="101" y="2902"/>
                    <a:pt x="1" y="3036"/>
                  </a:cubicBezTo>
                  <a:cubicBezTo>
                    <a:pt x="1735" y="4137"/>
                    <a:pt x="3236" y="5671"/>
                    <a:pt x="4370" y="7539"/>
                  </a:cubicBezTo>
                  <a:cubicBezTo>
                    <a:pt x="5038" y="8640"/>
                    <a:pt x="5571" y="9807"/>
                    <a:pt x="5938" y="11075"/>
                  </a:cubicBezTo>
                  <a:cubicBezTo>
                    <a:pt x="6405" y="12509"/>
                    <a:pt x="6505" y="14044"/>
                    <a:pt x="6939" y="15478"/>
                  </a:cubicBezTo>
                  <a:cubicBezTo>
                    <a:pt x="7006" y="15545"/>
                    <a:pt x="7006" y="15645"/>
                    <a:pt x="7072" y="15678"/>
                  </a:cubicBezTo>
                  <a:cubicBezTo>
                    <a:pt x="7100" y="15697"/>
                    <a:pt x="7128" y="15705"/>
                    <a:pt x="7156" y="15705"/>
                  </a:cubicBezTo>
                  <a:cubicBezTo>
                    <a:pt x="7333" y="15705"/>
                    <a:pt x="7511" y="15379"/>
                    <a:pt x="7539" y="15178"/>
                  </a:cubicBezTo>
                  <a:cubicBezTo>
                    <a:pt x="8740" y="9974"/>
                    <a:pt x="8340" y="4170"/>
                    <a:pt x="593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49"/>
            <p:cNvSpPr/>
            <p:nvPr/>
          </p:nvSpPr>
          <p:spPr>
            <a:xfrm>
              <a:off x="5204725" y="3765650"/>
              <a:ext cx="281050" cy="240500"/>
            </a:xfrm>
            <a:custGeom>
              <a:avLst/>
              <a:gdLst/>
              <a:ahLst/>
              <a:cxnLst/>
              <a:rect l="l" t="t" r="r" b="b"/>
              <a:pathLst>
                <a:path w="11242" h="9620" extrusionOk="0">
                  <a:moveTo>
                    <a:pt x="1802" y="0"/>
                  </a:moveTo>
                  <a:cubicBezTo>
                    <a:pt x="1668" y="167"/>
                    <a:pt x="1568" y="334"/>
                    <a:pt x="1468" y="500"/>
                  </a:cubicBezTo>
                  <a:cubicBezTo>
                    <a:pt x="2068" y="767"/>
                    <a:pt x="2669" y="1134"/>
                    <a:pt x="3203" y="1601"/>
                  </a:cubicBezTo>
                  <a:cubicBezTo>
                    <a:pt x="2502" y="1368"/>
                    <a:pt x="1835" y="1268"/>
                    <a:pt x="1101" y="1168"/>
                  </a:cubicBezTo>
                  <a:cubicBezTo>
                    <a:pt x="1001" y="1434"/>
                    <a:pt x="868" y="1668"/>
                    <a:pt x="768" y="1968"/>
                  </a:cubicBezTo>
                  <a:cubicBezTo>
                    <a:pt x="1068" y="2168"/>
                    <a:pt x="1368" y="2435"/>
                    <a:pt x="1668" y="2669"/>
                  </a:cubicBezTo>
                  <a:cubicBezTo>
                    <a:pt x="1301" y="2602"/>
                    <a:pt x="968" y="2502"/>
                    <a:pt x="567" y="2502"/>
                  </a:cubicBezTo>
                  <a:cubicBezTo>
                    <a:pt x="334" y="3202"/>
                    <a:pt x="167" y="3970"/>
                    <a:pt x="67" y="4703"/>
                  </a:cubicBezTo>
                  <a:cubicBezTo>
                    <a:pt x="267" y="4803"/>
                    <a:pt x="534" y="4870"/>
                    <a:pt x="734" y="5004"/>
                  </a:cubicBezTo>
                  <a:cubicBezTo>
                    <a:pt x="501" y="5004"/>
                    <a:pt x="234" y="5037"/>
                    <a:pt x="34" y="5104"/>
                  </a:cubicBezTo>
                  <a:cubicBezTo>
                    <a:pt x="0" y="5304"/>
                    <a:pt x="0" y="5504"/>
                    <a:pt x="0" y="5671"/>
                  </a:cubicBezTo>
                  <a:cubicBezTo>
                    <a:pt x="608" y="5547"/>
                    <a:pt x="1230" y="5487"/>
                    <a:pt x="1857" y="5487"/>
                  </a:cubicBezTo>
                  <a:cubicBezTo>
                    <a:pt x="2916" y="5487"/>
                    <a:pt x="3990" y="5657"/>
                    <a:pt x="5037" y="5971"/>
                  </a:cubicBezTo>
                  <a:cubicBezTo>
                    <a:pt x="6038" y="6271"/>
                    <a:pt x="7005" y="6705"/>
                    <a:pt x="7906" y="7305"/>
                  </a:cubicBezTo>
                  <a:cubicBezTo>
                    <a:pt x="8973" y="7972"/>
                    <a:pt x="9874" y="8906"/>
                    <a:pt x="10908" y="9540"/>
                  </a:cubicBezTo>
                  <a:cubicBezTo>
                    <a:pt x="10957" y="9589"/>
                    <a:pt x="11006" y="9620"/>
                    <a:pt x="11042" y="9620"/>
                  </a:cubicBezTo>
                  <a:cubicBezTo>
                    <a:pt x="11055" y="9620"/>
                    <a:pt x="11066" y="9616"/>
                    <a:pt x="11075" y="9607"/>
                  </a:cubicBezTo>
                  <a:cubicBezTo>
                    <a:pt x="11242" y="9540"/>
                    <a:pt x="11208" y="9207"/>
                    <a:pt x="11075" y="8973"/>
                  </a:cubicBezTo>
                  <a:cubicBezTo>
                    <a:pt x="8907" y="4837"/>
                    <a:pt x="5504" y="1301"/>
                    <a:pt x="180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49"/>
            <p:cNvSpPr/>
            <p:nvPr/>
          </p:nvSpPr>
          <p:spPr>
            <a:xfrm>
              <a:off x="5479925" y="3749800"/>
              <a:ext cx="372775" cy="253875"/>
            </a:xfrm>
            <a:custGeom>
              <a:avLst/>
              <a:gdLst/>
              <a:ahLst/>
              <a:cxnLst/>
              <a:rect l="l" t="t" r="r" b="b"/>
              <a:pathLst>
                <a:path w="14911" h="10155" extrusionOk="0">
                  <a:moveTo>
                    <a:pt x="12909" y="0"/>
                  </a:moveTo>
                  <a:cubicBezTo>
                    <a:pt x="8039" y="1301"/>
                    <a:pt x="3369" y="5071"/>
                    <a:pt x="300" y="9474"/>
                  </a:cubicBezTo>
                  <a:cubicBezTo>
                    <a:pt x="134" y="9741"/>
                    <a:pt x="0" y="10107"/>
                    <a:pt x="234" y="10141"/>
                  </a:cubicBezTo>
                  <a:cubicBezTo>
                    <a:pt x="263" y="10151"/>
                    <a:pt x="289" y="10155"/>
                    <a:pt x="315" y="10155"/>
                  </a:cubicBezTo>
                  <a:cubicBezTo>
                    <a:pt x="376" y="10155"/>
                    <a:pt x="430" y="10131"/>
                    <a:pt x="501" y="10107"/>
                  </a:cubicBezTo>
                  <a:cubicBezTo>
                    <a:pt x="1902" y="9474"/>
                    <a:pt x="3169" y="8440"/>
                    <a:pt x="4537" y="7772"/>
                  </a:cubicBezTo>
                  <a:cubicBezTo>
                    <a:pt x="5804" y="7172"/>
                    <a:pt x="7072" y="6672"/>
                    <a:pt x="8373" y="6405"/>
                  </a:cubicBezTo>
                  <a:cubicBezTo>
                    <a:pt x="9645" y="6077"/>
                    <a:pt x="10939" y="5917"/>
                    <a:pt x="12204" y="5917"/>
                  </a:cubicBezTo>
                  <a:cubicBezTo>
                    <a:pt x="13129" y="5917"/>
                    <a:pt x="14038" y="6002"/>
                    <a:pt x="14911" y="6171"/>
                  </a:cubicBezTo>
                  <a:lnTo>
                    <a:pt x="14911" y="5604"/>
                  </a:lnTo>
                  <a:cubicBezTo>
                    <a:pt x="14644" y="5504"/>
                    <a:pt x="14344" y="5504"/>
                    <a:pt x="14010" y="5471"/>
                  </a:cubicBezTo>
                  <a:cubicBezTo>
                    <a:pt x="14310" y="5404"/>
                    <a:pt x="14577" y="5271"/>
                    <a:pt x="14877" y="5171"/>
                  </a:cubicBezTo>
                  <a:cubicBezTo>
                    <a:pt x="14811" y="4337"/>
                    <a:pt x="14644" y="3503"/>
                    <a:pt x="14377" y="2769"/>
                  </a:cubicBezTo>
                  <a:cubicBezTo>
                    <a:pt x="13910" y="2769"/>
                    <a:pt x="13476" y="2836"/>
                    <a:pt x="13009" y="2936"/>
                  </a:cubicBezTo>
                  <a:cubicBezTo>
                    <a:pt x="13376" y="2635"/>
                    <a:pt x="13743" y="2435"/>
                    <a:pt x="14177" y="2168"/>
                  </a:cubicBezTo>
                  <a:cubicBezTo>
                    <a:pt x="14044" y="1902"/>
                    <a:pt x="13910" y="1601"/>
                    <a:pt x="13743" y="1301"/>
                  </a:cubicBezTo>
                  <a:cubicBezTo>
                    <a:pt x="12843" y="1335"/>
                    <a:pt x="11909" y="1468"/>
                    <a:pt x="11008" y="1668"/>
                  </a:cubicBezTo>
                  <a:cubicBezTo>
                    <a:pt x="11709" y="1168"/>
                    <a:pt x="12509" y="801"/>
                    <a:pt x="13310" y="567"/>
                  </a:cubicBezTo>
                  <a:cubicBezTo>
                    <a:pt x="13176" y="401"/>
                    <a:pt x="13043" y="167"/>
                    <a:pt x="1290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49"/>
            <p:cNvSpPr/>
            <p:nvPr/>
          </p:nvSpPr>
          <p:spPr>
            <a:xfrm>
              <a:off x="5488250" y="3916825"/>
              <a:ext cx="341950" cy="144050"/>
            </a:xfrm>
            <a:custGeom>
              <a:avLst/>
              <a:gdLst/>
              <a:ahLst/>
              <a:cxnLst/>
              <a:rect l="l" t="t" r="r" b="b"/>
              <a:pathLst>
                <a:path w="13678" h="5762" extrusionOk="0">
                  <a:moveTo>
                    <a:pt x="11218" y="1"/>
                  </a:moveTo>
                  <a:cubicBezTo>
                    <a:pt x="7761" y="1"/>
                    <a:pt x="3868" y="1192"/>
                    <a:pt x="468" y="3093"/>
                  </a:cubicBezTo>
                  <a:cubicBezTo>
                    <a:pt x="234" y="3226"/>
                    <a:pt x="1" y="3460"/>
                    <a:pt x="134" y="3593"/>
                  </a:cubicBezTo>
                  <a:cubicBezTo>
                    <a:pt x="201" y="3627"/>
                    <a:pt x="234" y="3627"/>
                    <a:pt x="334" y="3627"/>
                  </a:cubicBezTo>
                  <a:cubicBezTo>
                    <a:pt x="1635" y="3627"/>
                    <a:pt x="2970" y="3293"/>
                    <a:pt x="4237" y="3260"/>
                  </a:cubicBezTo>
                  <a:cubicBezTo>
                    <a:pt x="4383" y="3256"/>
                    <a:pt x="4528" y="3253"/>
                    <a:pt x="4672" y="3253"/>
                  </a:cubicBezTo>
                  <a:cubicBezTo>
                    <a:pt x="5679" y="3253"/>
                    <a:pt x="6635" y="3356"/>
                    <a:pt x="7539" y="3560"/>
                  </a:cubicBezTo>
                  <a:cubicBezTo>
                    <a:pt x="9341" y="3927"/>
                    <a:pt x="10909" y="4727"/>
                    <a:pt x="12143" y="5761"/>
                  </a:cubicBezTo>
                  <a:cubicBezTo>
                    <a:pt x="12209" y="5595"/>
                    <a:pt x="12310" y="5461"/>
                    <a:pt x="12343" y="5294"/>
                  </a:cubicBezTo>
                  <a:cubicBezTo>
                    <a:pt x="12109" y="5161"/>
                    <a:pt x="11943" y="4994"/>
                    <a:pt x="11742" y="4894"/>
                  </a:cubicBezTo>
                  <a:cubicBezTo>
                    <a:pt x="12009" y="4894"/>
                    <a:pt x="12243" y="4928"/>
                    <a:pt x="12510" y="4961"/>
                  </a:cubicBezTo>
                  <a:cubicBezTo>
                    <a:pt x="12877" y="4294"/>
                    <a:pt x="13110" y="3593"/>
                    <a:pt x="13344" y="2859"/>
                  </a:cubicBezTo>
                  <a:cubicBezTo>
                    <a:pt x="13010" y="2726"/>
                    <a:pt x="12676" y="2593"/>
                    <a:pt x="12276" y="2492"/>
                  </a:cubicBezTo>
                  <a:cubicBezTo>
                    <a:pt x="12676" y="2426"/>
                    <a:pt x="13077" y="2392"/>
                    <a:pt x="13477" y="2326"/>
                  </a:cubicBezTo>
                  <a:cubicBezTo>
                    <a:pt x="13510" y="2059"/>
                    <a:pt x="13544" y="1759"/>
                    <a:pt x="13577" y="1492"/>
                  </a:cubicBezTo>
                  <a:cubicBezTo>
                    <a:pt x="12977" y="1258"/>
                    <a:pt x="12243" y="991"/>
                    <a:pt x="11542" y="825"/>
                  </a:cubicBezTo>
                  <a:cubicBezTo>
                    <a:pt x="11965" y="770"/>
                    <a:pt x="12367" y="745"/>
                    <a:pt x="12754" y="745"/>
                  </a:cubicBezTo>
                  <a:cubicBezTo>
                    <a:pt x="13071" y="745"/>
                    <a:pt x="13377" y="761"/>
                    <a:pt x="13677" y="791"/>
                  </a:cubicBezTo>
                  <a:lnTo>
                    <a:pt x="13677" y="224"/>
                  </a:lnTo>
                  <a:cubicBezTo>
                    <a:pt x="12893" y="73"/>
                    <a:pt x="12069" y="1"/>
                    <a:pt x="1121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49"/>
            <p:cNvSpPr/>
            <p:nvPr/>
          </p:nvSpPr>
          <p:spPr>
            <a:xfrm>
              <a:off x="5488250" y="3452925"/>
              <a:ext cx="116775" cy="459500"/>
            </a:xfrm>
            <a:custGeom>
              <a:avLst/>
              <a:gdLst/>
              <a:ahLst/>
              <a:cxnLst/>
              <a:rect l="l" t="t" r="r" b="b"/>
              <a:pathLst>
                <a:path w="4671" h="18380" extrusionOk="0">
                  <a:moveTo>
                    <a:pt x="2970" y="0"/>
                  </a:moveTo>
                  <a:lnTo>
                    <a:pt x="2736" y="67"/>
                  </a:lnTo>
                  <a:cubicBezTo>
                    <a:pt x="4404" y="5137"/>
                    <a:pt x="3203" y="13143"/>
                    <a:pt x="1" y="18313"/>
                  </a:cubicBezTo>
                  <a:lnTo>
                    <a:pt x="201" y="18380"/>
                  </a:lnTo>
                  <a:cubicBezTo>
                    <a:pt x="3470" y="13176"/>
                    <a:pt x="4671" y="5104"/>
                    <a:pt x="297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49"/>
            <p:cNvSpPr/>
            <p:nvPr/>
          </p:nvSpPr>
          <p:spPr>
            <a:xfrm>
              <a:off x="5534950" y="3436125"/>
              <a:ext cx="44225" cy="25425"/>
            </a:xfrm>
            <a:custGeom>
              <a:avLst/>
              <a:gdLst/>
              <a:ahLst/>
              <a:cxnLst/>
              <a:rect l="l" t="t" r="r" b="b"/>
              <a:pathLst>
                <a:path w="1769" h="1017" extrusionOk="0">
                  <a:moveTo>
                    <a:pt x="1314" y="1"/>
                  </a:moveTo>
                  <a:cubicBezTo>
                    <a:pt x="1163" y="1"/>
                    <a:pt x="982" y="35"/>
                    <a:pt x="801" y="105"/>
                  </a:cubicBezTo>
                  <a:cubicBezTo>
                    <a:pt x="334" y="205"/>
                    <a:pt x="1" y="539"/>
                    <a:pt x="101" y="805"/>
                  </a:cubicBezTo>
                  <a:cubicBezTo>
                    <a:pt x="121" y="949"/>
                    <a:pt x="281" y="1017"/>
                    <a:pt x="509" y="1017"/>
                  </a:cubicBezTo>
                  <a:cubicBezTo>
                    <a:pt x="652" y="1017"/>
                    <a:pt x="822" y="990"/>
                    <a:pt x="1001" y="939"/>
                  </a:cubicBezTo>
                  <a:cubicBezTo>
                    <a:pt x="1468" y="772"/>
                    <a:pt x="1769" y="439"/>
                    <a:pt x="1702" y="205"/>
                  </a:cubicBezTo>
                  <a:cubicBezTo>
                    <a:pt x="1683" y="69"/>
                    <a:pt x="1527" y="1"/>
                    <a:pt x="1314" y="1"/>
                  </a:cubicBezTo>
                  <a:close/>
                </a:path>
              </a:pathLst>
            </a:custGeom>
            <a:solidFill>
              <a:srgbClr val="FFFBE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49"/>
            <p:cNvSpPr/>
            <p:nvPr/>
          </p:nvSpPr>
          <p:spPr>
            <a:xfrm>
              <a:off x="5495750" y="3503775"/>
              <a:ext cx="139300" cy="417000"/>
            </a:xfrm>
            <a:custGeom>
              <a:avLst/>
              <a:gdLst/>
              <a:ahLst/>
              <a:cxnLst/>
              <a:rect l="l" t="t" r="r" b="b"/>
              <a:pathLst>
                <a:path w="5572" h="16680" extrusionOk="0">
                  <a:moveTo>
                    <a:pt x="5338" y="1"/>
                  </a:moveTo>
                  <a:cubicBezTo>
                    <a:pt x="5071" y="4838"/>
                    <a:pt x="3337" y="10275"/>
                    <a:pt x="1" y="16613"/>
                  </a:cubicBezTo>
                  <a:lnTo>
                    <a:pt x="234" y="16679"/>
                  </a:lnTo>
                  <a:cubicBezTo>
                    <a:pt x="3570" y="10342"/>
                    <a:pt x="5338" y="4904"/>
                    <a:pt x="557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49"/>
            <p:cNvSpPr/>
            <p:nvPr/>
          </p:nvSpPr>
          <p:spPr>
            <a:xfrm>
              <a:off x="5610850" y="3485425"/>
              <a:ext cx="41725" cy="24225"/>
            </a:xfrm>
            <a:custGeom>
              <a:avLst/>
              <a:gdLst/>
              <a:ahLst/>
              <a:cxnLst/>
              <a:rect l="l" t="t" r="r" b="b"/>
              <a:pathLst>
                <a:path w="1669" h="969" extrusionOk="0">
                  <a:moveTo>
                    <a:pt x="901" y="1"/>
                  </a:moveTo>
                  <a:cubicBezTo>
                    <a:pt x="401" y="34"/>
                    <a:pt x="0" y="234"/>
                    <a:pt x="0" y="501"/>
                  </a:cubicBezTo>
                  <a:cubicBezTo>
                    <a:pt x="0" y="735"/>
                    <a:pt x="334" y="968"/>
                    <a:pt x="801" y="968"/>
                  </a:cubicBezTo>
                  <a:cubicBezTo>
                    <a:pt x="1268" y="968"/>
                    <a:pt x="1635" y="735"/>
                    <a:pt x="1668" y="468"/>
                  </a:cubicBezTo>
                  <a:cubicBezTo>
                    <a:pt x="1668" y="201"/>
                    <a:pt x="1335" y="1"/>
                    <a:pt x="90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49"/>
            <p:cNvSpPr/>
            <p:nvPr/>
          </p:nvSpPr>
          <p:spPr>
            <a:xfrm>
              <a:off x="5460725" y="3506275"/>
              <a:ext cx="86775" cy="406150"/>
            </a:xfrm>
            <a:custGeom>
              <a:avLst/>
              <a:gdLst/>
              <a:ahLst/>
              <a:cxnLst/>
              <a:rect l="l" t="t" r="r" b="b"/>
              <a:pathLst>
                <a:path w="3471" h="16246" extrusionOk="0">
                  <a:moveTo>
                    <a:pt x="234" y="1"/>
                  </a:moveTo>
                  <a:lnTo>
                    <a:pt x="1" y="134"/>
                  </a:lnTo>
                  <a:cubicBezTo>
                    <a:pt x="2836" y="4904"/>
                    <a:pt x="3237" y="10742"/>
                    <a:pt x="1068" y="16179"/>
                  </a:cubicBezTo>
                  <a:lnTo>
                    <a:pt x="1302" y="16246"/>
                  </a:lnTo>
                  <a:cubicBezTo>
                    <a:pt x="3470" y="10809"/>
                    <a:pt x="3103" y="4871"/>
                    <a:pt x="23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49"/>
            <p:cNvSpPr/>
            <p:nvPr/>
          </p:nvSpPr>
          <p:spPr>
            <a:xfrm>
              <a:off x="5439050" y="3488675"/>
              <a:ext cx="42550" cy="29625"/>
            </a:xfrm>
            <a:custGeom>
              <a:avLst/>
              <a:gdLst/>
              <a:ahLst/>
              <a:cxnLst/>
              <a:rect l="l" t="t" r="r" b="b"/>
              <a:pathLst>
                <a:path w="1702" h="1185" extrusionOk="0">
                  <a:moveTo>
                    <a:pt x="1236" y="0"/>
                  </a:moveTo>
                  <a:cubicBezTo>
                    <a:pt x="1057" y="0"/>
                    <a:pt x="841" y="67"/>
                    <a:pt x="634" y="205"/>
                  </a:cubicBezTo>
                  <a:cubicBezTo>
                    <a:pt x="201" y="438"/>
                    <a:pt x="1" y="838"/>
                    <a:pt x="101" y="1038"/>
                  </a:cubicBezTo>
                  <a:cubicBezTo>
                    <a:pt x="149" y="1135"/>
                    <a:pt x="274" y="1185"/>
                    <a:pt x="436" y="1185"/>
                  </a:cubicBezTo>
                  <a:cubicBezTo>
                    <a:pt x="610" y="1185"/>
                    <a:pt x="827" y="1126"/>
                    <a:pt x="1035" y="1005"/>
                  </a:cubicBezTo>
                  <a:cubicBezTo>
                    <a:pt x="1468" y="738"/>
                    <a:pt x="1702" y="371"/>
                    <a:pt x="1602" y="171"/>
                  </a:cubicBezTo>
                  <a:cubicBezTo>
                    <a:pt x="1537" y="58"/>
                    <a:pt x="1403" y="0"/>
                    <a:pt x="123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49"/>
            <p:cNvSpPr/>
            <p:nvPr/>
          </p:nvSpPr>
          <p:spPr>
            <a:xfrm>
              <a:off x="5545800" y="3626375"/>
              <a:ext cx="261050" cy="301900"/>
            </a:xfrm>
            <a:custGeom>
              <a:avLst/>
              <a:gdLst/>
              <a:ahLst/>
              <a:cxnLst/>
              <a:rect l="l" t="t" r="r" b="b"/>
              <a:pathLst>
                <a:path w="10442" h="12076" extrusionOk="0">
                  <a:moveTo>
                    <a:pt x="10374" y="0"/>
                  </a:moveTo>
                  <a:cubicBezTo>
                    <a:pt x="5071" y="2435"/>
                    <a:pt x="1668" y="6405"/>
                    <a:pt x="0" y="12009"/>
                  </a:cubicBezTo>
                  <a:lnTo>
                    <a:pt x="201" y="12076"/>
                  </a:lnTo>
                  <a:cubicBezTo>
                    <a:pt x="1868" y="6538"/>
                    <a:pt x="5237" y="2669"/>
                    <a:pt x="10441" y="200"/>
                  </a:cubicBezTo>
                  <a:lnTo>
                    <a:pt x="1037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49"/>
            <p:cNvSpPr/>
            <p:nvPr/>
          </p:nvSpPr>
          <p:spPr>
            <a:xfrm>
              <a:off x="5798475" y="3607450"/>
              <a:ext cx="28375" cy="40375"/>
            </a:xfrm>
            <a:custGeom>
              <a:avLst/>
              <a:gdLst/>
              <a:ahLst/>
              <a:cxnLst/>
              <a:rect l="l" t="t" r="r" b="b"/>
              <a:pathLst>
                <a:path w="1135" h="1615" extrusionOk="0">
                  <a:moveTo>
                    <a:pt x="369" y="1"/>
                  </a:moveTo>
                  <a:cubicBezTo>
                    <a:pt x="333" y="1"/>
                    <a:pt x="298" y="8"/>
                    <a:pt x="267" y="23"/>
                  </a:cubicBezTo>
                  <a:cubicBezTo>
                    <a:pt x="67" y="157"/>
                    <a:pt x="1" y="624"/>
                    <a:pt x="167" y="1024"/>
                  </a:cubicBezTo>
                  <a:cubicBezTo>
                    <a:pt x="308" y="1391"/>
                    <a:pt x="569" y="1614"/>
                    <a:pt x="787" y="1614"/>
                  </a:cubicBezTo>
                  <a:cubicBezTo>
                    <a:pt x="827" y="1614"/>
                    <a:pt x="865" y="1607"/>
                    <a:pt x="901" y="1591"/>
                  </a:cubicBezTo>
                  <a:cubicBezTo>
                    <a:pt x="1101" y="1458"/>
                    <a:pt x="1135" y="991"/>
                    <a:pt x="968" y="591"/>
                  </a:cubicBezTo>
                  <a:cubicBezTo>
                    <a:pt x="827" y="224"/>
                    <a:pt x="567" y="1"/>
                    <a:pt x="36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49"/>
            <p:cNvSpPr/>
            <p:nvPr/>
          </p:nvSpPr>
          <p:spPr>
            <a:xfrm>
              <a:off x="5487425" y="3560500"/>
              <a:ext cx="70900" cy="351925"/>
            </a:xfrm>
            <a:custGeom>
              <a:avLst/>
              <a:gdLst/>
              <a:ahLst/>
              <a:cxnLst/>
              <a:rect l="l" t="t" r="r" b="b"/>
              <a:pathLst>
                <a:path w="2836" h="14077" extrusionOk="0">
                  <a:moveTo>
                    <a:pt x="2069" y="0"/>
                  </a:moveTo>
                  <a:lnTo>
                    <a:pt x="1835" y="33"/>
                  </a:lnTo>
                  <a:cubicBezTo>
                    <a:pt x="2536" y="4403"/>
                    <a:pt x="2502" y="8306"/>
                    <a:pt x="0" y="14010"/>
                  </a:cubicBezTo>
                  <a:lnTo>
                    <a:pt x="234" y="14077"/>
                  </a:lnTo>
                  <a:cubicBezTo>
                    <a:pt x="2736" y="8339"/>
                    <a:pt x="2836" y="4403"/>
                    <a:pt x="206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49"/>
            <p:cNvSpPr/>
            <p:nvPr/>
          </p:nvSpPr>
          <p:spPr>
            <a:xfrm>
              <a:off x="5512450" y="3541550"/>
              <a:ext cx="44225" cy="26250"/>
            </a:xfrm>
            <a:custGeom>
              <a:avLst/>
              <a:gdLst/>
              <a:ahLst/>
              <a:cxnLst/>
              <a:rect l="l" t="t" r="r" b="b"/>
              <a:pathLst>
                <a:path w="1769" h="1050" extrusionOk="0">
                  <a:moveTo>
                    <a:pt x="1250" y="0"/>
                  </a:moveTo>
                  <a:cubicBezTo>
                    <a:pt x="1105" y="0"/>
                    <a:pt x="939" y="30"/>
                    <a:pt x="767" y="91"/>
                  </a:cubicBezTo>
                  <a:cubicBezTo>
                    <a:pt x="334" y="258"/>
                    <a:pt x="0" y="558"/>
                    <a:pt x="67" y="791"/>
                  </a:cubicBezTo>
                  <a:cubicBezTo>
                    <a:pt x="88" y="960"/>
                    <a:pt x="270" y="1049"/>
                    <a:pt x="519" y="1049"/>
                  </a:cubicBezTo>
                  <a:cubicBezTo>
                    <a:pt x="663" y="1049"/>
                    <a:pt x="830" y="1019"/>
                    <a:pt x="1001" y="958"/>
                  </a:cubicBezTo>
                  <a:cubicBezTo>
                    <a:pt x="1434" y="825"/>
                    <a:pt x="1768" y="491"/>
                    <a:pt x="1701" y="258"/>
                  </a:cubicBezTo>
                  <a:cubicBezTo>
                    <a:pt x="1680" y="89"/>
                    <a:pt x="1499" y="0"/>
                    <a:pt x="1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49"/>
            <p:cNvSpPr/>
            <p:nvPr/>
          </p:nvSpPr>
          <p:spPr>
            <a:xfrm>
              <a:off x="5545800" y="3610525"/>
              <a:ext cx="189325" cy="317750"/>
            </a:xfrm>
            <a:custGeom>
              <a:avLst/>
              <a:gdLst/>
              <a:ahLst/>
              <a:cxnLst/>
              <a:rect l="l" t="t" r="r" b="b"/>
              <a:pathLst>
                <a:path w="7573" h="12710" extrusionOk="0">
                  <a:moveTo>
                    <a:pt x="7406" y="1"/>
                  </a:moveTo>
                  <a:cubicBezTo>
                    <a:pt x="2702" y="3870"/>
                    <a:pt x="267" y="6906"/>
                    <a:pt x="0" y="12710"/>
                  </a:cubicBezTo>
                  <a:lnTo>
                    <a:pt x="234" y="12710"/>
                  </a:lnTo>
                  <a:cubicBezTo>
                    <a:pt x="534" y="7039"/>
                    <a:pt x="2936" y="4037"/>
                    <a:pt x="7572" y="167"/>
                  </a:cubicBezTo>
                  <a:lnTo>
                    <a:pt x="740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49"/>
            <p:cNvSpPr/>
            <p:nvPr/>
          </p:nvSpPr>
          <p:spPr>
            <a:xfrm>
              <a:off x="5721750" y="3591875"/>
              <a:ext cx="34225" cy="34825"/>
            </a:xfrm>
            <a:custGeom>
              <a:avLst/>
              <a:gdLst/>
              <a:ahLst/>
              <a:cxnLst/>
              <a:rect l="l" t="t" r="r" b="b"/>
              <a:pathLst>
                <a:path w="1369" h="1393" extrusionOk="0">
                  <a:moveTo>
                    <a:pt x="401" y="0"/>
                  </a:moveTo>
                  <a:cubicBezTo>
                    <a:pt x="312" y="0"/>
                    <a:pt x="231" y="26"/>
                    <a:pt x="168" y="79"/>
                  </a:cubicBezTo>
                  <a:cubicBezTo>
                    <a:pt x="1" y="280"/>
                    <a:pt x="34" y="680"/>
                    <a:pt x="334" y="1047"/>
                  </a:cubicBezTo>
                  <a:cubicBezTo>
                    <a:pt x="493" y="1274"/>
                    <a:pt x="730" y="1393"/>
                    <a:pt x="928" y="1393"/>
                  </a:cubicBezTo>
                  <a:cubicBezTo>
                    <a:pt x="1020" y="1393"/>
                    <a:pt x="1104" y="1367"/>
                    <a:pt x="1168" y="1314"/>
                  </a:cubicBezTo>
                  <a:cubicBezTo>
                    <a:pt x="1368" y="1147"/>
                    <a:pt x="1302" y="680"/>
                    <a:pt x="1001" y="346"/>
                  </a:cubicBezTo>
                  <a:cubicBezTo>
                    <a:pt x="820" y="119"/>
                    <a:pt x="592" y="0"/>
                    <a:pt x="40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49"/>
            <p:cNvSpPr/>
            <p:nvPr/>
          </p:nvSpPr>
          <p:spPr>
            <a:xfrm>
              <a:off x="5466575" y="3704850"/>
              <a:ext cx="186000" cy="308550"/>
            </a:xfrm>
            <a:custGeom>
              <a:avLst/>
              <a:gdLst/>
              <a:ahLst/>
              <a:cxnLst/>
              <a:rect l="l" t="t" r="r" b="b"/>
              <a:pathLst>
                <a:path w="7440" h="12342" extrusionOk="0">
                  <a:moveTo>
                    <a:pt x="3014" y="1"/>
                  </a:moveTo>
                  <a:cubicBezTo>
                    <a:pt x="2665" y="1"/>
                    <a:pt x="2213" y="30"/>
                    <a:pt x="2102" y="30"/>
                  </a:cubicBezTo>
                  <a:cubicBezTo>
                    <a:pt x="501" y="3933"/>
                    <a:pt x="0" y="8003"/>
                    <a:pt x="601" y="11972"/>
                  </a:cubicBezTo>
                  <a:cubicBezTo>
                    <a:pt x="655" y="12135"/>
                    <a:pt x="731" y="12342"/>
                    <a:pt x="848" y="12342"/>
                  </a:cubicBezTo>
                  <a:cubicBezTo>
                    <a:pt x="874" y="12342"/>
                    <a:pt x="903" y="12331"/>
                    <a:pt x="934" y="12306"/>
                  </a:cubicBezTo>
                  <a:cubicBezTo>
                    <a:pt x="1035" y="12272"/>
                    <a:pt x="1035" y="12239"/>
                    <a:pt x="1068" y="12139"/>
                  </a:cubicBezTo>
                  <a:cubicBezTo>
                    <a:pt x="1535" y="11038"/>
                    <a:pt x="5438" y="3866"/>
                    <a:pt x="7439" y="1732"/>
                  </a:cubicBezTo>
                  <a:cubicBezTo>
                    <a:pt x="7339" y="1631"/>
                    <a:pt x="7206" y="1565"/>
                    <a:pt x="7172" y="1465"/>
                  </a:cubicBezTo>
                  <a:lnTo>
                    <a:pt x="6538" y="1965"/>
                  </a:lnTo>
                  <a:cubicBezTo>
                    <a:pt x="6672" y="1765"/>
                    <a:pt x="6772" y="1531"/>
                    <a:pt x="6905" y="1298"/>
                  </a:cubicBezTo>
                  <a:cubicBezTo>
                    <a:pt x="6372" y="931"/>
                    <a:pt x="5838" y="631"/>
                    <a:pt x="5238" y="431"/>
                  </a:cubicBezTo>
                  <a:cubicBezTo>
                    <a:pt x="4937" y="731"/>
                    <a:pt x="4704" y="998"/>
                    <a:pt x="4504" y="1331"/>
                  </a:cubicBezTo>
                  <a:cubicBezTo>
                    <a:pt x="4570" y="998"/>
                    <a:pt x="4670" y="631"/>
                    <a:pt x="4771" y="297"/>
                  </a:cubicBezTo>
                  <a:cubicBezTo>
                    <a:pt x="4537" y="264"/>
                    <a:pt x="4337" y="197"/>
                    <a:pt x="4070" y="130"/>
                  </a:cubicBezTo>
                  <a:cubicBezTo>
                    <a:pt x="3570" y="697"/>
                    <a:pt x="3069" y="1298"/>
                    <a:pt x="2669" y="1932"/>
                  </a:cubicBezTo>
                  <a:cubicBezTo>
                    <a:pt x="2836" y="1265"/>
                    <a:pt x="3069" y="597"/>
                    <a:pt x="3403" y="30"/>
                  </a:cubicBezTo>
                  <a:cubicBezTo>
                    <a:pt x="3336" y="8"/>
                    <a:pt x="3188" y="1"/>
                    <a:pt x="301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49"/>
            <p:cNvSpPr/>
            <p:nvPr/>
          </p:nvSpPr>
          <p:spPr>
            <a:xfrm>
              <a:off x="5338975" y="3710600"/>
              <a:ext cx="175150" cy="302450"/>
            </a:xfrm>
            <a:custGeom>
              <a:avLst/>
              <a:gdLst/>
              <a:ahLst/>
              <a:cxnLst/>
              <a:rect l="l" t="t" r="r" b="b"/>
              <a:pathLst>
                <a:path w="7006" h="12098" extrusionOk="0">
                  <a:moveTo>
                    <a:pt x="4838" y="0"/>
                  </a:moveTo>
                  <a:cubicBezTo>
                    <a:pt x="4671" y="34"/>
                    <a:pt x="4471" y="34"/>
                    <a:pt x="4304" y="67"/>
                  </a:cubicBezTo>
                  <a:cubicBezTo>
                    <a:pt x="4571" y="634"/>
                    <a:pt x="4804" y="1235"/>
                    <a:pt x="4871" y="1902"/>
                  </a:cubicBezTo>
                  <a:cubicBezTo>
                    <a:pt x="4504" y="1335"/>
                    <a:pt x="4070" y="734"/>
                    <a:pt x="3570" y="234"/>
                  </a:cubicBezTo>
                  <a:lnTo>
                    <a:pt x="2836" y="501"/>
                  </a:lnTo>
                  <a:cubicBezTo>
                    <a:pt x="2903" y="834"/>
                    <a:pt x="3003" y="1168"/>
                    <a:pt x="3036" y="1502"/>
                  </a:cubicBezTo>
                  <a:cubicBezTo>
                    <a:pt x="2836" y="1201"/>
                    <a:pt x="2636" y="901"/>
                    <a:pt x="2369" y="668"/>
                  </a:cubicBezTo>
                  <a:cubicBezTo>
                    <a:pt x="1735" y="901"/>
                    <a:pt x="1168" y="1235"/>
                    <a:pt x="568" y="1668"/>
                  </a:cubicBezTo>
                  <a:cubicBezTo>
                    <a:pt x="701" y="1868"/>
                    <a:pt x="801" y="2069"/>
                    <a:pt x="868" y="2269"/>
                  </a:cubicBezTo>
                  <a:cubicBezTo>
                    <a:pt x="701" y="2102"/>
                    <a:pt x="501" y="2002"/>
                    <a:pt x="301" y="1868"/>
                  </a:cubicBezTo>
                  <a:cubicBezTo>
                    <a:pt x="268" y="1868"/>
                    <a:pt x="134" y="1969"/>
                    <a:pt x="1" y="2069"/>
                  </a:cubicBezTo>
                  <a:cubicBezTo>
                    <a:pt x="1368" y="3003"/>
                    <a:pt x="2636" y="4237"/>
                    <a:pt x="3503" y="5705"/>
                  </a:cubicBezTo>
                  <a:cubicBezTo>
                    <a:pt x="4037" y="6572"/>
                    <a:pt x="4471" y="7506"/>
                    <a:pt x="4771" y="8507"/>
                  </a:cubicBezTo>
                  <a:cubicBezTo>
                    <a:pt x="5104" y="9574"/>
                    <a:pt x="5171" y="10808"/>
                    <a:pt x="5538" y="11909"/>
                  </a:cubicBezTo>
                  <a:cubicBezTo>
                    <a:pt x="5538" y="11976"/>
                    <a:pt x="5605" y="12042"/>
                    <a:pt x="5638" y="12076"/>
                  </a:cubicBezTo>
                  <a:cubicBezTo>
                    <a:pt x="5663" y="12091"/>
                    <a:pt x="5688" y="12097"/>
                    <a:pt x="5713" y="12097"/>
                  </a:cubicBezTo>
                  <a:cubicBezTo>
                    <a:pt x="5852" y="12097"/>
                    <a:pt x="5977" y="11879"/>
                    <a:pt x="6005" y="11709"/>
                  </a:cubicBezTo>
                  <a:cubicBezTo>
                    <a:pt x="7006" y="7739"/>
                    <a:pt x="6706" y="3303"/>
                    <a:pt x="483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49"/>
            <p:cNvSpPr/>
            <p:nvPr/>
          </p:nvSpPr>
          <p:spPr>
            <a:xfrm>
              <a:off x="5280600" y="3783150"/>
              <a:ext cx="203500" cy="226850"/>
            </a:xfrm>
            <a:custGeom>
              <a:avLst/>
              <a:gdLst/>
              <a:ahLst/>
              <a:cxnLst/>
              <a:rect l="l" t="t" r="r" b="b"/>
              <a:pathLst>
                <a:path w="8140" h="9074" extrusionOk="0">
                  <a:moveTo>
                    <a:pt x="2536" y="1"/>
                  </a:moveTo>
                  <a:cubicBezTo>
                    <a:pt x="2436" y="101"/>
                    <a:pt x="2302" y="234"/>
                    <a:pt x="2202" y="301"/>
                  </a:cubicBezTo>
                  <a:cubicBezTo>
                    <a:pt x="2636" y="634"/>
                    <a:pt x="3036" y="1001"/>
                    <a:pt x="3370" y="1468"/>
                  </a:cubicBezTo>
                  <a:cubicBezTo>
                    <a:pt x="2870" y="1168"/>
                    <a:pt x="2336" y="935"/>
                    <a:pt x="1835" y="701"/>
                  </a:cubicBezTo>
                  <a:cubicBezTo>
                    <a:pt x="1669" y="868"/>
                    <a:pt x="1535" y="1068"/>
                    <a:pt x="1435" y="1201"/>
                  </a:cubicBezTo>
                  <a:cubicBezTo>
                    <a:pt x="1635" y="1435"/>
                    <a:pt x="1802" y="1668"/>
                    <a:pt x="1969" y="1935"/>
                  </a:cubicBezTo>
                  <a:cubicBezTo>
                    <a:pt x="1702" y="1768"/>
                    <a:pt x="1435" y="1668"/>
                    <a:pt x="1168" y="1535"/>
                  </a:cubicBezTo>
                  <a:cubicBezTo>
                    <a:pt x="835" y="2002"/>
                    <a:pt x="601" y="2536"/>
                    <a:pt x="334" y="3103"/>
                  </a:cubicBezTo>
                  <a:cubicBezTo>
                    <a:pt x="501" y="3203"/>
                    <a:pt x="668" y="3336"/>
                    <a:pt x="801" y="3470"/>
                  </a:cubicBezTo>
                  <a:cubicBezTo>
                    <a:pt x="601" y="3436"/>
                    <a:pt x="434" y="3370"/>
                    <a:pt x="201" y="3370"/>
                  </a:cubicBezTo>
                  <a:cubicBezTo>
                    <a:pt x="101" y="3503"/>
                    <a:pt x="34" y="3636"/>
                    <a:pt x="1" y="3770"/>
                  </a:cubicBezTo>
                  <a:cubicBezTo>
                    <a:pt x="1335" y="3837"/>
                    <a:pt x="2669" y="4304"/>
                    <a:pt x="3904" y="5071"/>
                  </a:cubicBezTo>
                  <a:cubicBezTo>
                    <a:pt x="4637" y="5504"/>
                    <a:pt x="5305" y="6072"/>
                    <a:pt x="5938" y="6672"/>
                  </a:cubicBezTo>
                  <a:cubicBezTo>
                    <a:pt x="6606" y="7406"/>
                    <a:pt x="7139" y="8306"/>
                    <a:pt x="7840" y="8974"/>
                  </a:cubicBezTo>
                  <a:cubicBezTo>
                    <a:pt x="7873" y="9007"/>
                    <a:pt x="7940" y="9074"/>
                    <a:pt x="7973" y="9074"/>
                  </a:cubicBezTo>
                  <a:cubicBezTo>
                    <a:pt x="8140" y="9074"/>
                    <a:pt x="8140" y="8807"/>
                    <a:pt x="8107" y="8607"/>
                  </a:cubicBezTo>
                  <a:cubicBezTo>
                    <a:pt x="7206" y="5104"/>
                    <a:pt x="5171" y="1735"/>
                    <a:pt x="253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49"/>
            <p:cNvSpPr/>
            <p:nvPr/>
          </p:nvSpPr>
          <p:spPr>
            <a:xfrm>
              <a:off x="5479925" y="3768975"/>
              <a:ext cx="268550" cy="243525"/>
            </a:xfrm>
            <a:custGeom>
              <a:avLst/>
              <a:gdLst/>
              <a:ahLst/>
              <a:cxnLst/>
              <a:rect l="l" t="t" r="r" b="b"/>
              <a:pathLst>
                <a:path w="10742" h="9741" extrusionOk="0">
                  <a:moveTo>
                    <a:pt x="7906" y="0"/>
                  </a:moveTo>
                  <a:cubicBezTo>
                    <a:pt x="4403" y="1802"/>
                    <a:pt x="1535" y="5404"/>
                    <a:pt x="67" y="9240"/>
                  </a:cubicBezTo>
                  <a:cubicBezTo>
                    <a:pt x="34" y="9474"/>
                    <a:pt x="0" y="9741"/>
                    <a:pt x="200" y="9741"/>
                  </a:cubicBezTo>
                  <a:cubicBezTo>
                    <a:pt x="234" y="9741"/>
                    <a:pt x="334" y="9707"/>
                    <a:pt x="367" y="9674"/>
                  </a:cubicBezTo>
                  <a:cubicBezTo>
                    <a:pt x="1334" y="8907"/>
                    <a:pt x="2135" y="7973"/>
                    <a:pt x="3036" y="7206"/>
                  </a:cubicBezTo>
                  <a:cubicBezTo>
                    <a:pt x="3870" y="6505"/>
                    <a:pt x="4737" y="5971"/>
                    <a:pt x="5704" y="5504"/>
                  </a:cubicBezTo>
                  <a:cubicBezTo>
                    <a:pt x="7305" y="4737"/>
                    <a:pt x="9040" y="4304"/>
                    <a:pt x="10741" y="4237"/>
                  </a:cubicBezTo>
                  <a:cubicBezTo>
                    <a:pt x="10708" y="4070"/>
                    <a:pt x="10674" y="3970"/>
                    <a:pt x="10641" y="3837"/>
                  </a:cubicBezTo>
                  <a:cubicBezTo>
                    <a:pt x="10374" y="3837"/>
                    <a:pt x="10141" y="3837"/>
                    <a:pt x="9874" y="3870"/>
                  </a:cubicBezTo>
                  <a:lnTo>
                    <a:pt x="10508" y="3503"/>
                  </a:lnTo>
                  <a:cubicBezTo>
                    <a:pt x="10241" y="2903"/>
                    <a:pt x="9974" y="2335"/>
                    <a:pt x="9574" y="1802"/>
                  </a:cubicBezTo>
                  <a:cubicBezTo>
                    <a:pt x="9240" y="1868"/>
                    <a:pt x="8873" y="2002"/>
                    <a:pt x="8540" y="2169"/>
                  </a:cubicBezTo>
                  <a:lnTo>
                    <a:pt x="9307" y="1401"/>
                  </a:lnTo>
                  <a:cubicBezTo>
                    <a:pt x="9140" y="1201"/>
                    <a:pt x="8973" y="1001"/>
                    <a:pt x="8806" y="834"/>
                  </a:cubicBezTo>
                  <a:cubicBezTo>
                    <a:pt x="8073" y="1035"/>
                    <a:pt x="7405" y="1301"/>
                    <a:pt x="6738" y="1568"/>
                  </a:cubicBezTo>
                  <a:cubicBezTo>
                    <a:pt x="7239" y="1068"/>
                    <a:pt x="7739" y="668"/>
                    <a:pt x="8339" y="334"/>
                  </a:cubicBezTo>
                  <a:cubicBezTo>
                    <a:pt x="8206" y="201"/>
                    <a:pt x="8039" y="134"/>
                    <a:pt x="79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49"/>
            <p:cNvSpPr/>
            <p:nvPr/>
          </p:nvSpPr>
          <p:spPr>
            <a:xfrm>
              <a:off x="5483250" y="3890725"/>
              <a:ext cx="256875" cy="121325"/>
            </a:xfrm>
            <a:custGeom>
              <a:avLst/>
              <a:gdLst/>
              <a:ahLst/>
              <a:cxnLst/>
              <a:rect l="l" t="t" r="r" b="b"/>
              <a:pathLst>
                <a:path w="10275" h="4853" extrusionOk="0">
                  <a:moveTo>
                    <a:pt x="10008" y="1"/>
                  </a:moveTo>
                  <a:cubicBezTo>
                    <a:pt x="6739" y="134"/>
                    <a:pt x="3069" y="1935"/>
                    <a:pt x="267" y="4437"/>
                  </a:cubicBezTo>
                  <a:cubicBezTo>
                    <a:pt x="167" y="4537"/>
                    <a:pt x="1" y="4771"/>
                    <a:pt x="101" y="4837"/>
                  </a:cubicBezTo>
                  <a:cubicBezTo>
                    <a:pt x="123" y="4849"/>
                    <a:pt x="145" y="4852"/>
                    <a:pt x="166" y="4852"/>
                  </a:cubicBezTo>
                  <a:cubicBezTo>
                    <a:pt x="208" y="4852"/>
                    <a:pt x="245" y="4837"/>
                    <a:pt x="267" y="4837"/>
                  </a:cubicBezTo>
                  <a:cubicBezTo>
                    <a:pt x="1268" y="4637"/>
                    <a:pt x="2236" y="4137"/>
                    <a:pt x="3236" y="3870"/>
                  </a:cubicBezTo>
                  <a:cubicBezTo>
                    <a:pt x="4104" y="3670"/>
                    <a:pt x="5038" y="3536"/>
                    <a:pt x="5871" y="3536"/>
                  </a:cubicBezTo>
                  <a:cubicBezTo>
                    <a:pt x="7339" y="3536"/>
                    <a:pt x="8740" y="3837"/>
                    <a:pt x="9908" y="4437"/>
                  </a:cubicBezTo>
                  <a:cubicBezTo>
                    <a:pt x="9941" y="4304"/>
                    <a:pt x="10008" y="4170"/>
                    <a:pt x="10041" y="4003"/>
                  </a:cubicBezTo>
                  <a:cubicBezTo>
                    <a:pt x="9874" y="3937"/>
                    <a:pt x="9674" y="3870"/>
                    <a:pt x="9507" y="3803"/>
                  </a:cubicBezTo>
                  <a:cubicBezTo>
                    <a:pt x="9674" y="3803"/>
                    <a:pt x="9874" y="3770"/>
                    <a:pt x="10074" y="3770"/>
                  </a:cubicBezTo>
                  <a:cubicBezTo>
                    <a:pt x="10208" y="3170"/>
                    <a:pt x="10275" y="2602"/>
                    <a:pt x="10275" y="2035"/>
                  </a:cubicBezTo>
                  <a:cubicBezTo>
                    <a:pt x="10008" y="1969"/>
                    <a:pt x="9708" y="1902"/>
                    <a:pt x="9407" y="1902"/>
                  </a:cubicBezTo>
                  <a:cubicBezTo>
                    <a:pt x="9708" y="1802"/>
                    <a:pt x="10008" y="1668"/>
                    <a:pt x="10275" y="1568"/>
                  </a:cubicBezTo>
                  <a:cubicBezTo>
                    <a:pt x="10275" y="1368"/>
                    <a:pt x="10275" y="1168"/>
                    <a:pt x="10241" y="968"/>
                  </a:cubicBezTo>
                  <a:cubicBezTo>
                    <a:pt x="9674" y="835"/>
                    <a:pt x="9074" y="801"/>
                    <a:pt x="8507" y="801"/>
                  </a:cubicBezTo>
                  <a:cubicBezTo>
                    <a:pt x="9040" y="568"/>
                    <a:pt x="9574" y="468"/>
                    <a:pt x="10108" y="434"/>
                  </a:cubicBezTo>
                  <a:cubicBezTo>
                    <a:pt x="10074" y="301"/>
                    <a:pt x="10041" y="134"/>
                    <a:pt x="10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49"/>
            <p:cNvSpPr/>
            <p:nvPr/>
          </p:nvSpPr>
          <p:spPr>
            <a:xfrm>
              <a:off x="5560800" y="3953275"/>
              <a:ext cx="145125" cy="24200"/>
            </a:xfrm>
            <a:custGeom>
              <a:avLst/>
              <a:gdLst/>
              <a:ahLst/>
              <a:cxnLst/>
              <a:rect l="l" t="t" r="r" b="b"/>
              <a:pathLst>
                <a:path w="5805" h="968" fill="none" extrusionOk="0">
                  <a:moveTo>
                    <a:pt x="1" y="968"/>
                  </a:moveTo>
                  <a:cubicBezTo>
                    <a:pt x="1835" y="201"/>
                    <a:pt x="3904" y="0"/>
                    <a:pt x="5805" y="3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49"/>
            <p:cNvSpPr/>
            <p:nvPr/>
          </p:nvSpPr>
          <p:spPr>
            <a:xfrm>
              <a:off x="5633350" y="3932425"/>
              <a:ext cx="48400" cy="8375"/>
            </a:xfrm>
            <a:custGeom>
              <a:avLst/>
              <a:gdLst/>
              <a:ahLst/>
              <a:cxnLst/>
              <a:rect l="l" t="t" r="r" b="b"/>
              <a:pathLst>
                <a:path w="1936" h="335" fill="none" extrusionOk="0">
                  <a:moveTo>
                    <a:pt x="1" y="334"/>
                  </a:moveTo>
                  <a:cubicBezTo>
                    <a:pt x="601" y="101"/>
                    <a:pt x="1268" y="0"/>
                    <a:pt x="1936" y="3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49"/>
            <p:cNvSpPr/>
            <p:nvPr/>
          </p:nvSpPr>
          <p:spPr>
            <a:xfrm>
              <a:off x="5500775" y="3844025"/>
              <a:ext cx="149300" cy="145125"/>
            </a:xfrm>
            <a:custGeom>
              <a:avLst/>
              <a:gdLst/>
              <a:ahLst/>
              <a:cxnLst/>
              <a:rect l="l" t="t" r="r" b="b"/>
              <a:pathLst>
                <a:path w="5972" h="5805" fill="none" extrusionOk="0">
                  <a:moveTo>
                    <a:pt x="0" y="5805"/>
                  </a:moveTo>
                  <a:cubicBezTo>
                    <a:pt x="1201" y="3236"/>
                    <a:pt x="3369" y="1135"/>
                    <a:pt x="5971" y="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49"/>
            <p:cNvSpPr/>
            <p:nvPr/>
          </p:nvSpPr>
          <p:spPr>
            <a:xfrm>
              <a:off x="5492425" y="3755625"/>
              <a:ext cx="25050" cy="191000"/>
            </a:xfrm>
            <a:custGeom>
              <a:avLst/>
              <a:gdLst/>
              <a:ahLst/>
              <a:cxnLst/>
              <a:rect l="l" t="t" r="r" b="b"/>
              <a:pathLst>
                <a:path w="1002" h="7640" fill="none" extrusionOk="0">
                  <a:moveTo>
                    <a:pt x="1001" y="1"/>
                  </a:moveTo>
                  <a:cubicBezTo>
                    <a:pt x="334" y="2503"/>
                    <a:pt x="1" y="5071"/>
                    <a:pt x="1" y="764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49"/>
            <p:cNvSpPr/>
            <p:nvPr/>
          </p:nvSpPr>
          <p:spPr>
            <a:xfrm>
              <a:off x="5522450" y="3798150"/>
              <a:ext cx="8350" cy="42575"/>
            </a:xfrm>
            <a:custGeom>
              <a:avLst/>
              <a:gdLst/>
              <a:ahLst/>
              <a:cxnLst/>
              <a:rect l="l" t="t" r="r" b="b"/>
              <a:pathLst>
                <a:path w="334" h="1703" fill="none" extrusionOk="0">
                  <a:moveTo>
                    <a:pt x="334" y="1"/>
                  </a:moveTo>
                  <a:cubicBezTo>
                    <a:pt x="134" y="535"/>
                    <a:pt x="0" y="1135"/>
                    <a:pt x="34" y="1702"/>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49"/>
            <p:cNvSpPr/>
            <p:nvPr/>
          </p:nvSpPr>
          <p:spPr>
            <a:xfrm>
              <a:off x="5585825" y="3766475"/>
              <a:ext cx="23375" cy="49225"/>
            </a:xfrm>
            <a:custGeom>
              <a:avLst/>
              <a:gdLst/>
              <a:ahLst/>
              <a:cxnLst/>
              <a:rect l="l" t="t" r="r" b="b"/>
              <a:pathLst>
                <a:path w="935" h="1969" fill="none" extrusionOk="0">
                  <a:moveTo>
                    <a:pt x="935" y="0"/>
                  </a:moveTo>
                  <a:cubicBezTo>
                    <a:pt x="501" y="601"/>
                    <a:pt x="234" y="1268"/>
                    <a:pt x="1" y="19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49"/>
            <p:cNvSpPr/>
            <p:nvPr/>
          </p:nvSpPr>
          <p:spPr>
            <a:xfrm>
              <a:off x="5409875" y="3776475"/>
              <a:ext cx="60900" cy="106775"/>
            </a:xfrm>
            <a:custGeom>
              <a:avLst/>
              <a:gdLst/>
              <a:ahLst/>
              <a:cxnLst/>
              <a:rect l="l" t="t" r="r" b="b"/>
              <a:pathLst>
                <a:path w="2436" h="4271" fill="none" extrusionOk="0">
                  <a:moveTo>
                    <a:pt x="0" y="1"/>
                  </a:moveTo>
                  <a:cubicBezTo>
                    <a:pt x="1134" y="1202"/>
                    <a:pt x="1968" y="2703"/>
                    <a:pt x="2435" y="427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49"/>
            <p:cNvSpPr/>
            <p:nvPr/>
          </p:nvSpPr>
          <p:spPr>
            <a:xfrm>
              <a:off x="5327300" y="3861550"/>
              <a:ext cx="77600" cy="46725"/>
            </a:xfrm>
            <a:custGeom>
              <a:avLst/>
              <a:gdLst/>
              <a:ahLst/>
              <a:cxnLst/>
              <a:rect l="l" t="t" r="r" b="b"/>
              <a:pathLst>
                <a:path w="3104" h="1869" fill="none" extrusionOk="0">
                  <a:moveTo>
                    <a:pt x="1" y="0"/>
                  </a:moveTo>
                  <a:cubicBezTo>
                    <a:pt x="1135" y="434"/>
                    <a:pt x="2236" y="1034"/>
                    <a:pt x="3103" y="1868"/>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49"/>
            <p:cNvSpPr/>
            <p:nvPr/>
          </p:nvSpPr>
          <p:spPr>
            <a:xfrm>
              <a:off x="5402350" y="3877375"/>
              <a:ext cx="66750" cy="108450"/>
            </a:xfrm>
            <a:custGeom>
              <a:avLst/>
              <a:gdLst/>
              <a:ahLst/>
              <a:cxnLst/>
              <a:rect l="l" t="t" r="r" b="b"/>
              <a:pathLst>
                <a:path w="2670" h="4338" fill="none" extrusionOk="0">
                  <a:moveTo>
                    <a:pt x="1" y="1"/>
                  </a:moveTo>
                  <a:cubicBezTo>
                    <a:pt x="1168" y="1235"/>
                    <a:pt x="2102" y="2703"/>
                    <a:pt x="267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49"/>
            <p:cNvSpPr/>
            <p:nvPr/>
          </p:nvSpPr>
          <p:spPr>
            <a:xfrm>
              <a:off x="5535800" y="3462075"/>
              <a:ext cx="251850" cy="1567000"/>
            </a:xfrm>
            <a:custGeom>
              <a:avLst/>
              <a:gdLst/>
              <a:ahLst/>
              <a:cxnLst/>
              <a:rect l="l" t="t" r="r" b="b"/>
              <a:pathLst>
                <a:path w="10074" h="62680" fill="none" extrusionOk="0">
                  <a:moveTo>
                    <a:pt x="234" y="1"/>
                  </a:moveTo>
                  <a:cubicBezTo>
                    <a:pt x="10074" y="18114"/>
                    <a:pt x="10074" y="41030"/>
                    <a:pt x="0" y="62679"/>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49"/>
            <p:cNvSpPr/>
            <p:nvPr/>
          </p:nvSpPr>
          <p:spPr>
            <a:xfrm>
              <a:off x="5068800" y="2869175"/>
              <a:ext cx="479425" cy="622000"/>
            </a:xfrm>
            <a:custGeom>
              <a:avLst/>
              <a:gdLst/>
              <a:ahLst/>
              <a:cxnLst/>
              <a:rect l="l" t="t" r="r" b="b"/>
              <a:pathLst>
                <a:path w="19177" h="24880" extrusionOk="0">
                  <a:moveTo>
                    <a:pt x="9640" y="0"/>
                  </a:moveTo>
                  <a:cubicBezTo>
                    <a:pt x="9307" y="67"/>
                    <a:pt x="7439" y="400"/>
                    <a:pt x="7105" y="534"/>
                  </a:cubicBezTo>
                  <a:cubicBezTo>
                    <a:pt x="8106" y="1635"/>
                    <a:pt x="8940" y="2835"/>
                    <a:pt x="9640" y="4136"/>
                  </a:cubicBezTo>
                  <a:cubicBezTo>
                    <a:pt x="8439" y="3002"/>
                    <a:pt x="7172" y="1968"/>
                    <a:pt x="5904" y="1001"/>
                  </a:cubicBezTo>
                  <a:cubicBezTo>
                    <a:pt x="5437" y="1201"/>
                    <a:pt x="5004" y="1401"/>
                    <a:pt x="4570" y="1668"/>
                  </a:cubicBezTo>
                  <a:cubicBezTo>
                    <a:pt x="4970" y="2335"/>
                    <a:pt x="5337" y="3002"/>
                    <a:pt x="5738" y="3703"/>
                  </a:cubicBezTo>
                  <a:cubicBezTo>
                    <a:pt x="5104" y="3136"/>
                    <a:pt x="4437" y="2635"/>
                    <a:pt x="3769" y="2168"/>
                  </a:cubicBezTo>
                  <a:cubicBezTo>
                    <a:pt x="2735" y="2869"/>
                    <a:pt x="1768" y="3703"/>
                    <a:pt x="934" y="4670"/>
                  </a:cubicBezTo>
                  <a:cubicBezTo>
                    <a:pt x="1301" y="5037"/>
                    <a:pt x="1635" y="5471"/>
                    <a:pt x="2002" y="5871"/>
                  </a:cubicBezTo>
                  <a:cubicBezTo>
                    <a:pt x="1501" y="5571"/>
                    <a:pt x="1001" y="5371"/>
                    <a:pt x="500" y="5170"/>
                  </a:cubicBezTo>
                  <a:cubicBezTo>
                    <a:pt x="334" y="5337"/>
                    <a:pt x="167" y="5604"/>
                    <a:pt x="0" y="5838"/>
                  </a:cubicBezTo>
                  <a:cubicBezTo>
                    <a:pt x="5170" y="9373"/>
                    <a:pt x="16812" y="22383"/>
                    <a:pt x="18347" y="24551"/>
                  </a:cubicBezTo>
                  <a:cubicBezTo>
                    <a:pt x="18447" y="24684"/>
                    <a:pt x="18513" y="24818"/>
                    <a:pt x="18647" y="24851"/>
                  </a:cubicBezTo>
                  <a:cubicBezTo>
                    <a:pt x="18690" y="24871"/>
                    <a:pt x="18730" y="24880"/>
                    <a:pt x="18768" y="24880"/>
                  </a:cubicBezTo>
                  <a:cubicBezTo>
                    <a:pt x="19050" y="24880"/>
                    <a:pt x="19177" y="24371"/>
                    <a:pt x="19147" y="24017"/>
                  </a:cubicBezTo>
                  <a:cubicBezTo>
                    <a:pt x="18280" y="15645"/>
                    <a:pt x="15011" y="7372"/>
                    <a:pt x="96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49"/>
            <p:cNvSpPr/>
            <p:nvPr/>
          </p:nvSpPr>
          <p:spPr>
            <a:xfrm>
              <a:off x="4962875" y="2951725"/>
              <a:ext cx="585450" cy="539700"/>
            </a:xfrm>
            <a:custGeom>
              <a:avLst/>
              <a:gdLst/>
              <a:ahLst/>
              <a:cxnLst/>
              <a:rect l="l" t="t" r="r" b="b"/>
              <a:pathLst>
                <a:path w="23418" h="21588" extrusionOk="0">
                  <a:moveTo>
                    <a:pt x="7740" y="0"/>
                  </a:moveTo>
                  <a:cubicBezTo>
                    <a:pt x="7406" y="167"/>
                    <a:pt x="5738" y="1001"/>
                    <a:pt x="5471" y="1168"/>
                  </a:cubicBezTo>
                  <a:cubicBezTo>
                    <a:pt x="6706" y="1968"/>
                    <a:pt x="7840" y="2869"/>
                    <a:pt x="8840" y="3970"/>
                  </a:cubicBezTo>
                  <a:cubicBezTo>
                    <a:pt x="7373" y="3203"/>
                    <a:pt x="5872" y="2536"/>
                    <a:pt x="4371" y="1968"/>
                  </a:cubicBezTo>
                  <a:cubicBezTo>
                    <a:pt x="4004" y="2302"/>
                    <a:pt x="3637" y="2636"/>
                    <a:pt x="3303" y="2936"/>
                  </a:cubicBezTo>
                  <a:cubicBezTo>
                    <a:pt x="3870" y="3503"/>
                    <a:pt x="4404" y="4037"/>
                    <a:pt x="4971" y="4604"/>
                  </a:cubicBezTo>
                  <a:cubicBezTo>
                    <a:pt x="4204" y="4237"/>
                    <a:pt x="3470" y="3903"/>
                    <a:pt x="2669" y="3670"/>
                  </a:cubicBezTo>
                  <a:cubicBezTo>
                    <a:pt x="1835" y="4604"/>
                    <a:pt x="1168" y="5671"/>
                    <a:pt x="635" y="6839"/>
                  </a:cubicBezTo>
                  <a:lnTo>
                    <a:pt x="2002" y="7706"/>
                  </a:lnTo>
                  <a:cubicBezTo>
                    <a:pt x="1468" y="7572"/>
                    <a:pt x="901" y="7472"/>
                    <a:pt x="368" y="7406"/>
                  </a:cubicBezTo>
                  <a:cubicBezTo>
                    <a:pt x="201" y="7673"/>
                    <a:pt x="134" y="7906"/>
                    <a:pt x="1" y="8206"/>
                  </a:cubicBezTo>
                  <a:cubicBezTo>
                    <a:pt x="5905" y="10241"/>
                    <a:pt x="20582" y="19714"/>
                    <a:pt x="22650" y="21382"/>
                  </a:cubicBezTo>
                  <a:cubicBezTo>
                    <a:pt x="22750" y="21482"/>
                    <a:pt x="22884" y="21549"/>
                    <a:pt x="23017" y="21582"/>
                  </a:cubicBezTo>
                  <a:cubicBezTo>
                    <a:pt x="23038" y="21586"/>
                    <a:pt x="23058" y="21588"/>
                    <a:pt x="23076" y="21588"/>
                  </a:cubicBezTo>
                  <a:cubicBezTo>
                    <a:pt x="23417" y="21588"/>
                    <a:pt x="23409" y="21028"/>
                    <a:pt x="23251" y="20648"/>
                  </a:cubicBezTo>
                  <a:cubicBezTo>
                    <a:pt x="20182" y="12743"/>
                    <a:pt x="14878" y="5671"/>
                    <a:pt x="774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49"/>
            <p:cNvSpPr/>
            <p:nvPr/>
          </p:nvSpPr>
          <p:spPr>
            <a:xfrm>
              <a:off x="5380675" y="2846650"/>
              <a:ext cx="321925" cy="636925"/>
            </a:xfrm>
            <a:custGeom>
              <a:avLst/>
              <a:gdLst/>
              <a:ahLst/>
              <a:cxnLst/>
              <a:rect l="l" t="t" r="r" b="b"/>
              <a:pathLst>
                <a:path w="12877" h="25477" extrusionOk="0">
                  <a:moveTo>
                    <a:pt x="4637" y="0"/>
                  </a:moveTo>
                  <a:cubicBezTo>
                    <a:pt x="3970" y="1268"/>
                    <a:pt x="3403" y="2602"/>
                    <a:pt x="2969" y="4003"/>
                  </a:cubicBezTo>
                  <a:cubicBezTo>
                    <a:pt x="2836" y="2602"/>
                    <a:pt x="2903" y="1268"/>
                    <a:pt x="3203" y="0"/>
                  </a:cubicBezTo>
                  <a:lnTo>
                    <a:pt x="3203" y="0"/>
                  </a:lnTo>
                  <a:cubicBezTo>
                    <a:pt x="2803" y="34"/>
                    <a:pt x="2402" y="34"/>
                    <a:pt x="2035" y="67"/>
                  </a:cubicBezTo>
                  <a:cubicBezTo>
                    <a:pt x="1" y="7673"/>
                    <a:pt x="1735" y="17046"/>
                    <a:pt x="5838" y="24785"/>
                  </a:cubicBezTo>
                  <a:cubicBezTo>
                    <a:pt x="5996" y="25100"/>
                    <a:pt x="6339" y="25477"/>
                    <a:pt x="6608" y="25477"/>
                  </a:cubicBezTo>
                  <a:cubicBezTo>
                    <a:pt x="6681" y="25477"/>
                    <a:pt x="6749" y="25449"/>
                    <a:pt x="6806" y="25385"/>
                  </a:cubicBezTo>
                  <a:cubicBezTo>
                    <a:pt x="6872" y="25285"/>
                    <a:pt x="6939" y="25118"/>
                    <a:pt x="6939" y="25018"/>
                  </a:cubicBezTo>
                  <a:cubicBezTo>
                    <a:pt x="7072" y="22583"/>
                    <a:pt x="6572" y="20081"/>
                    <a:pt x="6705" y="17680"/>
                  </a:cubicBezTo>
                  <a:cubicBezTo>
                    <a:pt x="6839" y="15511"/>
                    <a:pt x="7206" y="13410"/>
                    <a:pt x="7806" y="11409"/>
                  </a:cubicBezTo>
                  <a:cubicBezTo>
                    <a:pt x="8840" y="8006"/>
                    <a:pt x="10608" y="4904"/>
                    <a:pt x="12877" y="2435"/>
                  </a:cubicBezTo>
                  <a:cubicBezTo>
                    <a:pt x="12610" y="2269"/>
                    <a:pt x="12309" y="2102"/>
                    <a:pt x="12009" y="1902"/>
                  </a:cubicBezTo>
                  <a:cubicBezTo>
                    <a:pt x="11642" y="2235"/>
                    <a:pt x="11342" y="2602"/>
                    <a:pt x="11042" y="3036"/>
                  </a:cubicBezTo>
                  <a:cubicBezTo>
                    <a:pt x="11142" y="2569"/>
                    <a:pt x="11209" y="2069"/>
                    <a:pt x="11342" y="1602"/>
                  </a:cubicBezTo>
                  <a:cubicBezTo>
                    <a:pt x="10008" y="1034"/>
                    <a:pt x="8674" y="601"/>
                    <a:pt x="7306" y="334"/>
                  </a:cubicBezTo>
                  <a:cubicBezTo>
                    <a:pt x="6906" y="934"/>
                    <a:pt x="6639" y="1602"/>
                    <a:pt x="6372" y="2335"/>
                  </a:cubicBezTo>
                  <a:cubicBezTo>
                    <a:pt x="6305" y="1602"/>
                    <a:pt x="6238" y="868"/>
                    <a:pt x="6238" y="167"/>
                  </a:cubicBezTo>
                  <a:cubicBezTo>
                    <a:pt x="5705" y="67"/>
                    <a:pt x="5171" y="34"/>
                    <a:pt x="463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49"/>
            <p:cNvSpPr/>
            <p:nvPr/>
          </p:nvSpPr>
          <p:spPr>
            <a:xfrm>
              <a:off x="5548300" y="3004250"/>
              <a:ext cx="407825" cy="475375"/>
            </a:xfrm>
            <a:custGeom>
              <a:avLst/>
              <a:gdLst/>
              <a:ahLst/>
              <a:cxnLst/>
              <a:rect l="l" t="t" r="r" b="b"/>
              <a:pathLst>
                <a:path w="16313" h="19015" extrusionOk="0">
                  <a:moveTo>
                    <a:pt x="11142" y="1"/>
                  </a:moveTo>
                  <a:cubicBezTo>
                    <a:pt x="5805" y="3603"/>
                    <a:pt x="1802" y="10608"/>
                    <a:pt x="101" y="18080"/>
                  </a:cubicBezTo>
                  <a:cubicBezTo>
                    <a:pt x="0" y="18447"/>
                    <a:pt x="67" y="19014"/>
                    <a:pt x="334" y="19014"/>
                  </a:cubicBezTo>
                  <a:cubicBezTo>
                    <a:pt x="434" y="19014"/>
                    <a:pt x="501" y="18948"/>
                    <a:pt x="601" y="18848"/>
                  </a:cubicBezTo>
                  <a:cubicBezTo>
                    <a:pt x="2002" y="17447"/>
                    <a:pt x="3069" y="15512"/>
                    <a:pt x="4437" y="14078"/>
                  </a:cubicBezTo>
                  <a:cubicBezTo>
                    <a:pt x="5638" y="12743"/>
                    <a:pt x="7005" y="11643"/>
                    <a:pt x="8440" y="10742"/>
                  </a:cubicBezTo>
                  <a:cubicBezTo>
                    <a:pt x="10908" y="9174"/>
                    <a:pt x="13610" y="8307"/>
                    <a:pt x="16312" y="8140"/>
                  </a:cubicBezTo>
                  <a:cubicBezTo>
                    <a:pt x="16245" y="7873"/>
                    <a:pt x="16112" y="7606"/>
                    <a:pt x="16045" y="7339"/>
                  </a:cubicBezTo>
                  <a:cubicBezTo>
                    <a:pt x="15678" y="7339"/>
                    <a:pt x="15278" y="7406"/>
                    <a:pt x="14878" y="7473"/>
                  </a:cubicBezTo>
                  <a:cubicBezTo>
                    <a:pt x="15211" y="7173"/>
                    <a:pt x="15512" y="6973"/>
                    <a:pt x="15845" y="6739"/>
                  </a:cubicBezTo>
                  <a:cubicBezTo>
                    <a:pt x="15345" y="5572"/>
                    <a:pt x="14778" y="4437"/>
                    <a:pt x="14111" y="3437"/>
                  </a:cubicBezTo>
                  <a:cubicBezTo>
                    <a:pt x="13577" y="3603"/>
                    <a:pt x="13010" y="3837"/>
                    <a:pt x="12476" y="4137"/>
                  </a:cubicBezTo>
                  <a:cubicBezTo>
                    <a:pt x="12810" y="3637"/>
                    <a:pt x="13177" y="3136"/>
                    <a:pt x="13577" y="2669"/>
                  </a:cubicBezTo>
                  <a:cubicBezTo>
                    <a:pt x="13277" y="2303"/>
                    <a:pt x="12976" y="1936"/>
                    <a:pt x="12676" y="1602"/>
                  </a:cubicBezTo>
                  <a:cubicBezTo>
                    <a:pt x="11642" y="1969"/>
                    <a:pt x="10541" y="2503"/>
                    <a:pt x="9541" y="3103"/>
                  </a:cubicBezTo>
                  <a:cubicBezTo>
                    <a:pt x="10241" y="2136"/>
                    <a:pt x="10975" y="1302"/>
                    <a:pt x="11842" y="668"/>
                  </a:cubicBezTo>
                  <a:cubicBezTo>
                    <a:pt x="11642" y="435"/>
                    <a:pt x="11409" y="234"/>
                    <a:pt x="1114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49"/>
            <p:cNvSpPr/>
            <p:nvPr/>
          </p:nvSpPr>
          <p:spPr>
            <a:xfrm>
              <a:off x="4910350" y="3209400"/>
              <a:ext cx="647150" cy="270650"/>
            </a:xfrm>
            <a:custGeom>
              <a:avLst/>
              <a:gdLst/>
              <a:ahLst/>
              <a:cxnLst/>
              <a:rect l="l" t="t" r="r" b="b"/>
              <a:pathLst>
                <a:path w="25886" h="10826" extrusionOk="0">
                  <a:moveTo>
                    <a:pt x="1268" y="1"/>
                  </a:moveTo>
                  <a:cubicBezTo>
                    <a:pt x="1134" y="334"/>
                    <a:pt x="1001" y="668"/>
                    <a:pt x="868" y="1035"/>
                  </a:cubicBezTo>
                  <a:cubicBezTo>
                    <a:pt x="2269" y="1102"/>
                    <a:pt x="3636" y="1368"/>
                    <a:pt x="5004" y="1802"/>
                  </a:cubicBezTo>
                  <a:cubicBezTo>
                    <a:pt x="3469" y="1902"/>
                    <a:pt x="1968" y="2069"/>
                    <a:pt x="501" y="2302"/>
                  </a:cubicBezTo>
                  <a:cubicBezTo>
                    <a:pt x="367" y="2803"/>
                    <a:pt x="300" y="3303"/>
                    <a:pt x="200" y="3870"/>
                  </a:cubicBezTo>
                  <a:cubicBezTo>
                    <a:pt x="968" y="4070"/>
                    <a:pt x="1668" y="4270"/>
                    <a:pt x="2369" y="4537"/>
                  </a:cubicBezTo>
                  <a:cubicBezTo>
                    <a:pt x="1601" y="4571"/>
                    <a:pt x="834" y="4704"/>
                    <a:pt x="100" y="4871"/>
                  </a:cubicBezTo>
                  <a:cubicBezTo>
                    <a:pt x="0" y="6205"/>
                    <a:pt x="34" y="7539"/>
                    <a:pt x="267" y="8907"/>
                  </a:cubicBezTo>
                  <a:cubicBezTo>
                    <a:pt x="767" y="8907"/>
                    <a:pt x="1268" y="8940"/>
                    <a:pt x="1802" y="8974"/>
                  </a:cubicBezTo>
                  <a:cubicBezTo>
                    <a:pt x="1301" y="9141"/>
                    <a:pt x="834" y="9374"/>
                    <a:pt x="367" y="9574"/>
                  </a:cubicBezTo>
                  <a:cubicBezTo>
                    <a:pt x="467" y="9941"/>
                    <a:pt x="567" y="10241"/>
                    <a:pt x="634" y="10542"/>
                  </a:cubicBezTo>
                  <a:cubicBezTo>
                    <a:pt x="3770" y="9041"/>
                    <a:pt x="7406" y="8207"/>
                    <a:pt x="11142" y="8107"/>
                  </a:cubicBezTo>
                  <a:cubicBezTo>
                    <a:pt x="11296" y="8104"/>
                    <a:pt x="11450" y="8103"/>
                    <a:pt x="11605" y="8103"/>
                  </a:cubicBezTo>
                  <a:cubicBezTo>
                    <a:pt x="13632" y="8103"/>
                    <a:pt x="15735" y="8307"/>
                    <a:pt x="17780" y="8740"/>
                  </a:cubicBezTo>
                  <a:cubicBezTo>
                    <a:pt x="20281" y="9241"/>
                    <a:pt x="22650" y="10341"/>
                    <a:pt x="25152" y="10775"/>
                  </a:cubicBezTo>
                  <a:cubicBezTo>
                    <a:pt x="25218" y="10808"/>
                    <a:pt x="25293" y="10825"/>
                    <a:pt x="25364" y="10825"/>
                  </a:cubicBezTo>
                  <a:cubicBezTo>
                    <a:pt x="25435" y="10825"/>
                    <a:pt x="25502" y="10808"/>
                    <a:pt x="25552" y="10775"/>
                  </a:cubicBezTo>
                  <a:cubicBezTo>
                    <a:pt x="25885" y="10608"/>
                    <a:pt x="25552" y="10041"/>
                    <a:pt x="25218" y="9741"/>
                  </a:cubicBezTo>
                  <a:cubicBezTo>
                    <a:pt x="18513" y="4037"/>
                    <a:pt x="9540" y="34"/>
                    <a:pt x="1268"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49"/>
            <p:cNvSpPr/>
            <p:nvPr/>
          </p:nvSpPr>
          <p:spPr>
            <a:xfrm>
              <a:off x="4967875" y="3434775"/>
              <a:ext cx="577125" cy="260000"/>
            </a:xfrm>
            <a:custGeom>
              <a:avLst/>
              <a:gdLst/>
              <a:ahLst/>
              <a:cxnLst/>
              <a:rect l="l" t="t" r="r" b="b"/>
              <a:pathLst>
                <a:path w="23085" h="10400" extrusionOk="0">
                  <a:moveTo>
                    <a:pt x="11714" y="0"/>
                  </a:moveTo>
                  <a:cubicBezTo>
                    <a:pt x="7419" y="0"/>
                    <a:pt x="3330" y="725"/>
                    <a:pt x="1" y="2260"/>
                  </a:cubicBezTo>
                  <a:cubicBezTo>
                    <a:pt x="101" y="2561"/>
                    <a:pt x="168" y="2894"/>
                    <a:pt x="268" y="3194"/>
                  </a:cubicBezTo>
                  <a:cubicBezTo>
                    <a:pt x="1302" y="2761"/>
                    <a:pt x="2436" y="2494"/>
                    <a:pt x="3637" y="2361"/>
                  </a:cubicBezTo>
                  <a:lnTo>
                    <a:pt x="3637" y="2361"/>
                  </a:lnTo>
                  <a:cubicBezTo>
                    <a:pt x="2536" y="2928"/>
                    <a:pt x="1535" y="3561"/>
                    <a:pt x="635" y="4262"/>
                  </a:cubicBezTo>
                  <a:cubicBezTo>
                    <a:pt x="801" y="4696"/>
                    <a:pt x="1002" y="5096"/>
                    <a:pt x="1202" y="5529"/>
                  </a:cubicBezTo>
                  <a:cubicBezTo>
                    <a:pt x="1836" y="5429"/>
                    <a:pt x="2469" y="5363"/>
                    <a:pt x="3136" y="5263"/>
                  </a:cubicBezTo>
                  <a:lnTo>
                    <a:pt x="3136" y="5263"/>
                  </a:lnTo>
                  <a:cubicBezTo>
                    <a:pt x="2603" y="5563"/>
                    <a:pt x="2102" y="5896"/>
                    <a:pt x="1635" y="6330"/>
                  </a:cubicBezTo>
                  <a:cubicBezTo>
                    <a:pt x="2202" y="7364"/>
                    <a:pt x="2970" y="8365"/>
                    <a:pt x="3804" y="9266"/>
                  </a:cubicBezTo>
                  <a:cubicBezTo>
                    <a:pt x="4171" y="9099"/>
                    <a:pt x="4537" y="8999"/>
                    <a:pt x="4971" y="8832"/>
                  </a:cubicBezTo>
                  <a:lnTo>
                    <a:pt x="4971" y="8832"/>
                  </a:lnTo>
                  <a:cubicBezTo>
                    <a:pt x="4704" y="9099"/>
                    <a:pt x="4471" y="9399"/>
                    <a:pt x="4271" y="9733"/>
                  </a:cubicBezTo>
                  <a:cubicBezTo>
                    <a:pt x="4437" y="9999"/>
                    <a:pt x="4638" y="10200"/>
                    <a:pt x="4838" y="10400"/>
                  </a:cubicBezTo>
                  <a:cubicBezTo>
                    <a:pt x="6339" y="8198"/>
                    <a:pt x="8540" y="6363"/>
                    <a:pt x="11209" y="4996"/>
                  </a:cubicBezTo>
                  <a:cubicBezTo>
                    <a:pt x="12777" y="4195"/>
                    <a:pt x="14478" y="3561"/>
                    <a:pt x="16313" y="3161"/>
                  </a:cubicBezTo>
                  <a:cubicBezTo>
                    <a:pt x="18347" y="2694"/>
                    <a:pt x="20649" y="2661"/>
                    <a:pt x="22650" y="2160"/>
                  </a:cubicBezTo>
                  <a:cubicBezTo>
                    <a:pt x="22784" y="2094"/>
                    <a:pt x="22884" y="2094"/>
                    <a:pt x="22951" y="2027"/>
                  </a:cubicBezTo>
                  <a:cubicBezTo>
                    <a:pt x="23084" y="1760"/>
                    <a:pt x="22550" y="1493"/>
                    <a:pt x="22183" y="1360"/>
                  </a:cubicBezTo>
                  <a:cubicBezTo>
                    <a:pt x="18751" y="468"/>
                    <a:pt x="15166" y="0"/>
                    <a:pt x="1171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49"/>
            <p:cNvSpPr/>
            <p:nvPr/>
          </p:nvSpPr>
          <p:spPr>
            <a:xfrm>
              <a:off x="5184700" y="2636500"/>
              <a:ext cx="321100" cy="700525"/>
            </a:xfrm>
            <a:custGeom>
              <a:avLst/>
              <a:gdLst/>
              <a:ahLst/>
              <a:cxnLst/>
              <a:rect l="l" t="t" r="r" b="b"/>
              <a:pathLst>
                <a:path w="12844" h="28021" extrusionOk="0">
                  <a:moveTo>
                    <a:pt x="534" y="0"/>
                  </a:moveTo>
                  <a:lnTo>
                    <a:pt x="534" y="0"/>
                  </a:lnTo>
                  <a:cubicBezTo>
                    <a:pt x="1" y="8807"/>
                    <a:pt x="5305" y="21115"/>
                    <a:pt x="12610" y="28020"/>
                  </a:cubicBezTo>
                  <a:lnTo>
                    <a:pt x="12843" y="27787"/>
                  </a:lnTo>
                  <a:cubicBezTo>
                    <a:pt x="5605" y="20949"/>
                    <a:pt x="368" y="8773"/>
                    <a:pt x="935" y="67"/>
                  </a:cubicBezTo>
                  <a:lnTo>
                    <a:pt x="534"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49"/>
            <p:cNvSpPr/>
            <p:nvPr/>
          </p:nvSpPr>
          <p:spPr>
            <a:xfrm>
              <a:off x="5171375" y="2608450"/>
              <a:ext cx="70075" cy="36950"/>
            </a:xfrm>
            <a:custGeom>
              <a:avLst/>
              <a:gdLst/>
              <a:ahLst/>
              <a:cxnLst/>
              <a:rect l="l" t="t" r="r" b="b"/>
              <a:pathLst>
                <a:path w="2803" h="1478" extrusionOk="0">
                  <a:moveTo>
                    <a:pt x="1061" y="0"/>
                  </a:moveTo>
                  <a:cubicBezTo>
                    <a:pt x="466" y="0"/>
                    <a:pt x="0" y="246"/>
                    <a:pt x="0" y="589"/>
                  </a:cubicBezTo>
                  <a:cubicBezTo>
                    <a:pt x="0" y="1022"/>
                    <a:pt x="634" y="1389"/>
                    <a:pt x="1401" y="1456"/>
                  </a:cubicBezTo>
                  <a:cubicBezTo>
                    <a:pt x="1511" y="1470"/>
                    <a:pt x="1618" y="1477"/>
                    <a:pt x="1720" y="1477"/>
                  </a:cubicBezTo>
                  <a:cubicBezTo>
                    <a:pt x="2336" y="1477"/>
                    <a:pt x="2802" y="1232"/>
                    <a:pt x="2802" y="889"/>
                  </a:cubicBezTo>
                  <a:cubicBezTo>
                    <a:pt x="2802" y="522"/>
                    <a:pt x="2168" y="88"/>
                    <a:pt x="1368" y="22"/>
                  </a:cubicBezTo>
                  <a:cubicBezTo>
                    <a:pt x="1263" y="7"/>
                    <a:pt x="1160" y="0"/>
                    <a:pt x="10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49"/>
            <p:cNvSpPr/>
            <p:nvPr/>
          </p:nvSpPr>
          <p:spPr>
            <a:xfrm>
              <a:off x="5105475" y="2744075"/>
              <a:ext cx="391975" cy="608800"/>
            </a:xfrm>
            <a:custGeom>
              <a:avLst/>
              <a:gdLst/>
              <a:ahLst/>
              <a:cxnLst/>
              <a:rect l="l" t="t" r="r" b="b"/>
              <a:pathLst>
                <a:path w="15679" h="24352" extrusionOk="0">
                  <a:moveTo>
                    <a:pt x="368" y="0"/>
                  </a:moveTo>
                  <a:lnTo>
                    <a:pt x="1" y="134"/>
                  </a:lnTo>
                  <a:cubicBezTo>
                    <a:pt x="2469" y="7773"/>
                    <a:pt x="7473" y="15678"/>
                    <a:pt x="15378" y="24351"/>
                  </a:cubicBezTo>
                  <a:lnTo>
                    <a:pt x="15679" y="24051"/>
                  </a:lnTo>
                  <a:cubicBezTo>
                    <a:pt x="7840" y="15411"/>
                    <a:pt x="2803" y="7539"/>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49"/>
            <p:cNvSpPr/>
            <p:nvPr/>
          </p:nvSpPr>
          <p:spPr>
            <a:xfrm>
              <a:off x="5072125" y="2716625"/>
              <a:ext cx="73400" cy="39900"/>
            </a:xfrm>
            <a:custGeom>
              <a:avLst/>
              <a:gdLst/>
              <a:ahLst/>
              <a:cxnLst/>
              <a:rect l="l" t="t" r="r" b="b"/>
              <a:pathLst>
                <a:path w="2936" h="1596" extrusionOk="0">
                  <a:moveTo>
                    <a:pt x="1773" y="0"/>
                  </a:moveTo>
                  <a:cubicBezTo>
                    <a:pt x="1594" y="0"/>
                    <a:pt x="1401" y="21"/>
                    <a:pt x="1201" y="64"/>
                  </a:cubicBezTo>
                  <a:cubicBezTo>
                    <a:pt x="468" y="231"/>
                    <a:pt x="1" y="698"/>
                    <a:pt x="134" y="1098"/>
                  </a:cubicBezTo>
                  <a:cubicBezTo>
                    <a:pt x="258" y="1421"/>
                    <a:pt x="677" y="1596"/>
                    <a:pt x="1172" y="1596"/>
                  </a:cubicBezTo>
                  <a:cubicBezTo>
                    <a:pt x="1342" y="1596"/>
                    <a:pt x="1522" y="1575"/>
                    <a:pt x="1702" y="1532"/>
                  </a:cubicBezTo>
                  <a:cubicBezTo>
                    <a:pt x="2469" y="1365"/>
                    <a:pt x="2936" y="898"/>
                    <a:pt x="2803" y="465"/>
                  </a:cubicBezTo>
                  <a:cubicBezTo>
                    <a:pt x="2679" y="168"/>
                    <a:pt x="2282" y="0"/>
                    <a:pt x="177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49"/>
            <p:cNvSpPr/>
            <p:nvPr/>
          </p:nvSpPr>
          <p:spPr>
            <a:xfrm>
              <a:off x="5310625" y="2681525"/>
              <a:ext cx="196000" cy="654675"/>
            </a:xfrm>
            <a:custGeom>
              <a:avLst/>
              <a:gdLst/>
              <a:ahLst/>
              <a:cxnLst/>
              <a:rect l="l" t="t" r="r" b="b"/>
              <a:pathLst>
                <a:path w="7840" h="26187" extrusionOk="0">
                  <a:moveTo>
                    <a:pt x="2502" y="1"/>
                  </a:moveTo>
                  <a:lnTo>
                    <a:pt x="2502" y="1"/>
                  </a:lnTo>
                  <a:cubicBezTo>
                    <a:pt x="1" y="8874"/>
                    <a:pt x="1835" y="18414"/>
                    <a:pt x="7573" y="26186"/>
                  </a:cubicBezTo>
                  <a:lnTo>
                    <a:pt x="7840" y="25986"/>
                  </a:lnTo>
                  <a:cubicBezTo>
                    <a:pt x="2202" y="18314"/>
                    <a:pt x="434" y="8874"/>
                    <a:pt x="2869" y="134"/>
                  </a:cubicBezTo>
                  <a:lnTo>
                    <a:pt x="2502"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49"/>
            <p:cNvSpPr/>
            <p:nvPr/>
          </p:nvSpPr>
          <p:spPr>
            <a:xfrm>
              <a:off x="5347325" y="2654650"/>
              <a:ext cx="71750" cy="40175"/>
            </a:xfrm>
            <a:custGeom>
              <a:avLst/>
              <a:gdLst/>
              <a:ahLst/>
              <a:cxnLst/>
              <a:rect l="l" t="t" r="r" b="b"/>
              <a:pathLst>
                <a:path w="2870" h="1607" extrusionOk="0">
                  <a:moveTo>
                    <a:pt x="873" y="1"/>
                  </a:moveTo>
                  <a:cubicBezTo>
                    <a:pt x="435" y="1"/>
                    <a:pt x="102" y="158"/>
                    <a:pt x="34" y="408"/>
                  </a:cubicBezTo>
                  <a:cubicBezTo>
                    <a:pt x="0" y="775"/>
                    <a:pt x="534" y="1276"/>
                    <a:pt x="1301" y="1476"/>
                  </a:cubicBezTo>
                  <a:cubicBezTo>
                    <a:pt x="1550" y="1566"/>
                    <a:pt x="1791" y="1607"/>
                    <a:pt x="2004" y="1607"/>
                  </a:cubicBezTo>
                  <a:cubicBezTo>
                    <a:pt x="2422" y="1607"/>
                    <a:pt x="2736" y="1452"/>
                    <a:pt x="2802" y="1209"/>
                  </a:cubicBezTo>
                  <a:cubicBezTo>
                    <a:pt x="2869" y="775"/>
                    <a:pt x="2302" y="275"/>
                    <a:pt x="1535" y="108"/>
                  </a:cubicBezTo>
                  <a:cubicBezTo>
                    <a:pt x="1302" y="34"/>
                    <a:pt x="1077" y="1"/>
                    <a:pt x="87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49"/>
            <p:cNvSpPr/>
            <p:nvPr/>
          </p:nvSpPr>
          <p:spPr>
            <a:xfrm>
              <a:off x="4884500" y="3013425"/>
              <a:ext cx="538725" cy="372800"/>
            </a:xfrm>
            <a:custGeom>
              <a:avLst/>
              <a:gdLst/>
              <a:ahLst/>
              <a:cxnLst/>
              <a:rect l="l" t="t" r="r" b="b"/>
              <a:pathLst>
                <a:path w="21549" h="14912" extrusionOk="0">
                  <a:moveTo>
                    <a:pt x="100" y="1"/>
                  </a:moveTo>
                  <a:lnTo>
                    <a:pt x="0" y="368"/>
                  </a:lnTo>
                  <a:cubicBezTo>
                    <a:pt x="9307" y="2036"/>
                    <a:pt x="16278" y="6839"/>
                    <a:pt x="21215" y="14911"/>
                  </a:cubicBezTo>
                  <a:lnTo>
                    <a:pt x="21549" y="14745"/>
                  </a:lnTo>
                  <a:cubicBezTo>
                    <a:pt x="16512" y="6539"/>
                    <a:pt x="9507" y="1702"/>
                    <a:pt x="10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49"/>
            <p:cNvSpPr/>
            <p:nvPr/>
          </p:nvSpPr>
          <p:spPr>
            <a:xfrm>
              <a:off x="4854475" y="2982425"/>
              <a:ext cx="41725" cy="68700"/>
            </a:xfrm>
            <a:custGeom>
              <a:avLst/>
              <a:gdLst/>
              <a:ahLst/>
              <a:cxnLst/>
              <a:rect l="l" t="t" r="r" b="b"/>
              <a:pathLst>
                <a:path w="1669" h="2748" extrusionOk="0">
                  <a:moveTo>
                    <a:pt x="962" y="1"/>
                  </a:moveTo>
                  <a:cubicBezTo>
                    <a:pt x="584" y="1"/>
                    <a:pt x="196" y="484"/>
                    <a:pt x="134" y="1174"/>
                  </a:cubicBezTo>
                  <a:cubicBezTo>
                    <a:pt x="0" y="1941"/>
                    <a:pt x="234" y="2608"/>
                    <a:pt x="667" y="2742"/>
                  </a:cubicBezTo>
                  <a:cubicBezTo>
                    <a:pt x="691" y="2746"/>
                    <a:pt x="716" y="2748"/>
                    <a:pt x="740" y="2748"/>
                  </a:cubicBezTo>
                  <a:cubicBezTo>
                    <a:pt x="1118" y="2748"/>
                    <a:pt x="1505" y="2264"/>
                    <a:pt x="1568" y="1574"/>
                  </a:cubicBezTo>
                  <a:cubicBezTo>
                    <a:pt x="1668" y="807"/>
                    <a:pt x="1468" y="140"/>
                    <a:pt x="1034" y="7"/>
                  </a:cubicBezTo>
                  <a:cubicBezTo>
                    <a:pt x="1010" y="3"/>
                    <a:pt x="986" y="1"/>
                    <a:pt x="96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49"/>
            <p:cNvSpPr/>
            <p:nvPr/>
          </p:nvSpPr>
          <p:spPr>
            <a:xfrm>
              <a:off x="5280600" y="2794950"/>
              <a:ext cx="226025" cy="541250"/>
            </a:xfrm>
            <a:custGeom>
              <a:avLst/>
              <a:gdLst/>
              <a:ahLst/>
              <a:cxnLst/>
              <a:rect l="l" t="t" r="r" b="b"/>
              <a:pathLst>
                <a:path w="9041" h="21650" extrusionOk="0">
                  <a:moveTo>
                    <a:pt x="368" y="0"/>
                  </a:moveTo>
                  <a:lnTo>
                    <a:pt x="1" y="34"/>
                  </a:lnTo>
                  <a:cubicBezTo>
                    <a:pt x="668" y="7406"/>
                    <a:pt x="2369" y="13577"/>
                    <a:pt x="8774" y="21649"/>
                  </a:cubicBezTo>
                  <a:lnTo>
                    <a:pt x="9041" y="21382"/>
                  </a:lnTo>
                  <a:cubicBezTo>
                    <a:pt x="2736" y="13376"/>
                    <a:pt x="1068" y="7272"/>
                    <a:pt x="36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49"/>
            <p:cNvSpPr/>
            <p:nvPr/>
          </p:nvSpPr>
          <p:spPr>
            <a:xfrm>
              <a:off x="5251475" y="2769025"/>
              <a:ext cx="71650" cy="36850"/>
            </a:xfrm>
            <a:custGeom>
              <a:avLst/>
              <a:gdLst/>
              <a:ahLst/>
              <a:cxnLst/>
              <a:rect l="l" t="t" r="r" b="b"/>
              <a:pathLst>
                <a:path w="2866" h="1474" extrusionOk="0">
                  <a:moveTo>
                    <a:pt x="1243" y="0"/>
                  </a:moveTo>
                  <a:cubicBezTo>
                    <a:pt x="563" y="0"/>
                    <a:pt x="0" y="261"/>
                    <a:pt x="32" y="670"/>
                  </a:cubicBezTo>
                  <a:cubicBezTo>
                    <a:pt x="98" y="1071"/>
                    <a:pt x="699" y="1437"/>
                    <a:pt x="1499" y="1471"/>
                  </a:cubicBezTo>
                  <a:cubicBezTo>
                    <a:pt x="1538" y="1473"/>
                    <a:pt x="1577" y="1473"/>
                    <a:pt x="1615" y="1473"/>
                  </a:cubicBezTo>
                  <a:cubicBezTo>
                    <a:pt x="2326" y="1473"/>
                    <a:pt x="2865" y="1184"/>
                    <a:pt x="2834" y="804"/>
                  </a:cubicBezTo>
                  <a:cubicBezTo>
                    <a:pt x="2800" y="370"/>
                    <a:pt x="2167" y="3"/>
                    <a:pt x="1366" y="3"/>
                  </a:cubicBezTo>
                  <a:cubicBezTo>
                    <a:pt x="1325" y="1"/>
                    <a:pt x="1284" y="0"/>
                    <a:pt x="12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49"/>
            <p:cNvSpPr/>
            <p:nvPr/>
          </p:nvSpPr>
          <p:spPr>
            <a:xfrm>
              <a:off x="4992900" y="2956725"/>
              <a:ext cx="430325" cy="428675"/>
            </a:xfrm>
            <a:custGeom>
              <a:avLst/>
              <a:gdLst/>
              <a:ahLst/>
              <a:cxnLst/>
              <a:rect l="l" t="t" r="r" b="b"/>
              <a:pathLst>
                <a:path w="17213" h="17147" extrusionOk="0">
                  <a:moveTo>
                    <a:pt x="167" y="1"/>
                  </a:moveTo>
                  <a:lnTo>
                    <a:pt x="1" y="334"/>
                  </a:lnTo>
                  <a:cubicBezTo>
                    <a:pt x="8974" y="4504"/>
                    <a:pt x="14044" y="8240"/>
                    <a:pt x="16846" y="17146"/>
                  </a:cubicBezTo>
                  <a:lnTo>
                    <a:pt x="17213" y="17046"/>
                  </a:lnTo>
                  <a:cubicBezTo>
                    <a:pt x="14344" y="8006"/>
                    <a:pt x="9207" y="4204"/>
                    <a:pt x="16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49"/>
            <p:cNvSpPr/>
            <p:nvPr/>
          </p:nvSpPr>
          <p:spPr>
            <a:xfrm>
              <a:off x="4962050" y="2925025"/>
              <a:ext cx="47550" cy="63425"/>
            </a:xfrm>
            <a:custGeom>
              <a:avLst/>
              <a:gdLst/>
              <a:ahLst/>
              <a:cxnLst/>
              <a:rect l="l" t="t" r="r" b="b"/>
              <a:pathLst>
                <a:path w="1902" h="2537" extrusionOk="0">
                  <a:moveTo>
                    <a:pt x="1254" y="1"/>
                  </a:moveTo>
                  <a:cubicBezTo>
                    <a:pt x="902" y="1"/>
                    <a:pt x="509" y="365"/>
                    <a:pt x="267" y="902"/>
                  </a:cubicBezTo>
                  <a:cubicBezTo>
                    <a:pt x="0" y="1569"/>
                    <a:pt x="34" y="2269"/>
                    <a:pt x="401" y="2469"/>
                  </a:cubicBezTo>
                  <a:cubicBezTo>
                    <a:pt x="472" y="2515"/>
                    <a:pt x="552" y="2536"/>
                    <a:pt x="635" y="2536"/>
                  </a:cubicBezTo>
                  <a:cubicBezTo>
                    <a:pt x="978" y="2536"/>
                    <a:pt x="1387" y="2172"/>
                    <a:pt x="1602" y="1635"/>
                  </a:cubicBezTo>
                  <a:cubicBezTo>
                    <a:pt x="1902" y="968"/>
                    <a:pt x="1868" y="268"/>
                    <a:pt x="1501" y="68"/>
                  </a:cubicBezTo>
                  <a:cubicBezTo>
                    <a:pt x="1423" y="22"/>
                    <a:pt x="1340" y="1"/>
                    <a:pt x="125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49"/>
            <p:cNvSpPr/>
            <p:nvPr/>
          </p:nvSpPr>
          <p:spPr>
            <a:xfrm>
              <a:off x="5179700" y="3019275"/>
              <a:ext cx="376975" cy="475950"/>
            </a:xfrm>
            <a:custGeom>
              <a:avLst/>
              <a:gdLst/>
              <a:ahLst/>
              <a:cxnLst/>
              <a:rect l="l" t="t" r="r" b="b"/>
              <a:pathLst>
                <a:path w="15079" h="19038" extrusionOk="0">
                  <a:moveTo>
                    <a:pt x="7706" y="0"/>
                  </a:moveTo>
                  <a:cubicBezTo>
                    <a:pt x="7406" y="100"/>
                    <a:pt x="5972" y="434"/>
                    <a:pt x="5671" y="501"/>
                  </a:cubicBezTo>
                  <a:cubicBezTo>
                    <a:pt x="6472" y="1301"/>
                    <a:pt x="7139" y="2202"/>
                    <a:pt x="7673" y="3203"/>
                  </a:cubicBezTo>
                  <a:cubicBezTo>
                    <a:pt x="6705" y="2369"/>
                    <a:pt x="5705" y="1635"/>
                    <a:pt x="4704" y="934"/>
                  </a:cubicBezTo>
                  <a:cubicBezTo>
                    <a:pt x="4337" y="1068"/>
                    <a:pt x="4003" y="1301"/>
                    <a:pt x="3670" y="1501"/>
                  </a:cubicBezTo>
                  <a:cubicBezTo>
                    <a:pt x="4003" y="2002"/>
                    <a:pt x="4304" y="2502"/>
                    <a:pt x="4571" y="3036"/>
                  </a:cubicBezTo>
                  <a:cubicBezTo>
                    <a:pt x="4070" y="2636"/>
                    <a:pt x="3570" y="2269"/>
                    <a:pt x="3036" y="1902"/>
                  </a:cubicBezTo>
                  <a:cubicBezTo>
                    <a:pt x="2202" y="2502"/>
                    <a:pt x="1468" y="3169"/>
                    <a:pt x="801" y="3970"/>
                  </a:cubicBezTo>
                  <a:cubicBezTo>
                    <a:pt x="1068" y="4237"/>
                    <a:pt x="1368" y="4537"/>
                    <a:pt x="1635" y="4870"/>
                  </a:cubicBezTo>
                  <a:cubicBezTo>
                    <a:pt x="1235" y="4670"/>
                    <a:pt x="835" y="4504"/>
                    <a:pt x="468" y="4370"/>
                  </a:cubicBezTo>
                  <a:cubicBezTo>
                    <a:pt x="301" y="4537"/>
                    <a:pt x="134" y="4704"/>
                    <a:pt x="1" y="4937"/>
                  </a:cubicBezTo>
                  <a:cubicBezTo>
                    <a:pt x="4070" y="7506"/>
                    <a:pt x="13210" y="17179"/>
                    <a:pt x="14411" y="18814"/>
                  </a:cubicBezTo>
                  <a:cubicBezTo>
                    <a:pt x="14511" y="18880"/>
                    <a:pt x="14544" y="18981"/>
                    <a:pt x="14678" y="19014"/>
                  </a:cubicBezTo>
                  <a:cubicBezTo>
                    <a:pt x="14714" y="19030"/>
                    <a:pt x="14747" y="19037"/>
                    <a:pt x="14777" y="19037"/>
                  </a:cubicBezTo>
                  <a:cubicBezTo>
                    <a:pt x="15001" y="19037"/>
                    <a:pt x="15078" y="18640"/>
                    <a:pt x="15078" y="18347"/>
                  </a:cubicBezTo>
                  <a:cubicBezTo>
                    <a:pt x="14478" y="11842"/>
                    <a:pt x="11976" y="5538"/>
                    <a:pt x="770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49"/>
            <p:cNvSpPr/>
            <p:nvPr/>
          </p:nvSpPr>
          <p:spPr>
            <a:xfrm>
              <a:off x="5425700" y="2995925"/>
              <a:ext cx="255225" cy="493075"/>
            </a:xfrm>
            <a:custGeom>
              <a:avLst/>
              <a:gdLst/>
              <a:ahLst/>
              <a:cxnLst/>
              <a:rect l="l" t="t" r="r" b="b"/>
              <a:pathLst>
                <a:path w="10209" h="19723" extrusionOk="0">
                  <a:moveTo>
                    <a:pt x="3704" y="0"/>
                  </a:moveTo>
                  <a:cubicBezTo>
                    <a:pt x="3170" y="1034"/>
                    <a:pt x="2736" y="2102"/>
                    <a:pt x="2369" y="3203"/>
                  </a:cubicBezTo>
                  <a:cubicBezTo>
                    <a:pt x="2236" y="2135"/>
                    <a:pt x="2336" y="1068"/>
                    <a:pt x="2536" y="67"/>
                  </a:cubicBezTo>
                  <a:cubicBezTo>
                    <a:pt x="2236" y="67"/>
                    <a:pt x="1902" y="100"/>
                    <a:pt x="1635" y="134"/>
                  </a:cubicBezTo>
                  <a:cubicBezTo>
                    <a:pt x="1" y="6138"/>
                    <a:pt x="1369" y="13343"/>
                    <a:pt x="4638" y="19247"/>
                  </a:cubicBezTo>
                  <a:cubicBezTo>
                    <a:pt x="4767" y="19455"/>
                    <a:pt x="5017" y="19722"/>
                    <a:pt x="5216" y="19722"/>
                  </a:cubicBezTo>
                  <a:cubicBezTo>
                    <a:pt x="5274" y="19722"/>
                    <a:pt x="5327" y="19700"/>
                    <a:pt x="5371" y="19648"/>
                  </a:cubicBezTo>
                  <a:cubicBezTo>
                    <a:pt x="5472" y="19581"/>
                    <a:pt x="5472" y="19481"/>
                    <a:pt x="5472" y="19381"/>
                  </a:cubicBezTo>
                  <a:cubicBezTo>
                    <a:pt x="5572" y="17479"/>
                    <a:pt x="5205" y="15545"/>
                    <a:pt x="5305" y="13643"/>
                  </a:cubicBezTo>
                  <a:cubicBezTo>
                    <a:pt x="5371" y="11976"/>
                    <a:pt x="5672" y="10308"/>
                    <a:pt x="6172" y="8740"/>
                  </a:cubicBezTo>
                  <a:cubicBezTo>
                    <a:pt x="6973" y="6038"/>
                    <a:pt x="8374" y="3536"/>
                    <a:pt x="10208" y="1535"/>
                  </a:cubicBezTo>
                  <a:cubicBezTo>
                    <a:pt x="10008" y="1401"/>
                    <a:pt x="9741" y="1301"/>
                    <a:pt x="9508" y="1268"/>
                  </a:cubicBezTo>
                  <a:cubicBezTo>
                    <a:pt x="9241" y="1568"/>
                    <a:pt x="9007" y="1835"/>
                    <a:pt x="8741" y="2169"/>
                  </a:cubicBezTo>
                  <a:lnTo>
                    <a:pt x="9007" y="1068"/>
                  </a:lnTo>
                  <a:cubicBezTo>
                    <a:pt x="7973" y="701"/>
                    <a:pt x="6873" y="401"/>
                    <a:pt x="5805" y="234"/>
                  </a:cubicBezTo>
                  <a:cubicBezTo>
                    <a:pt x="5505" y="734"/>
                    <a:pt x="5305" y="1268"/>
                    <a:pt x="5071" y="1802"/>
                  </a:cubicBezTo>
                  <a:cubicBezTo>
                    <a:pt x="5038" y="1235"/>
                    <a:pt x="5005" y="667"/>
                    <a:pt x="5005" y="100"/>
                  </a:cubicBezTo>
                  <a:cubicBezTo>
                    <a:pt x="4538" y="67"/>
                    <a:pt x="4137" y="0"/>
                    <a:pt x="37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49"/>
            <p:cNvSpPr/>
            <p:nvPr/>
          </p:nvSpPr>
          <p:spPr>
            <a:xfrm>
              <a:off x="5552475" y="3069300"/>
              <a:ext cx="270200" cy="416325"/>
            </a:xfrm>
            <a:custGeom>
              <a:avLst/>
              <a:gdLst/>
              <a:ahLst/>
              <a:cxnLst/>
              <a:rect l="l" t="t" r="r" b="b"/>
              <a:pathLst>
                <a:path w="10808" h="16653" extrusionOk="0">
                  <a:moveTo>
                    <a:pt x="5304" y="1"/>
                  </a:moveTo>
                  <a:cubicBezTo>
                    <a:pt x="1802" y="3870"/>
                    <a:pt x="0" y="10008"/>
                    <a:pt x="67" y="15979"/>
                  </a:cubicBezTo>
                  <a:cubicBezTo>
                    <a:pt x="67" y="16228"/>
                    <a:pt x="154" y="16652"/>
                    <a:pt x="384" y="16652"/>
                  </a:cubicBezTo>
                  <a:cubicBezTo>
                    <a:pt x="400" y="16652"/>
                    <a:pt x="416" y="16650"/>
                    <a:pt x="434" y="16646"/>
                  </a:cubicBezTo>
                  <a:cubicBezTo>
                    <a:pt x="501" y="16646"/>
                    <a:pt x="534" y="16546"/>
                    <a:pt x="601" y="16479"/>
                  </a:cubicBezTo>
                  <a:cubicBezTo>
                    <a:pt x="1435" y="15045"/>
                    <a:pt x="1902" y="13410"/>
                    <a:pt x="2669" y="12009"/>
                  </a:cubicBezTo>
                  <a:cubicBezTo>
                    <a:pt x="3403" y="10742"/>
                    <a:pt x="4237" y="9641"/>
                    <a:pt x="5171" y="8640"/>
                  </a:cubicBezTo>
                  <a:cubicBezTo>
                    <a:pt x="6805" y="6939"/>
                    <a:pt x="8740" y="5638"/>
                    <a:pt x="10808" y="4904"/>
                  </a:cubicBezTo>
                  <a:cubicBezTo>
                    <a:pt x="10675" y="4771"/>
                    <a:pt x="10574" y="4604"/>
                    <a:pt x="10474" y="4337"/>
                  </a:cubicBezTo>
                  <a:lnTo>
                    <a:pt x="9607" y="4704"/>
                  </a:lnTo>
                  <a:cubicBezTo>
                    <a:pt x="9774" y="4471"/>
                    <a:pt x="9974" y="4204"/>
                    <a:pt x="10174" y="3970"/>
                  </a:cubicBezTo>
                  <a:cubicBezTo>
                    <a:pt x="9607" y="3170"/>
                    <a:pt x="8940" y="2503"/>
                    <a:pt x="8239" y="1869"/>
                  </a:cubicBezTo>
                  <a:cubicBezTo>
                    <a:pt x="7806" y="2169"/>
                    <a:pt x="7439" y="2469"/>
                    <a:pt x="7105" y="2803"/>
                  </a:cubicBezTo>
                  <a:cubicBezTo>
                    <a:pt x="7272" y="2336"/>
                    <a:pt x="7472" y="1935"/>
                    <a:pt x="7672" y="1468"/>
                  </a:cubicBezTo>
                  <a:lnTo>
                    <a:pt x="6805" y="835"/>
                  </a:lnTo>
                  <a:cubicBezTo>
                    <a:pt x="6071" y="1368"/>
                    <a:pt x="5304" y="2002"/>
                    <a:pt x="4637" y="2669"/>
                  </a:cubicBezTo>
                  <a:cubicBezTo>
                    <a:pt x="4970" y="1802"/>
                    <a:pt x="5437" y="1001"/>
                    <a:pt x="5971" y="334"/>
                  </a:cubicBezTo>
                  <a:cubicBezTo>
                    <a:pt x="5771" y="201"/>
                    <a:pt x="5504" y="67"/>
                    <a:pt x="530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49"/>
            <p:cNvSpPr/>
            <p:nvPr/>
          </p:nvSpPr>
          <p:spPr>
            <a:xfrm>
              <a:off x="5078800" y="3185225"/>
              <a:ext cx="482025" cy="305575"/>
            </a:xfrm>
            <a:custGeom>
              <a:avLst/>
              <a:gdLst/>
              <a:ahLst/>
              <a:cxnLst/>
              <a:rect l="l" t="t" r="r" b="b"/>
              <a:pathLst>
                <a:path w="19281" h="12223" extrusionOk="0">
                  <a:moveTo>
                    <a:pt x="2636" y="0"/>
                  </a:moveTo>
                  <a:cubicBezTo>
                    <a:pt x="2469" y="234"/>
                    <a:pt x="2302" y="467"/>
                    <a:pt x="2135" y="701"/>
                  </a:cubicBezTo>
                  <a:cubicBezTo>
                    <a:pt x="3203" y="1001"/>
                    <a:pt x="4203" y="1401"/>
                    <a:pt x="5137" y="2002"/>
                  </a:cubicBezTo>
                  <a:cubicBezTo>
                    <a:pt x="3970" y="1802"/>
                    <a:pt x="2769" y="1668"/>
                    <a:pt x="1602" y="1668"/>
                  </a:cubicBezTo>
                  <a:cubicBezTo>
                    <a:pt x="1401" y="2035"/>
                    <a:pt x="1235" y="2402"/>
                    <a:pt x="1068" y="2802"/>
                  </a:cubicBezTo>
                  <a:cubicBezTo>
                    <a:pt x="1568" y="3069"/>
                    <a:pt x="2102" y="3369"/>
                    <a:pt x="2602" y="3670"/>
                  </a:cubicBezTo>
                  <a:cubicBezTo>
                    <a:pt x="1968" y="3570"/>
                    <a:pt x="1401" y="3536"/>
                    <a:pt x="801" y="3536"/>
                  </a:cubicBezTo>
                  <a:cubicBezTo>
                    <a:pt x="434" y="4537"/>
                    <a:pt x="234" y="5571"/>
                    <a:pt x="100" y="6672"/>
                  </a:cubicBezTo>
                  <a:cubicBezTo>
                    <a:pt x="467" y="6739"/>
                    <a:pt x="868" y="6872"/>
                    <a:pt x="1268" y="7005"/>
                  </a:cubicBezTo>
                  <a:cubicBezTo>
                    <a:pt x="868" y="7039"/>
                    <a:pt x="467" y="7139"/>
                    <a:pt x="67" y="7206"/>
                  </a:cubicBezTo>
                  <a:cubicBezTo>
                    <a:pt x="34" y="7406"/>
                    <a:pt x="0" y="7673"/>
                    <a:pt x="0" y="7873"/>
                  </a:cubicBezTo>
                  <a:cubicBezTo>
                    <a:pt x="1406" y="7543"/>
                    <a:pt x="2884" y="7376"/>
                    <a:pt x="4383" y="7376"/>
                  </a:cubicBezTo>
                  <a:cubicBezTo>
                    <a:pt x="5764" y="7376"/>
                    <a:pt x="7164" y="7518"/>
                    <a:pt x="8540" y="7806"/>
                  </a:cubicBezTo>
                  <a:cubicBezTo>
                    <a:pt x="10208" y="8140"/>
                    <a:pt x="11876" y="8640"/>
                    <a:pt x="13510" y="9374"/>
                  </a:cubicBezTo>
                  <a:cubicBezTo>
                    <a:pt x="15278" y="10174"/>
                    <a:pt x="16912" y="11409"/>
                    <a:pt x="18714" y="12176"/>
                  </a:cubicBezTo>
                  <a:cubicBezTo>
                    <a:pt x="18761" y="12199"/>
                    <a:pt x="18841" y="12223"/>
                    <a:pt x="18920" y="12223"/>
                  </a:cubicBezTo>
                  <a:cubicBezTo>
                    <a:pt x="18953" y="12223"/>
                    <a:pt x="18985" y="12219"/>
                    <a:pt x="19014" y="12209"/>
                  </a:cubicBezTo>
                  <a:cubicBezTo>
                    <a:pt x="19281" y="12142"/>
                    <a:pt x="19147" y="11675"/>
                    <a:pt x="18947" y="11375"/>
                  </a:cubicBezTo>
                  <a:cubicBezTo>
                    <a:pt x="15044" y="5905"/>
                    <a:pt x="9007" y="1368"/>
                    <a:pt x="263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49"/>
            <p:cNvSpPr/>
            <p:nvPr/>
          </p:nvSpPr>
          <p:spPr>
            <a:xfrm>
              <a:off x="5110475" y="3392300"/>
              <a:ext cx="446200" cy="184050"/>
            </a:xfrm>
            <a:custGeom>
              <a:avLst/>
              <a:gdLst/>
              <a:ahLst/>
              <a:cxnLst/>
              <a:rect l="l" t="t" r="r" b="b"/>
              <a:pathLst>
                <a:path w="17848" h="7362" extrusionOk="0">
                  <a:moveTo>
                    <a:pt x="4059" y="1"/>
                  </a:moveTo>
                  <a:cubicBezTo>
                    <a:pt x="2652" y="1"/>
                    <a:pt x="1288" y="137"/>
                    <a:pt x="1" y="424"/>
                  </a:cubicBezTo>
                  <a:lnTo>
                    <a:pt x="1" y="1157"/>
                  </a:lnTo>
                  <a:cubicBezTo>
                    <a:pt x="476" y="1069"/>
                    <a:pt x="952" y="1028"/>
                    <a:pt x="1437" y="1028"/>
                  </a:cubicBezTo>
                  <a:cubicBezTo>
                    <a:pt x="1871" y="1028"/>
                    <a:pt x="2313" y="1061"/>
                    <a:pt x="2770" y="1124"/>
                  </a:cubicBezTo>
                  <a:cubicBezTo>
                    <a:pt x="1802" y="1391"/>
                    <a:pt x="935" y="1725"/>
                    <a:pt x="68" y="2091"/>
                  </a:cubicBezTo>
                  <a:cubicBezTo>
                    <a:pt x="101" y="2425"/>
                    <a:pt x="134" y="2792"/>
                    <a:pt x="234" y="3126"/>
                  </a:cubicBezTo>
                  <a:lnTo>
                    <a:pt x="1736" y="3259"/>
                  </a:lnTo>
                  <a:cubicBezTo>
                    <a:pt x="1235" y="3392"/>
                    <a:pt x="802" y="3593"/>
                    <a:pt x="335" y="3793"/>
                  </a:cubicBezTo>
                  <a:cubicBezTo>
                    <a:pt x="601" y="4660"/>
                    <a:pt x="935" y="5561"/>
                    <a:pt x="1402" y="6428"/>
                  </a:cubicBezTo>
                  <a:cubicBezTo>
                    <a:pt x="1736" y="6395"/>
                    <a:pt x="2069" y="6294"/>
                    <a:pt x="2336" y="6261"/>
                  </a:cubicBezTo>
                  <a:lnTo>
                    <a:pt x="2336" y="6261"/>
                  </a:lnTo>
                  <a:cubicBezTo>
                    <a:pt x="2102" y="6428"/>
                    <a:pt x="1836" y="6628"/>
                    <a:pt x="1602" y="6828"/>
                  </a:cubicBezTo>
                  <a:cubicBezTo>
                    <a:pt x="1769" y="6962"/>
                    <a:pt x="1902" y="7128"/>
                    <a:pt x="2002" y="7362"/>
                  </a:cubicBezTo>
                  <a:cubicBezTo>
                    <a:pt x="3637" y="5928"/>
                    <a:pt x="5705" y="4893"/>
                    <a:pt x="8073" y="4293"/>
                  </a:cubicBezTo>
                  <a:cubicBezTo>
                    <a:pt x="9441" y="3959"/>
                    <a:pt x="10842" y="3759"/>
                    <a:pt x="12343" y="3759"/>
                  </a:cubicBezTo>
                  <a:cubicBezTo>
                    <a:pt x="13932" y="3759"/>
                    <a:pt x="15611" y="4062"/>
                    <a:pt x="17208" y="4062"/>
                  </a:cubicBezTo>
                  <a:cubicBezTo>
                    <a:pt x="17288" y="4062"/>
                    <a:pt x="17367" y="4061"/>
                    <a:pt x="17447" y="4060"/>
                  </a:cubicBezTo>
                  <a:cubicBezTo>
                    <a:pt x="17513" y="4060"/>
                    <a:pt x="17647" y="4060"/>
                    <a:pt x="17680" y="3993"/>
                  </a:cubicBezTo>
                  <a:cubicBezTo>
                    <a:pt x="17847" y="3826"/>
                    <a:pt x="17513" y="3559"/>
                    <a:pt x="17247" y="3392"/>
                  </a:cubicBezTo>
                  <a:cubicBezTo>
                    <a:pt x="13096" y="1279"/>
                    <a:pt x="8376" y="1"/>
                    <a:pt x="405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49"/>
            <p:cNvSpPr/>
            <p:nvPr/>
          </p:nvSpPr>
          <p:spPr>
            <a:xfrm>
              <a:off x="5258100" y="3266125"/>
              <a:ext cx="227675" cy="149275"/>
            </a:xfrm>
            <a:custGeom>
              <a:avLst/>
              <a:gdLst/>
              <a:ahLst/>
              <a:cxnLst/>
              <a:rect l="l" t="t" r="r" b="b"/>
              <a:pathLst>
                <a:path w="9107" h="5971" fill="none" extrusionOk="0">
                  <a:moveTo>
                    <a:pt x="0" y="0"/>
                  </a:moveTo>
                  <a:cubicBezTo>
                    <a:pt x="3603" y="901"/>
                    <a:pt x="6872" y="3002"/>
                    <a:pt x="9107" y="597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49"/>
            <p:cNvSpPr/>
            <p:nvPr/>
          </p:nvSpPr>
          <p:spPr>
            <a:xfrm>
              <a:off x="5284775" y="3316150"/>
              <a:ext cx="65900" cy="27550"/>
            </a:xfrm>
            <a:custGeom>
              <a:avLst/>
              <a:gdLst/>
              <a:ahLst/>
              <a:cxnLst/>
              <a:rect l="l" t="t" r="r" b="b"/>
              <a:pathLst>
                <a:path w="2636" h="1102" fill="none" extrusionOk="0">
                  <a:moveTo>
                    <a:pt x="1" y="0"/>
                  </a:moveTo>
                  <a:cubicBezTo>
                    <a:pt x="968" y="134"/>
                    <a:pt x="1869" y="568"/>
                    <a:pt x="2636" y="1101"/>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49"/>
            <p:cNvSpPr/>
            <p:nvPr/>
          </p:nvSpPr>
          <p:spPr>
            <a:xfrm>
              <a:off x="5543300" y="3092650"/>
              <a:ext cx="27550" cy="108450"/>
            </a:xfrm>
            <a:custGeom>
              <a:avLst/>
              <a:gdLst/>
              <a:ahLst/>
              <a:cxnLst/>
              <a:rect l="l" t="t" r="r" b="b"/>
              <a:pathLst>
                <a:path w="1102" h="4338" fill="none" extrusionOk="0">
                  <a:moveTo>
                    <a:pt x="1101" y="1"/>
                  </a:moveTo>
                  <a:cubicBezTo>
                    <a:pt x="434" y="1335"/>
                    <a:pt x="34" y="2836"/>
                    <a:pt x="0" y="433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49"/>
            <p:cNvSpPr/>
            <p:nvPr/>
          </p:nvSpPr>
          <p:spPr>
            <a:xfrm>
              <a:off x="5535800" y="3071800"/>
              <a:ext cx="10025" cy="43400"/>
            </a:xfrm>
            <a:custGeom>
              <a:avLst/>
              <a:gdLst/>
              <a:ahLst/>
              <a:cxnLst/>
              <a:rect l="l" t="t" r="r" b="b"/>
              <a:pathLst>
                <a:path w="401" h="1736" fill="none" extrusionOk="0">
                  <a:moveTo>
                    <a:pt x="400" y="1"/>
                  </a:moveTo>
                  <a:cubicBezTo>
                    <a:pt x="134" y="535"/>
                    <a:pt x="0" y="1102"/>
                    <a:pt x="0" y="1735"/>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49"/>
            <p:cNvSpPr/>
            <p:nvPr/>
          </p:nvSpPr>
          <p:spPr>
            <a:xfrm>
              <a:off x="5481575" y="3188550"/>
              <a:ext cx="20875" cy="102600"/>
            </a:xfrm>
            <a:custGeom>
              <a:avLst/>
              <a:gdLst/>
              <a:ahLst/>
              <a:cxnLst/>
              <a:rect l="l" t="t" r="r" b="b"/>
              <a:pathLst>
                <a:path w="835" h="4104" fill="none" extrusionOk="0">
                  <a:moveTo>
                    <a:pt x="1" y="1"/>
                  </a:moveTo>
                  <a:cubicBezTo>
                    <a:pt x="68" y="1402"/>
                    <a:pt x="334" y="2836"/>
                    <a:pt x="835" y="410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49"/>
            <p:cNvSpPr/>
            <p:nvPr/>
          </p:nvSpPr>
          <p:spPr>
            <a:xfrm>
              <a:off x="5275600" y="3132675"/>
              <a:ext cx="209350" cy="216850"/>
            </a:xfrm>
            <a:custGeom>
              <a:avLst/>
              <a:gdLst/>
              <a:ahLst/>
              <a:cxnLst/>
              <a:rect l="l" t="t" r="r" b="b"/>
              <a:pathLst>
                <a:path w="8374" h="8674" fill="none" extrusionOk="0">
                  <a:moveTo>
                    <a:pt x="1" y="1"/>
                  </a:moveTo>
                  <a:cubicBezTo>
                    <a:pt x="3270" y="2336"/>
                    <a:pt x="6138" y="5305"/>
                    <a:pt x="8373" y="8674"/>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49"/>
            <p:cNvSpPr/>
            <p:nvPr/>
          </p:nvSpPr>
          <p:spPr>
            <a:xfrm>
              <a:off x="5566650" y="3186900"/>
              <a:ext cx="180150" cy="258525"/>
            </a:xfrm>
            <a:custGeom>
              <a:avLst/>
              <a:gdLst/>
              <a:ahLst/>
              <a:cxnLst/>
              <a:rect l="l" t="t" r="r" b="b"/>
              <a:pathLst>
                <a:path w="7206" h="10341" fill="none" extrusionOk="0">
                  <a:moveTo>
                    <a:pt x="0" y="10341"/>
                  </a:moveTo>
                  <a:cubicBezTo>
                    <a:pt x="1001" y="6171"/>
                    <a:pt x="3603" y="2368"/>
                    <a:pt x="7205" y="0"/>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49"/>
            <p:cNvSpPr/>
            <p:nvPr/>
          </p:nvSpPr>
          <p:spPr>
            <a:xfrm>
              <a:off x="5655050" y="3178550"/>
              <a:ext cx="43375" cy="39225"/>
            </a:xfrm>
            <a:custGeom>
              <a:avLst/>
              <a:gdLst/>
              <a:ahLst/>
              <a:cxnLst/>
              <a:rect l="l" t="t" r="r" b="b"/>
              <a:pathLst>
                <a:path w="1735" h="1569" fill="none" extrusionOk="0">
                  <a:moveTo>
                    <a:pt x="0" y="1568"/>
                  </a:moveTo>
                  <a:cubicBezTo>
                    <a:pt x="501" y="968"/>
                    <a:pt x="1068" y="434"/>
                    <a:pt x="1735" y="1"/>
                  </a:cubicBezTo>
                </a:path>
              </a:pathLst>
            </a:custGeom>
            <a:noFill/>
            <a:ln w="5000" cap="rnd"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49"/>
            <p:cNvSpPr/>
            <p:nvPr/>
          </p:nvSpPr>
          <p:spPr>
            <a:xfrm>
              <a:off x="5216400" y="3456250"/>
              <a:ext cx="229350" cy="22550"/>
            </a:xfrm>
            <a:custGeom>
              <a:avLst/>
              <a:gdLst/>
              <a:ahLst/>
              <a:cxnLst/>
              <a:rect l="l" t="t" r="r" b="b"/>
              <a:pathLst>
                <a:path w="9174" h="902" fill="none" extrusionOk="0">
                  <a:moveTo>
                    <a:pt x="0" y="901"/>
                  </a:moveTo>
                  <a:cubicBezTo>
                    <a:pt x="3002" y="167"/>
                    <a:pt x="6105" y="0"/>
                    <a:pt x="9174" y="367"/>
                  </a:cubicBezTo>
                </a:path>
              </a:pathLst>
            </a:custGeom>
            <a:solidFill>
              <a:schemeClr val="accent6"/>
            </a:solidFill>
            <a:ln w="5000" cap="rnd" cmpd="sng">
              <a:solidFill>
                <a:schemeClr val="accent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49"/>
            <p:cNvSpPr/>
            <p:nvPr/>
          </p:nvSpPr>
          <p:spPr>
            <a:xfrm>
              <a:off x="4830275" y="3891550"/>
              <a:ext cx="714425" cy="1148975"/>
            </a:xfrm>
            <a:custGeom>
              <a:avLst/>
              <a:gdLst/>
              <a:ahLst/>
              <a:cxnLst/>
              <a:rect l="l" t="t" r="r" b="b"/>
              <a:pathLst>
                <a:path w="28577" h="45959" extrusionOk="0">
                  <a:moveTo>
                    <a:pt x="1" y="1"/>
                  </a:moveTo>
                  <a:lnTo>
                    <a:pt x="1" y="1"/>
                  </a:lnTo>
                  <a:cubicBezTo>
                    <a:pt x="5939" y="5305"/>
                    <a:pt x="11342" y="13577"/>
                    <a:pt x="16179" y="22317"/>
                  </a:cubicBezTo>
                  <a:cubicBezTo>
                    <a:pt x="20282" y="29789"/>
                    <a:pt x="23885" y="37428"/>
                    <a:pt x="27487" y="45433"/>
                  </a:cubicBezTo>
                  <a:cubicBezTo>
                    <a:pt x="27643" y="45798"/>
                    <a:pt x="27855" y="45959"/>
                    <a:pt x="28044" y="45959"/>
                  </a:cubicBezTo>
                  <a:cubicBezTo>
                    <a:pt x="28339" y="45959"/>
                    <a:pt x="28577" y="45564"/>
                    <a:pt x="28455" y="44933"/>
                  </a:cubicBezTo>
                  <a:cubicBezTo>
                    <a:pt x="27521" y="40096"/>
                    <a:pt x="26487" y="35193"/>
                    <a:pt x="25019" y="30356"/>
                  </a:cubicBezTo>
                  <a:cubicBezTo>
                    <a:pt x="23117" y="24018"/>
                    <a:pt x="20315" y="17647"/>
                    <a:pt x="16780" y="13177"/>
                  </a:cubicBezTo>
                  <a:cubicBezTo>
                    <a:pt x="14812" y="10742"/>
                    <a:pt x="12710" y="8907"/>
                    <a:pt x="10642" y="7239"/>
                  </a:cubicBezTo>
                  <a:cubicBezTo>
                    <a:pt x="7106" y="4404"/>
                    <a:pt x="3537" y="196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49"/>
            <p:cNvSpPr/>
            <p:nvPr/>
          </p:nvSpPr>
          <p:spPr>
            <a:xfrm>
              <a:off x="5517775" y="4299350"/>
              <a:ext cx="558425" cy="740675"/>
            </a:xfrm>
            <a:custGeom>
              <a:avLst/>
              <a:gdLst/>
              <a:ahLst/>
              <a:cxnLst/>
              <a:rect l="l" t="t" r="r" b="b"/>
              <a:pathLst>
                <a:path w="22337" h="29627" extrusionOk="0">
                  <a:moveTo>
                    <a:pt x="22337" y="1"/>
                  </a:moveTo>
                  <a:lnTo>
                    <a:pt x="22337" y="1"/>
                  </a:lnTo>
                  <a:cubicBezTo>
                    <a:pt x="8327" y="5471"/>
                    <a:pt x="1155" y="8440"/>
                    <a:pt x="21" y="28788"/>
                  </a:cubicBezTo>
                  <a:cubicBezTo>
                    <a:pt x="0" y="29303"/>
                    <a:pt x="259" y="29627"/>
                    <a:pt x="539" y="29627"/>
                  </a:cubicBezTo>
                  <a:cubicBezTo>
                    <a:pt x="712" y="29627"/>
                    <a:pt x="894" y="29502"/>
                    <a:pt x="1021" y="29222"/>
                  </a:cubicBezTo>
                  <a:cubicBezTo>
                    <a:pt x="6392" y="16546"/>
                    <a:pt x="12863" y="7373"/>
                    <a:pt x="223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985" name="Google Shape;3985;p49"/>
          <p:cNvSpPr/>
          <p:nvPr/>
        </p:nvSpPr>
        <p:spPr>
          <a:xfrm rot="9395586">
            <a:off x="-647857" y="3711134"/>
            <a:ext cx="1455552" cy="1863410"/>
          </a:xfrm>
          <a:custGeom>
            <a:avLst/>
            <a:gdLst/>
            <a:ahLst/>
            <a:cxnLst/>
            <a:rect l="l" t="t" r="r" b="b"/>
            <a:pathLst>
              <a:path w="44165" h="79670" extrusionOk="0">
                <a:moveTo>
                  <a:pt x="24637" y="0"/>
                </a:moveTo>
                <a:cubicBezTo>
                  <a:pt x="17879" y="0"/>
                  <a:pt x="11033" y="3215"/>
                  <a:pt x="7087" y="7826"/>
                </a:cubicBezTo>
                <a:cubicBezTo>
                  <a:pt x="2567" y="13126"/>
                  <a:pt x="0" y="20408"/>
                  <a:pt x="1312" y="27271"/>
                </a:cubicBezTo>
                <a:cubicBezTo>
                  <a:pt x="2483" y="33576"/>
                  <a:pt x="6613" y="38877"/>
                  <a:pt x="8984" y="44820"/>
                </a:cubicBezTo>
                <a:cubicBezTo>
                  <a:pt x="10881" y="49618"/>
                  <a:pt x="11634" y="54835"/>
                  <a:pt x="11160" y="59969"/>
                </a:cubicBezTo>
                <a:cubicBezTo>
                  <a:pt x="10658" y="65353"/>
                  <a:pt x="8956" y="71324"/>
                  <a:pt x="12025" y="75760"/>
                </a:cubicBezTo>
                <a:cubicBezTo>
                  <a:pt x="13888" y="78408"/>
                  <a:pt x="17101" y="79669"/>
                  <a:pt x="20366" y="79669"/>
                </a:cubicBezTo>
                <a:cubicBezTo>
                  <a:pt x="22089" y="79669"/>
                  <a:pt x="23827" y="79318"/>
                  <a:pt x="25389" y="78633"/>
                </a:cubicBezTo>
                <a:cubicBezTo>
                  <a:pt x="29908" y="76625"/>
                  <a:pt x="33117" y="72496"/>
                  <a:pt x="35516" y="68199"/>
                </a:cubicBezTo>
                <a:cubicBezTo>
                  <a:pt x="42435" y="55812"/>
                  <a:pt x="43941" y="41165"/>
                  <a:pt x="44081" y="26964"/>
                </a:cubicBezTo>
                <a:cubicBezTo>
                  <a:pt x="44165" y="18622"/>
                  <a:pt x="41905" y="6403"/>
                  <a:pt x="33033" y="1911"/>
                </a:cubicBezTo>
                <a:cubicBezTo>
                  <a:pt x="30407" y="589"/>
                  <a:pt x="27530" y="0"/>
                  <a:pt x="246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3986" name="Google Shape;3986;p49"/>
          <p:cNvPicPr preferRelativeResize="0"/>
          <p:nvPr/>
        </p:nvPicPr>
        <p:blipFill>
          <a:blip r:embed="rId2">
            <a:alphaModFix amt="51000"/>
          </a:blip>
          <a:stretch>
            <a:fillRect/>
          </a:stretch>
        </p:blipFill>
        <p:spPr>
          <a:xfrm>
            <a:off x="-854112" y="-534827"/>
            <a:ext cx="2715351" cy="2429151"/>
          </a:xfrm>
          <a:prstGeom prst="rect">
            <a:avLst/>
          </a:prstGeom>
          <a:noFill/>
          <a:ln>
            <a:noFill/>
          </a:ln>
        </p:spPr>
      </p:pic>
      <p:pic>
        <p:nvPicPr>
          <p:cNvPr id="3987" name="Google Shape;3987;p49"/>
          <p:cNvPicPr preferRelativeResize="0"/>
          <p:nvPr/>
        </p:nvPicPr>
        <p:blipFill>
          <a:blip r:embed="rId2">
            <a:alphaModFix amt="51000"/>
          </a:blip>
          <a:stretch>
            <a:fillRect/>
          </a:stretch>
        </p:blipFill>
        <p:spPr>
          <a:xfrm>
            <a:off x="-854112" y="3371623"/>
            <a:ext cx="2715351" cy="2429151"/>
          </a:xfrm>
          <a:prstGeom prst="rect">
            <a:avLst/>
          </a:prstGeom>
          <a:noFill/>
          <a:ln>
            <a:noFill/>
          </a:ln>
        </p:spPr>
      </p:pic>
      <p:pic>
        <p:nvPicPr>
          <p:cNvPr id="3988" name="Google Shape;3988;p49"/>
          <p:cNvPicPr preferRelativeResize="0"/>
          <p:nvPr/>
        </p:nvPicPr>
        <p:blipFill>
          <a:blip r:embed="rId2">
            <a:alphaModFix amt="51000"/>
          </a:blip>
          <a:stretch>
            <a:fillRect/>
          </a:stretch>
        </p:blipFill>
        <p:spPr>
          <a:xfrm>
            <a:off x="7310363" y="-417627"/>
            <a:ext cx="2715351" cy="2429151"/>
          </a:xfrm>
          <a:prstGeom prst="rect">
            <a:avLst/>
          </a:prstGeom>
          <a:noFill/>
          <a:ln>
            <a:noFill/>
          </a:ln>
        </p:spPr>
      </p:pic>
    </p:spTree>
    <p:extLst>
      <p:ext uri="{BB962C8B-B14F-4D97-AF65-F5344CB8AC3E}">
        <p14:creationId xmlns:p14="http://schemas.microsoft.com/office/powerpoint/2010/main" val="1785188562"/>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matchingName="Background 2">
  <p:cSld name="Background 2">
    <p:spTree>
      <p:nvGrpSpPr>
        <p:cNvPr id="1" name="Shape 3989"/>
        <p:cNvGrpSpPr/>
        <p:nvPr/>
      </p:nvGrpSpPr>
      <p:grpSpPr>
        <a:xfrm>
          <a:off x="0" y="0"/>
          <a:ext cx="0" cy="0"/>
          <a:chOff x="0" y="0"/>
          <a:chExt cx="0" cy="0"/>
        </a:xfrm>
      </p:grpSpPr>
      <p:sp>
        <p:nvSpPr>
          <p:cNvPr id="3990" name="Google Shape;3990;p50"/>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991" name="Google Shape;3991;p50"/>
          <p:cNvGrpSpPr/>
          <p:nvPr/>
        </p:nvGrpSpPr>
        <p:grpSpPr>
          <a:xfrm rot="8236893">
            <a:off x="-122790" y="-382950"/>
            <a:ext cx="1160581" cy="1843510"/>
            <a:chOff x="4836950" y="647600"/>
            <a:chExt cx="1160575" cy="1843500"/>
          </a:xfrm>
        </p:grpSpPr>
        <p:sp>
          <p:nvSpPr>
            <p:cNvPr id="3992" name="Google Shape;3992;p50"/>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0"/>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0"/>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0"/>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0"/>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0"/>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0"/>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0"/>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0"/>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0"/>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0"/>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0"/>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0"/>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0"/>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0"/>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0"/>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0"/>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0"/>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0"/>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0"/>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0"/>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0"/>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0"/>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0"/>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16" name="Google Shape;4016;p50"/>
          <p:cNvSpPr/>
          <p:nvPr/>
        </p:nvSpPr>
        <p:spPr>
          <a:xfrm rot="818203" flipH="1">
            <a:off x="7847141" y="-605378"/>
            <a:ext cx="3855895" cy="1983543"/>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017" name="Google Shape;4017;p50"/>
          <p:cNvGrpSpPr/>
          <p:nvPr/>
        </p:nvGrpSpPr>
        <p:grpSpPr>
          <a:xfrm rot="-1702004">
            <a:off x="7920647" y="-887877"/>
            <a:ext cx="3403432" cy="2635996"/>
            <a:chOff x="9298389" y="-164681"/>
            <a:chExt cx="3403527" cy="2636070"/>
          </a:xfrm>
        </p:grpSpPr>
        <p:sp>
          <p:nvSpPr>
            <p:cNvPr id="4018" name="Google Shape;4018;p50"/>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0"/>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4020" name="Google Shape;4020;p50"/>
          <p:cNvPicPr preferRelativeResize="0"/>
          <p:nvPr/>
        </p:nvPicPr>
        <p:blipFill>
          <a:blip r:embed="rId2">
            <a:alphaModFix amt="50000"/>
          </a:blip>
          <a:stretch>
            <a:fillRect/>
          </a:stretch>
        </p:blipFill>
        <p:spPr>
          <a:xfrm>
            <a:off x="7740088" y="-183227"/>
            <a:ext cx="2715351" cy="2429151"/>
          </a:xfrm>
          <a:prstGeom prst="rect">
            <a:avLst/>
          </a:prstGeom>
          <a:noFill/>
          <a:ln>
            <a:noFill/>
          </a:ln>
        </p:spPr>
      </p:pic>
      <p:pic>
        <p:nvPicPr>
          <p:cNvPr id="4021" name="Google Shape;4021;p50"/>
          <p:cNvPicPr preferRelativeResize="0"/>
          <p:nvPr/>
        </p:nvPicPr>
        <p:blipFill>
          <a:blip r:embed="rId2">
            <a:alphaModFix amt="50000"/>
          </a:blip>
          <a:stretch>
            <a:fillRect/>
          </a:stretch>
        </p:blipFill>
        <p:spPr>
          <a:xfrm>
            <a:off x="-854112" y="-534827"/>
            <a:ext cx="2715351" cy="2429151"/>
          </a:xfrm>
          <a:prstGeom prst="rect">
            <a:avLst/>
          </a:prstGeom>
          <a:noFill/>
          <a:ln>
            <a:noFill/>
          </a:ln>
        </p:spPr>
      </p:pic>
    </p:spTree>
    <p:extLst>
      <p:ext uri="{BB962C8B-B14F-4D97-AF65-F5344CB8AC3E}">
        <p14:creationId xmlns:p14="http://schemas.microsoft.com/office/powerpoint/2010/main" val="869041328"/>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matchingName="Background 3">
  <p:cSld name="Background 3">
    <p:spTree>
      <p:nvGrpSpPr>
        <p:cNvPr id="1" name="Shape 4022"/>
        <p:cNvGrpSpPr/>
        <p:nvPr/>
      </p:nvGrpSpPr>
      <p:grpSpPr>
        <a:xfrm>
          <a:off x="0" y="0"/>
          <a:ext cx="0" cy="0"/>
          <a:chOff x="0" y="0"/>
          <a:chExt cx="0" cy="0"/>
        </a:xfrm>
      </p:grpSpPr>
      <p:grpSp>
        <p:nvGrpSpPr>
          <p:cNvPr id="4023" name="Google Shape;4023;p51"/>
          <p:cNvGrpSpPr/>
          <p:nvPr/>
        </p:nvGrpSpPr>
        <p:grpSpPr>
          <a:xfrm rot="-1126758">
            <a:off x="8219740" y="3807370"/>
            <a:ext cx="1526569" cy="1507522"/>
            <a:chOff x="4045425" y="3839900"/>
            <a:chExt cx="559025" cy="552050"/>
          </a:xfrm>
        </p:grpSpPr>
        <p:sp>
          <p:nvSpPr>
            <p:cNvPr id="4024" name="Google Shape;4024;p51"/>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1"/>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1"/>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1"/>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1"/>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1"/>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1"/>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1"/>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1"/>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1"/>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4" name="Google Shape;4034;p51"/>
          <p:cNvGrpSpPr/>
          <p:nvPr/>
        </p:nvGrpSpPr>
        <p:grpSpPr>
          <a:xfrm rot="-2416688" flipH="1">
            <a:off x="8135922" y="4061554"/>
            <a:ext cx="933971" cy="1508171"/>
            <a:chOff x="3377800" y="4037825"/>
            <a:chExt cx="342025" cy="552300"/>
          </a:xfrm>
        </p:grpSpPr>
        <p:sp>
          <p:nvSpPr>
            <p:cNvPr id="4035" name="Google Shape;4035;p51"/>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1"/>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1"/>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8" name="Google Shape;4038;p51"/>
          <p:cNvGrpSpPr/>
          <p:nvPr/>
        </p:nvGrpSpPr>
        <p:grpSpPr>
          <a:xfrm rot="-8220559" flipH="1">
            <a:off x="8502445" y="-528772"/>
            <a:ext cx="837538" cy="1916000"/>
            <a:chOff x="5067575" y="3176425"/>
            <a:chExt cx="473000" cy="1081975"/>
          </a:xfrm>
        </p:grpSpPr>
        <p:sp>
          <p:nvSpPr>
            <p:cNvPr id="4039" name="Google Shape;4039;p51"/>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1"/>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1"/>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1"/>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43" name="Google Shape;4043;p51"/>
          <p:cNvGrpSpPr/>
          <p:nvPr/>
        </p:nvGrpSpPr>
        <p:grpSpPr>
          <a:xfrm rot="-6064755" flipH="1">
            <a:off x="8686069" y="-848028"/>
            <a:ext cx="1024212" cy="2051857"/>
            <a:chOff x="3238525" y="2739250"/>
            <a:chExt cx="1148975" cy="2301800"/>
          </a:xfrm>
        </p:grpSpPr>
        <p:sp>
          <p:nvSpPr>
            <p:cNvPr id="4044" name="Google Shape;4044;p51"/>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1"/>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1"/>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1"/>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1"/>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1"/>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1"/>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1"/>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1"/>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1"/>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1"/>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1"/>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1"/>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1"/>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1"/>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1"/>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1"/>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1"/>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1"/>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1"/>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1"/>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1"/>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1"/>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1"/>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1"/>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1"/>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1"/>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1"/>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1"/>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1"/>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1"/>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1"/>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1"/>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1"/>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1"/>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1"/>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1"/>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1"/>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1"/>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1"/>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1"/>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1"/>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1"/>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1"/>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1"/>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1"/>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1"/>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1"/>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1"/>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1"/>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1"/>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1"/>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1"/>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1"/>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1"/>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1"/>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1"/>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1"/>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1"/>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103" name="Google Shape;4103;p51"/>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4104" name="Google Shape;4104;p51"/>
          <p:cNvPicPr preferRelativeResize="0"/>
          <p:nvPr/>
        </p:nvPicPr>
        <p:blipFill>
          <a:blip r:embed="rId2">
            <a:alphaModFix/>
          </a:blip>
          <a:stretch>
            <a:fillRect/>
          </a:stretch>
        </p:blipFill>
        <p:spPr>
          <a:xfrm>
            <a:off x="-545374" y="1697543"/>
            <a:ext cx="3852000" cy="3445953"/>
          </a:xfrm>
          <a:prstGeom prst="rect">
            <a:avLst/>
          </a:prstGeom>
          <a:noFill/>
          <a:ln>
            <a:noFill/>
          </a:ln>
        </p:spPr>
      </p:pic>
      <p:pic>
        <p:nvPicPr>
          <p:cNvPr id="4105" name="Google Shape;4105;p51"/>
          <p:cNvPicPr preferRelativeResize="0"/>
          <p:nvPr/>
        </p:nvPicPr>
        <p:blipFill>
          <a:blip r:embed="rId2">
            <a:alphaModFix amt="50000"/>
          </a:blip>
          <a:stretch>
            <a:fillRect/>
          </a:stretch>
        </p:blipFill>
        <p:spPr>
          <a:xfrm>
            <a:off x="-545374" y="-1753157"/>
            <a:ext cx="3852000" cy="3445953"/>
          </a:xfrm>
          <a:prstGeom prst="rect">
            <a:avLst/>
          </a:prstGeom>
          <a:noFill/>
          <a:ln>
            <a:noFill/>
          </a:ln>
        </p:spPr>
      </p:pic>
      <p:pic>
        <p:nvPicPr>
          <p:cNvPr id="4106" name="Google Shape;4106;p51"/>
          <p:cNvPicPr preferRelativeResize="0"/>
          <p:nvPr/>
        </p:nvPicPr>
        <p:blipFill>
          <a:blip r:embed="rId2">
            <a:alphaModFix amt="50000"/>
          </a:blip>
          <a:stretch>
            <a:fillRect/>
          </a:stretch>
        </p:blipFill>
        <p:spPr>
          <a:xfrm>
            <a:off x="7414538" y="-521802"/>
            <a:ext cx="2715351" cy="2429151"/>
          </a:xfrm>
          <a:prstGeom prst="rect">
            <a:avLst/>
          </a:prstGeom>
          <a:noFill/>
          <a:ln>
            <a:noFill/>
          </a:ln>
        </p:spPr>
      </p:pic>
      <p:pic>
        <p:nvPicPr>
          <p:cNvPr id="4107" name="Google Shape;4107;p51"/>
          <p:cNvPicPr preferRelativeResize="0"/>
          <p:nvPr/>
        </p:nvPicPr>
        <p:blipFill>
          <a:blip r:embed="rId2">
            <a:alphaModFix amt="50000"/>
          </a:blip>
          <a:stretch>
            <a:fillRect/>
          </a:stretch>
        </p:blipFill>
        <p:spPr>
          <a:xfrm>
            <a:off x="7414538" y="3228398"/>
            <a:ext cx="2715351" cy="2429151"/>
          </a:xfrm>
          <a:prstGeom prst="rect">
            <a:avLst/>
          </a:prstGeom>
          <a:noFill/>
          <a:ln>
            <a:noFill/>
          </a:ln>
        </p:spPr>
      </p:pic>
    </p:spTree>
    <p:extLst>
      <p:ext uri="{BB962C8B-B14F-4D97-AF65-F5344CB8AC3E}">
        <p14:creationId xmlns:p14="http://schemas.microsoft.com/office/powerpoint/2010/main" val="258640911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matchingName="Background 4">
  <p:cSld name="Background 4">
    <p:spTree>
      <p:nvGrpSpPr>
        <p:cNvPr id="1" name="Shape 4108"/>
        <p:cNvGrpSpPr/>
        <p:nvPr/>
      </p:nvGrpSpPr>
      <p:grpSpPr>
        <a:xfrm>
          <a:off x="0" y="0"/>
          <a:ext cx="0" cy="0"/>
          <a:chOff x="0" y="0"/>
          <a:chExt cx="0" cy="0"/>
        </a:xfrm>
      </p:grpSpPr>
    </p:spTree>
    <p:extLst>
      <p:ext uri="{BB962C8B-B14F-4D97-AF65-F5344CB8AC3E}">
        <p14:creationId xmlns:p14="http://schemas.microsoft.com/office/powerpoint/2010/main" val="2795580698"/>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userDrawn="1">
  <p:cSld name="1_Title and Content">
    <p:spTree>
      <p:nvGrpSpPr>
        <p:cNvPr id="1" name=""/>
        <p:cNvGrpSpPr/>
        <p:nvPr/>
      </p:nvGrpSpPr>
      <p:grpSpPr>
        <a:xfrm>
          <a:off x="0" y="0"/>
          <a:ext cx="0" cy="0"/>
          <a:chOff x="0" y="0"/>
          <a:chExt cx="0" cy="0"/>
        </a:xfrm>
      </p:grpSpPr>
      <p:sp>
        <p:nvSpPr>
          <p:cNvPr id="3" name="Content Placeholder 2"/>
          <p:cNvSpPr>
            <a:spLocks noGrp="1"/>
          </p:cNvSpPr>
          <p:nvPr>
            <p:ph idx="1"/>
          </p:nvPr>
        </p:nvSpPr>
        <p:spPr>
          <a:xfrm>
            <a:off x="457200" y="1200151"/>
            <a:ext cx="8229600" cy="3394472"/>
          </a:xfrm>
          <a:prstGeom prst="rect">
            <a:avLst/>
          </a:prstGeo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a:xfrm>
            <a:off x="457200" y="4767264"/>
            <a:ext cx="2133600" cy="273844"/>
          </a:xfrm>
          <a:prstGeom prst="rect">
            <a:avLst/>
          </a:prstGeom>
        </p:spPr>
        <p:txBody>
          <a:bodyPr/>
          <a:lstStyle/>
          <a:p>
            <a:fld id="{7FE5A9CD-1CA5-4BB6-ABF6-C3DB2F9C09D1}" type="datetimeFigureOut">
              <a:rPr lang="en-US" smtClean="0"/>
              <a:pPr/>
              <a:t>9/9/25</a:t>
            </a:fld>
            <a:endParaRPr lang="en-US"/>
          </a:p>
        </p:txBody>
      </p:sp>
      <p:sp>
        <p:nvSpPr>
          <p:cNvPr id="5" name="Footer Placeholder 4"/>
          <p:cNvSpPr>
            <a:spLocks noGrp="1"/>
          </p:cNvSpPr>
          <p:nvPr>
            <p:ph type="ftr" sz="quarter" idx="11"/>
          </p:nvPr>
        </p:nvSpPr>
        <p:spPr>
          <a:xfrm>
            <a:off x="3124200" y="4767264"/>
            <a:ext cx="2895600" cy="273844"/>
          </a:xfrm>
          <a:prstGeom prst="rect">
            <a:avLst/>
          </a:prstGeom>
        </p:spPr>
        <p:txBody>
          <a:bodyPr/>
          <a:lstStyle/>
          <a:p>
            <a:endParaRPr lang="en-US"/>
          </a:p>
        </p:txBody>
      </p:sp>
      <p:sp>
        <p:nvSpPr>
          <p:cNvPr id="6" name="Slide Number Placeholder 5"/>
          <p:cNvSpPr>
            <a:spLocks noGrp="1"/>
          </p:cNvSpPr>
          <p:nvPr>
            <p:ph type="sldNum" sz="quarter" idx="12"/>
          </p:nvPr>
        </p:nvSpPr>
        <p:spPr>
          <a:xfrm>
            <a:off x="6553200" y="4767264"/>
            <a:ext cx="2133600" cy="273844"/>
          </a:xfrm>
          <a:prstGeom prst="rect">
            <a:avLst/>
          </a:prstGeom>
        </p:spPr>
        <p:txBody>
          <a:bodyPr/>
          <a:lstStyle/>
          <a:p>
            <a:fld id="{E9E3A461-C528-4C33-83FA-271D1850C3B5}" type="slidenum">
              <a:rPr lang="en-US" smtClean="0"/>
              <a:pPr/>
              <a:t>‹#›</a:t>
            </a:fld>
            <a:endParaRPr lang="en-US"/>
          </a:p>
        </p:txBody>
      </p:sp>
    </p:spTree>
    <p:extLst>
      <p:ext uri="{BB962C8B-B14F-4D97-AF65-F5344CB8AC3E}">
        <p14:creationId xmlns:p14="http://schemas.microsoft.com/office/powerpoint/2010/main" val="2835780191"/>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and text">
  <p:cSld name="CUSTOM_2">
    <p:spTree>
      <p:nvGrpSpPr>
        <p:cNvPr id="1" name="Shape 1537"/>
        <p:cNvGrpSpPr/>
        <p:nvPr/>
      </p:nvGrpSpPr>
      <p:grpSpPr>
        <a:xfrm>
          <a:off x="0" y="0"/>
          <a:ext cx="0" cy="0"/>
          <a:chOff x="0" y="0"/>
          <a:chExt cx="0" cy="0"/>
        </a:xfrm>
      </p:grpSpPr>
      <p:grpSp>
        <p:nvGrpSpPr>
          <p:cNvPr id="1538" name="Google Shape;1538;p17"/>
          <p:cNvGrpSpPr/>
          <p:nvPr/>
        </p:nvGrpSpPr>
        <p:grpSpPr>
          <a:xfrm rot="-1126758">
            <a:off x="8219740" y="3807370"/>
            <a:ext cx="1526569" cy="1507522"/>
            <a:chOff x="4045425" y="3839900"/>
            <a:chExt cx="559025" cy="552050"/>
          </a:xfrm>
        </p:grpSpPr>
        <p:sp>
          <p:nvSpPr>
            <p:cNvPr id="1539" name="Google Shape;1539;p17"/>
            <p:cNvSpPr/>
            <p:nvPr/>
          </p:nvSpPr>
          <p:spPr>
            <a:xfrm>
              <a:off x="4302300" y="3839900"/>
              <a:ext cx="67900" cy="274150"/>
            </a:xfrm>
            <a:custGeom>
              <a:avLst/>
              <a:gdLst/>
              <a:ahLst/>
              <a:cxnLst/>
              <a:rect l="l" t="t" r="r" b="b"/>
              <a:pathLst>
                <a:path w="2716" h="10966" extrusionOk="0">
                  <a:moveTo>
                    <a:pt x="406" y="0"/>
                  </a:moveTo>
                  <a:cubicBezTo>
                    <a:pt x="406" y="0"/>
                    <a:pt x="1" y="3572"/>
                    <a:pt x="156" y="5524"/>
                  </a:cubicBezTo>
                  <a:cubicBezTo>
                    <a:pt x="311" y="7477"/>
                    <a:pt x="1799" y="10966"/>
                    <a:pt x="1799" y="10966"/>
                  </a:cubicBezTo>
                  <a:cubicBezTo>
                    <a:pt x="1799" y="10966"/>
                    <a:pt x="2716" y="7525"/>
                    <a:pt x="2287" y="5524"/>
                  </a:cubicBezTo>
                  <a:cubicBezTo>
                    <a:pt x="1858" y="3524"/>
                    <a:pt x="406" y="0"/>
                    <a:pt x="40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0" name="Google Shape;1540;p17"/>
            <p:cNvSpPr/>
            <p:nvPr/>
          </p:nvSpPr>
          <p:spPr>
            <a:xfrm>
              <a:off x="4142475" y="3927100"/>
              <a:ext cx="196475" cy="194400"/>
            </a:xfrm>
            <a:custGeom>
              <a:avLst/>
              <a:gdLst/>
              <a:ahLst/>
              <a:cxnLst/>
              <a:rect l="l" t="t" r="r" b="b"/>
              <a:pathLst>
                <a:path w="7859" h="7776" extrusionOk="0">
                  <a:moveTo>
                    <a:pt x="0" y="1"/>
                  </a:moveTo>
                  <a:cubicBezTo>
                    <a:pt x="0" y="1"/>
                    <a:pt x="1882" y="3060"/>
                    <a:pt x="3215" y="4501"/>
                  </a:cubicBezTo>
                  <a:cubicBezTo>
                    <a:pt x="4537" y="5942"/>
                    <a:pt x="7858" y="7775"/>
                    <a:pt x="7858" y="7775"/>
                  </a:cubicBezTo>
                  <a:cubicBezTo>
                    <a:pt x="7858" y="7775"/>
                    <a:pt x="6453" y="4501"/>
                    <a:pt x="4882" y="3191"/>
                  </a:cubicBezTo>
                  <a:cubicBezTo>
                    <a:pt x="3322" y="1882"/>
                    <a:pt x="1" y="1"/>
                    <a:pt x="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17"/>
            <p:cNvSpPr/>
            <p:nvPr/>
          </p:nvSpPr>
          <p:spPr>
            <a:xfrm>
              <a:off x="4360050" y="3883050"/>
              <a:ext cx="113450" cy="228325"/>
            </a:xfrm>
            <a:custGeom>
              <a:avLst/>
              <a:gdLst/>
              <a:ahLst/>
              <a:cxnLst/>
              <a:rect l="l" t="t" r="r" b="b"/>
              <a:pathLst>
                <a:path w="4538" h="9133" extrusionOk="0">
                  <a:moveTo>
                    <a:pt x="4537" y="0"/>
                  </a:moveTo>
                  <a:cubicBezTo>
                    <a:pt x="4537" y="1"/>
                    <a:pt x="2346" y="2489"/>
                    <a:pt x="1465" y="4072"/>
                  </a:cubicBezTo>
                  <a:cubicBezTo>
                    <a:pt x="572" y="5644"/>
                    <a:pt x="1" y="9132"/>
                    <a:pt x="1" y="9132"/>
                  </a:cubicBezTo>
                  <a:cubicBezTo>
                    <a:pt x="1" y="9132"/>
                    <a:pt x="2537" y="7025"/>
                    <a:pt x="3227" y="5263"/>
                  </a:cubicBezTo>
                  <a:cubicBezTo>
                    <a:pt x="3906" y="3501"/>
                    <a:pt x="4537" y="1"/>
                    <a:pt x="453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17"/>
            <p:cNvSpPr/>
            <p:nvPr/>
          </p:nvSpPr>
          <p:spPr>
            <a:xfrm>
              <a:off x="4362450" y="4017875"/>
              <a:ext cx="235150" cy="128325"/>
            </a:xfrm>
            <a:custGeom>
              <a:avLst/>
              <a:gdLst/>
              <a:ahLst/>
              <a:cxnLst/>
              <a:rect l="l" t="t" r="r" b="b"/>
              <a:pathLst>
                <a:path w="9406" h="5133" extrusionOk="0">
                  <a:moveTo>
                    <a:pt x="9406" y="1"/>
                  </a:moveTo>
                  <a:cubicBezTo>
                    <a:pt x="9406" y="1"/>
                    <a:pt x="6036" y="870"/>
                    <a:pt x="4322" y="1692"/>
                  </a:cubicBezTo>
                  <a:cubicBezTo>
                    <a:pt x="2607" y="2513"/>
                    <a:pt x="0" y="5133"/>
                    <a:pt x="0" y="5133"/>
                  </a:cubicBezTo>
                  <a:cubicBezTo>
                    <a:pt x="0" y="5133"/>
                    <a:pt x="3441" y="4775"/>
                    <a:pt x="5096" y="3680"/>
                  </a:cubicBezTo>
                  <a:cubicBezTo>
                    <a:pt x="6739" y="2585"/>
                    <a:pt x="9406" y="1"/>
                    <a:pt x="94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17"/>
            <p:cNvSpPr/>
            <p:nvPr/>
          </p:nvSpPr>
          <p:spPr>
            <a:xfrm>
              <a:off x="4366000" y="4165700"/>
              <a:ext cx="238450" cy="53125"/>
            </a:xfrm>
            <a:custGeom>
              <a:avLst/>
              <a:gdLst/>
              <a:ahLst/>
              <a:cxnLst/>
              <a:rect l="l" t="t" r="r" b="b"/>
              <a:pathLst>
                <a:path w="9538" h="2125" extrusionOk="0">
                  <a:moveTo>
                    <a:pt x="4134" y="1"/>
                  </a:moveTo>
                  <a:cubicBezTo>
                    <a:pt x="2384" y="1"/>
                    <a:pt x="1" y="529"/>
                    <a:pt x="1" y="529"/>
                  </a:cubicBezTo>
                  <a:cubicBezTo>
                    <a:pt x="1" y="529"/>
                    <a:pt x="2668" y="2125"/>
                    <a:pt x="4454" y="2125"/>
                  </a:cubicBezTo>
                  <a:cubicBezTo>
                    <a:pt x="6228" y="2125"/>
                    <a:pt x="9538" y="1446"/>
                    <a:pt x="9538" y="1446"/>
                  </a:cubicBezTo>
                  <a:cubicBezTo>
                    <a:pt x="9538" y="1446"/>
                    <a:pt x="6645" y="315"/>
                    <a:pt x="4966" y="53"/>
                  </a:cubicBezTo>
                  <a:cubicBezTo>
                    <a:pt x="4718" y="16"/>
                    <a:pt x="4435" y="1"/>
                    <a:pt x="41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17"/>
            <p:cNvSpPr/>
            <p:nvPr/>
          </p:nvSpPr>
          <p:spPr>
            <a:xfrm>
              <a:off x="4360050" y="4217900"/>
              <a:ext cx="183375" cy="94975"/>
            </a:xfrm>
            <a:custGeom>
              <a:avLst/>
              <a:gdLst/>
              <a:ahLst/>
              <a:cxnLst/>
              <a:rect l="l" t="t" r="r" b="b"/>
              <a:pathLst>
                <a:path w="7335" h="3799" extrusionOk="0">
                  <a:moveTo>
                    <a:pt x="1" y="1"/>
                  </a:moveTo>
                  <a:cubicBezTo>
                    <a:pt x="1" y="1"/>
                    <a:pt x="1489" y="2275"/>
                    <a:pt x="2930" y="2823"/>
                  </a:cubicBezTo>
                  <a:cubicBezTo>
                    <a:pt x="4370" y="3382"/>
                    <a:pt x="7335" y="3799"/>
                    <a:pt x="7335" y="3799"/>
                  </a:cubicBezTo>
                  <a:cubicBezTo>
                    <a:pt x="7335" y="3799"/>
                    <a:pt x="5466" y="1882"/>
                    <a:pt x="4216" y="1120"/>
                  </a:cubicBezTo>
                  <a:cubicBezTo>
                    <a:pt x="2954" y="358"/>
                    <a:pt x="1" y="1"/>
                    <a:pt x="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17"/>
            <p:cNvSpPr/>
            <p:nvPr/>
          </p:nvSpPr>
          <p:spPr>
            <a:xfrm>
              <a:off x="4045425" y="4084900"/>
              <a:ext cx="293525" cy="61250"/>
            </a:xfrm>
            <a:custGeom>
              <a:avLst/>
              <a:gdLst/>
              <a:ahLst/>
              <a:cxnLst/>
              <a:rect l="l" t="t" r="r" b="b"/>
              <a:pathLst>
                <a:path w="11741" h="2450" extrusionOk="0">
                  <a:moveTo>
                    <a:pt x="3481" y="0"/>
                  </a:moveTo>
                  <a:cubicBezTo>
                    <a:pt x="1690" y="0"/>
                    <a:pt x="1" y="94"/>
                    <a:pt x="1" y="94"/>
                  </a:cubicBezTo>
                  <a:cubicBezTo>
                    <a:pt x="1" y="94"/>
                    <a:pt x="3561" y="1654"/>
                    <a:pt x="5633" y="2154"/>
                  </a:cubicBezTo>
                  <a:cubicBezTo>
                    <a:pt x="6594" y="2387"/>
                    <a:pt x="7988" y="2449"/>
                    <a:pt x="9202" y="2449"/>
                  </a:cubicBezTo>
                  <a:cubicBezTo>
                    <a:pt x="10589" y="2449"/>
                    <a:pt x="11740" y="2368"/>
                    <a:pt x="11740" y="2368"/>
                  </a:cubicBezTo>
                  <a:cubicBezTo>
                    <a:pt x="11740" y="2368"/>
                    <a:pt x="8466" y="368"/>
                    <a:pt x="6275" y="118"/>
                  </a:cubicBezTo>
                  <a:cubicBezTo>
                    <a:pt x="5491" y="29"/>
                    <a:pt x="4471" y="0"/>
                    <a:pt x="348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17"/>
            <p:cNvSpPr/>
            <p:nvPr/>
          </p:nvSpPr>
          <p:spPr>
            <a:xfrm>
              <a:off x="4068950" y="4163625"/>
              <a:ext cx="261075" cy="57450"/>
            </a:xfrm>
            <a:custGeom>
              <a:avLst/>
              <a:gdLst/>
              <a:ahLst/>
              <a:cxnLst/>
              <a:rect l="l" t="t" r="r" b="b"/>
              <a:pathLst>
                <a:path w="10443" h="2298" extrusionOk="0">
                  <a:moveTo>
                    <a:pt x="6522" y="1"/>
                  </a:moveTo>
                  <a:cubicBezTo>
                    <a:pt x="6068" y="1"/>
                    <a:pt x="5632" y="36"/>
                    <a:pt x="5251" y="124"/>
                  </a:cubicBezTo>
                  <a:cubicBezTo>
                    <a:pt x="3346" y="553"/>
                    <a:pt x="0" y="2041"/>
                    <a:pt x="0" y="2041"/>
                  </a:cubicBezTo>
                  <a:cubicBezTo>
                    <a:pt x="0" y="2041"/>
                    <a:pt x="2293" y="2297"/>
                    <a:pt x="4142" y="2297"/>
                  </a:cubicBezTo>
                  <a:cubicBezTo>
                    <a:pt x="4546" y="2297"/>
                    <a:pt x="4930" y="2285"/>
                    <a:pt x="5263" y="2255"/>
                  </a:cubicBezTo>
                  <a:cubicBezTo>
                    <a:pt x="7132" y="2089"/>
                    <a:pt x="10442" y="565"/>
                    <a:pt x="10442" y="565"/>
                  </a:cubicBezTo>
                  <a:cubicBezTo>
                    <a:pt x="10442" y="565"/>
                    <a:pt x="8339" y="1"/>
                    <a:pt x="652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17"/>
            <p:cNvSpPr/>
            <p:nvPr/>
          </p:nvSpPr>
          <p:spPr>
            <a:xfrm>
              <a:off x="4152900" y="4210775"/>
              <a:ext cx="175625" cy="118175"/>
            </a:xfrm>
            <a:custGeom>
              <a:avLst/>
              <a:gdLst/>
              <a:ahLst/>
              <a:cxnLst/>
              <a:rect l="l" t="t" r="r" b="b"/>
              <a:pathLst>
                <a:path w="7025" h="4727" extrusionOk="0">
                  <a:moveTo>
                    <a:pt x="7025" y="0"/>
                  </a:moveTo>
                  <a:lnTo>
                    <a:pt x="7025" y="0"/>
                  </a:lnTo>
                  <a:cubicBezTo>
                    <a:pt x="7024" y="0"/>
                    <a:pt x="4262" y="250"/>
                    <a:pt x="3060" y="1274"/>
                  </a:cubicBezTo>
                  <a:cubicBezTo>
                    <a:pt x="1845" y="2286"/>
                    <a:pt x="0" y="4727"/>
                    <a:pt x="0" y="4727"/>
                  </a:cubicBezTo>
                  <a:cubicBezTo>
                    <a:pt x="0" y="4727"/>
                    <a:pt x="2643" y="3965"/>
                    <a:pt x="3941" y="3215"/>
                  </a:cubicBezTo>
                  <a:cubicBezTo>
                    <a:pt x="5227" y="2453"/>
                    <a:pt x="7025" y="0"/>
                    <a:pt x="702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17"/>
            <p:cNvSpPr/>
            <p:nvPr/>
          </p:nvSpPr>
          <p:spPr>
            <a:xfrm>
              <a:off x="4177000" y="3962400"/>
              <a:ext cx="329100" cy="429550"/>
            </a:xfrm>
            <a:custGeom>
              <a:avLst/>
              <a:gdLst/>
              <a:ahLst/>
              <a:cxnLst/>
              <a:rect l="l" t="t" r="r" b="b"/>
              <a:pathLst>
                <a:path w="13164" h="17182" extrusionOk="0">
                  <a:moveTo>
                    <a:pt x="6209" y="0"/>
                  </a:moveTo>
                  <a:cubicBezTo>
                    <a:pt x="6202" y="0"/>
                    <a:pt x="6192" y="5"/>
                    <a:pt x="6192" y="5"/>
                  </a:cubicBezTo>
                  <a:cubicBezTo>
                    <a:pt x="6466" y="1160"/>
                    <a:pt x="6656" y="2327"/>
                    <a:pt x="6751" y="3518"/>
                  </a:cubicBezTo>
                  <a:cubicBezTo>
                    <a:pt x="6763" y="3923"/>
                    <a:pt x="6763" y="4339"/>
                    <a:pt x="6763" y="4756"/>
                  </a:cubicBezTo>
                  <a:cubicBezTo>
                    <a:pt x="6763" y="4982"/>
                    <a:pt x="6751" y="5220"/>
                    <a:pt x="6751" y="5447"/>
                  </a:cubicBezTo>
                  <a:lnTo>
                    <a:pt x="6751" y="5530"/>
                  </a:lnTo>
                  <a:cubicBezTo>
                    <a:pt x="6751" y="5887"/>
                    <a:pt x="6727" y="6256"/>
                    <a:pt x="6716" y="6625"/>
                  </a:cubicBezTo>
                  <a:cubicBezTo>
                    <a:pt x="6168" y="5911"/>
                    <a:pt x="5489" y="5316"/>
                    <a:pt x="4834" y="4696"/>
                  </a:cubicBezTo>
                  <a:cubicBezTo>
                    <a:pt x="4049" y="3946"/>
                    <a:pt x="3167" y="3149"/>
                    <a:pt x="2596" y="2220"/>
                  </a:cubicBezTo>
                  <a:cubicBezTo>
                    <a:pt x="2591" y="2211"/>
                    <a:pt x="2585" y="2207"/>
                    <a:pt x="2580" y="2207"/>
                  </a:cubicBezTo>
                  <a:cubicBezTo>
                    <a:pt x="2571" y="2207"/>
                    <a:pt x="2565" y="2217"/>
                    <a:pt x="2572" y="2232"/>
                  </a:cubicBezTo>
                  <a:cubicBezTo>
                    <a:pt x="3084" y="3101"/>
                    <a:pt x="3870" y="3851"/>
                    <a:pt x="4584" y="4565"/>
                  </a:cubicBezTo>
                  <a:cubicBezTo>
                    <a:pt x="5323" y="5304"/>
                    <a:pt x="6073" y="6018"/>
                    <a:pt x="6704" y="6851"/>
                  </a:cubicBezTo>
                  <a:cubicBezTo>
                    <a:pt x="6692" y="7018"/>
                    <a:pt x="6680" y="7185"/>
                    <a:pt x="6668" y="7340"/>
                  </a:cubicBezTo>
                  <a:cubicBezTo>
                    <a:pt x="5846" y="6887"/>
                    <a:pt x="4882" y="6744"/>
                    <a:pt x="3965" y="6554"/>
                  </a:cubicBezTo>
                  <a:cubicBezTo>
                    <a:pt x="2940" y="6344"/>
                    <a:pt x="1903" y="6077"/>
                    <a:pt x="843" y="6077"/>
                  </a:cubicBezTo>
                  <a:cubicBezTo>
                    <a:pt x="820" y="6077"/>
                    <a:pt x="797" y="6077"/>
                    <a:pt x="774" y="6078"/>
                  </a:cubicBezTo>
                  <a:lnTo>
                    <a:pt x="774" y="6089"/>
                  </a:lnTo>
                  <a:cubicBezTo>
                    <a:pt x="1846" y="6113"/>
                    <a:pt x="2906" y="6423"/>
                    <a:pt x="3941" y="6649"/>
                  </a:cubicBezTo>
                  <a:cubicBezTo>
                    <a:pt x="4382" y="6756"/>
                    <a:pt x="4846" y="6851"/>
                    <a:pt x="5299" y="6971"/>
                  </a:cubicBezTo>
                  <a:cubicBezTo>
                    <a:pt x="5763" y="7113"/>
                    <a:pt x="6227" y="7304"/>
                    <a:pt x="6656" y="7542"/>
                  </a:cubicBezTo>
                  <a:cubicBezTo>
                    <a:pt x="6632" y="7875"/>
                    <a:pt x="6596" y="8209"/>
                    <a:pt x="6561" y="8542"/>
                  </a:cubicBezTo>
                  <a:cubicBezTo>
                    <a:pt x="6277" y="8506"/>
                    <a:pt x="5987" y="8491"/>
                    <a:pt x="5694" y="8491"/>
                  </a:cubicBezTo>
                  <a:cubicBezTo>
                    <a:pt x="4930" y="8491"/>
                    <a:pt x="4149" y="8589"/>
                    <a:pt x="3418" y="8649"/>
                  </a:cubicBezTo>
                  <a:cubicBezTo>
                    <a:pt x="2263" y="8733"/>
                    <a:pt x="1132" y="8959"/>
                    <a:pt x="24" y="9304"/>
                  </a:cubicBezTo>
                  <a:cubicBezTo>
                    <a:pt x="0" y="9316"/>
                    <a:pt x="12" y="9352"/>
                    <a:pt x="36" y="9352"/>
                  </a:cubicBezTo>
                  <a:cubicBezTo>
                    <a:pt x="1132" y="9018"/>
                    <a:pt x="2275" y="8816"/>
                    <a:pt x="3418" y="8756"/>
                  </a:cubicBezTo>
                  <a:cubicBezTo>
                    <a:pt x="3941" y="8721"/>
                    <a:pt x="4465" y="8709"/>
                    <a:pt x="4977" y="8685"/>
                  </a:cubicBezTo>
                  <a:cubicBezTo>
                    <a:pt x="5220" y="8668"/>
                    <a:pt x="5463" y="8660"/>
                    <a:pt x="5705" y="8660"/>
                  </a:cubicBezTo>
                  <a:cubicBezTo>
                    <a:pt x="5985" y="8660"/>
                    <a:pt x="6263" y="8671"/>
                    <a:pt x="6537" y="8697"/>
                  </a:cubicBezTo>
                  <a:cubicBezTo>
                    <a:pt x="6501" y="9054"/>
                    <a:pt x="6454" y="9399"/>
                    <a:pt x="6382" y="9757"/>
                  </a:cubicBezTo>
                  <a:cubicBezTo>
                    <a:pt x="5727" y="9757"/>
                    <a:pt x="5132" y="10233"/>
                    <a:pt x="4620" y="10602"/>
                  </a:cubicBezTo>
                  <a:cubicBezTo>
                    <a:pt x="3941" y="11090"/>
                    <a:pt x="3322" y="11650"/>
                    <a:pt x="2679" y="12185"/>
                  </a:cubicBezTo>
                  <a:cubicBezTo>
                    <a:pt x="2661" y="12213"/>
                    <a:pt x="2678" y="12241"/>
                    <a:pt x="2703" y="12241"/>
                  </a:cubicBezTo>
                  <a:cubicBezTo>
                    <a:pt x="2711" y="12241"/>
                    <a:pt x="2719" y="12238"/>
                    <a:pt x="2727" y="12233"/>
                  </a:cubicBezTo>
                  <a:cubicBezTo>
                    <a:pt x="3287" y="11781"/>
                    <a:pt x="3882" y="11340"/>
                    <a:pt x="4477" y="10923"/>
                  </a:cubicBezTo>
                  <a:cubicBezTo>
                    <a:pt x="4977" y="10590"/>
                    <a:pt x="5680" y="10030"/>
                    <a:pt x="6335" y="10019"/>
                  </a:cubicBezTo>
                  <a:lnTo>
                    <a:pt x="6335" y="10019"/>
                  </a:lnTo>
                  <a:cubicBezTo>
                    <a:pt x="6323" y="10066"/>
                    <a:pt x="6311" y="10126"/>
                    <a:pt x="6299" y="10173"/>
                  </a:cubicBezTo>
                  <a:cubicBezTo>
                    <a:pt x="5858" y="12447"/>
                    <a:pt x="5025" y="14650"/>
                    <a:pt x="4251" y="16841"/>
                  </a:cubicBezTo>
                  <a:cubicBezTo>
                    <a:pt x="4180" y="17048"/>
                    <a:pt x="4348" y="17182"/>
                    <a:pt x="4520" y="17182"/>
                  </a:cubicBezTo>
                  <a:cubicBezTo>
                    <a:pt x="4634" y="17182"/>
                    <a:pt x="4751" y="17122"/>
                    <a:pt x="4799" y="16984"/>
                  </a:cubicBezTo>
                  <a:cubicBezTo>
                    <a:pt x="5549" y="14876"/>
                    <a:pt x="6287" y="12697"/>
                    <a:pt x="6680" y="10483"/>
                  </a:cubicBezTo>
                  <a:cubicBezTo>
                    <a:pt x="6807" y="10450"/>
                    <a:pt x="6938" y="10436"/>
                    <a:pt x="7071" y="10436"/>
                  </a:cubicBezTo>
                  <a:cubicBezTo>
                    <a:pt x="7670" y="10436"/>
                    <a:pt x="8304" y="10729"/>
                    <a:pt x="8811" y="10983"/>
                  </a:cubicBezTo>
                  <a:cubicBezTo>
                    <a:pt x="9418" y="11292"/>
                    <a:pt x="10002" y="11638"/>
                    <a:pt x="10549" y="12031"/>
                  </a:cubicBezTo>
                  <a:cubicBezTo>
                    <a:pt x="10555" y="12034"/>
                    <a:pt x="10561" y="12036"/>
                    <a:pt x="10566" y="12036"/>
                  </a:cubicBezTo>
                  <a:cubicBezTo>
                    <a:pt x="10595" y="12036"/>
                    <a:pt x="10615" y="11991"/>
                    <a:pt x="10585" y="11971"/>
                  </a:cubicBezTo>
                  <a:cubicBezTo>
                    <a:pt x="9918" y="11507"/>
                    <a:pt x="9287" y="10995"/>
                    <a:pt x="8549" y="10626"/>
                  </a:cubicBezTo>
                  <a:cubicBezTo>
                    <a:pt x="8082" y="10397"/>
                    <a:pt x="7557" y="10168"/>
                    <a:pt x="7029" y="10168"/>
                  </a:cubicBezTo>
                  <a:cubicBezTo>
                    <a:pt x="6924" y="10168"/>
                    <a:pt x="6820" y="10177"/>
                    <a:pt x="6716" y="10197"/>
                  </a:cubicBezTo>
                  <a:cubicBezTo>
                    <a:pt x="6727" y="10126"/>
                    <a:pt x="6739" y="10054"/>
                    <a:pt x="6751" y="9983"/>
                  </a:cubicBezTo>
                  <a:cubicBezTo>
                    <a:pt x="6811" y="9590"/>
                    <a:pt x="6858" y="9197"/>
                    <a:pt x="6894" y="8816"/>
                  </a:cubicBezTo>
                  <a:cubicBezTo>
                    <a:pt x="7363" y="8777"/>
                    <a:pt x="7837" y="8756"/>
                    <a:pt x="8311" y="8756"/>
                  </a:cubicBezTo>
                  <a:cubicBezTo>
                    <a:pt x="8849" y="8756"/>
                    <a:pt x="9387" y="8783"/>
                    <a:pt x="9918" y="8840"/>
                  </a:cubicBezTo>
                  <a:cubicBezTo>
                    <a:pt x="10966" y="8923"/>
                    <a:pt x="12097" y="8935"/>
                    <a:pt x="13109" y="9197"/>
                  </a:cubicBezTo>
                  <a:cubicBezTo>
                    <a:pt x="13112" y="9205"/>
                    <a:pt x="13117" y="9208"/>
                    <a:pt x="13122" y="9208"/>
                  </a:cubicBezTo>
                  <a:cubicBezTo>
                    <a:pt x="13139" y="9208"/>
                    <a:pt x="13163" y="9173"/>
                    <a:pt x="13145" y="9173"/>
                  </a:cubicBezTo>
                  <a:cubicBezTo>
                    <a:pt x="12145" y="8911"/>
                    <a:pt x="11097" y="8852"/>
                    <a:pt x="10085" y="8745"/>
                  </a:cubicBezTo>
                  <a:cubicBezTo>
                    <a:pt x="9445" y="8664"/>
                    <a:pt x="8800" y="8624"/>
                    <a:pt x="8154" y="8624"/>
                  </a:cubicBezTo>
                  <a:cubicBezTo>
                    <a:pt x="7742" y="8624"/>
                    <a:pt x="7330" y="8641"/>
                    <a:pt x="6918" y="8673"/>
                  </a:cubicBezTo>
                  <a:cubicBezTo>
                    <a:pt x="6942" y="8340"/>
                    <a:pt x="6954" y="8006"/>
                    <a:pt x="6966" y="7673"/>
                  </a:cubicBezTo>
                  <a:cubicBezTo>
                    <a:pt x="8966" y="6804"/>
                    <a:pt x="10764" y="5518"/>
                    <a:pt x="12621" y="4387"/>
                  </a:cubicBezTo>
                  <a:lnTo>
                    <a:pt x="12621" y="4387"/>
                  </a:lnTo>
                  <a:cubicBezTo>
                    <a:pt x="10716" y="5375"/>
                    <a:pt x="8954" y="6637"/>
                    <a:pt x="6977" y="7471"/>
                  </a:cubicBezTo>
                  <a:lnTo>
                    <a:pt x="6977" y="6923"/>
                  </a:lnTo>
                  <a:cubicBezTo>
                    <a:pt x="6977" y="6828"/>
                    <a:pt x="6989" y="6744"/>
                    <a:pt x="6977" y="6649"/>
                  </a:cubicBezTo>
                  <a:cubicBezTo>
                    <a:pt x="7537" y="5768"/>
                    <a:pt x="8073" y="4863"/>
                    <a:pt x="8597" y="3958"/>
                  </a:cubicBezTo>
                  <a:cubicBezTo>
                    <a:pt x="9085" y="3113"/>
                    <a:pt x="9585" y="2244"/>
                    <a:pt x="9859" y="1291"/>
                  </a:cubicBezTo>
                  <a:cubicBezTo>
                    <a:pt x="9859" y="1285"/>
                    <a:pt x="9856" y="1282"/>
                    <a:pt x="9851" y="1282"/>
                  </a:cubicBezTo>
                  <a:cubicBezTo>
                    <a:pt x="9847" y="1282"/>
                    <a:pt x="9841" y="1285"/>
                    <a:pt x="9835" y="1291"/>
                  </a:cubicBezTo>
                  <a:cubicBezTo>
                    <a:pt x="9514" y="2279"/>
                    <a:pt x="8966" y="3149"/>
                    <a:pt x="8430" y="4030"/>
                  </a:cubicBezTo>
                  <a:cubicBezTo>
                    <a:pt x="7954" y="4815"/>
                    <a:pt x="7466" y="5589"/>
                    <a:pt x="6966" y="6363"/>
                  </a:cubicBezTo>
                  <a:cubicBezTo>
                    <a:pt x="6954" y="5768"/>
                    <a:pt x="6918" y="5161"/>
                    <a:pt x="6882" y="4565"/>
                  </a:cubicBezTo>
                  <a:cubicBezTo>
                    <a:pt x="6894" y="4280"/>
                    <a:pt x="6906" y="4006"/>
                    <a:pt x="6894" y="3720"/>
                  </a:cubicBezTo>
                  <a:cubicBezTo>
                    <a:pt x="6823" y="2470"/>
                    <a:pt x="6525" y="1220"/>
                    <a:pt x="6215" y="5"/>
                  </a:cubicBezTo>
                  <a:cubicBezTo>
                    <a:pt x="6215" y="1"/>
                    <a:pt x="6213" y="0"/>
                    <a:pt x="620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49" name="Google Shape;1549;p17"/>
          <p:cNvGrpSpPr/>
          <p:nvPr/>
        </p:nvGrpSpPr>
        <p:grpSpPr>
          <a:xfrm rot="-2416688" flipH="1">
            <a:off x="8135922" y="4061554"/>
            <a:ext cx="933971" cy="1508171"/>
            <a:chOff x="3377800" y="4037825"/>
            <a:chExt cx="342025" cy="552300"/>
          </a:xfrm>
        </p:grpSpPr>
        <p:sp>
          <p:nvSpPr>
            <p:cNvPr id="1550" name="Google Shape;1550;p17"/>
            <p:cNvSpPr/>
            <p:nvPr/>
          </p:nvSpPr>
          <p:spPr>
            <a:xfrm>
              <a:off x="3377800" y="4038125"/>
              <a:ext cx="342025" cy="468300"/>
            </a:xfrm>
            <a:custGeom>
              <a:avLst/>
              <a:gdLst/>
              <a:ahLst/>
              <a:cxnLst/>
              <a:rect l="l" t="t" r="r" b="b"/>
              <a:pathLst>
                <a:path w="13681" h="18732" extrusionOk="0">
                  <a:moveTo>
                    <a:pt x="9894" y="1"/>
                  </a:moveTo>
                  <a:cubicBezTo>
                    <a:pt x="8477" y="667"/>
                    <a:pt x="7144" y="1513"/>
                    <a:pt x="5929" y="2501"/>
                  </a:cubicBezTo>
                  <a:cubicBezTo>
                    <a:pt x="5441" y="2894"/>
                    <a:pt x="5167" y="3489"/>
                    <a:pt x="5191" y="4108"/>
                  </a:cubicBezTo>
                  <a:lnTo>
                    <a:pt x="5191" y="4120"/>
                  </a:lnTo>
                  <a:cubicBezTo>
                    <a:pt x="5251" y="5466"/>
                    <a:pt x="5715" y="5811"/>
                    <a:pt x="5429" y="6442"/>
                  </a:cubicBezTo>
                  <a:cubicBezTo>
                    <a:pt x="5348" y="6630"/>
                    <a:pt x="5259" y="6706"/>
                    <a:pt x="5176" y="6706"/>
                  </a:cubicBezTo>
                  <a:cubicBezTo>
                    <a:pt x="4981" y="6706"/>
                    <a:pt x="4820" y="6282"/>
                    <a:pt x="4870" y="5906"/>
                  </a:cubicBezTo>
                  <a:cubicBezTo>
                    <a:pt x="4953" y="5370"/>
                    <a:pt x="5036" y="5358"/>
                    <a:pt x="4894" y="4692"/>
                  </a:cubicBezTo>
                  <a:cubicBezTo>
                    <a:pt x="4798" y="4311"/>
                    <a:pt x="4751" y="3942"/>
                    <a:pt x="4739" y="3561"/>
                  </a:cubicBezTo>
                  <a:cubicBezTo>
                    <a:pt x="4132" y="4156"/>
                    <a:pt x="3560" y="4811"/>
                    <a:pt x="3072" y="5525"/>
                  </a:cubicBezTo>
                  <a:cubicBezTo>
                    <a:pt x="2893" y="5775"/>
                    <a:pt x="2715" y="6037"/>
                    <a:pt x="2548" y="6299"/>
                  </a:cubicBezTo>
                  <a:cubicBezTo>
                    <a:pt x="2227" y="6811"/>
                    <a:pt x="2096" y="7430"/>
                    <a:pt x="2191" y="8037"/>
                  </a:cubicBezTo>
                  <a:lnTo>
                    <a:pt x="2191" y="8049"/>
                  </a:lnTo>
                  <a:cubicBezTo>
                    <a:pt x="2393" y="9335"/>
                    <a:pt x="2643" y="9645"/>
                    <a:pt x="3084" y="10180"/>
                  </a:cubicBezTo>
                  <a:cubicBezTo>
                    <a:pt x="3429" y="10597"/>
                    <a:pt x="3632" y="10740"/>
                    <a:pt x="3715" y="11109"/>
                  </a:cubicBezTo>
                  <a:cubicBezTo>
                    <a:pt x="3758" y="11286"/>
                    <a:pt x="3653" y="11373"/>
                    <a:pt x="3491" y="11373"/>
                  </a:cubicBezTo>
                  <a:cubicBezTo>
                    <a:pt x="3337" y="11373"/>
                    <a:pt x="3132" y="11295"/>
                    <a:pt x="2953" y="11145"/>
                  </a:cubicBezTo>
                  <a:cubicBezTo>
                    <a:pt x="2631" y="10895"/>
                    <a:pt x="2524" y="10335"/>
                    <a:pt x="2215" y="9895"/>
                  </a:cubicBezTo>
                  <a:cubicBezTo>
                    <a:pt x="1941" y="9514"/>
                    <a:pt x="1631" y="8978"/>
                    <a:pt x="1643" y="7859"/>
                  </a:cubicBezTo>
                  <a:lnTo>
                    <a:pt x="1643" y="7859"/>
                  </a:lnTo>
                  <a:cubicBezTo>
                    <a:pt x="1000" y="9073"/>
                    <a:pt x="524" y="10371"/>
                    <a:pt x="226" y="11716"/>
                  </a:cubicBezTo>
                  <a:cubicBezTo>
                    <a:pt x="95" y="12347"/>
                    <a:pt x="286" y="13014"/>
                    <a:pt x="738" y="13490"/>
                  </a:cubicBezTo>
                  <a:lnTo>
                    <a:pt x="750" y="13502"/>
                  </a:lnTo>
                  <a:cubicBezTo>
                    <a:pt x="1643" y="14431"/>
                    <a:pt x="1869" y="14395"/>
                    <a:pt x="2465" y="14598"/>
                  </a:cubicBezTo>
                  <a:cubicBezTo>
                    <a:pt x="3060" y="14800"/>
                    <a:pt x="3191" y="15121"/>
                    <a:pt x="2893" y="15431"/>
                  </a:cubicBezTo>
                  <a:cubicBezTo>
                    <a:pt x="2814" y="15511"/>
                    <a:pt x="2742" y="15544"/>
                    <a:pt x="2672" y="15544"/>
                  </a:cubicBezTo>
                  <a:cubicBezTo>
                    <a:pt x="2479" y="15544"/>
                    <a:pt x="2300" y="15291"/>
                    <a:pt x="2012" y="15038"/>
                  </a:cubicBezTo>
                  <a:cubicBezTo>
                    <a:pt x="1619" y="14681"/>
                    <a:pt x="1238" y="14657"/>
                    <a:pt x="631" y="14086"/>
                  </a:cubicBezTo>
                  <a:cubicBezTo>
                    <a:pt x="393" y="13824"/>
                    <a:pt x="191" y="13538"/>
                    <a:pt x="36" y="13228"/>
                  </a:cubicBezTo>
                  <a:lnTo>
                    <a:pt x="36" y="13228"/>
                  </a:lnTo>
                  <a:cubicBezTo>
                    <a:pt x="0" y="14419"/>
                    <a:pt x="250" y="15491"/>
                    <a:pt x="905" y="16288"/>
                  </a:cubicBezTo>
                  <a:cubicBezTo>
                    <a:pt x="1822" y="17421"/>
                    <a:pt x="2983" y="17644"/>
                    <a:pt x="3756" y="17644"/>
                  </a:cubicBezTo>
                  <a:cubicBezTo>
                    <a:pt x="4258" y="17644"/>
                    <a:pt x="4596" y="17550"/>
                    <a:pt x="4596" y="17550"/>
                  </a:cubicBezTo>
                  <a:cubicBezTo>
                    <a:pt x="4596" y="17550"/>
                    <a:pt x="6045" y="18732"/>
                    <a:pt x="8091" y="18732"/>
                  </a:cubicBezTo>
                  <a:cubicBezTo>
                    <a:pt x="9000" y="18732"/>
                    <a:pt x="10027" y="18498"/>
                    <a:pt x="11097" y="17824"/>
                  </a:cubicBezTo>
                  <a:cubicBezTo>
                    <a:pt x="11621" y="17491"/>
                    <a:pt x="12085" y="17074"/>
                    <a:pt x="12466" y="16586"/>
                  </a:cubicBezTo>
                  <a:lnTo>
                    <a:pt x="12466" y="16586"/>
                  </a:lnTo>
                  <a:cubicBezTo>
                    <a:pt x="11383" y="16907"/>
                    <a:pt x="8954" y="16776"/>
                    <a:pt x="8061" y="16884"/>
                  </a:cubicBezTo>
                  <a:cubicBezTo>
                    <a:pt x="7549" y="16952"/>
                    <a:pt x="7284" y="17016"/>
                    <a:pt x="7079" y="17016"/>
                  </a:cubicBezTo>
                  <a:cubicBezTo>
                    <a:pt x="6926" y="17016"/>
                    <a:pt x="6807" y="16980"/>
                    <a:pt x="6644" y="16884"/>
                  </a:cubicBezTo>
                  <a:cubicBezTo>
                    <a:pt x="6263" y="16669"/>
                    <a:pt x="6489" y="16110"/>
                    <a:pt x="6941" y="16026"/>
                  </a:cubicBezTo>
                  <a:cubicBezTo>
                    <a:pt x="6966" y="16021"/>
                    <a:pt x="6995" y="16018"/>
                    <a:pt x="7028" y="16018"/>
                  </a:cubicBezTo>
                  <a:cubicBezTo>
                    <a:pt x="7437" y="16018"/>
                    <a:pt x="8460" y="16400"/>
                    <a:pt x="9910" y="16400"/>
                  </a:cubicBezTo>
                  <a:cubicBezTo>
                    <a:pt x="10415" y="16400"/>
                    <a:pt x="10972" y="16354"/>
                    <a:pt x="11573" y="16229"/>
                  </a:cubicBezTo>
                  <a:lnTo>
                    <a:pt x="11585" y="16229"/>
                  </a:lnTo>
                  <a:cubicBezTo>
                    <a:pt x="12549" y="16026"/>
                    <a:pt x="13288" y="15252"/>
                    <a:pt x="13466" y="14288"/>
                  </a:cubicBezTo>
                  <a:cubicBezTo>
                    <a:pt x="13680" y="13109"/>
                    <a:pt x="13597" y="11776"/>
                    <a:pt x="13311" y="10347"/>
                  </a:cubicBezTo>
                  <a:cubicBezTo>
                    <a:pt x="12883" y="10990"/>
                    <a:pt x="12359" y="11550"/>
                    <a:pt x="11752" y="12026"/>
                  </a:cubicBezTo>
                  <a:cubicBezTo>
                    <a:pt x="11163" y="12488"/>
                    <a:pt x="10479" y="12595"/>
                    <a:pt x="9840" y="12595"/>
                  </a:cubicBezTo>
                  <a:cubicBezTo>
                    <a:pt x="9295" y="12595"/>
                    <a:pt x="8782" y="12518"/>
                    <a:pt x="8389" y="12518"/>
                  </a:cubicBezTo>
                  <a:cubicBezTo>
                    <a:pt x="8282" y="12518"/>
                    <a:pt x="8184" y="12523"/>
                    <a:pt x="8096" y="12538"/>
                  </a:cubicBezTo>
                  <a:cubicBezTo>
                    <a:pt x="7592" y="12614"/>
                    <a:pt x="7196" y="12926"/>
                    <a:pt x="6983" y="12926"/>
                  </a:cubicBezTo>
                  <a:cubicBezTo>
                    <a:pt x="6864" y="12926"/>
                    <a:pt x="6802" y="12828"/>
                    <a:pt x="6811" y="12538"/>
                  </a:cubicBezTo>
                  <a:cubicBezTo>
                    <a:pt x="6829" y="11907"/>
                    <a:pt x="7352" y="11684"/>
                    <a:pt x="8219" y="11684"/>
                  </a:cubicBezTo>
                  <a:cubicBezTo>
                    <a:pt x="8481" y="11684"/>
                    <a:pt x="8775" y="11704"/>
                    <a:pt x="9097" y="11740"/>
                  </a:cubicBezTo>
                  <a:cubicBezTo>
                    <a:pt x="9285" y="11761"/>
                    <a:pt x="9469" y="11772"/>
                    <a:pt x="9651" y="11772"/>
                  </a:cubicBezTo>
                  <a:cubicBezTo>
                    <a:pt x="10802" y="11772"/>
                    <a:pt x="11823" y="11324"/>
                    <a:pt x="12728" y="10121"/>
                  </a:cubicBezTo>
                  <a:cubicBezTo>
                    <a:pt x="12990" y="9764"/>
                    <a:pt x="13085" y="9299"/>
                    <a:pt x="12966" y="8859"/>
                  </a:cubicBezTo>
                  <a:cubicBezTo>
                    <a:pt x="12907" y="8621"/>
                    <a:pt x="12835" y="8383"/>
                    <a:pt x="12764" y="8144"/>
                  </a:cubicBezTo>
                  <a:cubicBezTo>
                    <a:pt x="12478" y="7156"/>
                    <a:pt x="12168" y="6192"/>
                    <a:pt x="11871" y="5299"/>
                  </a:cubicBezTo>
                  <a:cubicBezTo>
                    <a:pt x="11561" y="5727"/>
                    <a:pt x="11061" y="5894"/>
                    <a:pt x="10442" y="6370"/>
                  </a:cubicBezTo>
                  <a:cubicBezTo>
                    <a:pt x="9620" y="7001"/>
                    <a:pt x="9811" y="7299"/>
                    <a:pt x="9358" y="7597"/>
                  </a:cubicBezTo>
                  <a:cubicBezTo>
                    <a:pt x="9234" y="7679"/>
                    <a:pt x="9126" y="7718"/>
                    <a:pt x="9041" y="7718"/>
                  </a:cubicBezTo>
                  <a:cubicBezTo>
                    <a:pt x="8816" y="7718"/>
                    <a:pt x="8742" y="7445"/>
                    <a:pt x="8906" y="6954"/>
                  </a:cubicBezTo>
                  <a:cubicBezTo>
                    <a:pt x="9132" y="6275"/>
                    <a:pt x="9989" y="6478"/>
                    <a:pt x="10775" y="5287"/>
                  </a:cubicBezTo>
                  <a:cubicBezTo>
                    <a:pt x="11073" y="4823"/>
                    <a:pt x="11263" y="4299"/>
                    <a:pt x="11335" y="3751"/>
                  </a:cubicBezTo>
                  <a:cubicBezTo>
                    <a:pt x="10537" y="1513"/>
                    <a:pt x="9894" y="1"/>
                    <a:pt x="98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17"/>
            <p:cNvSpPr/>
            <p:nvPr/>
          </p:nvSpPr>
          <p:spPr>
            <a:xfrm>
              <a:off x="3377800" y="4037825"/>
              <a:ext cx="247675" cy="441175"/>
            </a:xfrm>
            <a:custGeom>
              <a:avLst/>
              <a:gdLst/>
              <a:ahLst/>
              <a:cxnLst/>
              <a:rect l="l" t="t" r="r" b="b"/>
              <a:pathLst>
                <a:path w="9907" h="17647" extrusionOk="0">
                  <a:moveTo>
                    <a:pt x="9906" y="1"/>
                  </a:moveTo>
                  <a:lnTo>
                    <a:pt x="9906" y="1"/>
                  </a:lnTo>
                  <a:cubicBezTo>
                    <a:pt x="8477" y="667"/>
                    <a:pt x="7144" y="1513"/>
                    <a:pt x="5929" y="2501"/>
                  </a:cubicBezTo>
                  <a:cubicBezTo>
                    <a:pt x="5453" y="2894"/>
                    <a:pt x="5179" y="3489"/>
                    <a:pt x="5203" y="4108"/>
                  </a:cubicBezTo>
                  <a:lnTo>
                    <a:pt x="5203" y="4120"/>
                  </a:lnTo>
                  <a:cubicBezTo>
                    <a:pt x="5251" y="5466"/>
                    <a:pt x="5727" y="5811"/>
                    <a:pt x="5441" y="6442"/>
                  </a:cubicBezTo>
                  <a:cubicBezTo>
                    <a:pt x="5360" y="6630"/>
                    <a:pt x="5271" y="6706"/>
                    <a:pt x="5188" y="6706"/>
                  </a:cubicBezTo>
                  <a:cubicBezTo>
                    <a:pt x="4993" y="6706"/>
                    <a:pt x="4832" y="6282"/>
                    <a:pt x="4882" y="5906"/>
                  </a:cubicBezTo>
                  <a:cubicBezTo>
                    <a:pt x="4953" y="5370"/>
                    <a:pt x="5048" y="5358"/>
                    <a:pt x="4906" y="4692"/>
                  </a:cubicBezTo>
                  <a:cubicBezTo>
                    <a:pt x="4810" y="4311"/>
                    <a:pt x="4763" y="3942"/>
                    <a:pt x="4751" y="3561"/>
                  </a:cubicBezTo>
                  <a:cubicBezTo>
                    <a:pt x="4132" y="4156"/>
                    <a:pt x="3572" y="4811"/>
                    <a:pt x="3072" y="5525"/>
                  </a:cubicBezTo>
                  <a:cubicBezTo>
                    <a:pt x="2893" y="5775"/>
                    <a:pt x="2727" y="6037"/>
                    <a:pt x="2560" y="6299"/>
                  </a:cubicBezTo>
                  <a:cubicBezTo>
                    <a:pt x="2227" y="6811"/>
                    <a:pt x="2096" y="7430"/>
                    <a:pt x="2203" y="8037"/>
                  </a:cubicBezTo>
                  <a:lnTo>
                    <a:pt x="2203" y="8049"/>
                  </a:lnTo>
                  <a:cubicBezTo>
                    <a:pt x="2405" y="9335"/>
                    <a:pt x="2655" y="9645"/>
                    <a:pt x="3096" y="10180"/>
                  </a:cubicBezTo>
                  <a:cubicBezTo>
                    <a:pt x="3441" y="10597"/>
                    <a:pt x="3643" y="10740"/>
                    <a:pt x="3727" y="11109"/>
                  </a:cubicBezTo>
                  <a:cubicBezTo>
                    <a:pt x="3763" y="11287"/>
                    <a:pt x="3659" y="11373"/>
                    <a:pt x="3498" y="11373"/>
                  </a:cubicBezTo>
                  <a:cubicBezTo>
                    <a:pt x="3346" y="11373"/>
                    <a:pt x="3144" y="11295"/>
                    <a:pt x="2965" y="11145"/>
                  </a:cubicBezTo>
                  <a:cubicBezTo>
                    <a:pt x="2643" y="10895"/>
                    <a:pt x="2536" y="10335"/>
                    <a:pt x="2215" y="9895"/>
                  </a:cubicBezTo>
                  <a:cubicBezTo>
                    <a:pt x="1953" y="9514"/>
                    <a:pt x="1643" y="8978"/>
                    <a:pt x="1655" y="7859"/>
                  </a:cubicBezTo>
                  <a:lnTo>
                    <a:pt x="1655" y="7859"/>
                  </a:lnTo>
                  <a:cubicBezTo>
                    <a:pt x="1012" y="9073"/>
                    <a:pt x="524" y="10371"/>
                    <a:pt x="226" y="11716"/>
                  </a:cubicBezTo>
                  <a:cubicBezTo>
                    <a:pt x="95" y="12347"/>
                    <a:pt x="286" y="13014"/>
                    <a:pt x="738" y="13490"/>
                  </a:cubicBezTo>
                  <a:lnTo>
                    <a:pt x="750" y="13502"/>
                  </a:lnTo>
                  <a:cubicBezTo>
                    <a:pt x="1643" y="14431"/>
                    <a:pt x="1869" y="14395"/>
                    <a:pt x="2477" y="14598"/>
                  </a:cubicBezTo>
                  <a:cubicBezTo>
                    <a:pt x="3072" y="14800"/>
                    <a:pt x="3203" y="15122"/>
                    <a:pt x="2905" y="15431"/>
                  </a:cubicBezTo>
                  <a:cubicBezTo>
                    <a:pt x="2826" y="15511"/>
                    <a:pt x="2754" y="15544"/>
                    <a:pt x="2684" y="15544"/>
                  </a:cubicBezTo>
                  <a:cubicBezTo>
                    <a:pt x="2491" y="15544"/>
                    <a:pt x="2312" y="15291"/>
                    <a:pt x="2024" y="15038"/>
                  </a:cubicBezTo>
                  <a:cubicBezTo>
                    <a:pt x="1631" y="14681"/>
                    <a:pt x="1250" y="14657"/>
                    <a:pt x="643" y="14086"/>
                  </a:cubicBezTo>
                  <a:cubicBezTo>
                    <a:pt x="393" y="13824"/>
                    <a:pt x="191" y="13538"/>
                    <a:pt x="48" y="13228"/>
                  </a:cubicBezTo>
                  <a:lnTo>
                    <a:pt x="48" y="13228"/>
                  </a:lnTo>
                  <a:cubicBezTo>
                    <a:pt x="0" y="14419"/>
                    <a:pt x="262" y="15491"/>
                    <a:pt x="905" y="16288"/>
                  </a:cubicBezTo>
                  <a:cubicBezTo>
                    <a:pt x="1602" y="17147"/>
                    <a:pt x="2643" y="17646"/>
                    <a:pt x="3735" y="17646"/>
                  </a:cubicBezTo>
                  <a:cubicBezTo>
                    <a:pt x="3930" y="17646"/>
                    <a:pt x="4126" y="17630"/>
                    <a:pt x="4322" y="17598"/>
                  </a:cubicBezTo>
                  <a:cubicBezTo>
                    <a:pt x="3715" y="8121"/>
                    <a:pt x="9906" y="1"/>
                    <a:pt x="99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17"/>
            <p:cNvSpPr/>
            <p:nvPr/>
          </p:nvSpPr>
          <p:spPr>
            <a:xfrm>
              <a:off x="3474525" y="4140925"/>
              <a:ext cx="92325" cy="449200"/>
            </a:xfrm>
            <a:custGeom>
              <a:avLst/>
              <a:gdLst/>
              <a:ahLst/>
              <a:cxnLst/>
              <a:rect l="l" t="t" r="r" b="b"/>
              <a:pathLst>
                <a:path w="3693" h="17968" extrusionOk="0">
                  <a:moveTo>
                    <a:pt x="3609" y="0"/>
                  </a:moveTo>
                  <a:cubicBezTo>
                    <a:pt x="3590" y="0"/>
                    <a:pt x="3572" y="10"/>
                    <a:pt x="3561" y="32"/>
                  </a:cubicBezTo>
                  <a:cubicBezTo>
                    <a:pt x="2084" y="2901"/>
                    <a:pt x="822" y="5914"/>
                    <a:pt x="310" y="9128"/>
                  </a:cubicBezTo>
                  <a:cubicBezTo>
                    <a:pt x="60" y="10617"/>
                    <a:pt x="1" y="12129"/>
                    <a:pt x="120" y="13641"/>
                  </a:cubicBezTo>
                  <a:cubicBezTo>
                    <a:pt x="179" y="14379"/>
                    <a:pt x="298" y="15117"/>
                    <a:pt x="453" y="15855"/>
                  </a:cubicBezTo>
                  <a:cubicBezTo>
                    <a:pt x="608" y="16534"/>
                    <a:pt x="739" y="17320"/>
                    <a:pt x="1179" y="17879"/>
                  </a:cubicBezTo>
                  <a:cubicBezTo>
                    <a:pt x="1227" y="17941"/>
                    <a:pt x="1291" y="17968"/>
                    <a:pt x="1357" y="17968"/>
                  </a:cubicBezTo>
                  <a:cubicBezTo>
                    <a:pt x="1507" y="17968"/>
                    <a:pt x="1668" y="17834"/>
                    <a:pt x="1668" y="17677"/>
                  </a:cubicBezTo>
                  <a:cubicBezTo>
                    <a:pt x="1656" y="17034"/>
                    <a:pt x="1346" y="16403"/>
                    <a:pt x="1203" y="15784"/>
                  </a:cubicBezTo>
                  <a:cubicBezTo>
                    <a:pt x="1025" y="15034"/>
                    <a:pt x="906" y="14272"/>
                    <a:pt x="834" y="13498"/>
                  </a:cubicBezTo>
                  <a:cubicBezTo>
                    <a:pt x="703" y="11998"/>
                    <a:pt x="751" y="10486"/>
                    <a:pt x="953" y="8985"/>
                  </a:cubicBezTo>
                  <a:cubicBezTo>
                    <a:pt x="1370" y="5902"/>
                    <a:pt x="2406" y="2925"/>
                    <a:pt x="3668" y="103"/>
                  </a:cubicBezTo>
                  <a:cubicBezTo>
                    <a:pt x="3692" y="46"/>
                    <a:pt x="3649" y="0"/>
                    <a:pt x="36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3" name="Google Shape;1553;p17"/>
          <p:cNvGrpSpPr/>
          <p:nvPr/>
        </p:nvGrpSpPr>
        <p:grpSpPr>
          <a:xfrm rot="-8220559" flipH="1">
            <a:off x="8502445" y="-528772"/>
            <a:ext cx="837538" cy="1916000"/>
            <a:chOff x="5067575" y="3176425"/>
            <a:chExt cx="473000" cy="1081975"/>
          </a:xfrm>
        </p:grpSpPr>
        <p:sp>
          <p:nvSpPr>
            <p:cNvPr id="1554" name="Google Shape;1554;p17"/>
            <p:cNvSpPr/>
            <p:nvPr/>
          </p:nvSpPr>
          <p:spPr>
            <a:xfrm>
              <a:off x="5067875" y="3176425"/>
              <a:ext cx="472700" cy="964425"/>
            </a:xfrm>
            <a:custGeom>
              <a:avLst/>
              <a:gdLst/>
              <a:ahLst/>
              <a:cxnLst/>
              <a:rect l="l" t="t" r="r" b="b"/>
              <a:pathLst>
                <a:path w="18908" h="38577" extrusionOk="0">
                  <a:moveTo>
                    <a:pt x="16122" y="0"/>
                  </a:moveTo>
                  <a:cubicBezTo>
                    <a:pt x="16122" y="0"/>
                    <a:pt x="14824" y="702"/>
                    <a:pt x="11205" y="2381"/>
                  </a:cubicBezTo>
                  <a:cubicBezTo>
                    <a:pt x="7597" y="4060"/>
                    <a:pt x="1" y="11632"/>
                    <a:pt x="2096" y="24360"/>
                  </a:cubicBezTo>
                  <a:cubicBezTo>
                    <a:pt x="4013" y="35981"/>
                    <a:pt x="10502" y="38576"/>
                    <a:pt x="10502" y="38576"/>
                  </a:cubicBezTo>
                  <a:cubicBezTo>
                    <a:pt x="10502" y="38576"/>
                    <a:pt x="18908" y="31849"/>
                    <a:pt x="17848" y="18669"/>
                  </a:cubicBezTo>
                  <a:cubicBezTo>
                    <a:pt x="16741" y="4905"/>
                    <a:pt x="16122" y="0"/>
                    <a:pt x="16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17"/>
            <p:cNvSpPr/>
            <p:nvPr/>
          </p:nvSpPr>
          <p:spPr>
            <a:xfrm>
              <a:off x="5067575" y="3176425"/>
              <a:ext cx="403350" cy="964425"/>
            </a:xfrm>
            <a:custGeom>
              <a:avLst/>
              <a:gdLst/>
              <a:ahLst/>
              <a:cxnLst/>
              <a:rect l="l" t="t" r="r" b="b"/>
              <a:pathLst>
                <a:path w="16134" h="38577" extrusionOk="0">
                  <a:moveTo>
                    <a:pt x="16134" y="0"/>
                  </a:moveTo>
                  <a:cubicBezTo>
                    <a:pt x="16134" y="0"/>
                    <a:pt x="14836" y="703"/>
                    <a:pt x="11217" y="2381"/>
                  </a:cubicBezTo>
                  <a:cubicBezTo>
                    <a:pt x="7609" y="4060"/>
                    <a:pt x="1" y="11632"/>
                    <a:pt x="2096" y="24360"/>
                  </a:cubicBezTo>
                  <a:cubicBezTo>
                    <a:pt x="4013" y="35981"/>
                    <a:pt x="10514" y="38576"/>
                    <a:pt x="10514" y="38576"/>
                  </a:cubicBezTo>
                  <a:cubicBezTo>
                    <a:pt x="10514" y="38576"/>
                    <a:pt x="10597" y="38505"/>
                    <a:pt x="10764" y="38362"/>
                  </a:cubicBezTo>
                  <a:cubicBezTo>
                    <a:pt x="9800" y="35600"/>
                    <a:pt x="8883" y="31897"/>
                    <a:pt x="8181" y="26920"/>
                  </a:cubicBezTo>
                  <a:cubicBezTo>
                    <a:pt x="5526" y="8061"/>
                    <a:pt x="16133" y="1"/>
                    <a:pt x="16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17"/>
            <p:cNvSpPr/>
            <p:nvPr/>
          </p:nvSpPr>
          <p:spPr>
            <a:xfrm>
              <a:off x="5249150" y="3221450"/>
              <a:ext cx="178150" cy="1036950"/>
            </a:xfrm>
            <a:custGeom>
              <a:avLst/>
              <a:gdLst/>
              <a:ahLst/>
              <a:cxnLst/>
              <a:rect l="l" t="t" r="r" b="b"/>
              <a:pathLst>
                <a:path w="7126" h="41478" extrusionOk="0">
                  <a:moveTo>
                    <a:pt x="6845" y="1"/>
                  </a:moveTo>
                  <a:cubicBezTo>
                    <a:pt x="6807" y="1"/>
                    <a:pt x="6771" y="14"/>
                    <a:pt x="6740" y="44"/>
                  </a:cubicBezTo>
                  <a:cubicBezTo>
                    <a:pt x="4358" y="2461"/>
                    <a:pt x="3275" y="5640"/>
                    <a:pt x="2251" y="8807"/>
                  </a:cubicBezTo>
                  <a:cubicBezTo>
                    <a:pt x="1084" y="12332"/>
                    <a:pt x="417" y="16023"/>
                    <a:pt x="275" y="19737"/>
                  </a:cubicBezTo>
                  <a:cubicBezTo>
                    <a:pt x="1" y="27250"/>
                    <a:pt x="751" y="34977"/>
                    <a:pt x="5216" y="41288"/>
                  </a:cubicBezTo>
                  <a:cubicBezTo>
                    <a:pt x="5312" y="41421"/>
                    <a:pt x="5435" y="41477"/>
                    <a:pt x="5556" y="41477"/>
                  </a:cubicBezTo>
                  <a:cubicBezTo>
                    <a:pt x="5900" y="41477"/>
                    <a:pt x="6238" y="41032"/>
                    <a:pt x="5966" y="40645"/>
                  </a:cubicBezTo>
                  <a:cubicBezTo>
                    <a:pt x="1680" y="34537"/>
                    <a:pt x="929" y="26857"/>
                    <a:pt x="1179" y="19606"/>
                  </a:cubicBezTo>
                  <a:cubicBezTo>
                    <a:pt x="1310" y="16070"/>
                    <a:pt x="1751" y="12641"/>
                    <a:pt x="2787" y="9236"/>
                  </a:cubicBezTo>
                  <a:cubicBezTo>
                    <a:pt x="3739" y="6152"/>
                    <a:pt x="4775" y="2735"/>
                    <a:pt x="7014" y="295"/>
                  </a:cubicBezTo>
                  <a:cubicBezTo>
                    <a:pt x="7126" y="173"/>
                    <a:pt x="6981" y="1"/>
                    <a:pt x="684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17"/>
            <p:cNvSpPr/>
            <p:nvPr/>
          </p:nvSpPr>
          <p:spPr>
            <a:xfrm>
              <a:off x="5111350" y="3176425"/>
              <a:ext cx="404525" cy="893625"/>
            </a:xfrm>
            <a:custGeom>
              <a:avLst/>
              <a:gdLst/>
              <a:ahLst/>
              <a:cxnLst/>
              <a:rect l="l" t="t" r="r" b="b"/>
              <a:pathLst>
                <a:path w="16181" h="35745" extrusionOk="0">
                  <a:moveTo>
                    <a:pt x="14383" y="0"/>
                  </a:moveTo>
                  <a:cubicBezTo>
                    <a:pt x="14383" y="0"/>
                    <a:pt x="14264" y="60"/>
                    <a:pt x="14014" y="179"/>
                  </a:cubicBezTo>
                  <a:cubicBezTo>
                    <a:pt x="13347" y="869"/>
                    <a:pt x="12680" y="1560"/>
                    <a:pt x="12002" y="2238"/>
                  </a:cubicBezTo>
                  <a:cubicBezTo>
                    <a:pt x="11983" y="2257"/>
                    <a:pt x="12001" y="2297"/>
                    <a:pt x="12021" y="2297"/>
                  </a:cubicBezTo>
                  <a:cubicBezTo>
                    <a:pt x="12026" y="2297"/>
                    <a:pt x="12032" y="2294"/>
                    <a:pt x="12037" y="2286"/>
                  </a:cubicBezTo>
                  <a:cubicBezTo>
                    <a:pt x="12835" y="1572"/>
                    <a:pt x="13633" y="833"/>
                    <a:pt x="14383" y="60"/>
                  </a:cubicBezTo>
                  <a:cubicBezTo>
                    <a:pt x="14383" y="12"/>
                    <a:pt x="14383" y="0"/>
                    <a:pt x="14383" y="0"/>
                  </a:cubicBezTo>
                  <a:close/>
                  <a:moveTo>
                    <a:pt x="11430" y="1453"/>
                  </a:moveTo>
                  <a:lnTo>
                    <a:pt x="11228" y="1548"/>
                  </a:lnTo>
                  <a:cubicBezTo>
                    <a:pt x="11252" y="1976"/>
                    <a:pt x="11347" y="2417"/>
                    <a:pt x="11621" y="2679"/>
                  </a:cubicBezTo>
                  <a:cubicBezTo>
                    <a:pt x="11636" y="2695"/>
                    <a:pt x="11654" y="2701"/>
                    <a:pt x="11671" y="2701"/>
                  </a:cubicBezTo>
                  <a:cubicBezTo>
                    <a:pt x="11719" y="2701"/>
                    <a:pt x="11764" y="2651"/>
                    <a:pt x="11764" y="2607"/>
                  </a:cubicBezTo>
                  <a:cubicBezTo>
                    <a:pt x="11740" y="2346"/>
                    <a:pt x="11585" y="2096"/>
                    <a:pt x="11525" y="1834"/>
                  </a:cubicBezTo>
                  <a:cubicBezTo>
                    <a:pt x="11490" y="1715"/>
                    <a:pt x="11454" y="1584"/>
                    <a:pt x="11430" y="1453"/>
                  </a:cubicBezTo>
                  <a:close/>
                  <a:moveTo>
                    <a:pt x="14550" y="1429"/>
                  </a:moveTo>
                  <a:cubicBezTo>
                    <a:pt x="13430" y="2643"/>
                    <a:pt x="12121" y="3679"/>
                    <a:pt x="10597" y="4286"/>
                  </a:cubicBezTo>
                  <a:cubicBezTo>
                    <a:pt x="10454" y="3810"/>
                    <a:pt x="10204" y="3358"/>
                    <a:pt x="10061" y="2881"/>
                  </a:cubicBezTo>
                  <a:cubicBezTo>
                    <a:pt x="9978" y="2655"/>
                    <a:pt x="9918" y="2417"/>
                    <a:pt x="9870" y="2191"/>
                  </a:cubicBezTo>
                  <a:lnTo>
                    <a:pt x="9668" y="2286"/>
                  </a:lnTo>
                  <a:cubicBezTo>
                    <a:pt x="9763" y="3048"/>
                    <a:pt x="9989" y="3810"/>
                    <a:pt x="10430" y="4346"/>
                  </a:cubicBezTo>
                  <a:lnTo>
                    <a:pt x="10382" y="4370"/>
                  </a:lnTo>
                  <a:cubicBezTo>
                    <a:pt x="10338" y="4392"/>
                    <a:pt x="10355" y="4454"/>
                    <a:pt x="10396" y="4454"/>
                  </a:cubicBezTo>
                  <a:cubicBezTo>
                    <a:pt x="10399" y="4454"/>
                    <a:pt x="10403" y="4454"/>
                    <a:pt x="10406" y="4453"/>
                  </a:cubicBezTo>
                  <a:cubicBezTo>
                    <a:pt x="11537" y="4286"/>
                    <a:pt x="12573" y="3453"/>
                    <a:pt x="13418" y="2727"/>
                  </a:cubicBezTo>
                  <a:cubicBezTo>
                    <a:pt x="13823" y="2381"/>
                    <a:pt x="14204" y="2000"/>
                    <a:pt x="14561" y="1607"/>
                  </a:cubicBezTo>
                  <a:cubicBezTo>
                    <a:pt x="14561" y="1548"/>
                    <a:pt x="14550" y="1488"/>
                    <a:pt x="14550" y="1429"/>
                  </a:cubicBezTo>
                  <a:close/>
                  <a:moveTo>
                    <a:pt x="14716" y="3084"/>
                  </a:moveTo>
                  <a:cubicBezTo>
                    <a:pt x="14133" y="3679"/>
                    <a:pt x="13514" y="4239"/>
                    <a:pt x="12871" y="4751"/>
                  </a:cubicBezTo>
                  <a:cubicBezTo>
                    <a:pt x="12573" y="4989"/>
                    <a:pt x="10490" y="6584"/>
                    <a:pt x="9608" y="6810"/>
                  </a:cubicBezTo>
                  <a:cubicBezTo>
                    <a:pt x="8882" y="5727"/>
                    <a:pt x="8192" y="4667"/>
                    <a:pt x="7680" y="3489"/>
                  </a:cubicBezTo>
                  <a:lnTo>
                    <a:pt x="7525" y="3596"/>
                  </a:lnTo>
                  <a:cubicBezTo>
                    <a:pt x="7952" y="4760"/>
                    <a:pt x="8522" y="5888"/>
                    <a:pt x="9317" y="6827"/>
                  </a:cubicBezTo>
                  <a:lnTo>
                    <a:pt x="9317" y="6827"/>
                  </a:lnTo>
                  <a:cubicBezTo>
                    <a:pt x="9287" y="6814"/>
                    <a:pt x="9259" y="6793"/>
                    <a:pt x="9239" y="6763"/>
                  </a:cubicBezTo>
                  <a:cubicBezTo>
                    <a:pt x="9235" y="6746"/>
                    <a:pt x="9224" y="6740"/>
                    <a:pt x="9212" y="6740"/>
                  </a:cubicBezTo>
                  <a:cubicBezTo>
                    <a:pt x="9189" y="6740"/>
                    <a:pt x="9164" y="6763"/>
                    <a:pt x="9180" y="6787"/>
                  </a:cubicBezTo>
                  <a:cubicBezTo>
                    <a:pt x="9243" y="6940"/>
                    <a:pt x="9372" y="7003"/>
                    <a:pt x="9542" y="7003"/>
                  </a:cubicBezTo>
                  <a:cubicBezTo>
                    <a:pt x="10270" y="7003"/>
                    <a:pt x="11755" y="5842"/>
                    <a:pt x="12073" y="5620"/>
                  </a:cubicBezTo>
                  <a:cubicBezTo>
                    <a:pt x="13037" y="4977"/>
                    <a:pt x="13930" y="4239"/>
                    <a:pt x="14752" y="3441"/>
                  </a:cubicBezTo>
                  <a:cubicBezTo>
                    <a:pt x="14740" y="3322"/>
                    <a:pt x="14728" y="3203"/>
                    <a:pt x="14716" y="3084"/>
                  </a:cubicBezTo>
                  <a:close/>
                  <a:moveTo>
                    <a:pt x="5668" y="5286"/>
                  </a:moveTo>
                  <a:lnTo>
                    <a:pt x="5548" y="5405"/>
                  </a:lnTo>
                  <a:cubicBezTo>
                    <a:pt x="6084" y="6977"/>
                    <a:pt x="7025" y="8382"/>
                    <a:pt x="8263" y="9489"/>
                  </a:cubicBezTo>
                  <a:lnTo>
                    <a:pt x="8275" y="9489"/>
                  </a:lnTo>
                  <a:cubicBezTo>
                    <a:pt x="8275" y="9501"/>
                    <a:pt x="8287" y="9525"/>
                    <a:pt x="8311" y="9525"/>
                  </a:cubicBezTo>
                  <a:lnTo>
                    <a:pt x="8335" y="9549"/>
                  </a:lnTo>
                  <a:cubicBezTo>
                    <a:pt x="8352" y="9566"/>
                    <a:pt x="8374" y="9574"/>
                    <a:pt x="8397" y="9574"/>
                  </a:cubicBezTo>
                  <a:cubicBezTo>
                    <a:pt x="8437" y="9574"/>
                    <a:pt x="8479" y="9551"/>
                    <a:pt x="8501" y="9513"/>
                  </a:cubicBezTo>
                  <a:cubicBezTo>
                    <a:pt x="11109" y="9430"/>
                    <a:pt x="13311" y="7775"/>
                    <a:pt x="14990" y="5798"/>
                  </a:cubicBezTo>
                  <a:cubicBezTo>
                    <a:pt x="14978" y="5667"/>
                    <a:pt x="14966" y="5536"/>
                    <a:pt x="14954" y="5417"/>
                  </a:cubicBezTo>
                  <a:cubicBezTo>
                    <a:pt x="14300" y="6191"/>
                    <a:pt x="13633" y="6965"/>
                    <a:pt x="12823" y="7620"/>
                  </a:cubicBezTo>
                  <a:cubicBezTo>
                    <a:pt x="11609" y="8596"/>
                    <a:pt x="10109" y="9346"/>
                    <a:pt x="8525" y="9442"/>
                  </a:cubicBezTo>
                  <a:cubicBezTo>
                    <a:pt x="8513" y="9406"/>
                    <a:pt x="8501" y="9370"/>
                    <a:pt x="8477" y="9346"/>
                  </a:cubicBezTo>
                  <a:cubicBezTo>
                    <a:pt x="7227" y="8239"/>
                    <a:pt x="6263" y="6846"/>
                    <a:pt x="5668" y="5286"/>
                  </a:cubicBezTo>
                  <a:close/>
                  <a:moveTo>
                    <a:pt x="3882" y="7489"/>
                  </a:moveTo>
                  <a:lnTo>
                    <a:pt x="3798" y="7596"/>
                  </a:lnTo>
                  <a:cubicBezTo>
                    <a:pt x="4584" y="9430"/>
                    <a:pt x="5656" y="11275"/>
                    <a:pt x="7370" y="12299"/>
                  </a:cubicBezTo>
                  <a:cubicBezTo>
                    <a:pt x="7370" y="12311"/>
                    <a:pt x="7382" y="12323"/>
                    <a:pt x="7394" y="12323"/>
                  </a:cubicBezTo>
                  <a:lnTo>
                    <a:pt x="7406" y="12323"/>
                  </a:lnTo>
                  <a:lnTo>
                    <a:pt x="7489" y="12371"/>
                  </a:lnTo>
                  <a:cubicBezTo>
                    <a:pt x="7502" y="12379"/>
                    <a:pt x="7516" y="12383"/>
                    <a:pt x="7529" y="12383"/>
                  </a:cubicBezTo>
                  <a:cubicBezTo>
                    <a:pt x="7554" y="12383"/>
                    <a:pt x="7577" y="12370"/>
                    <a:pt x="7584" y="12347"/>
                  </a:cubicBezTo>
                  <a:cubicBezTo>
                    <a:pt x="7726" y="12362"/>
                    <a:pt x="7868" y="12369"/>
                    <a:pt x="8008" y="12369"/>
                  </a:cubicBezTo>
                  <a:cubicBezTo>
                    <a:pt x="9783" y="12369"/>
                    <a:pt x="11409" y="11231"/>
                    <a:pt x="12799" y="10216"/>
                  </a:cubicBezTo>
                  <a:cubicBezTo>
                    <a:pt x="13657" y="9596"/>
                    <a:pt x="14466" y="8918"/>
                    <a:pt x="15216" y="8192"/>
                  </a:cubicBezTo>
                  <a:cubicBezTo>
                    <a:pt x="15216" y="8096"/>
                    <a:pt x="15204" y="8001"/>
                    <a:pt x="15193" y="7918"/>
                  </a:cubicBezTo>
                  <a:cubicBezTo>
                    <a:pt x="14538" y="8561"/>
                    <a:pt x="13835" y="9168"/>
                    <a:pt x="13097" y="9739"/>
                  </a:cubicBezTo>
                  <a:cubicBezTo>
                    <a:pt x="11598" y="10892"/>
                    <a:pt x="9754" y="12268"/>
                    <a:pt x="7769" y="12268"/>
                  </a:cubicBezTo>
                  <a:cubicBezTo>
                    <a:pt x="7704" y="12268"/>
                    <a:pt x="7638" y="12266"/>
                    <a:pt x="7573" y="12263"/>
                  </a:cubicBezTo>
                  <a:cubicBezTo>
                    <a:pt x="7573" y="12252"/>
                    <a:pt x="7573" y="12252"/>
                    <a:pt x="7561" y="12252"/>
                  </a:cubicBezTo>
                  <a:cubicBezTo>
                    <a:pt x="6560" y="11466"/>
                    <a:pt x="5715" y="10644"/>
                    <a:pt x="5013" y="9573"/>
                  </a:cubicBezTo>
                  <a:cubicBezTo>
                    <a:pt x="4584" y="8906"/>
                    <a:pt x="4203" y="8203"/>
                    <a:pt x="3882" y="7489"/>
                  </a:cubicBezTo>
                  <a:close/>
                  <a:moveTo>
                    <a:pt x="2203" y="10299"/>
                  </a:moveTo>
                  <a:cubicBezTo>
                    <a:pt x="2179" y="10347"/>
                    <a:pt x="2155" y="10382"/>
                    <a:pt x="2131" y="10430"/>
                  </a:cubicBezTo>
                  <a:cubicBezTo>
                    <a:pt x="2584" y="11168"/>
                    <a:pt x="3108" y="11859"/>
                    <a:pt x="3715" y="12478"/>
                  </a:cubicBezTo>
                  <a:cubicBezTo>
                    <a:pt x="4608" y="13418"/>
                    <a:pt x="5751" y="14418"/>
                    <a:pt x="6977" y="14871"/>
                  </a:cubicBezTo>
                  <a:cubicBezTo>
                    <a:pt x="6983" y="14877"/>
                    <a:pt x="6989" y="14880"/>
                    <a:pt x="6997" y="14880"/>
                  </a:cubicBezTo>
                  <a:cubicBezTo>
                    <a:pt x="7004" y="14880"/>
                    <a:pt x="7013" y="14877"/>
                    <a:pt x="7025" y="14871"/>
                  </a:cubicBezTo>
                  <a:cubicBezTo>
                    <a:pt x="7430" y="15005"/>
                    <a:pt x="7848" y="15064"/>
                    <a:pt x="8273" y="15064"/>
                  </a:cubicBezTo>
                  <a:cubicBezTo>
                    <a:pt x="10071" y="15064"/>
                    <a:pt x="11974" y="14005"/>
                    <a:pt x="13371" y="13109"/>
                  </a:cubicBezTo>
                  <a:cubicBezTo>
                    <a:pt x="14121" y="12633"/>
                    <a:pt x="14835" y="12097"/>
                    <a:pt x="15514" y="11513"/>
                  </a:cubicBezTo>
                  <a:cubicBezTo>
                    <a:pt x="15502" y="11406"/>
                    <a:pt x="15490" y="11299"/>
                    <a:pt x="15490" y="11192"/>
                  </a:cubicBezTo>
                  <a:cubicBezTo>
                    <a:pt x="14883" y="11751"/>
                    <a:pt x="14240" y="12263"/>
                    <a:pt x="13549" y="12716"/>
                  </a:cubicBezTo>
                  <a:cubicBezTo>
                    <a:pt x="12585" y="13371"/>
                    <a:pt x="11561" y="13918"/>
                    <a:pt x="10490" y="14371"/>
                  </a:cubicBezTo>
                  <a:cubicBezTo>
                    <a:pt x="9621" y="14702"/>
                    <a:pt x="8787" y="14825"/>
                    <a:pt x="7915" y="14825"/>
                  </a:cubicBezTo>
                  <a:cubicBezTo>
                    <a:pt x="7627" y="14825"/>
                    <a:pt x="7335" y="14811"/>
                    <a:pt x="7037" y="14788"/>
                  </a:cubicBezTo>
                  <a:cubicBezTo>
                    <a:pt x="7037" y="14788"/>
                    <a:pt x="7025" y="14776"/>
                    <a:pt x="7025" y="14776"/>
                  </a:cubicBezTo>
                  <a:cubicBezTo>
                    <a:pt x="5870" y="13990"/>
                    <a:pt x="4751" y="13335"/>
                    <a:pt x="3763" y="12311"/>
                  </a:cubicBezTo>
                  <a:cubicBezTo>
                    <a:pt x="3179" y="11692"/>
                    <a:pt x="2655" y="11025"/>
                    <a:pt x="2203" y="10299"/>
                  </a:cubicBezTo>
                  <a:close/>
                  <a:moveTo>
                    <a:pt x="941" y="13525"/>
                  </a:moveTo>
                  <a:cubicBezTo>
                    <a:pt x="929" y="13573"/>
                    <a:pt x="917" y="13633"/>
                    <a:pt x="893" y="13680"/>
                  </a:cubicBezTo>
                  <a:cubicBezTo>
                    <a:pt x="2179" y="15681"/>
                    <a:pt x="4322" y="17002"/>
                    <a:pt x="6489" y="18038"/>
                  </a:cubicBezTo>
                  <a:lnTo>
                    <a:pt x="6501" y="18038"/>
                  </a:lnTo>
                  <a:cubicBezTo>
                    <a:pt x="6513" y="18044"/>
                    <a:pt x="6524" y="18046"/>
                    <a:pt x="6535" y="18046"/>
                  </a:cubicBezTo>
                  <a:cubicBezTo>
                    <a:pt x="6611" y="18046"/>
                    <a:pt x="6654" y="17913"/>
                    <a:pt x="6560" y="17871"/>
                  </a:cubicBezTo>
                  <a:cubicBezTo>
                    <a:pt x="4429" y="16859"/>
                    <a:pt x="2262" y="15514"/>
                    <a:pt x="941" y="13525"/>
                  </a:cubicBezTo>
                  <a:close/>
                  <a:moveTo>
                    <a:pt x="15669" y="13287"/>
                  </a:moveTo>
                  <a:cubicBezTo>
                    <a:pt x="14776" y="14240"/>
                    <a:pt x="13788" y="15109"/>
                    <a:pt x="12716" y="15859"/>
                  </a:cubicBezTo>
                  <a:cubicBezTo>
                    <a:pt x="10775" y="17169"/>
                    <a:pt x="8573" y="17990"/>
                    <a:pt x="6227" y="18086"/>
                  </a:cubicBezTo>
                  <a:lnTo>
                    <a:pt x="6227" y="18074"/>
                  </a:lnTo>
                  <a:cubicBezTo>
                    <a:pt x="6179" y="18074"/>
                    <a:pt x="6179" y="18157"/>
                    <a:pt x="6227" y="18157"/>
                  </a:cubicBezTo>
                  <a:cubicBezTo>
                    <a:pt x="6320" y="18160"/>
                    <a:pt x="6412" y="18161"/>
                    <a:pt x="6505" y="18161"/>
                  </a:cubicBezTo>
                  <a:cubicBezTo>
                    <a:pt x="9975" y="18161"/>
                    <a:pt x="13269" y="16220"/>
                    <a:pt x="15704" y="13692"/>
                  </a:cubicBezTo>
                  <a:cubicBezTo>
                    <a:pt x="15693" y="13549"/>
                    <a:pt x="15681" y="13418"/>
                    <a:pt x="15669" y="13287"/>
                  </a:cubicBezTo>
                  <a:close/>
                  <a:moveTo>
                    <a:pt x="15907" y="16085"/>
                  </a:moveTo>
                  <a:cubicBezTo>
                    <a:pt x="15097" y="16943"/>
                    <a:pt x="14204" y="17728"/>
                    <a:pt x="13252" y="18431"/>
                  </a:cubicBezTo>
                  <a:cubicBezTo>
                    <a:pt x="12240" y="19193"/>
                    <a:pt x="11204" y="19955"/>
                    <a:pt x="10061" y="20491"/>
                  </a:cubicBezTo>
                  <a:cubicBezTo>
                    <a:pt x="8870" y="21050"/>
                    <a:pt x="7656" y="21241"/>
                    <a:pt x="6370" y="21253"/>
                  </a:cubicBezTo>
                  <a:cubicBezTo>
                    <a:pt x="6358" y="21205"/>
                    <a:pt x="6334" y="21181"/>
                    <a:pt x="6299" y="21169"/>
                  </a:cubicBezTo>
                  <a:cubicBezTo>
                    <a:pt x="3810" y="20348"/>
                    <a:pt x="1679" y="18705"/>
                    <a:pt x="262" y="16502"/>
                  </a:cubicBezTo>
                  <a:cubicBezTo>
                    <a:pt x="250" y="16573"/>
                    <a:pt x="238" y="16633"/>
                    <a:pt x="226" y="16704"/>
                  </a:cubicBezTo>
                  <a:cubicBezTo>
                    <a:pt x="1548" y="18788"/>
                    <a:pt x="3524" y="20395"/>
                    <a:pt x="5846" y="21265"/>
                  </a:cubicBezTo>
                  <a:cubicBezTo>
                    <a:pt x="5834" y="21276"/>
                    <a:pt x="5846" y="21300"/>
                    <a:pt x="5858" y="21300"/>
                  </a:cubicBezTo>
                  <a:cubicBezTo>
                    <a:pt x="5870" y="21300"/>
                    <a:pt x="5941" y="21312"/>
                    <a:pt x="5977" y="21312"/>
                  </a:cubicBezTo>
                  <a:cubicBezTo>
                    <a:pt x="6060" y="21336"/>
                    <a:pt x="6132" y="21372"/>
                    <a:pt x="6203" y="21396"/>
                  </a:cubicBezTo>
                  <a:cubicBezTo>
                    <a:pt x="6219" y="21402"/>
                    <a:pt x="6235" y="21405"/>
                    <a:pt x="6251" y="21405"/>
                  </a:cubicBezTo>
                  <a:cubicBezTo>
                    <a:pt x="6293" y="21405"/>
                    <a:pt x="6332" y="21383"/>
                    <a:pt x="6358" y="21348"/>
                  </a:cubicBezTo>
                  <a:cubicBezTo>
                    <a:pt x="6553" y="21362"/>
                    <a:pt x="6748" y="21370"/>
                    <a:pt x="6943" y="21370"/>
                  </a:cubicBezTo>
                  <a:cubicBezTo>
                    <a:pt x="7865" y="21370"/>
                    <a:pt x="8779" y="21206"/>
                    <a:pt x="9644" y="20872"/>
                  </a:cubicBezTo>
                  <a:cubicBezTo>
                    <a:pt x="10918" y="20383"/>
                    <a:pt x="12049" y="19621"/>
                    <a:pt x="13133" y="18812"/>
                  </a:cubicBezTo>
                  <a:cubicBezTo>
                    <a:pt x="14133" y="18109"/>
                    <a:pt x="15073" y="17312"/>
                    <a:pt x="15943" y="16443"/>
                  </a:cubicBezTo>
                  <a:cubicBezTo>
                    <a:pt x="15931" y="16323"/>
                    <a:pt x="15919" y="16204"/>
                    <a:pt x="15907" y="16085"/>
                  </a:cubicBezTo>
                  <a:close/>
                  <a:moveTo>
                    <a:pt x="16169" y="19550"/>
                  </a:moveTo>
                  <a:lnTo>
                    <a:pt x="16133" y="19574"/>
                  </a:lnTo>
                  <a:cubicBezTo>
                    <a:pt x="15288" y="20348"/>
                    <a:pt x="14383" y="21050"/>
                    <a:pt x="13418" y="21681"/>
                  </a:cubicBezTo>
                  <a:cubicBezTo>
                    <a:pt x="12335" y="22419"/>
                    <a:pt x="11252" y="23181"/>
                    <a:pt x="9978" y="23574"/>
                  </a:cubicBezTo>
                  <a:cubicBezTo>
                    <a:pt x="8799" y="23943"/>
                    <a:pt x="7584" y="24027"/>
                    <a:pt x="6358" y="24086"/>
                  </a:cubicBezTo>
                  <a:cubicBezTo>
                    <a:pt x="6346" y="24074"/>
                    <a:pt x="6322" y="24063"/>
                    <a:pt x="6310" y="24063"/>
                  </a:cubicBezTo>
                  <a:cubicBezTo>
                    <a:pt x="3810" y="23598"/>
                    <a:pt x="1560" y="22241"/>
                    <a:pt x="0" y="20229"/>
                  </a:cubicBezTo>
                  <a:lnTo>
                    <a:pt x="0" y="20383"/>
                  </a:lnTo>
                  <a:cubicBezTo>
                    <a:pt x="1417" y="22277"/>
                    <a:pt x="3465" y="23598"/>
                    <a:pt x="5763" y="24134"/>
                  </a:cubicBezTo>
                  <a:lnTo>
                    <a:pt x="5775" y="24122"/>
                  </a:lnTo>
                  <a:lnTo>
                    <a:pt x="5775" y="24122"/>
                  </a:lnTo>
                  <a:cubicBezTo>
                    <a:pt x="5763" y="24146"/>
                    <a:pt x="5775" y="24182"/>
                    <a:pt x="5798" y="24182"/>
                  </a:cubicBezTo>
                  <a:lnTo>
                    <a:pt x="6108" y="24182"/>
                  </a:lnTo>
                  <a:cubicBezTo>
                    <a:pt x="6168" y="24193"/>
                    <a:pt x="6227" y="24205"/>
                    <a:pt x="6287" y="24217"/>
                  </a:cubicBezTo>
                  <a:cubicBezTo>
                    <a:pt x="6296" y="24220"/>
                    <a:pt x="6305" y="24222"/>
                    <a:pt x="6313" y="24222"/>
                  </a:cubicBezTo>
                  <a:cubicBezTo>
                    <a:pt x="6335" y="24222"/>
                    <a:pt x="6353" y="24211"/>
                    <a:pt x="6370" y="24193"/>
                  </a:cubicBezTo>
                  <a:cubicBezTo>
                    <a:pt x="6459" y="24195"/>
                    <a:pt x="6549" y="24196"/>
                    <a:pt x="6638" y="24196"/>
                  </a:cubicBezTo>
                  <a:cubicBezTo>
                    <a:pt x="7716" y="24196"/>
                    <a:pt x="8790" y="24063"/>
                    <a:pt x="9835" y="23789"/>
                  </a:cubicBezTo>
                  <a:cubicBezTo>
                    <a:pt x="11156" y="23431"/>
                    <a:pt x="12275" y="22681"/>
                    <a:pt x="13407" y="21955"/>
                  </a:cubicBezTo>
                  <a:cubicBezTo>
                    <a:pt x="14383" y="21348"/>
                    <a:pt x="15312" y="20669"/>
                    <a:pt x="16181" y="19919"/>
                  </a:cubicBezTo>
                  <a:cubicBezTo>
                    <a:pt x="16181" y="19800"/>
                    <a:pt x="16169" y="19669"/>
                    <a:pt x="16169" y="19550"/>
                  </a:cubicBezTo>
                  <a:close/>
                  <a:moveTo>
                    <a:pt x="16145" y="22658"/>
                  </a:moveTo>
                  <a:cubicBezTo>
                    <a:pt x="15121" y="23610"/>
                    <a:pt x="13978" y="24432"/>
                    <a:pt x="12764" y="25122"/>
                  </a:cubicBezTo>
                  <a:cubicBezTo>
                    <a:pt x="10763" y="26241"/>
                    <a:pt x="8644" y="26837"/>
                    <a:pt x="6418" y="27289"/>
                  </a:cubicBezTo>
                  <a:cubicBezTo>
                    <a:pt x="6394" y="27265"/>
                    <a:pt x="6370" y="27265"/>
                    <a:pt x="6346" y="27265"/>
                  </a:cubicBezTo>
                  <a:cubicBezTo>
                    <a:pt x="4144" y="26980"/>
                    <a:pt x="2108" y="26194"/>
                    <a:pt x="429" y="24825"/>
                  </a:cubicBezTo>
                  <a:lnTo>
                    <a:pt x="429" y="24825"/>
                  </a:lnTo>
                  <a:lnTo>
                    <a:pt x="464" y="25015"/>
                  </a:lnTo>
                  <a:cubicBezTo>
                    <a:pt x="2108" y="26420"/>
                    <a:pt x="4179" y="27361"/>
                    <a:pt x="6322" y="27515"/>
                  </a:cubicBezTo>
                  <a:cubicBezTo>
                    <a:pt x="6394" y="27515"/>
                    <a:pt x="6453" y="27456"/>
                    <a:pt x="6453" y="27384"/>
                  </a:cubicBezTo>
                  <a:cubicBezTo>
                    <a:pt x="8751" y="27218"/>
                    <a:pt x="11049" y="26360"/>
                    <a:pt x="13037" y="25253"/>
                  </a:cubicBezTo>
                  <a:cubicBezTo>
                    <a:pt x="14133" y="24646"/>
                    <a:pt x="15157" y="23932"/>
                    <a:pt x="16109" y="23122"/>
                  </a:cubicBezTo>
                  <a:cubicBezTo>
                    <a:pt x="16121" y="22967"/>
                    <a:pt x="16133" y="22812"/>
                    <a:pt x="16145" y="22658"/>
                  </a:cubicBezTo>
                  <a:close/>
                  <a:moveTo>
                    <a:pt x="15502" y="26980"/>
                  </a:moveTo>
                  <a:lnTo>
                    <a:pt x="15502" y="26980"/>
                  </a:lnTo>
                  <a:cubicBezTo>
                    <a:pt x="14752" y="27587"/>
                    <a:pt x="13942" y="28123"/>
                    <a:pt x="13073" y="28563"/>
                  </a:cubicBezTo>
                  <a:lnTo>
                    <a:pt x="13085" y="28563"/>
                  </a:lnTo>
                  <a:cubicBezTo>
                    <a:pt x="11265" y="29542"/>
                    <a:pt x="9342" y="30307"/>
                    <a:pt x="7284" y="30307"/>
                  </a:cubicBezTo>
                  <a:cubicBezTo>
                    <a:pt x="7013" y="30307"/>
                    <a:pt x="6740" y="30293"/>
                    <a:pt x="6465" y="30266"/>
                  </a:cubicBezTo>
                  <a:cubicBezTo>
                    <a:pt x="6461" y="30263"/>
                    <a:pt x="6456" y="30262"/>
                    <a:pt x="6452" y="30262"/>
                  </a:cubicBezTo>
                  <a:cubicBezTo>
                    <a:pt x="6433" y="30262"/>
                    <a:pt x="6418" y="30282"/>
                    <a:pt x="6418" y="30301"/>
                  </a:cubicBezTo>
                  <a:cubicBezTo>
                    <a:pt x="4644" y="30170"/>
                    <a:pt x="2917" y="29611"/>
                    <a:pt x="1393" y="28682"/>
                  </a:cubicBezTo>
                  <a:lnTo>
                    <a:pt x="1393" y="28682"/>
                  </a:lnTo>
                  <a:cubicBezTo>
                    <a:pt x="1417" y="28765"/>
                    <a:pt x="1453" y="28861"/>
                    <a:pt x="1477" y="28956"/>
                  </a:cubicBezTo>
                  <a:cubicBezTo>
                    <a:pt x="3036" y="29932"/>
                    <a:pt x="4846" y="30468"/>
                    <a:pt x="6691" y="30504"/>
                  </a:cubicBezTo>
                  <a:cubicBezTo>
                    <a:pt x="6751" y="30492"/>
                    <a:pt x="6787" y="30456"/>
                    <a:pt x="6787" y="30409"/>
                  </a:cubicBezTo>
                  <a:cubicBezTo>
                    <a:pt x="7103" y="30457"/>
                    <a:pt x="7420" y="30480"/>
                    <a:pt x="7736" y="30480"/>
                  </a:cubicBezTo>
                  <a:cubicBezTo>
                    <a:pt x="9744" y="30480"/>
                    <a:pt x="11737" y="29570"/>
                    <a:pt x="13454" y="28634"/>
                  </a:cubicBezTo>
                  <a:cubicBezTo>
                    <a:pt x="14133" y="28265"/>
                    <a:pt x="14788" y="27849"/>
                    <a:pt x="15407" y="27384"/>
                  </a:cubicBezTo>
                  <a:cubicBezTo>
                    <a:pt x="15443" y="27253"/>
                    <a:pt x="15466" y="27111"/>
                    <a:pt x="15502" y="26980"/>
                  </a:cubicBezTo>
                  <a:close/>
                  <a:moveTo>
                    <a:pt x="14466" y="30242"/>
                  </a:moveTo>
                  <a:lnTo>
                    <a:pt x="14466" y="30242"/>
                  </a:lnTo>
                  <a:cubicBezTo>
                    <a:pt x="13942" y="30694"/>
                    <a:pt x="13407" y="31135"/>
                    <a:pt x="12847" y="31540"/>
                  </a:cubicBezTo>
                  <a:cubicBezTo>
                    <a:pt x="11990" y="32183"/>
                    <a:pt x="11002" y="32635"/>
                    <a:pt x="9966" y="32897"/>
                  </a:cubicBezTo>
                  <a:cubicBezTo>
                    <a:pt x="9478" y="32992"/>
                    <a:pt x="8989" y="33076"/>
                    <a:pt x="8501" y="33135"/>
                  </a:cubicBezTo>
                  <a:cubicBezTo>
                    <a:pt x="8238" y="33170"/>
                    <a:pt x="7762" y="33289"/>
                    <a:pt x="7350" y="33289"/>
                  </a:cubicBezTo>
                  <a:cubicBezTo>
                    <a:pt x="7054" y="33289"/>
                    <a:pt x="6792" y="33227"/>
                    <a:pt x="6668" y="33028"/>
                  </a:cubicBezTo>
                  <a:cubicBezTo>
                    <a:pt x="6661" y="33018"/>
                    <a:pt x="6650" y="33013"/>
                    <a:pt x="6639" y="33013"/>
                  </a:cubicBezTo>
                  <a:cubicBezTo>
                    <a:pt x="6611" y="33013"/>
                    <a:pt x="6579" y="33041"/>
                    <a:pt x="6596" y="33076"/>
                  </a:cubicBezTo>
                  <a:cubicBezTo>
                    <a:pt x="6700" y="33248"/>
                    <a:pt x="6882" y="33365"/>
                    <a:pt x="7088" y="33373"/>
                  </a:cubicBezTo>
                  <a:lnTo>
                    <a:pt x="7088" y="33373"/>
                  </a:lnTo>
                  <a:cubicBezTo>
                    <a:pt x="5726" y="33348"/>
                    <a:pt x="4459" y="33192"/>
                    <a:pt x="3179" y="32659"/>
                  </a:cubicBezTo>
                  <a:cubicBezTo>
                    <a:pt x="3131" y="32647"/>
                    <a:pt x="3084" y="32623"/>
                    <a:pt x="3036" y="32599"/>
                  </a:cubicBezTo>
                  <a:lnTo>
                    <a:pt x="3036" y="32599"/>
                  </a:lnTo>
                  <a:cubicBezTo>
                    <a:pt x="3084" y="32671"/>
                    <a:pt x="3120" y="32754"/>
                    <a:pt x="3167" y="32837"/>
                  </a:cubicBezTo>
                  <a:cubicBezTo>
                    <a:pt x="4247" y="33313"/>
                    <a:pt x="5410" y="33558"/>
                    <a:pt x="6580" y="33558"/>
                  </a:cubicBezTo>
                  <a:cubicBezTo>
                    <a:pt x="6815" y="33558"/>
                    <a:pt x="7051" y="33548"/>
                    <a:pt x="7287" y="33528"/>
                  </a:cubicBezTo>
                  <a:cubicBezTo>
                    <a:pt x="7358" y="33516"/>
                    <a:pt x="7382" y="33421"/>
                    <a:pt x="7322" y="33385"/>
                  </a:cubicBezTo>
                  <a:cubicBezTo>
                    <a:pt x="7799" y="33385"/>
                    <a:pt x="8275" y="33337"/>
                    <a:pt x="8751" y="33266"/>
                  </a:cubicBezTo>
                  <a:cubicBezTo>
                    <a:pt x="9954" y="33135"/>
                    <a:pt x="11109" y="32837"/>
                    <a:pt x="12168" y="32218"/>
                  </a:cubicBezTo>
                  <a:cubicBezTo>
                    <a:pt x="12907" y="31766"/>
                    <a:pt x="13621" y="31254"/>
                    <a:pt x="14276" y="30694"/>
                  </a:cubicBezTo>
                  <a:cubicBezTo>
                    <a:pt x="14347" y="30551"/>
                    <a:pt x="14407" y="30397"/>
                    <a:pt x="14466" y="30242"/>
                  </a:cubicBezTo>
                  <a:close/>
                  <a:moveTo>
                    <a:pt x="12359" y="34338"/>
                  </a:moveTo>
                  <a:lnTo>
                    <a:pt x="12359" y="34338"/>
                  </a:lnTo>
                  <a:cubicBezTo>
                    <a:pt x="12311" y="34361"/>
                    <a:pt x="12275" y="34397"/>
                    <a:pt x="12228" y="34421"/>
                  </a:cubicBezTo>
                  <a:cubicBezTo>
                    <a:pt x="10993" y="35177"/>
                    <a:pt x="9582" y="35570"/>
                    <a:pt x="8140" y="35570"/>
                  </a:cubicBezTo>
                  <a:cubicBezTo>
                    <a:pt x="8039" y="35570"/>
                    <a:pt x="7937" y="35568"/>
                    <a:pt x="7834" y="35564"/>
                  </a:cubicBezTo>
                  <a:cubicBezTo>
                    <a:pt x="7823" y="35552"/>
                    <a:pt x="7811" y="35540"/>
                    <a:pt x="7787" y="35540"/>
                  </a:cubicBezTo>
                  <a:cubicBezTo>
                    <a:pt x="7263" y="35469"/>
                    <a:pt x="6715" y="35504"/>
                    <a:pt x="6179" y="35445"/>
                  </a:cubicBezTo>
                  <a:cubicBezTo>
                    <a:pt x="5691" y="35385"/>
                    <a:pt x="5203" y="35290"/>
                    <a:pt x="4739" y="35171"/>
                  </a:cubicBezTo>
                  <a:lnTo>
                    <a:pt x="4739" y="35171"/>
                  </a:lnTo>
                  <a:cubicBezTo>
                    <a:pt x="4775" y="35231"/>
                    <a:pt x="4822" y="35290"/>
                    <a:pt x="4870" y="35338"/>
                  </a:cubicBezTo>
                  <a:cubicBezTo>
                    <a:pt x="5614" y="35541"/>
                    <a:pt x="6445" y="35712"/>
                    <a:pt x="7222" y="35712"/>
                  </a:cubicBezTo>
                  <a:cubicBezTo>
                    <a:pt x="7402" y="35712"/>
                    <a:pt x="7579" y="35703"/>
                    <a:pt x="7751" y="35683"/>
                  </a:cubicBezTo>
                  <a:cubicBezTo>
                    <a:pt x="8027" y="35725"/>
                    <a:pt x="8303" y="35745"/>
                    <a:pt x="8580" y="35745"/>
                  </a:cubicBezTo>
                  <a:cubicBezTo>
                    <a:pt x="9796" y="35745"/>
                    <a:pt x="11006" y="35360"/>
                    <a:pt x="12073" y="34778"/>
                  </a:cubicBezTo>
                  <a:cubicBezTo>
                    <a:pt x="12168" y="34635"/>
                    <a:pt x="12264" y="34480"/>
                    <a:pt x="12359" y="34338"/>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8" name="Google Shape;1558;p17"/>
          <p:cNvGrpSpPr/>
          <p:nvPr/>
        </p:nvGrpSpPr>
        <p:grpSpPr>
          <a:xfrm rot="-6064755" flipH="1">
            <a:off x="8686069" y="-848028"/>
            <a:ext cx="1024212" cy="2051857"/>
            <a:chOff x="3238525" y="2739250"/>
            <a:chExt cx="1148975" cy="2301800"/>
          </a:xfrm>
        </p:grpSpPr>
        <p:sp>
          <p:nvSpPr>
            <p:cNvPr id="1559" name="Google Shape;1559;p17"/>
            <p:cNvSpPr/>
            <p:nvPr/>
          </p:nvSpPr>
          <p:spPr>
            <a:xfrm>
              <a:off x="3865425" y="4776100"/>
              <a:ext cx="63400" cy="33125"/>
            </a:xfrm>
            <a:custGeom>
              <a:avLst/>
              <a:gdLst/>
              <a:ahLst/>
              <a:cxnLst/>
              <a:rect l="l" t="t" r="r" b="b"/>
              <a:pathLst>
                <a:path w="2536" h="1325" extrusionOk="0">
                  <a:moveTo>
                    <a:pt x="1454" y="0"/>
                  </a:moveTo>
                  <a:cubicBezTo>
                    <a:pt x="1172" y="0"/>
                    <a:pt x="897" y="33"/>
                    <a:pt x="701" y="111"/>
                  </a:cubicBezTo>
                  <a:cubicBezTo>
                    <a:pt x="268" y="244"/>
                    <a:pt x="1" y="978"/>
                    <a:pt x="34" y="1078"/>
                  </a:cubicBezTo>
                  <a:cubicBezTo>
                    <a:pt x="61" y="1105"/>
                    <a:pt x="474" y="1325"/>
                    <a:pt x="860" y="1325"/>
                  </a:cubicBezTo>
                  <a:cubicBezTo>
                    <a:pt x="955" y="1325"/>
                    <a:pt x="1049" y="1312"/>
                    <a:pt x="1135" y="1279"/>
                  </a:cubicBezTo>
                  <a:cubicBezTo>
                    <a:pt x="1435" y="1112"/>
                    <a:pt x="1935" y="645"/>
                    <a:pt x="2269" y="378"/>
                  </a:cubicBezTo>
                  <a:cubicBezTo>
                    <a:pt x="2536" y="111"/>
                    <a:pt x="2503" y="78"/>
                    <a:pt x="2036" y="44"/>
                  </a:cubicBezTo>
                  <a:cubicBezTo>
                    <a:pt x="1856" y="17"/>
                    <a:pt x="1653" y="0"/>
                    <a:pt x="145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17"/>
            <p:cNvSpPr/>
            <p:nvPr/>
          </p:nvSpPr>
          <p:spPr>
            <a:xfrm>
              <a:off x="3852050" y="4694000"/>
              <a:ext cx="39250" cy="56825"/>
            </a:xfrm>
            <a:custGeom>
              <a:avLst/>
              <a:gdLst/>
              <a:ahLst/>
              <a:cxnLst/>
              <a:rect l="l" t="t" r="r" b="b"/>
              <a:pathLst>
                <a:path w="1570" h="2273" extrusionOk="0">
                  <a:moveTo>
                    <a:pt x="79" y="0"/>
                  </a:moveTo>
                  <a:cubicBezTo>
                    <a:pt x="11" y="0"/>
                    <a:pt x="0" y="83"/>
                    <a:pt x="35" y="259"/>
                  </a:cubicBezTo>
                  <a:cubicBezTo>
                    <a:pt x="69" y="693"/>
                    <a:pt x="135" y="1360"/>
                    <a:pt x="269" y="1694"/>
                  </a:cubicBezTo>
                  <a:cubicBezTo>
                    <a:pt x="446" y="2048"/>
                    <a:pt x="1043" y="2272"/>
                    <a:pt x="1199" y="2272"/>
                  </a:cubicBezTo>
                  <a:cubicBezTo>
                    <a:pt x="1220" y="2272"/>
                    <a:pt x="1232" y="2268"/>
                    <a:pt x="1236" y="2261"/>
                  </a:cubicBezTo>
                  <a:cubicBezTo>
                    <a:pt x="1303" y="2228"/>
                    <a:pt x="1570" y="1494"/>
                    <a:pt x="1370" y="1093"/>
                  </a:cubicBezTo>
                  <a:cubicBezTo>
                    <a:pt x="1203" y="827"/>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17"/>
            <p:cNvSpPr/>
            <p:nvPr/>
          </p:nvSpPr>
          <p:spPr>
            <a:xfrm>
              <a:off x="3924175" y="4454525"/>
              <a:ext cx="38850" cy="56750"/>
            </a:xfrm>
            <a:custGeom>
              <a:avLst/>
              <a:gdLst/>
              <a:ahLst/>
              <a:cxnLst/>
              <a:rect l="l" t="t" r="r" b="b"/>
              <a:pathLst>
                <a:path w="1554" h="2270" extrusionOk="0">
                  <a:moveTo>
                    <a:pt x="81" y="1"/>
                  </a:moveTo>
                  <a:cubicBezTo>
                    <a:pt x="12" y="1"/>
                    <a:pt x="1" y="83"/>
                    <a:pt x="19" y="265"/>
                  </a:cubicBezTo>
                  <a:cubicBezTo>
                    <a:pt x="52" y="665"/>
                    <a:pt x="153" y="1399"/>
                    <a:pt x="253" y="1666"/>
                  </a:cubicBezTo>
                  <a:cubicBezTo>
                    <a:pt x="438" y="2069"/>
                    <a:pt x="1085" y="2270"/>
                    <a:pt x="1203" y="2270"/>
                  </a:cubicBezTo>
                  <a:cubicBezTo>
                    <a:pt x="1212" y="2270"/>
                    <a:pt x="1218" y="2269"/>
                    <a:pt x="1220" y="2266"/>
                  </a:cubicBezTo>
                  <a:cubicBezTo>
                    <a:pt x="1287" y="2233"/>
                    <a:pt x="1554" y="1466"/>
                    <a:pt x="1353" y="1099"/>
                  </a:cubicBezTo>
                  <a:cubicBezTo>
                    <a:pt x="1187" y="799"/>
                    <a:pt x="753" y="432"/>
                    <a:pt x="386" y="165"/>
                  </a:cubicBezTo>
                  <a:cubicBezTo>
                    <a:pt x="234" y="58"/>
                    <a:pt x="138" y="1"/>
                    <a:pt x="8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17"/>
            <p:cNvSpPr/>
            <p:nvPr/>
          </p:nvSpPr>
          <p:spPr>
            <a:xfrm>
              <a:off x="4021375" y="4250725"/>
              <a:ext cx="63400" cy="33125"/>
            </a:xfrm>
            <a:custGeom>
              <a:avLst/>
              <a:gdLst/>
              <a:ahLst/>
              <a:cxnLst/>
              <a:rect l="l" t="t" r="r" b="b"/>
              <a:pathLst>
                <a:path w="2536" h="1325" extrusionOk="0">
                  <a:moveTo>
                    <a:pt x="1468" y="0"/>
                  </a:moveTo>
                  <a:cubicBezTo>
                    <a:pt x="1183" y="0"/>
                    <a:pt x="896" y="33"/>
                    <a:pt x="701" y="111"/>
                  </a:cubicBezTo>
                  <a:cubicBezTo>
                    <a:pt x="301" y="244"/>
                    <a:pt x="1" y="978"/>
                    <a:pt x="34" y="1078"/>
                  </a:cubicBezTo>
                  <a:cubicBezTo>
                    <a:pt x="87" y="1105"/>
                    <a:pt x="484" y="1325"/>
                    <a:pt x="880" y="1325"/>
                  </a:cubicBezTo>
                  <a:cubicBezTo>
                    <a:pt x="978" y="1325"/>
                    <a:pt x="1076" y="1312"/>
                    <a:pt x="1168" y="1278"/>
                  </a:cubicBezTo>
                  <a:cubicBezTo>
                    <a:pt x="1468" y="1112"/>
                    <a:pt x="1969" y="645"/>
                    <a:pt x="2302" y="378"/>
                  </a:cubicBezTo>
                  <a:cubicBezTo>
                    <a:pt x="2536" y="111"/>
                    <a:pt x="2502" y="78"/>
                    <a:pt x="2035" y="44"/>
                  </a:cubicBezTo>
                  <a:cubicBezTo>
                    <a:pt x="1870" y="17"/>
                    <a:pt x="1669" y="0"/>
                    <a:pt x="146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3" name="Google Shape;1563;p17"/>
            <p:cNvSpPr/>
            <p:nvPr/>
          </p:nvSpPr>
          <p:spPr>
            <a:xfrm>
              <a:off x="4006325" y="4168625"/>
              <a:ext cx="39250" cy="56825"/>
            </a:xfrm>
            <a:custGeom>
              <a:avLst/>
              <a:gdLst/>
              <a:ahLst/>
              <a:cxnLst/>
              <a:rect l="l" t="t" r="r" b="b"/>
              <a:pathLst>
                <a:path w="1570" h="2273" extrusionOk="0">
                  <a:moveTo>
                    <a:pt x="79" y="0"/>
                  </a:moveTo>
                  <a:cubicBezTo>
                    <a:pt x="12" y="0"/>
                    <a:pt x="0" y="83"/>
                    <a:pt x="35" y="259"/>
                  </a:cubicBezTo>
                  <a:cubicBezTo>
                    <a:pt x="69" y="693"/>
                    <a:pt x="102" y="1360"/>
                    <a:pt x="269" y="1694"/>
                  </a:cubicBezTo>
                  <a:cubicBezTo>
                    <a:pt x="446" y="2048"/>
                    <a:pt x="1016" y="2272"/>
                    <a:pt x="1190" y="2272"/>
                  </a:cubicBezTo>
                  <a:cubicBezTo>
                    <a:pt x="1213" y="2272"/>
                    <a:pt x="1229" y="2268"/>
                    <a:pt x="1236" y="2261"/>
                  </a:cubicBezTo>
                  <a:cubicBezTo>
                    <a:pt x="1303" y="2227"/>
                    <a:pt x="1570" y="1494"/>
                    <a:pt x="1336" y="1093"/>
                  </a:cubicBezTo>
                  <a:cubicBezTo>
                    <a:pt x="1170" y="826"/>
                    <a:pt x="769" y="426"/>
                    <a:pt x="402" y="193"/>
                  </a:cubicBezTo>
                  <a:cubicBezTo>
                    <a:pt x="245" y="67"/>
                    <a:pt x="139" y="0"/>
                    <a:pt x="7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4" name="Google Shape;1564;p17"/>
            <p:cNvSpPr/>
            <p:nvPr/>
          </p:nvSpPr>
          <p:spPr>
            <a:xfrm>
              <a:off x="4046400" y="4152075"/>
              <a:ext cx="63400" cy="32550"/>
            </a:xfrm>
            <a:custGeom>
              <a:avLst/>
              <a:gdLst/>
              <a:ahLst/>
              <a:cxnLst/>
              <a:rect l="l" t="t" r="r" b="b"/>
              <a:pathLst>
                <a:path w="2536" h="1302" extrusionOk="0">
                  <a:moveTo>
                    <a:pt x="1538" y="1"/>
                  </a:moveTo>
                  <a:cubicBezTo>
                    <a:pt x="1231" y="1"/>
                    <a:pt x="912" y="24"/>
                    <a:pt x="701" y="87"/>
                  </a:cubicBezTo>
                  <a:cubicBezTo>
                    <a:pt x="300" y="221"/>
                    <a:pt x="0" y="988"/>
                    <a:pt x="34" y="1055"/>
                  </a:cubicBezTo>
                  <a:cubicBezTo>
                    <a:pt x="87" y="1082"/>
                    <a:pt x="484" y="1301"/>
                    <a:pt x="880" y="1301"/>
                  </a:cubicBezTo>
                  <a:cubicBezTo>
                    <a:pt x="978" y="1301"/>
                    <a:pt x="1075" y="1288"/>
                    <a:pt x="1168" y="1255"/>
                  </a:cubicBezTo>
                  <a:cubicBezTo>
                    <a:pt x="1468" y="1155"/>
                    <a:pt x="1968" y="655"/>
                    <a:pt x="2302" y="354"/>
                  </a:cubicBezTo>
                  <a:cubicBezTo>
                    <a:pt x="2535" y="87"/>
                    <a:pt x="2502" y="54"/>
                    <a:pt x="2035" y="21"/>
                  </a:cubicBezTo>
                  <a:cubicBezTo>
                    <a:pt x="1889" y="9"/>
                    <a:pt x="1715" y="1"/>
                    <a:pt x="15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17"/>
            <p:cNvSpPr/>
            <p:nvPr/>
          </p:nvSpPr>
          <p:spPr>
            <a:xfrm>
              <a:off x="3540200" y="4546800"/>
              <a:ext cx="45350" cy="48875"/>
            </a:xfrm>
            <a:custGeom>
              <a:avLst/>
              <a:gdLst/>
              <a:ahLst/>
              <a:cxnLst/>
              <a:rect l="l" t="t" r="r" b="b"/>
              <a:pathLst>
                <a:path w="1814" h="1955" extrusionOk="0">
                  <a:moveTo>
                    <a:pt x="1722" y="0"/>
                  </a:moveTo>
                  <a:cubicBezTo>
                    <a:pt x="1660" y="0"/>
                    <a:pt x="1553" y="41"/>
                    <a:pt x="1401" y="110"/>
                  </a:cubicBezTo>
                  <a:cubicBezTo>
                    <a:pt x="1001" y="277"/>
                    <a:pt x="501" y="543"/>
                    <a:pt x="267" y="777"/>
                  </a:cubicBezTo>
                  <a:cubicBezTo>
                    <a:pt x="0" y="1111"/>
                    <a:pt x="67" y="1911"/>
                    <a:pt x="101" y="1944"/>
                  </a:cubicBezTo>
                  <a:cubicBezTo>
                    <a:pt x="113" y="1951"/>
                    <a:pt x="149" y="1955"/>
                    <a:pt x="202" y="1955"/>
                  </a:cubicBezTo>
                  <a:cubicBezTo>
                    <a:pt x="428" y="1955"/>
                    <a:pt x="958" y="1882"/>
                    <a:pt x="1201" y="1611"/>
                  </a:cubicBezTo>
                  <a:cubicBezTo>
                    <a:pt x="1368" y="1311"/>
                    <a:pt x="1602" y="644"/>
                    <a:pt x="1735" y="277"/>
                  </a:cubicBezTo>
                  <a:cubicBezTo>
                    <a:pt x="1813" y="81"/>
                    <a:pt x="1811" y="0"/>
                    <a:pt x="172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17"/>
            <p:cNvSpPr/>
            <p:nvPr/>
          </p:nvSpPr>
          <p:spPr>
            <a:xfrm>
              <a:off x="3465150" y="4536350"/>
              <a:ext cx="64225" cy="30600"/>
            </a:xfrm>
            <a:custGeom>
              <a:avLst/>
              <a:gdLst/>
              <a:ahLst/>
              <a:cxnLst/>
              <a:rect l="l" t="t" r="r" b="b"/>
              <a:pathLst>
                <a:path w="2569" h="1224" extrusionOk="0">
                  <a:moveTo>
                    <a:pt x="1478" y="1"/>
                  </a:moveTo>
                  <a:cubicBezTo>
                    <a:pt x="1182" y="1"/>
                    <a:pt x="789" y="55"/>
                    <a:pt x="501" y="128"/>
                  </a:cubicBezTo>
                  <a:cubicBezTo>
                    <a:pt x="67" y="194"/>
                    <a:pt x="0" y="228"/>
                    <a:pt x="267" y="461"/>
                  </a:cubicBezTo>
                  <a:cubicBezTo>
                    <a:pt x="667" y="695"/>
                    <a:pt x="1201" y="1128"/>
                    <a:pt x="1501" y="1195"/>
                  </a:cubicBezTo>
                  <a:cubicBezTo>
                    <a:pt x="1567" y="1215"/>
                    <a:pt x="1637" y="1224"/>
                    <a:pt x="1708" y="1224"/>
                  </a:cubicBezTo>
                  <a:cubicBezTo>
                    <a:pt x="2112" y="1224"/>
                    <a:pt x="2569" y="946"/>
                    <a:pt x="2569" y="861"/>
                  </a:cubicBezTo>
                  <a:cubicBezTo>
                    <a:pt x="2569" y="828"/>
                    <a:pt x="2202" y="128"/>
                    <a:pt x="1768" y="27"/>
                  </a:cubicBezTo>
                  <a:cubicBezTo>
                    <a:pt x="1694" y="9"/>
                    <a:pt x="1593" y="1"/>
                    <a:pt x="147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17"/>
            <p:cNvSpPr/>
            <p:nvPr/>
          </p:nvSpPr>
          <p:spPr>
            <a:xfrm>
              <a:off x="3390100" y="4280575"/>
              <a:ext cx="63400" cy="31150"/>
            </a:xfrm>
            <a:custGeom>
              <a:avLst/>
              <a:gdLst/>
              <a:ahLst/>
              <a:cxnLst/>
              <a:rect l="l" t="t" r="r" b="b"/>
              <a:pathLst>
                <a:path w="2536" h="1246" extrusionOk="0">
                  <a:moveTo>
                    <a:pt x="1324" y="0"/>
                  </a:moveTo>
                  <a:cubicBezTo>
                    <a:pt x="1036" y="0"/>
                    <a:pt x="708" y="42"/>
                    <a:pt x="434" y="84"/>
                  </a:cubicBezTo>
                  <a:cubicBezTo>
                    <a:pt x="34" y="185"/>
                    <a:pt x="0" y="218"/>
                    <a:pt x="234" y="418"/>
                  </a:cubicBezTo>
                  <a:cubicBezTo>
                    <a:pt x="567" y="718"/>
                    <a:pt x="1068" y="1119"/>
                    <a:pt x="1435" y="1219"/>
                  </a:cubicBezTo>
                  <a:cubicBezTo>
                    <a:pt x="1496" y="1238"/>
                    <a:pt x="1562" y="1246"/>
                    <a:pt x="1631" y="1246"/>
                  </a:cubicBezTo>
                  <a:cubicBezTo>
                    <a:pt x="2044" y="1246"/>
                    <a:pt x="2535" y="947"/>
                    <a:pt x="2535" y="918"/>
                  </a:cubicBezTo>
                  <a:cubicBezTo>
                    <a:pt x="2535" y="885"/>
                    <a:pt x="2202" y="185"/>
                    <a:pt x="1768" y="51"/>
                  </a:cubicBezTo>
                  <a:cubicBezTo>
                    <a:pt x="1646" y="14"/>
                    <a:pt x="1491" y="0"/>
                    <a:pt x="1324"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17"/>
            <p:cNvSpPr/>
            <p:nvPr/>
          </p:nvSpPr>
          <p:spPr>
            <a:xfrm>
              <a:off x="3644450" y="4762350"/>
              <a:ext cx="34200" cy="61575"/>
            </a:xfrm>
            <a:custGeom>
              <a:avLst/>
              <a:gdLst/>
              <a:ahLst/>
              <a:cxnLst/>
              <a:rect l="l" t="t" r="r" b="b"/>
              <a:pathLst>
                <a:path w="1368" h="2463" extrusionOk="0">
                  <a:moveTo>
                    <a:pt x="1085" y="1"/>
                  </a:moveTo>
                  <a:cubicBezTo>
                    <a:pt x="1040" y="1"/>
                    <a:pt x="981" y="54"/>
                    <a:pt x="901" y="161"/>
                  </a:cubicBezTo>
                  <a:cubicBezTo>
                    <a:pt x="601" y="494"/>
                    <a:pt x="200" y="1028"/>
                    <a:pt x="100" y="1362"/>
                  </a:cubicBezTo>
                  <a:cubicBezTo>
                    <a:pt x="0" y="1795"/>
                    <a:pt x="367" y="2462"/>
                    <a:pt x="400" y="2462"/>
                  </a:cubicBezTo>
                  <a:cubicBezTo>
                    <a:pt x="434" y="2462"/>
                    <a:pt x="1168" y="2129"/>
                    <a:pt x="1268" y="1695"/>
                  </a:cubicBezTo>
                  <a:cubicBezTo>
                    <a:pt x="1368" y="1362"/>
                    <a:pt x="1334" y="794"/>
                    <a:pt x="1234" y="361"/>
                  </a:cubicBezTo>
                  <a:cubicBezTo>
                    <a:pt x="1194" y="121"/>
                    <a:pt x="1154" y="1"/>
                    <a:pt x="108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17"/>
            <p:cNvSpPr/>
            <p:nvPr/>
          </p:nvSpPr>
          <p:spPr>
            <a:xfrm>
              <a:off x="3661125" y="4796575"/>
              <a:ext cx="35050" cy="59250"/>
            </a:xfrm>
            <a:custGeom>
              <a:avLst/>
              <a:gdLst/>
              <a:ahLst/>
              <a:cxnLst/>
              <a:rect l="l" t="t" r="r" b="b"/>
              <a:pathLst>
                <a:path w="1402" h="2370" extrusionOk="0">
                  <a:moveTo>
                    <a:pt x="1265" y="0"/>
                  </a:moveTo>
                  <a:cubicBezTo>
                    <a:pt x="1197" y="0"/>
                    <a:pt x="1092" y="67"/>
                    <a:pt x="934" y="193"/>
                  </a:cubicBezTo>
                  <a:cubicBezTo>
                    <a:pt x="601" y="493"/>
                    <a:pt x="267" y="960"/>
                    <a:pt x="167" y="1260"/>
                  </a:cubicBezTo>
                  <a:cubicBezTo>
                    <a:pt x="0" y="1660"/>
                    <a:pt x="367" y="2361"/>
                    <a:pt x="434" y="2361"/>
                  </a:cubicBezTo>
                  <a:cubicBezTo>
                    <a:pt x="440" y="2367"/>
                    <a:pt x="450" y="2369"/>
                    <a:pt x="464" y="2369"/>
                  </a:cubicBezTo>
                  <a:cubicBezTo>
                    <a:pt x="612" y="2369"/>
                    <a:pt x="1182" y="2057"/>
                    <a:pt x="1335" y="1660"/>
                  </a:cubicBezTo>
                  <a:cubicBezTo>
                    <a:pt x="1401" y="1327"/>
                    <a:pt x="1368" y="660"/>
                    <a:pt x="1368" y="259"/>
                  </a:cubicBezTo>
                  <a:cubicBezTo>
                    <a:pt x="1368" y="83"/>
                    <a:pt x="1340" y="0"/>
                    <a:pt x="12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17"/>
            <p:cNvSpPr/>
            <p:nvPr/>
          </p:nvSpPr>
          <p:spPr>
            <a:xfrm>
              <a:off x="3869600" y="4152075"/>
              <a:ext cx="63400" cy="32725"/>
            </a:xfrm>
            <a:custGeom>
              <a:avLst/>
              <a:gdLst/>
              <a:ahLst/>
              <a:cxnLst/>
              <a:rect l="l" t="t" r="r" b="b"/>
              <a:pathLst>
                <a:path w="2536" h="1309" extrusionOk="0">
                  <a:moveTo>
                    <a:pt x="1524" y="1"/>
                  </a:moveTo>
                  <a:cubicBezTo>
                    <a:pt x="1218" y="1"/>
                    <a:pt x="913" y="24"/>
                    <a:pt x="701" y="87"/>
                  </a:cubicBezTo>
                  <a:cubicBezTo>
                    <a:pt x="267" y="221"/>
                    <a:pt x="1" y="988"/>
                    <a:pt x="34" y="1055"/>
                  </a:cubicBezTo>
                  <a:cubicBezTo>
                    <a:pt x="60" y="1132"/>
                    <a:pt x="443" y="1309"/>
                    <a:pt x="816" y="1309"/>
                  </a:cubicBezTo>
                  <a:cubicBezTo>
                    <a:pt x="926" y="1309"/>
                    <a:pt x="1036" y="1293"/>
                    <a:pt x="1135" y="1255"/>
                  </a:cubicBezTo>
                  <a:cubicBezTo>
                    <a:pt x="1502" y="1088"/>
                    <a:pt x="1935" y="655"/>
                    <a:pt x="2269" y="354"/>
                  </a:cubicBezTo>
                  <a:cubicBezTo>
                    <a:pt x="2536" y="87"/>
                    <a:pt x="2502" y="54"/>
                    <a:pt x="2035" y="21"/>
                  </a:cubicBezTo>
                  <a:cubicBezTo>
                    <a:pt x="1877" y="9"/>
                    <a:pt x="1700" y="1"/>
                    <a:pt x="152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17"/>
            <p:cNvSpPr/>
            <p:nvPr/>
          </p:nvSpPr>
          <p:spPr>
            <a:xfrm>
              <a:off x="3812900" y="4564275"/>
              <a:ext cx="63400" cy="33150"/>
            </a:xfrm>
            <a:custGeom>
              <a:avLst/>
              <a:gdLst/>
              <a:ahLst/>
              <a:cxnLst/>
              <a:rect l="l" t="t" r="r" b="b"/>
              <a:pathLst>
                <a:path w="2536" h="1326" extrusionOk="0">
                  <a:moveTo>
                    <a:pt x="1468" y="1"/>
                  </a:moveTo>
                  <a:cubicBezTo>
                    <a:pt x="1183" y="1"/>
                    <a:pt x="896" y="33"/>
                    <a:pt x="701" y="111"/>
                  </a:cubicBezTo>
                  <a:cubicBezTo>
                    <a:pt x="300" y="245"/>
                    <a:pt x="0" y="1012"/>
                    <a:pt x="34" y="1079"/>
                  </a:cubicBezTo>
                  <a:cubicBezTo>
                    <a:pt x="87" y="1105"/>
                    <a:pt x="484" y="1325"/>
                    <a:pt x="880" y="1325"/>
                  </a:cubicBezTo>
                  <a:cubicBezTo>
                    <a:pt x="978" y="1325"/>
                    <a:pt x="1075" y="1312"/>
                    <a:pt x="1168" y="1279"/>
                  </a:cubicBezTo>
                  <a:cubicBezTo>
                    <a:pt x="1501" y="1112"/>
                    <a:pt x="2002" y="678"/>
                    <a:pt x="2302" y="378"/>
                  </a:cubicBezTo>
                  <a:cubicBezTo>
                    <a:pt x="2535" y="111"/>
                    <a:pt x="2502" y="78"/>
                    <a:pt x="2035" y="45"/>
                  </a:cubicBezTo>
                  <a:cubicBezTo>
                    <a:pt x="1869" y="17"/>
                    <a:pt x="1669" y="1"/>
                    <a:pt x="146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17"/>
            <p:cNvSpPr/>
            <p:nvPr/>
          </p:nvSpPr>
          <p:spPr>
            <a:xfrm>
              <a:off x="3831075" y="4084000"/>
              <a:ext cx="49400" cy="44150"/>
            </a:xfrm>
            <a:custGeom>
              <a:avLst/>
              <a:gdLst/>
              <a:ahLst/>
              <a:cxnLst/>
              <a:rect l="l" t="t" r="r" b="b"/>
              <a:pathLst>
                <a:path w="1976" h="1766" extrusionOk="0">
                  <a:moveTo>
                    <a:pt x="123" y="1"/>
                  </a:moveTo>
                  <a:cubicBezTo>
                    <a:pt x="3" y="1"/>
                    <a:pt x="1" y="83"/>
                    <a:pt x="107" y="275"/>
                  </a:cubicBezTo>
                  <a:cubicBezTo>
                    <a:pt x="274" y="642"/>
                    <a:pt x="574" y="1276"/>
                    <a:pt x="874" y="1543"/>
                  </a:cubicBezTo>
                  <a:cubicBezTo>
                    <a:pt x="1052" y="1721"/>
                    <a:pt x="1453" y="1765"/>
                    <a:pt x="1710" y="1765"/>
                  </a:cubicBezTo>
                  <a:cubicBezTo>
                    <a:pt x="1838" y="1765"/>
                    <a:pt x="1931" y="1754"/>
                    <a:pt x="1942" y="1743"/>
                  </a:cubicBezTo>
                  <a:cubicBezTo>
                    <a:pt x="1975" y="1710"/>
                    <a:pt x="1975" y="909"/>
                    <a:pt x="1642" y="609"/>
                  </a:cubicBezTo>
                  <a:cubicBezTo>
                    <a:pt x="1408" y="409"/>
                    <a:pt x="874" y="209"/>
                    <a:pt x="441" y="75"/>
                  </a:cubicBezTo>
                  <a:cubicBezTo>
                    <a:pt x="296" y="27"/>
                    <a:pt x="191" y="1"/>
                    <a:pt x="1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17"/>
            <p:cNvSpPr/>
            <p:nvPr/>
          </p:nvSpPr>
          <p:spPr>
            <a:xfrm>
              <a:off x="3895200" y="3817100"/>
              <a:ext cx="46150" cy="50050"/>
            </a:xfrm>
            <a:custGeom>
              <a:avLst/>
              <a:gdLst/>
              <a:ahLst/>
              <a:cxnLst/>
              <a:rect l="l" t="t" r="r" b="b"/>
              <a:pathLst>
                <a:path w="1846" h="2002" extrusionOk="0">
                  <a:moveTo>
                    <a:pt x="83" y="1"/>
                  </a:moveTo>
                  <a:cubicBezTo>
                    <a:pt x="0" y="1"/>
                    <a:pt x="5" y="82"/>
                    <a:pt x="44" y="277"/>
                  </a:cubicBezTo>
                  <a:cubicBezTo>
                    <a:pt x="177" y="644"/>
                    <a:pt x="378" y="1311"/>
                    <a:pt x="644" y="1611"/>
                  </a:cubicBezTo>
                  <a:cubicBezTo>
                    <a:pt x="827" y="1898"/>
                    <a:pt x="1313" y="2001"/>
                    <a:pt x="1550" y="2001"/>
                  </a:cubicBezTo>
                  <a:cubicBezTo>
                    <a:pt x="1617" y="2001"/>
                    <a:pt x="1664" y="1993"/>
                    <a:pt x="1678" y="1978"/>
                  </a:cubicBezTo>
                  <a:cubicBezTo>
                    <a:pt x="1712" y="1945"/>
                    <a:pt x="1845" y="1144"/>
                    <a:pt x="1545" y="811"/>
                  </a:cubicBezTo>
                  <a:cubicBezTo>
                    <a:pt x="1312" y="577"/>
                    <a:pt x="845" y="277"/>
                    <a:pt x="411" y="110"/>
                  </a:cubicBezTo>
                  <a:cubicBezTo>
                    <a:pt x="245" y="41"/>
                    <a:pt x="142" y="1"/>
                    <a:pt x="8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17"/>
            <p:cNvSpPr/>
            <p:nvPr/>
          </p:nvSpPr>
          <p:spPr>
            <a:xfrm>
              <a:off x="3756350" y="4817825"/>
              <a:ext cx="46550" cy="50025"/>
            </a:xfrm>
            <a:custGeom>
              <a:avLst/>
              <a:gdLst/>
              <a:ahLst/>
              <a:cxnLst/>
              <a:rect l="l" t="t" r="r" b="b"/>
              <a:pathLst>
                <a:path w="1862" h="2001" extrusionOk="0">
                  <a:moveTo>
                    <a:pt x="90" y="0"/>
                  </a:moveTo>
                  <a:cubicBezTo>
                    <a:pt x="1" y="0"/>
                    <a:pt x="2" y="81"/>
                    <a:pt x="61" y="277"/>
                  </a:cubicBezTo>
                  <a:cubicBezTo>
                    <a:pt x="194" y="710"/>
                    <a:pt x="361" y="1311"/>
                    <a:pt x="628" y="1611"/>
                  </a:cubicBezTo>
                  <a:cubicBezTo>
                    <a:pt x="836" y="1897"/>
                    <a:pt x="1328" y="2001"/>
                    <a:pt x="1567" y="2001"/>
                  </a:cubicBezTo>
                  <a:cubicBezTo>
                    <a:pt x="1634" y="2001"/>
                    <a:pt x="1681" y="1993"/>
                    <a:pt x="1695" y="1978"/>
                  </a:cubicBezTo>
                  <a:cubicBezTo>
                    <a:pt x="1729" y="1945"/>
                    <a:pt x="1862" y="1144"/>
                    <a:pt x="1562" y="810"/>
                  </a:cubicBezTo>
                  <a:cubicBezTo>
                    <a:pt x="1295" y="577"/>
                    <a:pt x="861" y="277"/>
                    <a:pt x="428" y="110"/>
                  </a:cubicBezTo>
                  <a:cubicBezTo>
                    <a:pt x="262" y="41"/>
                    <a:pt x="153" y="0"/>
                    <a:pt x="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17"/>
            <p:cNvSpPr/>
            <p:nvPr/>
          </p:nvSpPr>
          <p:spPr>
            <a:xfrm>
              <a:off x="3974675" y="3702100"/>
              <a:ext cx="65075" cy="30575"/>
            </a:xfrm>
            <a:custGeom>
              <a:avLst/>
              <a:gdLst/>
              <a:ahLst/>
              <a:cxnLst/>
              <a:rect l="l" t="t" r="r" b="b"/>
              <a:pathLst>
                <a:path w="2603" h="1223" extrusionOk="0">
                  <a:moveTo>
                    <a:pt x="1009" y="0"/>
                  </a:moveTo>
                  <a:cubicBezTo>
                    <a:pt x="959" y="0"/>
                    <a:pt x="912" y="2"/>
                    <a:pt x="868" y="7"/>
                  </a:cubicBezTo>
                  <a:cubicBezTo>
                    <a:pt x="468" y="40"/>
                    <a:pt x="1" y="707"/>
                    <a:pt x="1" y="807"/>
                  </a:cubicBezTo>
                  <a:cubicBezTo>
                    <a:pt x="1" y="867"/>
                    <a:pt x="457" y="1223"/>
                    <a:pt x="888" y="1223"/>
                  </a:cubicBezTo>
                  <a:cubicBezTo>
                    <a:pt x="938" y="1223"/>
                    <a:pt x="987" y="1218"/>
                    <a:pt x="1035" y="1208"/>
                  </a:cubicBezTo>
                  <a:cubicBezTo>
                    <a:pt x="1368" y="1174"/>
                    <a:pt x="1969" y="807"/>
                    <a:pt x="2336" y="574"/>
                  </a:cubicBezTo>
                  <a:cubicBezTo>
                    <a:pt x="2602" y="407"/>
                    <a:pt x="2569" y="340"/>
                    <a:pt x="2169" y="207"/>
                  </a:cubicBezTo>
                  <a:cubicBezTo>
                    <a:pt x="1792" y="91"/>
                    <a:pt x="1340" y="0"/>
                    <a:pt x="100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17"/>
            <p:cNvSpPr/>
            <p:nvPr/>
          </p:nvSpPr>
          <p:spPr>
            <a:xfrm>
              <a:off x="3960800" y="3593075"/>
              <a:ext cx="43100" cy="52900"/>
            </a:xfrm>
            <a:custGeom>
              <a:avLst/>
              <a:gdLst/>
              <a:ahLst/>
              <a:cxnLst/>
              <a:rect l="l" t="t" r="r" b="b"/>
              <a:pathLst>
                <a:path w="1724" h="2116" extrusionOk="0">
                  <a:moveTo>
                    <a:pt x="80" y="1"/>
                  </a:moveTo>
                  <a:cubicBezTo>
                    <a:pt x="6" y="1"/>
                    <a:pt x="1" y="83"/>
                    <a:pt x="55" y="265"/>
                  </a:cubicBezTo>
                  <a:cubicBezTo>
                    <a:pt x="122" y="699"/>
                    <a:pt x="255" y="1366"/>
                    <a:pt x="422" y="1633"/>
                  </a:cubicBezTo>
                  <a:cubicBezTo>
                    <a:pt x="618" y="1968"/>
                    <a:pt x="1188" y="2116"/>
                    <a:pt x="1387" y="2116"/>
                  </a:cubicBezTo>
                  <a:cubicBezTo>
                    <a:pt x="1426" y="2116"/>
                    <a:pt x="1451" y="2110"/>
                    <a:pt x="1456" y="2100"/>
                  </a:cubicBezTo>
                  <a:cubicBezTo>
                    <a:pt x="1556" y="2066"/>
                    <a:pt x="1723" y="1266"/>
                    <a:pt x="1456" y="932"/>
                  </a:cubicBezTo>
                  <a:cubicBezTo>
                    <a:pt x="1256" y="699"/>
                    <a:pt x="789" y="365"/>
                    <a:pt x="422" y="165"/>
                  </a:cubicBezTo>
                  <a:cubicBezTo>
                    <a:pt x="255" y="58"/>
                    <a:pt x="143" y="1"/>
                    <a:pt x="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17"/>
            <p:cNvSpPr/>
            <p:nvPr/>
          </p:nvSpPr>
          <p:spPr>
            <a:xfrm>
              <a:off x="4003875" y="3598350"/>
              <a:ext cx="63400" cy="32625"/>
            </a:xfrm>
            <a:custGeom>
              <a:avLst/>
              <a:gdLst/>
              <a:ahLst/>
              <a:cxnLst/>
              <a:rect l="l" t="t" r="r" b="b"/>
              <a:pathLst>
                <a:path w="2536" h="1305" extrusionOk="0">
                  <a:moveTo>
                    <a:pt x="1523" y="1"/>
                  </a:moveTo>
                  <a:cubicBezTo>
                    <a:pt x="1217" y="1"/>
                    <a:pt x="912" y="24"/>
                    <a:pt x="701" y="87"/>
                  </a:cubicBezTo>
                  <a:cubicBezTo>
                    <a:pt x="267" y="221"/>
                    <a:pt x="0" y="988"/>
                    <a:pt x="33" y="1055"/>
                  </a:cubicBezTo>
                  <a:cubicBezTo>
                    <a:pt x="60" y="1107"/>
                    <a:pt x="458" y="1305"/>
                    <a:pt x="855" y="1305"/>
                  </a:cubicBezTo>
                  <a:cubicBezTo>
                    <a:pt x="962" y="1305"/>
                    <a:pt x="1068" y="1290"/>
                    <a:pt x="1168" y="1255"/>
                  </a:cubicBezTo>
                  <a:cubicBezTo>
                    <a:pt x="1501" y="1155"/>
                    <a:pt x="2001" y="654"/>
                    <a:pt x="2268" y="354"/>
                  </a:cubicBezTo>
                  <a:cubicBezTo>
                    <a:pt x="2535" y="87"/>
                    <a:pt x="2502" y="54"/>
                    <a:pt x="2035" y="21"/>
                  </a:cubicBezTo>
                  <a:cubicBezTo>
                    <a:pt x="1876" y="8"/>
                    <a:pt x="1700" y="1"/>
                    <a:pt x="15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17"/>
            <p:cNvSpPr/>
            <p:nvPr/>
          </p:nvSpPr>
          <p:spPr>
            <a:xfrm>
              <a:off x="3715325" y="4746150"/>
              <a:ext cx="50500" cy="43325"/>
            </a:xfrm>
            <a:custGeom>
              <a:avLst/>
              <a:gdLst/>
              <a:ahLst/>
              <a:cxnLst/>
              <a:rect l="l" t="t" r="r" b="b"/>
              <a:pathLst>
                <a:path w="2020" h="1733" extrusionOk="0">
                  <a:moveTo>
                    <a:pt x="1901" y="0"/>
                  </a:moveTo>
                  <a:cubicBezTo>
                    <a:pt x="1833" y="0"/>
                    <a:pt x="1725" y="27"/>
                    <a:pt x="1568" y="75"/>
                  </a:cubicBezTo>
                  <a:cubicBezTo>
                    <a:pt x="1168" y="175"/>
                    <a:pt x="601" y="342"/>
                    <a:pt x="367" y="575"/>
                  </a:cubicBezTo>
                  <a:cubicBezTo>
                    <a:pt x="34" y="842"/>
                    <a:pt x="0" y="1643"/>
                    <a:pt x="34" y="1676"/>
                  </a:cubicBezTo>
                  <a:cubicBezTo>
                    <a:pt x="48" y="1704"/>
                    <a:pt x="184" y="1733"/>
                    <a:pt x="363" y="1733"/>
                  </a:cubicBezTo>
                  <a:cubicBezTo>
                    <a:pt x="604" y="1733"/>
                    <a:pt x="924" y="1681"/>
                    <a:pt x="1135" y="1509"/>
                  </a:cubicBezTo>
                  <a:cubicBezTo>
                    <a:pt x="1401" y="1276"/>
                    <a:pt x="1702" y="642"/>
                    <a:pt x="1902" y="275"/>
                  </a:cubicBezTo>
                  <a:cubicBezTo>
                    <a:pt x="2008" y="83"/>
                    <a:pt x="2020" y="0"/>
                    <a:pt x="190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17"/>
            <p:cNvSpPr/>
            <p:nvPr/>
          </p:nvSpPr>
          <p:spPr>
            <a:xfrm>
              <a:off x="3632775" y="4646275"/>
              <a:ext cx="59225" cy="33700"/>
            </a:xfrm>
            <a:custGeom>
              <a:avLst/>
              <a:gdLst/>
              <a:ahLst/>
              <a:cxnLst/>
              <a:rect l="l" t="t" r="r" b="b"/>
              <a:pathLst>
                <a:path w="2369" h="1348" extrusionOk="0">
                  <a:moveTo>
                    <a:pt x="467" y="0"/>
                  </a:moveTo>
                  <a:cubicBezTo>
                    <a:pt x="33" y="0"/>
                    <a:pt x="0" y="67"/>
                    <a:pt x="200" y="300"/>
                  </a:cubicBezTo>
                  <a:cubicBezTo>
                    <a:pt x="500" y="601"/>
                    <a:pt x="967" y="1134"/>
                    <a:pt x="1201" y="1268"/>
                  </a:cubicBezTo>
                  <a:cubicBezTo>
                    <a:pt x="1326" y="1326"/>
                    <a:pt x="1470" y="1347"/>
                    <a:pt x="1613" y="1347"/>
                  </a:cubicBezTo>
                  <a:cubicBezTo>
                    <a:pt x="1967" y="1347"/>
                    <a:pt x="2311" y="1215"/>
                    <a:pt x="2335" y="1168"/>
                  </a:cubicBezTo>
                  <a:cubicBezTo>
                    <a:pt x="2368" y="1134"/>
                    <a:pt x="2168" y="334"/>
                    <a:pt x="1735" y="167"/>
                  </a:cubicBezTo>
                  <a:cubicBezTo>
                    <a:pt x="1468" y="67"/>
                    <a:pt x="867" y="0"/>
                    <a:pt x="46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17"/>
            <p:cNvSpPr/>
            <p:nvPr/>
          </p:nvSpPr>
          <p:spPr>
            <a:xfrm>
              <a:off x="3591075" y="4400125"/>
              <a:ext cx="65900" cy="31200"/>
            </a:xfrm>
            <a:custGeom>
              <a:avLst/>
              <a:gdLst/>
              <a:ahLst/>
              <a:cxnLst/>
              <a:rect l="l" t="t" r="r" b="b"/>
              <a:pathLst>
                <a:path w="2636" h="1248" extrusionOk="0">
                  <a:moveTo>
                    <a:pt x="1623" y="1"/>
                  </a:moveTo>
                  <a:cubicBezTo>
                    <a:pt x="1290" y="1"/>
                    <a:pt x="825" y="120"/>
                    <a:pt x="467" y="239"/>
                  </a:cubicBezTo>
                  <a:cubicBezTo>
                    <a:pt x="34" y="339"/>
                    <a:pt x="0" y="439"/>
                    <a:pt x="300" y="606"/>
                  </a:cubicBezTo>
                  <a:cubicBezTo>
                    <a:pt x="667" y="840"/>
                    <a:pt x="1201" y="1173"/>
                    <a:pt x="1535" y="1240"/>
                  </a:cubicBezTo>
                  <a:cubicBezTo>
                    <a:pt x="1570" y="1245"/>
                    <a:pt x="1606" y="1248"/>
                    <a:pt x="1643" y="1248"/>
                  </a:cubicBezTo>
                  <a:cubicBezTo>
                    <a:pt x="2085" y="1248"/>
                    <a:pt x="2569" y="899"/>
                    <a:pt x="2569" y="806"/>
                  </a:cubicBezTo>
                  <a:cubicBezTo>
                    <a:pt x="2635" y="740"/>
                    <a:pt x="2168" y="73"/>
                    <a:pt x="1735" y="6"/>
                  </a:cubicBezTo>
                  <a:cubicBezTo>
                    <a:pt x="1700" y="2"/>
                    <a:pt x="1662" y="1"/>
                    <a:pt x="162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17"/>
            <p:cNvSpPr/>
            <p:nvPr/>
          </p:nvSpPr>
          <p:spPr>
            <a:xfrm>
              <a:off x="3637775" y="4178000"/>
              <a:ext cx="51200" cy="43225"/>
            </a:xfrm>
            <a:custGeom>
              <a:avLst/>
              <a:gdLst/>
              <a:ahLst/>
              <a:cxnLst/>
              <a:rect l="l" t="t" r="r" b="b"/>
              <a:pathLst>
                <a:path w="2048" h="1729" extrusionOk="0">
                  <a:moveTo>
                    <a:pt x="1896" y="0"/>
                  </a:moveTo>
                  <a:cubicBezTo>
                    <a:pt x="1829" y="0"/>
                    <a:pt x="1731" y="19"/>
                    <a:pt x="1601" y="51"/>
                  </a:cubicBezTo>
                  <a:cubicBezTo>
                    <a:pt x="1168" y="185"/>
                    <a:pt x="634" y="351"/>
                    <a:pt x="367" y="552"/>
                  </a:cubicBezTo>
                  <a:cubicBezTo>
                    <a:pt x="34" y="852"/>
                    <a:pt x="0" y="1652"/>
                    <a:pt x="34" y="1686"/>
                  </a:cubicBezTo>
                  <a:cubicBezTo>
                    <a:pt x="48" y="1701"/>
                    <a:pt x="203" y="1729"/>
                    <a:pt x="401" y="1729"/>
                  </a:cubicBezTo>
                  <a:cubicBezTo>
                    <a:pt x="648" y="1729"/>
                    <a:pt x="964" y="1685"/>
                    <a:pt x="1168" y="1519"/>
                  </a:cubicBezTo>
                  <a:cubicBezTo>
                    <a:pt x="1435" y="1219"/>
                    <a:pt x="1768" y="652"/>
                    <a:pt x="1935" y="285"/>
                  </a:cubicBezTo>
                  <a:cubicBezTo>
                    <a:pt x="2048" y="81"/>
                    <a:pt x="2038" y="0"/>
                    <a:pt x="189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17"/>
            <p:cNvSpPr/>
            <p:nvPr/>
          </p:nvSpPr>
          <p:spPr>
            <a:xfrm>
              <a:off x="3589250" y="4145725"/>
              <a:ext cx="49375" cy="44100"/>
            </a:xfrm>
            <a:custGeom>
              <a:avLst/>
              <a:gdLst/>
              <a:ahLst/>
              <a:cxnLst/>
              <a:rect l="l" t="t" r="r" b="b"/>
              <a:pathLst>
                <a:path w="1975" h="1764" extrusionOk="0">
                  <a:moveTo>
                    <a:pt x="123" y="0"/>
                  </a:moveTo>
                  <a:cubicBezTo>
                    <a:pt x="2" y="0"/>
                    <a:pt x="0" y="83"/>
                    <a:pt x="107" y="275"/>
                  </a:cubicBezTo>
                  <a:cubicBezTo>
                    <a:pt x="307" y="642"/>
                    <a:pt x="607" y="1275"/>
                    <a:pt x="874" y="1509"/>
                  </a:cubicBezTo>
                  <a:cubicBezTo>
                    <a:pt x="1102" y="1714"/>
                    <a:pt x="1502" y="1764"/>
                    <a:pt x="1742" y="1764"/>
                  </a:cubicBezTo>
                  <a:cubicBezTo>
                    <a:pt x="1853" y="1764"/>
                    <a:pt x="1931" y="1753"/>
                    <a:pt x="1941" y="1742"/>
                  </a:cubicBezTo>
                  <a:cubicBezTo>
                    <a:pt x="1975" y="1676"/>
                    <a:pt x="1975" y="909"/>
                    <a:pt x="1641" y="608"/>
                  </a:cubicBezTo>
                  <a:cubicBezTo>
                    <a:pt x="1408" y="408"/>
                    <a:pt x="874" y="175"/>
                    <a:pt x="440" y="75"/>
                  </a:cubicBezTo>
                  <a:cubicBezTo>
                    <a:pt x="296" y="26"/>
                    <a:pt x="190" y="0"/>
                    <a:pt x="12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17"/>
            <p:cNvSpPr/>
            <p:nvPr/>
          </p:nvSpPr>
          <p:spPr>
            <a:xfrm>
              <a:off x="3632775" y="3790225"/>
              <a:ext cx="50525" cy="43225"/>
            </a:xfrm>
            <a:custGeom>
              <a:avLst/>
              <a:gdLst/>
              <a:ahLst/>
              <a:cxnLst/>
              <a:rect l="l" t="t" r="r" b="b"/>
              <a:pathLst>
                <a:path w="2021" h="1729" extrusionOk="0">
                  <a:moveTo>
                    <a:pt x="1878" y="0"/>
                  </a:moveTo>
                  <a:cubicBezTo>
                    <a:pt x="1810" y="0"/>
                    <a:pt x="1708" y="19"/>
                    <a:pt x="1568" y="51"/>
                  </a:cubicBezTo>
                  <a:cubicBezTo>
                    <a:pt x="1168" y="185"/>
                    <a:pt x="634" y="351"/>
                    <a:pt x="367" y="551"/>
                  </a:cubicBezTo>
                  <a:cubicBezTo>
                    <a:pt x="33" y="852"/>
                    <a:pt x="0" y="1652"/>
                    <a:pt x="33" y="1686"/>
                  </a:cubicBezTo>
                  <a:cubicBezTo>
                    <a:pt x="48" y="1700"/>
                    <a:pt x="202" y="1729"/>
                    <a:pt x="401" y="1729"/>
                  </a:cubicBezTo>
                  <a:cubicBezTo>
                    <a:pt x="648" y="1729"/>
                    <a:pt x="964" y="1685"/>
                    <a:pt x="1168" y="1519"/>
                  </a:cubicBezTo>
                  <a:cubicBezTo>
                    <a:pt x="1401" y="1285"/>
                    <a:pt x="1735" y="652"/>
                    <a:pt x="1901" y="285"/>
                  </a:cubicBezTo>
                  <a:cubicBezTo>
                    <a:pt x="2014" y="81"/>
                    <a:pt x="2020" y="0"/>
                    <a:pt x="187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17"/>
            <p:cNvSpPr/>
            <p:nvPr/>
          </p:nvSpPr>
          <p:spPr>
            <a:xfrm>
              <a:off x="3728675" y="4679200"/>
              <a:ext cx="47925" cy="45825"/>
            </a:xfrm>
            <a:custGeom>
              <a:avLst/>
              <a:gdLst/>
              <a:ahLst/>
              <a:cxnLst/>
              <a:rect l="l" t="t" r="r" b="b"/>
              <a:pathLst>
                <a:path w="1917" h="1833" extrusionOk="0">
                  <a:moveTo>
                    <a:pt x="1810" y="1"/>
                  </a:moveTo>
                  <a:cubicBezTo>
                    <a:pt x="1746" y="1"/>
                    <a:pt x="1643" y="33"/>
                    <a:pt x="1501" y="84"/>
                  </a:cubicBezTo>
                  <a:cubicBezTo>
                    <a:pt x="1068" y="184"/>
                    <a:pt x="567" y="451"/>
                    <a:pt x="334" y="685"/>
                  </a:cubicBezTo>
                  <a:cubicBezTo>
                    <a:pt x="0" y="985"/>
                    <a:pt x="67" y="1785"/>
                    <a:pt x="134" y="1819"/>
                  </a:cubicBezTo>
                  <a:cubicBezTo>
                    <a:pt x="142" y="1827"/>
                    <a:pt x="190" y="1833"/>
                    <a:pt x="263" y="1833"/>
                  </a:cubicBezTo>
                  <a:cubicBezTo>
                    <a:pt x="495" y="1833"/>
                    <a:pt x="973" y="1772"/>
                    <a:pt x="1201" y="1519"/>
                  </a:cubicBezTo>
                  <a:cubicBezTo>
                    <a:pt x="1401" y="1318"/>
                    <a:pt x="1668" y="685"/>
                    <a:pt x="1835" y="284"/>
                  </a:cubicBezTo>
                  <a:cubicBezTo>
                    <a:pt x="1917" y="80"/>
                    <a:pt x="1911" y="1"/>
                    <a:pt x="181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17"/>
            <p:cNvSpPr/>
            <p:nvPr/>
          </p:nvSpPr>
          <p:spPr>
            <a:xfrm>
              <a:off x="3648600" y="4535975"/>
              <a:ext cx="64250" cy="30050"/>
            </a:xfrm>
            <a:custGeom>
              <a:avLst/>
              <a:gdLst/>
              <a:ahLst/>
              <a:cxnLst/>
              <a:rect l="l" t="t" r="r" b="b"/>
              <a:pathLst>
                <a:path w="2570" h="1202" extrusionOk="0">
                  <a:moveTo>
                    <a:pt x="1548" y="1"/>
                  </a:moveTo>
                  <a:cubicBezTo>
                    <a:pt x="1222" y="1"/>
                    <a:pt x="794" y="65"/>
                    <a:pt x="435" y="176"/>
                  </a:cubicBezTo>
                  <a:cubicBezTo>
                    <a:pt x="34" y="309"/>
                    <a:pt x="1" y="376"/>
                    <a:pt x="268" y="543"/>
                  </a:cubicBezTo>
                  <a:cubicBezTo>
                    <a:pt x="601" y="810"/>
                    <a:pt x="1202" y="1177"/>
                    <a:pt x="1535" y="1177"/>
                  </a:cubicBezTo>
                  <a:cubicBezTo>
                    <a:pt x="1588" y="1194"/>
                    <a:pt x="1645" y="1202"/>
                    <a:pt x="1704" y="1202"/>
                  </a:cubicBezTo>
                  <a:cubicBezTo>
                    <a:pt x="2092" y="1202"/>
                    <a:pt x="2569" y="868"/>
                    <a:pt x="2569" y="810"/>
                  </a:cubicBezTo>
                  <a:cubicBezTo>
                    <a:pt x="2569" y="743"/>
                    <a:pt x="2169" y="76"/>
                    <a:pt x="1735" y="9"/>
                  </a:cubicBezTo>
                  <a:cubicBezTo>
                    <a:pt x="1678" y="3"/>
                    <a:pt x="1615" y="1"/>
                    <a:pt x="154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17"/>
            <p:cNvSpPr/>
            <p:nvPr/>
          </p:nvSpPr>
          <p:spPr>
            <a:xfrm>
              <a:off x="3698650" y="4327975"/>
              <a:ext cx="55650" cy="38975"/>
            </a:xfrm>
            <a:custGeom>
              <a:avLst/>
              <a:gdLst/>
              <a:ahLst/>
              <a:cxnLst/>
              <a:rect l="l" t="t" r="r" b="b"/>
              <a:pathLst>
                <a:path w="2226" h="1559" extrusionOk="0">
                  <a:moveTo>
                    <a:pt x="2075" y="0"/>
                  </a:moveTo>
                  <a:cubicBezTo>
                    <a:pt x="2032" y="0"/>
                    <a:pt x="1975" y="8"/>
                    <a:pt x="1902" y="23"/>
                  </a:cubicBezTo>
                  <a:cubicBezTo>
                    <a:pt x="1501" y="123"/>
                    <a:pt x="834" y="223"/>
                    <a:pt x="534" y="457"/>
                  </a:cubicBezTo>
                  <a:cubicBezTo>
                    <a:pt x="167" y="690"/>
                    <a:pt x="0" y="1391"/>
                    <a:pt x="34" y="1424"/>
                  </a:cubicBezTo>
                  <a:cubicBezTo>
                    <a:pt x="54" y="1466"/>
                    <a:pt x="360" y="1559"/>
                    <a:pt x="676" y="1559"/>
                  </a:cubicBezTo>
                  <a:cubicBezTo>
                    <a:pt x="867" y="1559"/>
                    <a:pt x="1063" y="1525"/>
                    <a:pt x="1201" y="1424"/>
                  </a:cubicBezTo>
                  <a:cubicBezTo>
                    <a:pt x="1501" y="1224"/>
                    <a:pt x="1835" y="757"/>
                    <a:pt x="2035" y="390"/>
                  </a:cubicBezTo>
                  <a:cubicBezTo>
                    <a:pt x="2191" y="104"/>
                    <a:pt x="2226" y="0"/>
                    <a:pt x="207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17"/>
            <p:cNvSpPr/>
            <p:nvPr/>
          </p:nvSpPr>
          <p:spPr>
            <a:xfrm>
              <a:off x="3700325" y="4049150"/>
              <a:ext cx="63400" cy="30800"/>
            </a:xfrm>
            <a:custGeom>
              <a:avLst/>
              <a:gdLst/>
              <a:ahLst/>
              <a:cxnLst/>
              <a:rect l="l" t="t" r="r" b="b"/>
              <a:pathLst>
                <a:path w="2536" h="1232" extrusionOk="0">
                  <a:moveTo>
                    <a:pt x="1193" y="0"/>
                  </a:moveTo>
                  <a:cubicBezTo>
                    <a:pt x="1033" y="0"/>
                    <a:pt x="885" y="11"/>
                    <a:pt x="767" y="35"/>
                  </a:cubicBezTo>
                  <a:cubicBezTo>
                    <a:pt x="334" y="168"/>
                    <a:pt x="0" y="869"/>
                    <a:pt x="0" y="935"/>
                  </a:cubicBezTo>
                  <a:cubicBezTo>
                    <a:pt x="0" y="964"/>
                    <a:pt x="479" y="1231"/>
                    <a:pt x="889" y="1231"/>
                  </a:cubicBezTo>
                  <a:cubicBezTo>
                    <a:pt x="963" y="1231"/>
                    <a:pt x="1035" y="1223"/>
                    <a:pt x="1101" y="1202"/>
                  </a:cubicBezTo>
                  <a:cubicBezTo>
                    <a:pt x="1434" y="1136"/>
                    <a:pt x="1968" y="669"/>
                    <a:pt x="2302" y="435"/>
                  </a:cubicBezTo>
                  <a:cubicBezTo>
                    <a:pt x="2535" y="202"/>
                    <a:pt x="2502" y="168"/>
                    <a:pt x="2102" y="102"/>
                  </a:cubicBezTo>
                  <a:cubicBezTo>
                    <a:pt x="1822" y="37"/>
                    <a:pt x="1486" y="0"/>
                    <a:pt x="119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17"/>
            <p:cNvSpPr/>
            <p:nvPr/>
          </p:nvSpPr>
          <p:spPr>
            <a:xfrm>
              <a:off x="3747025" y="3580900"/>
              <a:ext cx="64225" cy="31200"/>
            </a:xfrm>
            <a:custGeom>
              <a:avLst/>
              <a:gdLst/>
              <a:ahLst/>
              <a:cxnLst/>
              <a:rect l="l" t="t" r="r" b="b"/>
              <a:pathLst>
                <a:path w="2569" h="1248" extrusionOk="0">
                  <a:moveTo>
                    <a:pt x="1211" y="0"/>
                  </a:moveTo>
                  <a:cubicBezTo>
                    <a:pt x="1044" y="0"/>
                    <a:pt x="890" y="15"/>
                    <a:pt x="767" y="51"/>
                  </a:cubicBezTo>
                  <a:cubicBezTo>
                    <a:pt x="334" y="185"/>
                    <a:pt x="0" y="885"/>
                    <a:pt x="0" y="919"/>
                  </a:cubicBezTo>
                  <a:cubicBezTo>
                    <a:pt x="0" y="975"/>
                    <a:pt x="480" y="1248"/>
                    <a:pt x="890" y="1248"/>
                  </a:cubicBezTo>
                  <a:cubicBezTo>
                    <a:pt x="964" y="1248"/>
                    <a:pt x="1035" y="1239"/>
                    <a:pt x="1101" y="1219"/>
                  </a:cubicBezTo>
                  <a:cubicBezTo>
                    <a:pt x="1434" y="1119"/>
                    <a:pt x="1968" y="685"/>
                    <a:pt x="2302" y="418"/>
                  </a:cubicBezTo>
                  <a:cubicBezTo>
                    <a:pt x="2569" y="218"/>
                    <a:pt x="2502" y="185"/>
                    <a:pt x="2102" y="85"/>
                  </a:cubicBezTo>
                  <a:cubicBezTo>
                    <a:pt x="1827" y="43"/>
                    <a:pt x="1500" y="0"/>
                    <a:pt x="1211"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17"/>
            <p:cNvSpPr/>
            <p:nvPr/>
          </p:nvSpPr>
          <p:spPr>
            <a:xfrm>
              <a:off x="3798725" y="3332800"/>
              <a:ext cx="63400" cy="30800"/>
            </a:xfrm>
            <a:custGeom>
              <a:avLst/>
              <a:gdLst/>
              <a:ahLst/>
              <a:cxnLst/>
              <a:rect l="l" t="t" r="r" b="b"/>
              <a:pathLst>
                <a:path w="2536" h="1232" extrusionOk="0">
                  <a:moveTo>
                    <a:pt x="1168" y="0"/>
                  </a:moveTo>
                  <a:cubicBezTo>
                    <a:pt x="1004" y="0"/>
                    <a:pt x="852" y="11"/>
                    <a:pt x="734" y="35"/>
                  </a:cubicBezTo>
                  <a:cubicBezTo>
                    <a:pt x="334" y="168"/>
                    <a:pt x="0" y="869"/>
                    <a:pt x="0" y="936"/>
                  </a:cubicBezTo>
                  <a:cubicBezTo>
                    <a:pt x="0" y="964"/>
                    <a:pt x="479" y="1232"/>
                    <a:pt x="869" y="1232"/>
                  </a:cubicBezTo>
                  <a:cubicBezTo>
                    <a:pt x="939" y="1232"/>
                    <a:pt x="1006" y="1223"/>
                    <a:pt x="1068" y="1202"/>
                  </a:cubicBezTo>
                  <a:cubicBezTo>
                    <a:pt x="1401" y="1102"/>
                    <a:pt x="1935" y="669"/>
                    <a:pt x="2268" y="435"/>
                  </a:cubicBezTo>
                  <a:cubicBezTo>
                    <a:pt x="2535" y="202"/>
                    <a:pt x="2502" y="168"/>
                    <a:pt x="2068" y="102"/>
                  </a:cubicBezTo>
                  <a:cubicBezTo>
                    <a:pt x="1810" y="37"/>
                    <a:pt x="1468" y="0"/>
                    <a:pt x="1168"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17"/>
            <p:cNvSpPr/>
            <p:nvPr/>
          </p:nvSpPr>
          <p:spPr>
            <a:xfrm>
              <a:off x="3657700" y="3898350"/>
              <a:ext cx="51800" cy="39725"/>
            </a:xfrm>
            <a:custGeom>
              <a:avLst/>
              <a:gdLst/>
              <a:ahLst/>
              <a:cxnLst/>
              <a:rect l="l" t="t" r="r" b="b"/>
              <a:pathLst>
                <a:path w="2072" h="1589" extrusionOk="0">
                  <a:moveTo>
                    <a:pt x="156" y="0"/>
                  </a:moveTo>
                  <a:cubicBezTo>
                    <a:pt x="0" y="0"/>
                    <a:pt x="16" y="77"/>
                    <a:pt x="137" y="296"/>
                  </a:cubicBezTo>
                  <a:cubicBezTo>
                    <a:pt x="337" y="663"/>
                    <a:pt x="671" y="1230"/>
                    <a:pt x="904" y="1397"/>
                  </a:cubicBezTo>
                  <a:cubicBezTo>
                    <a:pt x="1105" y="1547"/>
                    <a:pt x="1380" y="1589"/>
                    <a:pt x="1609" y="1589"/>
                  </a:cubicBezTo>
                  <a:cubicBezTo>
                    <a:pt x="1838" y="1589"/>
                    <a:pt x="2022" y="1547"/>
                    <a:pt x="2039" y="1530"/>
                  </a:cubicBezTo>
                  <a:cubicBezTo>
                    <a:pt x="2072" y="1497"/>
                    <a:pt x="2039" y="696"/>
                    <a:pt x="1672" y="463"/>
                  </a:cubicBezTo>
                  <a:cubicBezTo>
                    <a:pt x="1371" y="296"/>
                    <a:pt x="838" y="129"/>
                    <a:pt x="404" y="29"/>
                  </a:cubicBezTo>
                  <a:cubicBezTo>
                    <a:pt x="295" y="11"/>
                    <a:pt x="214" y="0"/>
                    <a:pt x="156"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17"/>
            <p:cNvSpPr/>
            <p:nvPr/>
          </p:nvSpPr>
          <p:spPr>
            <a:xfrm>
              <a:off x="3714800" y="3468875"/>
              <a:ext cx="52250" cy="39725"/>
            </a:xfrm>
            <a:custGeom>
              <a:avLst/>
              <a:gdLst/>
              <a:ahLst/>
              <a:cxnLst/>
              <a:rect l="l" t="t" r="r" b="b"/>
              <a:pathLst>
                <a:path w="2090" h="1589" extrusionOk="0">
                  <a:moveTo>
                    <a:pt x="167" y="0"/>
                  </a:moveTo>
                  <a:cubicBezTo>
                    <a:pt x="2" y="0"/>
                    <a:pt x="0" y="77"/>
                    <a:pt x="122" y="296"/>
                  </a:cubicBezTo>
                  <a:cubicBezTo>
                    <a:pt x="355" y="663"/>
                    <a:pt x="722" y="1230"/>
                    <a:pt x="922" y="1397"/>
                  </a:cubicBezTo>
                  <a:cubicBezTo>
                    <a:pt x="1106" y="1547"/>
                    <a:pt x="1381" y="1589"/>
                    <a:pt x="1614" y="1589"/>
                  </a:cubicBezTo>
                  <a:cubicBezTo>
                    <a:pt x="1848" y="1589"/>
                    <a:pt x="2040" y="1547"/>
                    <a:pt x="2056" y="1530"/>
                  </a:cubicBezTo>
                  <a:cubicBezTo>
                    <a:pt x="2090" y="1497"/>
                    <a:pt x="2056" y="696"/>
                    <a:pt x="1689" y="463"/>
                  </a:cubicBezTo>
                  <a:cubicBezTo>
                    <a:pt x="1389" y="296"/>
                    <a:pt x="855" y="129"/>
                    <a:pt x="422" y="29"/>
                  </a:cubicBezTo>
                  <a:cubicBezTo>
                    <a:pt x="313" y="11"/>
                    <a:pt x="229" y="0"/>
                    <a:pt x="167" y="0"/>
                  </a:cubicBezTo>
                  <a:close/>
                </a:path>
              </a:pathLst>
            </a:custGeom>
            <a:solidFill>
              <a:srgbClr val="337E8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2" name="Google Shape;1592;p17"/>
            <p:cNvSpPr/>
            <p:nvPr/>
          </p:nvSpPr>
          <p:spPr>
            <a:xfrm>
              <a:off x="3789475" y="3143250"/>
              <a:ext cx="52625" cy="40125"/>
            </a:xfrm>
            <a:custGeom>
              <a:avLst/>
              <a:gdLst/>
              <a:ahLst/>
              <a:cxnLst/>
              <a:rect l="l" t="t" r="r" b="b"/>
              <a:pathLst>
                <a:path w="2105" h="1605" extrusionOk="0">
                  <a:moveTo>
                    <a:pt x="155" y="1"/>
                  </a:moveTo>
                  <a:cubicBezTo>
                    <a:pt x="1" y="1"/>
                    <a:pt x="19" y="89"/>
                    <a:pt x="137" y="278"/>
                  </a:cubicBezTo>
                  <a:cubicBezTo>
                    <a:pt x="404" y="679"/>
                    <a:pt x="737" y="1246"/>
                    <a:pt x="937" y="1413"/>
                  </a:cubicBezTo>
                  <a:cubicBezTo>
                    <a:pt x="1121" y="1563"/>
                    <a:pt x="1396" y="1604"/>
                    <a:pt x="1629" y="1604"/>
                  </a:cubicBezTo>
                  <a:cubicBezTo>
                    <a:pt x="1863" y="1604"/>
                    <a:pt x="2055" y="1563"/>
                    <a:pt x="2071" y="1546"/>
                  </a:cubicBezTo>
                  <a:cubicBezTo>
                    <a:pt x="2105" y="1513"/>
                    <a:pt x="2071" y="712"/>
                    <a:pt x="1671" y="445"/>
                  </a:cubicBezTo>
                  <a:cubicBezTo>
                    <a:pt x="1404" y="278"/>
                    <a:pt x="837" y="112"/>
                    <a:pt x="437" y="45"/>
                  </a:cubicBezTo>
                  <a:cubicBezTo>
                    <a:pt x="310" y="16"/>
                    <a:pt x="218" y="1"/>
                    <a:pt x="15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3" name="Google Shape;1593;p17"/>
            <p:cNvSpPr/>
            <p:nvPr/>
          </p:nvSpPr>
          <p:spPr>
            <a:xfrm>
              <a:off x="3631100" y="4037075"/>
              <a:ext cx="48250" cy="45825"/>
            </a:xfrm>
            <a:custGeom>
              <a:avLst/>
              <a:gdLst/>
              <a:ahLst/>
              <a:cxnLst/>
              <a:rect l="l" t="t" r="r" b="b"/>
              <a:pathLst>
                <a:path w="1930" h="1833" extrusionOk="0">
                  <a:moveTo>
                    <a:pt x="1834" y="1"/>
                  </a:moveTo>
                  <a:cubicBezTo>
                    <a:pt x="1774" y="1"/>
                    <a:pt x="1677" y="32"/>
                    <a:pt x="1535" y="84"/>
                  </a:cubicBezTo>
                  <a:cubicBezTo>
                    <a:pt x="1101" y="184"/>
                    <a:pt x="601" y="451"/>
                    <a:pt x="334" y="685"/>
                  </a:cubicBezTo>
                  <a:cubicBezTo>
                    <a:pt x="0" y="985"/>
                    <a:pt x="100" y="1785"/>
                    <a:pt x="134" y="1819"/>
                  </a:cubicBezTo>
                  <a:cubicBezTo>
                    <a:pt x="142" y="1827"/>
                    <a:pt x="192" y="1833"/>
                    <a:pt x="268" y="1833"/>
                  </a:cubicBezTo>
                  <a:cubicBezTo>
                    <a:pt x="509" y="1833"/>
                    <a:pt x="1007" y="1772"/>
                    <a:pt x="1235" y="1519"/>
                  </a:cubicBezTo>
                  <a:cubicBezTo>
                    <a:pt x="1435" y="1318"/>
                    <a:pt x="1702" y="651"/>
                    <a:pt x="1868" y="284"/>
                  </a:cubicBezTo>
                  <a:cubicBezTo>
                    <a:pt x="1930" y="80"/>
                    <a:pt x="1928" y="1"/>
                    <a:pt x="1834"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17"/>
            <p:cNvSpPr/>
            <p:nvPr/>
          </p:nvSpPr>
          <p:spPr>
            <a:xfrm>
              <a:off x="3790375" y="3384525"/>
              <a:ext cx="308575" cy="1645375"/>
            </a:xfrm>
            <a:custGeom>
              <a:avLst/>
              <a:gdLst/>
              <a:ahLst/>
              <a:cxnLst/>
              <a:rect l="l" t="t" r="r" b="b"/>
              <a:pathLst>
                <a:path w="12343" h="65815" fill="none" extrusionOk="0">
                  <a:moveTo>
                    <a:pt x="12343" y="1"/>
                  </a:moveTo>
                  <a:cubicBezTo>
                    <a:pt x="12343" y="1"/>
                    <a:pt x="1068" y="21850"/>
                    <a:pt x="1" y="65815"/>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17"/>
            <p:cNvSpPr/>
            <p:nvPr/>
          </p:nvSpPr>
          <p:spPr>
            <a:xfrm>
              <a:off x="3534350" y="3032625"/>
              <a:ext cx="353625" cy="1996450"/>
            </a:xfrm>
            <a:custGeom>
              <a:avLst/>
              <a:gdLst/>
              <a:ahLst/>
              <a:cxnLst/>
              <a:rect l="l" t="t" r="r" b="b"/>
              <a:pathLst>
                <a:path w="14145" h="79858" fill="none" extrusionOk="0">
                  <a:moveTo>
                    <a:pt x="10275" y="79857"/>
                  </a:moveTo>
                  <a:cubicBezTo>
                    <a:pt x="1" y="38661"/>
                    <a:pt x="14144" y="0"/>
                    <a:pt x="14144" y="0"/>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6" name="Google Shape;1596;p17"/>
            <p:cNvSpPr/>
            <p:nvPr/>
          </p:nvSpPr>
          <p:spPr>
            <a:xfrm>
              <a:off x="3791200" y="4011650"/>
              <a:ext cx="297750" cy="1017425"/>
            </a:xfrm>
            <a:custGeom>
              <a:avLst/>
              <a:gdLst/>
              <a:ahLst/>
              <a:cxnLst/>
              <a:rect l="l" t="t" r="r" b="b"/>
              <a:pathLst>
                <a:path w="11910" h="40697" fill="none" extrusionOk="0">
                  <a:moveTo>
                    <a:pt x="11909" y="0"/>
                  </a:moveTo>
                  <a:cubicBezTo>
                    <a:pt x="11909" y="0"/>
                    <a:pt x="8974" y="14211"/>
                    <a:pt x="1" y="4069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7" name="Google Shape;1597;p17"/>
            <p:cNvSpPr/>
            <p:nvPr/>
          </p:nvSpPr>
          <p:spPr>
            <a:xfrm>
              <a:off x="3415100" y="4094200"/>
              <a:ext cx="376125" cy="935700"/>
            </a:xfrm>
            <a:custGeom>
              <a:avLst/>
              <a:gdLst/>
              <a:ahLst/>
              <a:cxnLst/>
              <a:rect l="l" t="t" r="r" b="b"/>
              <a:pathLst>
                <a:path w="15045" h="37428" fill="none" extrusionOk="0">
                  <a:moveTo>
                    <a:pt x="1" y="1"/>
                  </a:moveTo>
                  <a:cubicBezTo>
                    <a:pt x="1" y="1"/>
                    <a:pt x="1902" y="20782"/>
                    <a:pt x="15045" y="37428"/>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8" name="Google Shape;1598;p17"/>
            <p:cNvSpPr/>
            <p:nvPr/>
          </p:nvSpPr>
          <p:spPr>
            <a:xfrm>
              <a:off x="3579400" y="3682250"/>
              <a:ext cx="211000" cy="1346825"/>
            </a:xfrm>
            <a:custGeom>
              <a:avLst/>
              <a:gdLst/>
              <a:ahLst/>
              <a:cxnLst/>
              <a:rect l="l" t="t" r="r" b="b"/>
              <a:pathLst>
                <a:path w="8440" h="53873" fill="none" extrusionOk="0">
                  <a:moveTo>
                    <a:pt x="2469" y="0"/>
                  </a:moveTo>
                  <a:cubicBezTo>
                    <a:pt x="2469" y="0"/>
                    <a:pt x="0" y="32557"/>
                    <a:pt x="8440" y="53872"/>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9" name="Google Shape;1599;p17"/>
            <p:cNvSpPr/>
            <p:nvPr/>
          </p:nvSpPr>
          <p:spPr>
            <a:xfrm>
              <a:off x="3757850" y="4761350"/>
              <a:ext cx="267725" cy="275225"/>
            </a:xfrm>
            <a:custGeom>
              <a:avLst/>
              <a:gdLst/>
              <a:ahLst/>
              <a:cxnLst/>
              <a:rect l="l" t="t" r="r" b="b"/>
              <a:pathLst>
                <a:path w="10709" h="11009" extrusionOk="0">
                  <a:moveTo>
                    <a:pt x="10375" y="1"/>
                  </a:moveTo>
                  <a:lnTo>
                    <a:pt x="10375" y="1"/>
                  </a:lnTo>
                  <a:cubicBezTo>
                    <a:pt x="7740" y="568"/>
                    <a:pt x="3703" y="3003"/>
                    <a:pt x="1869" y="4904"/>
                  </a:cubicBezTo>
                  <a:cubicBezTo>
                    <a:pt x="1" y="6839"/>
                    <a:pt x="368" y="8373"/>
                    <a:pt x="801" y="11008"/>
                  </a:cubicBezTo>
                  <a:cubicBezTo>
                    <a:pt x="3570" y="10975"/>
                    <a:pt x="4871" y="10975"/>
                    <a:pt x="6705" y="8874"/>
                  </a:cubicBezTo>
                  <a:cubicBezTo>
                    <a:pt x="8507" y="6805"/>
                    <a:pt x="10708" y="2736"/>
                    <a:pt x="1037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0" name="Google Shape;1600;p17"/>
            <p:cNvSpPr/>
            <p:nvPr/>
          </p:nvSpPr>
          <p:spPr>
            <a:xfrm>
              <a:off x="3792875" y="4821400"/>
              <a:ext cx="177650" cy="197650"/>
            </a:xfrm>
            <a:custGeom>
              <a:avLst/>
              <a:gdLst/>
              <a:ahLst/>
              <a:cxnLst/>
              <a:rect l="l" t="t" r="r" b="b"/>
              <a:pathLst>
                <a:path w="7106" h="7906" fill="none" extrusionOk="0">
                  <a:moveTo>
                    <a:pt x="7106" y="0"/>
                  </a:moveTo>
                  <a:cubicBezTo>
                    <a:pt x="6739" y="467"/>
                    <a:pt x="1" y="7906"/>
                    <a:pt x="1" y="7906"/>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1" name="Google Shape;1601;p17"/>
            <p:cNvSpPr/>
            <p:nvPr/>
          </p:nvSpPr>
          <p:spPr>
            <a:xfrm>
              <a:off x="3508500" y="4787200"/>
              <a:ext cx="277725" cy="253850"/>
            </a:xfrm>
            <a:custGeom>
              <a:avLst/>
              <a:gdLst/>
              <a:ahLst/>
              <a:cxnLst/>
              <a:rect l="l" t="t" r="r" b="b"/>
              <a:pathLst>
                <a:path w="11109" h="10154" extrusionOk="0">
                  <a:moveTo>
                    <a:pt x="101" y="1"/>
                  </a:moveTo>
                  <a:lnTo>
                    <a:pt x="101" y="1"/>
                  </a:lnTo>
                  <a:cubicBezTo>
                    <a:pt x="1" y="2769"/>
                    <a:pt x="2636" y="6539"/>
                    <a:pt x="4638" y="8473"/>
                  </a:cubicBezTo>
                  <a:cubicBezTo>
                    <a:pt x="6036" y="9802"/>
                    <a:pt x="7109" y="10153"/>
                    <a:pt x="8562" y="10153"/>
                  </a:cubicBezTo>
                  <a:cubicBezTo>
                    <a:pt x="9188" y="10153"/>
                    <a:pt x="9885" y="10088"/>
                    <a:pt x="10709" y="10008"/>
                  </a:cubicBezTo>
                  <a:cubicBezTo>
                    <a:pt x="10875" y="7339"/>
                    <a:pt x="11109" y="5771"/>
                    <a:pt x="9041" y="4037"/>
                  </a:cubicBezTo>
                  <a:cubicBezTo>
                    <a:pt x="7006" y="2302"/>
                    <a:pt x="2770" y="334"/>
                    <a:pt x="10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2" name="Google Shape;1602;p17"/>
            <p:cNvSpPr/>
            <p:nvPr/>
          </p:nvSpPr>
          <p:spPr>
            <a:xfrm>
              <a:off x="3562725" y="4842250"/>
              <a:ext cx="196000" cy="178475"/>
            </a:xfrm>
            <a:custGeom>
              <a:avLst/>
              <a:gdLst/>
              <a:ahLst/>
              <a:cxnLst/>
              <a:rect l="l" t="t" r="r" b="b"/>
              <a:pathLst>
                <a:path w="7840" h="7139" fill="none" extrusionOk="0">
                  <a:moveTo>
                    <a:pt x="0" y="0"/>
                  </a:moveTo>
                  <a:cubicBezTo>
                    <a:pt x="434" y="434"/>
                    <a:pt x="7839" y="7139"/>
                    <a:pt x="7839" y="7139"/>
                  </a:cubicBezTo>
                </a:path>
              </a:pathLst>
            </a:custGeom>
            <a:noFill/>
            <a:ln w="5000" cap="rnd" cmpd="sng">
              <a:solidFill>
                <a:schemeClr val="lt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3" name="Google Shape;1603;p17"/>
            <p:cNvSpPr/>
            <p:nvPr/>
          </p:nvSpPr>
          <p:spPr>
            <a:xfrm>
              <a:off x="3480150" y="3518800"/>
              <a:ext cx="331925" cy="316475"/>
            </a:xfrm>
            <a:custGeom>
              <a:avLst/>
              <a:gdLst/>
              <a:ahLst/>
              <a:cxnLst/>
              <a:rect l="l" t="t" r="r" b="b"/>
              <a:pathLst>
                <a:path w="13277" h="12659" extrusionOk="0">
                  <a:moveTo>
                    <a:pt x="6088" y="0"/>
                  </a:moveTo>
                  <a:cubicBezTo>
                    <a:pt x="5661" y="0"/>
                    <a:pt x="5217" y="175"/>
                    <a:pt x="4904" y="467"/>
                  </a:cubicBezTo>
                  <a:cubicBezTo>
                    <a:pt x="4337" y="968"/>
                    <a:pt x="4137" y="1668"/>
                    <a:pt x="4137" y="2369"/>
                  </a:cubicBezTo>
                  <a:cubicBezTo>
                    <a:pt x="4115" y="2805"/>
                    <a:pt x="4193" y="3256"/>
                    <a:pt x="4297" y="3702"/>
                  </a:cubicBezTo>
                  <a:lnTo>
                    <a:pt x="4297" y="3702"/>
                  </a:lnTo>
                  <a:cubicBezTo>
                    <a:pt x="4247" y="3636"/>
                    <a:pt x="4183" y="3580"/>
                    <a:pt x="4104" y="3536"/>
                  </a:cubicBezTo>
                  <a:cubicBezTo>
                    <a:pt x="3770" y="3369"/>
                    <a:pt x="3403" y="3336"/>
                    <a:pt x="3003" y="3336"/>
                  </a:cubicBezTo>
                  <a:cubicBezTo>
                    <a:pt x="2803" y="3336"/>
                    <a:pt x="2594" y="3319"/>
                    <a:pt x="2386" y="3319"/>
                  </a:cubicBezTo>
                  <a:cubicBezTo>
                    <a:pt x="2177" y="3319"/>
                    <a:pt x="1969" y="3336"/>
                    <a:pt x="1769" y="3403"/>
                  </a:cubicBezTo>
                  <a:cubicBezTo>
                    <a:pt x="1335" y="3536"/>
                    <a:pt x="968" y="3836"/>
                    <a:pt x="901" y="4237"/>
                  </a:cubicBezTo>
                  <a:cubicBezTo>
                    <a:pt x="768" y="4737"/>
                    <a:pt x="1102" y="5237"/>
                    <a:pt x="1468" y="5638"/>
                  </a:cubicBezTo>
                  <a:cubicBezTo>
                    <a:pt x="2069" y="6238"/>
                    <a:pt x="2769" y="6672"/>
                    <a:pt x="3570" y="6972"/>
                  </a:cubicBezTo>
                  <a:cubicBezTo>
                    <a:pt x="2569" y="7039"/>
                    <a:pt x="1502" y="7372"/>
                    <a:pt x="835" y="8139"/>
                  </a:cubicBezTo>
                  <a:cubicBezTo>
                    <a:pt x="168" y="8873"/>
                    <a:pt x="1" y="10141"/>
                    <a:pt x="668" y="10875"/>
                  </a:cubicBezTo>
                  <a:cubicBezTo>
                    <a:pt x="1037" y="11264"/>
                    <a:pt x="1557" y="11439"/>
                    <a:pt x="2081" y="11439"/>
                  </a:cubicBezTo>
                  <a:cubicBezTo>
                    <a:pt x="2410" y="11439"/>
                    <a:pt x="2740" y="11370"/>
                    <a:pt x="3036" y="11242"/>
                  </a:cubicBezTo>
                  <a:cubicBezTo>
                    <a:pt x="3723" y="10955"/>
                    <a:pt x="4238" y="10399"/>
                    <a:pt x="4645" y="9804"/>
                  </a:cubicBezTo>
                  <a:lnTo>
                    <a:pt x="4645" y="9804"/>
                  </a:lnTo>
                  <a:cubicBezTo>
                    <a:pt x="4428" y="10216"/>
                    <a:pt x="4364" y="10695"/>
                    <a:pt x="4471" y="11175"/>
                  </a:cubicBezTo>
                  <a:cubicBezTo>
                    <a:pt x="4637" y="11742"/>
                    <a:pt x="5004" y="12242"/>
                    <a:pt x="5538" y="12509"/>
                  </a:cubicBezTo>
                  <a:cubicBezTo>
                    <a:pt x="5771" y="12606"/>
                    <a:pt x="6004" y="12658"/>
                    <a:pt x="6238" y="12658"/>
                  </a:cubicBezTo>
                  <a:cubicBezTo>
                    <a:pt x="6405" y="12658"/>
                    <a:pt x="6572" y="12632"/>
                    <a:pt x="6739" y="12576"/>
                  </a:cubicBezTo>
                  <a:cubicBezTo>
                    <a:pt x="7306" y="12376"/>
                    <a:pt x="7673" y="11675"/>
                    <a:pt x="7673" y="11042"/>
                  </a:cubicBezTo>
                  <a:cubicBezTo>
                    <a:pt x="7740" y="10408"/>
                    <a:pt x="7573" y="9874"/>
                    <a:pt x="7306" y="9307"/>
                  </a:cubicBezTo>
                  <a:lnTo>
                    <a:pt x="7306" y="9307"/>
                  </a:lnTo>
                  <a:cubicBezTo>
                    <a:pt x="8107" y="10041"/>
                    <a:pt x="9107" y="10508"/>
                    <a:pt x="10175" y="10641"/>
                  </a:cubicBezTo>
                  <a:cubicBezTo>
                    <a:pt x="10275" y="10648"/>
                    <a:pt x="10375" y="10652"/>
                    <a:pt x="10474" y="10652"/>
                  </a:cubicBezTo>
                  <a:cubicBezTo>
                    <a:pt x="10873" y="10652"/>
                    <a:pt x="11262" y="10588"/>
                    <a:pt x="11609" y="10374"/>
                  </a:cubicBezTo>
                  <a:cubicBezTo>
                    <a:pt x="12176" y="10007"/>
                    <a:pt x="12443" y="9207"/>
                    <a:pt x="12243" y="8540"/>
                  </a:cubicBezTo>
                  <a:cubicBezTo>
                    <a:pt x="12009" y="7873"/>
                    <a:pt x="11476" y="7339"/>
                    <a:pt x="10842" y="7039"/>
                  </a:cubicBezTo>
                  <a:cubicBezTo>
                    <a:pt x="10241" y="6738"/>
                    <a:pt x="9608" y="6738"/>
                    <a:pt x="8907" y="6738"/>
                  </a:cubicBezTo>
                  <a:cubicBezTo>
                    <a:pt x="9641" y="6738"/>
                    <a:pt x="10442" y="6738"/>
                    <a:pt x="11175" y="6538"/>
                  </a:cubicBezTo>
                  <a:cubicBezTo>
                    <a:pt x="11943" y="6338"/>
                    <a:pt x="12643" y="5871"/>
                    <a:pt x="12977" y="5171"/>
                  </a:cubicBezTo>
                  <a:cubicBezTo>
                    <a:pt x="13277" y="4437"/>
                    <a:pt x="13110" y="3536"/>
                    <a:pt x="12443" y="3136"/>
                  </a:cubicBezTo>
                  <a:cubicBezTo>
                    <a:pt x="12199" y="2978"/>
                    <a:pt x="11929" y="2917"/>
                    <a:pt x="11647" y="2917"/>
                  </a:cubicBezTo>
                  <a:cubicBezTo>
                    <a:pt x="11156" y="2917"/>
                    <a:pt x="10628" y="3100"/>
                    <a:pt x="10141" y="3269"/>
                  </a:cubicBezTo>
                  <a:cubicBezTo>
                    <a:pt x="9174" y="3670"/>
                    <a:pt x="8107" y="4103"/>
                    <a:pt x="7239" y="4604"/>
                  </a:cubicBezTo>
                  <a:cubicBezTo>
                    <a:pt x="7740" y="3603"/>
                    <a:pt x="7840" y="2402"/>
                    <a:pt x="7506" y="1335"/>
                  </a:cubicBezTo>
                  <a:cubicBezTo>
                    <a:pt x="7406" y="868"/>
                    <a:pt x="7173" y="467"/>
                    <a:pt x="6806" y="200"/>
                  </a:cubicBezTo>
                  <a:cubicBezTo>
                    <a:pt x="6593" y="63"/>
                    <a:pt x="6344" y="0"/>
                    <a:pt x="608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17"/>
            <p:cNvSpPr/>
            <p:nvPr/>
          </p:nvSpPr>
          <p:spPr>
            <a:xfrm>
              <a:off x="3365900" y="3427325"/>
              <a:ext cx="545425" cy="511425"/>
            </a:xfrm>
            <a:custGeom>
              <a:avLst/>
              <a:gdLst/>
              <a:ahLst/>
              <a:cxnLst/>
              <a:rect l="l" t="t" r="r" b="b"/>
              <a:pathLst>
                <a:path w="21817" h="20457" extrusionOk="0">
                  <a:moveTo>
                    <a:pt x="3821" y="0"/>
                  </a:moveTo>
                  <a:cubicBezTo>
                    <a:pt x="3114" y="0"/>
                    <a:pt x="2811" y="701"/>
                    <a:pt x="3337" y="1858"/>
                  </a:cubicBezTo>
                  <a:cubicBezTo>
                    <a:pt x="4571" y="4560"/>
                    <a:pt x="6472" y="7128"/>
                    <a:pt x="8507" y="9063"/>
                  </a:cubicBezTo>
                  <a:cubicBezTo>
                    <a:pt x="8373" y="9197"/>
                    <a:pt x="8240" y="9297"/>
                    <a:pt x="8173" y="9397"/>
                  </a:cubicBezTo>
                  <a:cubicBezTo>
                    <a:pt x="7027" y="9071"/>
                    <a:pt x="5844" y="8836"/>
                    <a:pt x="4727" y="8836"/>
                  </a:cubicBezTo>
                  <a:cubicBezTo>
                    <a:pt x="3212" y="8836"/>
                    <a:pt x="1819" y="9269"/>
                    <a:pt x="801" y="10498"/>
                  </a:cubicBezTo>
                  <a:cubicBezTo>
                    <a:pt x="1" y="11398"/>
                    <a:pt x="334" y="12666"/>
                    <a:pt x="1635" y="12866"/>
                  </a:cubicBezTo>
                  <a:cubicBezTo>
                    <a:pt x="2303" y="12984"/>
                    <a:pt x="2982" y="13040"/>
                    <a:pt x="3659" y="13040"/>
                  </a:cubicBezTo>
                  <a:cubicBezTo>
                    <a:pt x="5080" y="13040"/>
                    <a:pt x="6496" y="12795"/>
                    <a:pt x="7806" y="12366"/>
                  </a:cubicBezTo>
                  <a:cubicBezTo>
                    <a:pt x="7873" y="12499"/>
                    <a:pt x="7973" y="12566"/>
                    <a:pt x="8073" y="12666"/>
                  </a:cubicBezTo>
                  <a:cubicBezTo>
                    <a:pt x="6906" y="14200"/>
                    <a:pt x="6072" y="16202"/>
                    <a:pt x="6472" y="18870"/>
                  </a:cubicBezTo>
                  <a:cubicBezTo>
                    <a:pt x="6610" y="19814"/>
                    <a:pt x="7034" y="20456"/>
                    <a:pt x="7482" y="20456"/>
                  </a:cubicBezTo>
                  <a:cubicBezTo>
                    <a:pt x="7682" y="20456"/>
                    <a:pt x="7887" y="20327"/>
                    <a:pt x="8073" y="20038"/>
                  </a:cubicBezTo>
                  <a:cubicBezTo>
                    <a:pt x="9307" y="18303"/>
                    <a:pt x="10075" y="15835"/>
                    <a:pt x="10475" y="13233"/>
                  </a:cubicBezTo>
                  <a:cubicBezTo>
                    <a:pt x="10542" y="13233"/>
                    <a:pt x="10675" y="13199"/>
                    <a:pt x="10742" y="13199"/>
                  </a:cubicBezTo>
                  <a:cubicBezTo>
                    <a:pt x="10842" y="13199"/>
                    <a:pt x="10875" y="13166"/>
                    <a:pt x="10975" y="13166"/>
                  </a:cubicBezTo>
                  <a:cubicBezTo>
                    <a:pt x="11843" y="15835"/>
                    <a:pt x="13344" y="18303"/>
                    <a:pt x="15412" y="19904"/>
                  </a:cubicBezTo>
                  <a:cubicBezTo>
                    <a:pt x="15713" y="20133"/>
                    <a:pt x="16013" y="20236"/>
                    <a:pt x="16291" y="20236"/>
                  </a:cubicBezTo>
                  <a:cubicBezTo>
                    <a:pt x="17027" y="20236"/>
                    <a:pt x="17617" y="19511"/>
                    <a:pt x="17713" y="18470"/>
                  </a:cubicBezTo>
                  <a:cubicBezTo>
                    <a:pt x="17980" y="15134"/>
                    <a:pt x="15812" y="13033"/>
                    <a:pt x="13310" y="11565"/>
                  </a:cubicBezTo>
                  <a:cubicBezTo>
                    <a:pt x="13377" y="11498"/>
                    <a:pt x="13410" y="11365"/>
                    <a:pt x="13510" y="11298"/>
                  </a:cubicBezTo>
                  <a:cubicBezTo>
                    <a:pt x="14431" y="11405"/>
                    <a:pt x="15373" y="11464"/>
                    <a:pt x="16315" y="11464"/>
                  </a:cubicBezTo>
                  <a:cubicBezTo>
                    <a:pt x="17728" y="11464"/>
                    <a:pt x="19141" y="11331"/>
                    <a:pt x="20482" y="11031"/>
                  </a:cubicBezTo>
                  <a:cubicBezTo>
                    <a:pt x="21816" y="10831"/>
                    <a:pt x="21816" y="9997"/>
                    <a:pt x="20816" y="9463"/>
                  </a:cubicBezTo>
                  <a:cubicBezTo>
                    <a:pt x="19833" y="8942"/>
                    <a:pt x="18745" y="8738"/>
                    <a:pt x="17629" y="8738"/>
                  </a:cubicBezTo>
                  <a:cubicBezTo>
                    <a:pt x="16319" y="8738"/>
                    <a:pt x="14971" y="9019"/>
                    <a:pt x="13711" y="9397"/>
                  </a:cubicBezTo>
                  <a:cubicBezTo>
                    <a:pt x="13644" y="9230"/>
                    <a:pt x="13544" y="9130"/>
                    <a:pt x="13410" y="8930"/>
                  </a:cubicBezTo>
                  <a:cubicBezTo>
                    <a:pt x="15412" y="7228"/>
                    <a:pt x="17146" y="5027"/>
                    <a:pt x="18147" y="2525"/>
                  </a:cubicBezTo>
                  <a:cubicBezTo>
                    <a:pt x="18636" y="1317"/>
                    <a:pt x="17984" y="456"/>
                    <a:pt x="16939" y="456"/>
                  </a:cubicBezTo>
                  <a:cubicBezTo>
                    <a:pt x="16773" y="456"/>
                    <a:pt x="16596" y="478"/>
                    <a:pt x="16413" y="524"/>
                  </a:cubicBezTo>
                  <a:cubicBezTo>
                    <a:pt x="13144" y="1358"/>
                    <a:pt x="11642" y="4760"/>
                    <a:pt x="10742" y="8096"/>
                  </a:cubicBezTo>
                  <a:cubicBezTo>
                    <a:pt x="10675" y="8096"/>
                    <a:pt x="10542" y="8162"/>
                    <a:pt x="10475" y="8162"/>
                  </a:cubicBezTo>
                  <a:cubicBezTo>
                    <a:pt x="10342" y="8196"/>
                    <a:pt x="10241" y="8196"/>
                    <a:pt x="10141" y="8229"/>
                  </a:cubicBezTo>
                  <a:cubicBezTo>
                    <a:pt x="8974" y="4893"/>
                    <a:pt x="7239" y="1391"/>
                    <a:pt x="4471" y="157"/>
                  </a:cubicBezTo>
                  <a:cubicBezTo>
                    <a:pt x="4230" y="51"/>
                    <a:pt x="4011" y="0"/>
                    <a:pt x="382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17"/>
            <p:cNvSpPr/>
            <p:nvPr/>
          </p:nvSpPr>
          <p:spPr>
            <a:xfrm>
              <a:off x="3586075" y="3659350"/>
              <a:ext cx="91750" cy="73275"/>
            </a:xfrm>
            <a:custGeom>
              <a:avLst/>
              <a:gdLst/>
              <a:ahLst/>
              <a:cxnLst/>
              <a:rect l="l" t="t" r="r" b="b"/>
              <a:pathLst>
                <a:path w="3670" h="2931" extrusionOk="0">
                  <a:moveTo>
                    <a:pt x="2209" y="0"/>
                  </a:moveTo>
                  <a:cubicBezTo>
                    <a:pt x="2058" y="0"/>
                    <a:pt x="1898" y="16"/>
                    <a:pt x="1735" y="49"/>
                  </a:cubicBezTo>
                  <a:cubicBezTo>
                    <a:pt x="734" y="249"/>
                    <a:pt x="0" y="1050"/>
                    <a:pt x="33" y="1850"/>
                  </a:cubicBezTo>
                  <a:cubicBezTo>
                    <a:pt x="62" y="2497"/>
                    <a:pt x="659" y="2931"/>
                    <a:pt x="1446" y="2931"/>
                  </a:cubicBezTo>
                  <a:cubicBezTo>
                    <a:pt x="1592" y="2931"/>
                    <a:pt x="1745" y="2916"/>
                    <a:pt x="1901" y="2884"/>
                  </a:cubicBezTo>
                  <a:cubicBezTo>
                    <a:pt x="2902" y="2684"/>
                    <a:pt x="3669" y="1884"/>
                    <a:pt x="3603" y="1083"/>
                  </a:cubicBezTo>
                  <a:cubicBezTo>
                    <a:pt x="3575" y="413"/>
                    <a:pt x="2987" y="0"/>
                    <a:pt x="220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6" name="Google Shape;1606;p17"/>
            <p:cNvSpPr/>
            <p:nvPr/>
          </p:nvSpPr>
          <p:spPr>
            <a:xfrm>
              <a:off x="3952150" y="3200075"/>
              <a:ext cx="302750" cy="348775"/>
            </a:xfrm>
            <a:custGeom>
              <a:avLst/>
              <a:gdLst/>
              <a:ahLst/>
              <a:cxnLst/>
              <a:rect l="l" t="t" r="r" b="b"/>
              <a:pathLst>
                <a:path w="12110" h="13951" extrusionOk="0">
                  <a:moveTo>
                    <a:pt x="7459" y="0"/>
                  </a:moveTo>
                  <a:cubicBezTo>
                    <a:pt x="7318" y="0"/>
                    <a:pt x="7177" y="23"/>
                    <a:pt x="7039" y="74"/>
                  </a:cubicBezTo>
                  <a:cubicBezTo>
                    <a:pt x="6272" y="307"/>
                    <a:pt x="5905" y="1141"/>
                    <a:pt x="5638" y="1908"/>
                  </a:cubicBezTo>
                  <a:cubicBezTo>
                    <a:pt x="5371" y="2842"/>
                    <a:pt x="5038" y="4010"/>
                    <a:pt x="4804" y="4977"/>
                  </a:cubicBezTo>
                  <a:cubicBezTo>
                    <a:pt x="4337" y="3943"/>
                    <a:pt x="3503" y="3109"/>
                    <a:pt x="2469" y="2642"/>
                  </a:cubicBezTo>
                  <a:cubicBezTo>
                    <a:pt x="2183" y="2523"/>
                    <a:pt x="1846" y="2421"/>
                    <a:pt x="1519" y="2421"/>
                  </a:cubicBezTo>
                  <a:cubicBezTo>
                    <a:pt x="1388" y="2421"/>
                    <a:pt x="1259" y="2437"/>
                    <a:pt x="1135" y="2475"/>
                  </a:cubicBezTo>
                  <a:cubicBezTo>
                    <a:pt x="435" y="2675"/>
                    <a:pt x="1" y="3409"/>
                    <a:pt x="68" y="4110"/>
                  </a:cubicBezTo>
                  <a:cubicBezTo>
                    <a:pt x="101" y="4810"/>
                    <a:pt x="468" y="5444"/>
                    <a:pt x="1002" y="5911"/>
                  </a:cubicBezTo>
                  <a:cubicBezTo>
                    <a:pt x="1369" y="6192"/>
                    <a:pt x="1764" y="6444"/>
                    <a:pt x="2159" y="6660"/>
                  </a:cubicBezTo>
                  <a:lnTo>
                    <a:pt x="2159" y="6660"/>
                  </a:lnTo>
                  <a:cubicBezTo>
                    <a:pt x="2099" y="6648"/>
                    <a:pt x="2040" y="6641"/>
                    <a:pt x="1981" y="6641"/>
                  </a:cubicBezTo>
                  <a:cubicBezTo>
                    <a:pt x="1954" y="6641"/>
                    <a:pt x="1928" y="6642"/>
                    <a:pt x="1902" y="6645"/>
                  </a:cubicBezTo>
                  <a:cubicBezTo>
                    <a:pt x="1569" y="6812"/>
                    <a:pt x="1302" y="7112"/>
                    <a:pt x="1068" y="7345"/>
                  </a:cubicBezTo>
                  <a:cubicBezTo>
                    <a:pt x="768" y="7646"/>
                    <a:pt x="468" y="7979"/>
                    <a:pt x="301" y="8346"/>
                  </a:cubicBezTo>
                  <a:cubicBezTo>
                    <a:pt x="201" y="8746"/>
                    <a:pt x="134" y="9180"/>
                    <a:pt x="401" y="9514"/>
                  </a:cubicBezTo>
                  <a:cubicBezTo>
                    <a:pt x="659" y="9886"/>
                    <a:pt x="1139" y="9988"/>
                    <a:pt x="1587" y="9988"/>
                  </a:cubicBezTo>
                  <a:cubicBezTo>
                    <a:pt x="1660" y="9988"/>
                    <a:pt x="1732" y="9985"/>
                    <a:pt x="1802" y="9981"/>
                  </a:cubicBezTo>
                  <a:cubicBezTo>
                    <a:pt x="2636" y="9914"/>
                    <a:pt x="3470" y="9647"/>
                    <a:pt x="4204" y="9247"/>
                  </a:cubicBezTo>
                  <a:lnTo>
                    <a:pt x="4204" y="9247"/>
                  </a:lnTo>
                  <a:cubicBezTo>
                    <a:pt x="3603" y="10014"/>
                    <a:pt x="3203" y="11015"/>
                    <a:pt x="3303" y="12015"/>
                  </a:cubicBezTo>
                  <a:cubicBezTo>
                    <a:pt x="3434" y="12999"/>
                    <a:pt x="4275" y="13951"/>
                    <a:pt x="5254" y="13951"/>
                  </a:cubicBezTo>
                  <a:cubicBezTo>
                    <a:pt x="5271" y="13951"/>
                    <a:pt x="5288" y="13951"/>
                    <a:pt x="5305" y="13950"/>
                  </a:cubicBezTo>
                  <a:cubicBezTo>
                    <a:pt x="6139" y="13950"/>
                    <a:pt x="6872" y="13250"/>
                    <a:pt x="7106" y="12416"/>
                  </a:cubicBezTo>
                  <a:cubicBezTo>
                    <a:pt x="7343" y="11706"/>
                    <a:pt x="7238" y="10891"/>
                    <a:pt x="7026" y="10181"/>
                  </a:cubicBezTo>
                  <a:lnTo>
                    <a:pt x="7026" y="10181"/>
                  </a:lnTo>
                  <a:cubicBezTo>
                    <a:pt x="7200" y="10619"/>
                    <a:pt x="7529" y="11026"/>
                    <a:pt x="7973" y="11248"/>
                  </a:cubicBezTo>
                  <a:cubicBezTo>
                    <a:pt x="8277" y="11373"/>
                    <a:pt x="8590" y="11441"/>
                    <a:pt x="8903" y="11441"/>
                  </a:cubicBezTo>
                  <a:cubicBezTo>
                    <a:pt x="9174" y="11441"/>
                    <a:pt x="9444" y="11390"/>
                    <a:pt x="9708" y="11282"/>
                  </a:cubicBezTo>
                  <a:cubicBezTo>
                    <a:pt x="10075" y="11148"/>
                    <a:pt x="10408" y="10848"/>
                    <a:pt x="10542" y="10481"/>
                  </a:cubicBezTo>
                  <a:cubicBezTo>
                    <a:pt x="10775" y="9847"/>
                    <a:pt x="10442" y="9147"/>
                    <a:pt x="9975" y="8746"/>
                  </a:cubicBezTo>
                  <a:cubicBezTo>
                    <a:pt x="9541" y="8313"/>
                    <a:pt x="9041" y="8113"/>
                    <a:pt x="8407" y="7912"/>
                  </a:cubicBezTo>
                  <a:cubicBezTo>
                    <a:pt x="9441" y="7812"/>
                    <a:pt x="10475" y="7345"/>
                    <a:pt x="11276" y="6612"/>
                  </a:cubicBezTo>
                  <a:cubicBezTo>
                    <a:pt x="11643" y="6278"/>
                    <a:pt x="11943" y="5911"/>
                    <a:pt x="12043" y="5411"/>
                  </a:cubicBezTo>
                  <a:cubicBezTo>
                    <a:pt x="12110" y="4744"/>
                    <a:pt x="11643" y="4010"/>
                    <a:pt x="11042" y="3743"/>
                  </a:cubicBezTo>
                  <a:cubicBezTo>
                    <a:pt x="10760" y="3609"/>
                    <a:pt x="10451" y="3548"/>
                    <a:pt x="10143" y="3548"/>
                  </a:cubicBezTo>
                  <a:cubicBezTo>
                    <a:pt x="9758" y="3548"/>
                    <a:pt x="9374" y="3643"/>
                    <a:pt x="9041" y="3810"/>
                  </a:cubicBezTo>
                  <a:cubicBezTo>
                    <a:pt x="8618" y="3988"/>
                    <a:pt x="8284" y="4270"/>
                    <a:pt x="7979" y="4597"/>
                  </a:cubicBezTo>
                  <a:lnTo>
                    <a:pt x="7979" y="4597"/>
                  </a:lnTo>
                  <a:cubicBezTo>
                    <a:pt x="8322" y="4179"/>
                    <a:pt x="8639" y="3736"/>
                    <a:pt x="8874" y="3242"/>
                  </a:cubicBezTo>
                  <a:cubicBezTo>
                    <a:pt x="9141" y="2542"/>
                    <a:pt x="9274" y="1708"/>
                    <a:pt x="8941" y="974"/>
                  </a:cubicBezTo>
                  <a:cubicBezTo>
                    <a:pt x="8670" y="432"/>
                    <a:pt x="8069" y="0"/>
                    <a:pt x="7459"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7" name="Google Shape;1607;p17"/>
            <p:cNvSpPr/>
            <p:nvPr/>
          </p:nvSpPr>
          <p:spPr>
            <a:xfrm>
              <a:off x="3769525" y="3087425"/>
              <a:ext cx="617975" cy="523525"/>
            </a:xfrm>
            <a:custGeom>
              <a:avLst/>
              <a:gdLst/>
              <a:ahLst/>
              <a:cxnLst/>
              <a:rect l="l" t="t" r="r" b="b"/>
              <a:pathLst>
                <a:path w="24719" h="20941" extrusionOk="0">
                  <a:moveTo>
                    <a:pt x="10525" y="1"/>
                  </a:moveTo>
                  <a:cubicBezTo>
                    <a:pt x="10024" y="1"/>
                    <a:pt x="9532" y="344"/>
                    <a:pt x="9207" y="977"/>
                  </a:cubicBezTo>
                  <a:cubicBezTo>
                    <a:pt x="7706" y="4046"/>
                    <a:pt x="9341" y="7415"/>
                    <a:pt x="11275" y="10217"/>
                  </a:cubicBezTo>
                  <a:cubicBezTo>
                    <a:pt x="11242" y="10284"/>
                    <a:pt x="11209" y="10384"/>
                    <a:pt x="11109" y="10450"/>
                  </a:cubicBezTo>
                  <a:cubicBezTo>
                    <a:pt x="11075" y="10550"/>
                    <a:pt x="11042" y="10651"/>
                    <a:pt x="10942" y="10751"/>
                  </a:cubicBezTo>
                  <a:cubicBezTo>
                    <a:pt x="8770" y="9908"/>
                    <a:pt x="6362" y="9184"/>
                    <a:pt x="4179" y="9184"/>
                  </a:cubicBezTo>
                  <a:cubicBezTo>
                    <a:pt x="3076" y="9184"/>
                    <a:pt x="2031" y="9369"/>
                    <a:pt x="1101" y="9817"/>
                  </a:cubicBezTo>
                  <a:cubicBezTo>
                    <a:pt x="1" y="10384"/>
                    <a:pt x="167" y="11384"/>
                    <a:pt x="1702" y="11785"/>
                  </a:cubicBezTo>
                  <a:cubicBezTo>
                    <a:pt x="3835" y="12380"/>
                    <a:pt x="6115" y="12643"/>
                    <a:pt x="8309" y="12643"/>
                  </a:cubicBezTo>
                  <a:cubicBezTo>
                    <a:pt x="9067" y="12643"/>
                    <a:pt x="9814" y="12612"/>
                    <a:pt x="10542" y="12552"/>
                  </a:cubicBezTo>
                  <a:cubicBezTo>
                    <a:pt x="10542" y="12719"/>
                    <a:pt x="10542" y="12885"/>
                    <a:pt x="10575" y="13052"/>
                  </a:cubicBezTo>
                  <a:cubicBezTo>
                    <a:pt x="8207" y="14587"/>
                    <a:pt x="6172" y="16621"/>
                    <a:pt x="6605" y="19390"/>
                  </a:cubicBezTo>
                  <a:cubicBezTo>
                    <a:pt x="6761" y="20191"/>
                    <a:pt x="7302" y="20695"/>
                    <a:pt x="7962" y="20695"/>
                  </a:cubicBezTo>
                  <a:cubicBezTo>
                    <a:pt x="8292" y="20695"/>
                    <a:pt x="8651" y="20569"/>
                    <a:pt x="9007" y="20291"/>
                  </a:cubicBezTo>
                  <a:cubicBezTo>
                    <a:pt x="10608" y="18923"/>
                    <a:pt x="11842" y="17155"/>
                    <a:pt x="12610" y="15254"/>
                  </a:cubicBezTo>
                  <a:cubicBezTo>
                    <a:pt x="12743" y="15254"/>
                    <a:pt x="12877" y="15254"/>
                    <a:pt x="13043" y="15187"/>
                  </a:cubicBezTo>
                  <a:cubicBezTo>
                    <a:pt x="13444" y="17088"/>
                    <a:pt x="14444" y="19023"/>
                    <a:pt x="16713" y="20458"/>
                  </a:cubicBezTo>
                  <a:cubicBezTo>
                    <a:pt x="17199" y="20777"/>
                    <a:pt x="17662" y="20940"/>
                    <a:pt x="18015" y="20940"/>
                  </a:cubicBezTo>
                  <a:cubicBezTo>
                    <a:pt x="18510" y="20940"/>
                    <a:pt x="18789" y="20619"/>
                    <a:pt x="18614" y="19957"/>
                  </a:cubicBezTo>
                  <a:cubicBezTo>
                    <a:pt x="18080" y="17922"/>
                    <a:pt x="16746" y="15721"/>
                    <a:pt x="15011" y="13753"/>
                  </a:cubicBezTo>
                  <a:cubicBezTo>
                    <a:pt x="15045" y="13653"/>
                    <a:pt x="15111" y="13586"/>
                    <a:pt x="15178" y="13486"/>
                  </a:cubicBezTo>
                  <a:cubicBezTo>
                    <a:pt x="15212" y="13453"/>
                    <a:pt x="15212" y="13352"/>
                    <a:pt x="15245" y="13319"/>
                  </a:cubicBezTo>
                  <a:cubicBezTo>
                    <a:pt x="17100" y="14104"/>
                    <a:pt x="19091" y="14533"/>
                    <a:pt x="21012" y="14533"/>
                  </a:cubicBezTo>
                  <a:cubicBezTo>
                    <a:pt x="21785" y="14533"/>
                    <a:pt x="22547" y="14463"/>
                    <a:pt x="23284" y="14320"/>
                  </a:cubicBezTo>
                  <a:cubicBezTo>
                    <a:pt x="24618" y="14053"/>
                    <a:pt x="24718" y="12652"/>
                    <a:pt x="23684" y="11618"/>
                  </a:cubicBezTo>
                  <a:cubicBezTo>
                    <a:pt x="22330" y="10282"/>
                    <a:pt x="20785" y="9806"/>
                    <a:pt x="19210" y="9806"/>
                  </a:cubicBezTo>
                  <a:cubicBezTo>
                    <a:pt x="17992" y="9806"/>
                    <a:pt x="16757" y="10091"/>
                    <a:pt x="15578" y="10484"/>
                  </a:cubicBezTo>
                  <a:cubicBezTo>
                    <a:pt x="15545" y="10384"/>
                    <a:pt x="15512" y="10250"/>
                    <a:pt x="15445" y="10150"/>
                  </a:cubicBezTo>
                  <a:cubicBezTo>
                    <a:pt x="17213" y="8616"/>
                    <a:pt x="18747" y="6681"/>
                    <a:pt x="19781" y="4646"/>
                  </a:cubicBezTo>
                  <a:cubicBezTo>
                    <a:pt x="20298" y="3819"/>
                    <a:pt x="20054" y="3312"/>
                    <a:pt x="19422" y="3312"/>
                  </a:cubicBezTo>
                  <a:cubicBezTo>
                    <a:pt x="19238" y="3312"/>
                    <a:pt x="19021" y="3355"/>
                    <a:pt x="18781" y="3445"/>
                  </a:cubicBezTo>
                  <a:cubicBezTo>
                    <a:pt x="16546" y="4379"/>
                    <a:pt x="15111" y="6581"/>
                    <a:pt x="14144" y="8816"/>
                  </a:cubicBezTo>
                  <a:cubicBezTo>
                    <a:pt x="14011" y="8783"/>
                    <a:pt x="13811" y="8749"/>
                    <a:pt x="13677" y="8749"/>
                  </a:cubicBezTo>
                  <a:cubicBezTo>
                    <a:pt x="13677" y="6114"/>
                    <a:pt x="13077" y="3379"/>
                    <a:pt x="11842" y="977"/>
                  </a:cubicBezTo>
                  <a:cubicBezTo>
                    <a:pt x="11485" y="311"/>
                    <a:pt x="11001" y="1"/>
                    <a:pt x="1052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8" name="Google Shape;1608;p17"/>
            <p:cNvSpPr/>
            <p:nvPr/>
          </p:nvSpPr>
          <p:spPr>
            <a:xfrm>
              <a:off x="4058900" y="3342550"/>
              <a:ext cx="81750" cy="90650"/>
            </a:xfrm>
            <a:custGeom>
              <a:avLst/>
              <a:gdLst/>
              <a:ahLst/>
              <a:cxnLst/>
              <a:rect l="l" t="t" r="r" b="b"/>
              <a:pathLst>
                <a:path w="3270" h="3626" extrusionOk="0">
                  <a:moveTo>
                    <a:pt x="1863" y="1"/>
                  </a:moveTo>
                  <a:cubicBezTo>
                    <a:pt x="1356" y="1"/>
                    <a:pt x="824" y="345"/>
                    <a:pt x="501" y="946"/>
                  </a:cubicBezTo>
                  <a:cubicBezTo>
                    <a:pt x="1" y="1847"/>
                    <a:pt x="134" y="2947"/>
                    <a:pt x="768" y="3414"/>
                  </a:cubicBezTo>
                  <a:cubicBezTo>
                    <a:pt x="952" y="3558"/>
                    <a:pt x="1165" y="3626"/>
                    <a:pt x="1386" y="3626"/>
                  </a:cubicBezTo>
                  <a:cubicBezTo>
                    <a:pt x="1884" y="3626"/>
                    <a:pt x="2423" y="3281"/>
                    <a:pt x="2769" y="2680"/>
                  </a:cubicBezTo>
                  <a:cubicBezTo>
                    <a:pt x="3270" y="1780"/>
                    <a:pt x="3136" y="679"/>
                    <a:pt x="2502" y="212"/>
                  </a:cubicBezTo>
                  <a:cubicBezTo>
                    <a:pt x="2308" y="68"/>
                    <a:pt x="2088" y="1"/>
                    <a:pt x="186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17"/>
            <p:cNvSpPr/>
            <p:nvPr/>
          </p:nvSpPr>
          <p:spPr>
            <a:xfrm>
              <a:off x="3316700" y="3983950"/>
              <a:ext cx="207675" cy="209300"/>
            </a:xfrm>
            <a:custGeom>
              <a:avLst/>
              <a:gdLst/>
              <a:ahLst/>
              <a:cxnLst/>
              <a:rect l="l" t="t" r="r" b="b"/>
              <a:pathLst>
                <a:path w="8307" h="8372" extrusionOk="0">
                  <a:moveTo>
                    <a:pt x="3032" y="1"/>
                  </a:moveTo>
                  <a:cubicBezTo>
                    <a:pt x="2696" y="1"/>
                    <a:pt x="2360" y="200"/>
                    <a:pt x="2136" y="475"/>
                  </a:cubicBezTo>
                  <a:cubicBezTo>
                    <a:pt x="1835" y="875"/>
                    <a:pt x="1802" y="1409"/>
                    <a:pt x="1869" y="1876"/>
                  </a:cubicBezTo>
                  <a:cubicBezTo>
                    <a:pt x="1938" y="2176"/>
                    <a:pt x="2056" y="2493"/>
                    <a:pt x="2188" y="2804"/>
                  </a:cubicBezTo>
                  <a:lnTo>
                    <a:pt x="2188" y="2804"/>
                  </a:lnTo>
                  <a:cubicBezTo>
                    <a:pt x="2138" y="2736"/>
                    <a:pt x="2077" y="2680"/>
                    <a:pt x="2002" y="2643"/>
                  </a:cubicBezTo>
                  <a:cubicBezTo>
                    <a:pt x="1889" y="2615"/>
                    <a:pt x="1783" y="2604"/>
                    <a:pt x="1677" y="2604"/>
                  </a:cubicBezTo>
                  <a:cubicBezTo>
                    <a:pt x="1532" y="2604"/>
                    <a:pt x="1389" y="2624"/>
                    <a:pt x="1235" y="2643"/>
                  </a:cubicBezTo>
                  <a:cubicBezTo>
                    <a:pt x="1001" y="2710"/>
                    <a:pt x="701" y="2743"/>
                    <a:pt x="468" y="2876"/>
                  </a:cubicBezTo>
                  <a:cubicBezTo>
                    <a:pt x="201" y="2976"/>
                    <a:pt x="1" y="3243"/>
                    <a:pt x="1" y="3543"/>
                  </a:cubicBezTo>
                  <a:cubicBezTo>
                    <a:pt x="1" y="3877"/>
                    <a:pt x="301" y="4144"/>
                    <a:pt x="568" y="4377"/>
                  </a:cubicBezTo>
                  <a:cubicBezTo>
                    <a:pt x="1035" y="4644"/>
                    <a:pt x="1635" y="4878"/>
                    <a:pt x="2169" y="4944"/>
                  </a:cubicBezTo>
                  <a:cubicBezTo>
                    <a:pt x="1502" y="5111"/>
                    <a:pt x="835" y="5478"/>
                    <a:pt x="501" y="6079"/>
                  </a:cubicBezTo>
                  <a:cubicBezTo>
                    <a:pt x="134" y="6646"/>
                    <a:pt x="201" y="7480"/>
                    <a:pt x="735" y="7913"/>
                  </a:cubicBezTo>
                  <a:cubicBezTo>
                    <a:pt x="934" y="8056"/>
                    <a:pt x="1176" y="8119"/>
                    <a:pt x="1424" y="8119"/>
                  </a:cubicBezTo>
                  <a:cubicBezTo>
                    <a:pt x="1757" y="8119"/>
                    <a:pt x="2101" y="8004"/>
                    <a:pt x="2369" y="7813"/>
                  </a:cubicBezTo>
                  <a:cubicBezTo>
                    <a:pt x="2796" y="7508"/>
                    <a:pt x="3084" y="7035"/>
                    <a:pt x="3283" y="6548"/>
                  </a:cubicBezTo>
                  <a:lnTo>
                    <a:pt x="3283" y="6548"/>
                  </a:lnTo>
                  <a:cubicBezTo>
                    <a:pt x="3172" y="6883"/>
                    <a:pt x="3190" y="7257"/>
                    <a:pt x="3336" y="7580"/>
                  </a:cubicBezTo>
                  <a:cubicBezTo>
                    <a:pt x="3503" y="7947"/>
                    <a:pt x="3837" y="8247"/>
                    <a:pt x="4204" y="8314"/>
                  </a:cubicBezTo>
                  <a:cubicBezTo>
                    <a:pt x="4322" y="8353"/>
                    <a:pt x="4430" y="8372"/>
                    <a:pt x="4534" y="8372"/>
                  </a:cubicBezTo>
                  <a:cubicBezTo>
                    <a:pt x="4693" y="8372"/>
                    <a:pt x="4843" y="8328"/>
                    <a:pt x="5004" y="8247"/>
                  </a:cubicBezTo>
                  <a:cubicBezTo>
                    <a:pt x="5371" y="7980"/>
                    <a:pt x="5505" y="7480"/>
                    <a:pt x="5405" y="7079"/>
                  </a:cubicBezTo>
                  <a:cubicBezTo>
                    <a:pt x="5338" y="6646"/>
                    <a:pt x="5171" y="6312"/>
                    <a:pt x="4904" y="5945"/>
                  </a:cubicBezTo>
                  <a:lnTo>
                    <a:pt x="4904" y="5945"/>
                  </a:lnTo>
                  <a:cubicBezTo>
                    <a:pt x="5438" y="6254"/>
                    <a:pt x="6067" y="6469"/>
                    <a:pt x="6671" y="6469"/>
                  </a:cubicBezTo>
                  <a:cubicBezTo>
                    <a:pt x="6784" y="6469"/>
                    <a:pt x="6895" y="6461"/>
                    <a:pt x="7006" y="6446"/>
                  </a:cubicBezTo>
                  <a:cubicBezTo>
                    <a:pt x="7339" y="6446"/>
                    <a:pt x="7673" y="6312"/>
                    <a:pt x="7906" y="6112"/>
                  </a:cubicBezTo>
                  <a:cubicBezTo>
                    <a:pt x="8240" y="5812"/>
                    <a:pt x="8307" y="5245"/>
                    <a:pt x="8073" y="4811"/>
                  </a:cubicBezTo>
                  <a:cubicBezTo>
                    <a:pt x="7840" y="4411"/>
                    <a:pt x="7406" y="4144"/>
                    <a:pt x="6972" y="4044"/>
                  </a:cubicBezTo>
                  <a:cubicBezTo>
                    <a:pt x="6830" y="4013"/>
                    <a:pt x="6692" y="4001"/>
                    <a:pt x="6555" y="4001"/>
                  </a:cubicBezTo>
                  <a:cubicBezTo>
                    <a:pt x="6242" y="4001"/>
                    <a:pt x="5940" y="4064"/>
                    <a:pt x="5638" y="4111"/>
                  </a:cubicBezTo>
                  <a:cubicBezTo>
                    <a:pt x="6138" y="3977"/>
                    <a:pt x="6672" y="3910"/>
                    <a:pt x="7139" y="3644"/>
                  </a:cubicBezTo>
                  <a:cubicBezTo>
                    <a:pt x="7573" y="3410"/>
                    <a:pt x="8006" y="2976"/>
                    <a:pt x="8140" y="2476"/>
                  </a:cubicBezTo>
                  <a:cubicBezTo>
                    <a:pt x="8273" y="1976"/>
                    <a:pt x="8006" y="1375"/>
                    <a:pt x="7506" y="1208"/>
                  </a:cubicBezTo>
                  <a:cubicBezTo>
                    <a:pt x="7399" y="1173"/>
                    <a:pt x="7291" y="1157"/>
                    <a:pt x="7182" y="1157"/>
                  </a:cubicBezTo>
                  <a:cubicBezTo>
                    <a:pt x="6781" y="1157"/>
                    <a:pt x="6372" y="1373"/>
                    <a:pt x="6005" y="1609"/>
                  </a:cubicBezTo>
                  <a:cubicBezTo>
                    <a:pt x="5438" y="1976"/>
                    <a:pt x="4737" y="2443"/>
                    <a:pt x="4270" y="2910"/>
                  </a:cubicBezTo>
                  <a:cubicBezTo>
                    <a:pt x="4471" y="2209"/>
                    <a:pt x="4371" y="1375"/>
                    <a:pt x="4004" y="708"/>
                  </a:cubicBezTo>
                  <a:cubicBezTo>
                    <a:pt x="3870" y="441"/>
                    <a:pt x="3670" y="208"/>
                    <a:pt x="3370" y="74"/>
                  </a:cubicBezTo>
                  <a:cubicBezTo>
                    <a:pt x="3260" y="24"/>
                    <a:pt x="3146" y="1"/>
                    <a:pt x="303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17"/>
            <p:cNvSpPr/>
            <p:nvPr/>
          </p:nvSpPr>
          <p:spPr>
            <a:xfrm>
              <a:off x="3238525" y="3909675"/>
              <a:ext cx="358400" cy="366375"/>
            </a:xfrm>
            <a:custGeom>
              <a:avLst/>
              <a:gdLst/>
              <a:ahLst/>
              <a:cxnLst/>
              <a:rect l="l" t="t" r="r" b="b"/>
              <a:pathLst>
                <a:path w="14336" h="14655" extrusionOk="0">
                  <a:moveTo>
                    <a:pt x="10029" y="1"/>
                  </a:moveTo>
                  <a:cubicBezTo>
                    <a:pt x="9844" y="1"/>
                    <a:pt x="9641" y="47"/>
                    <a:pt x="9432" y="143"/>
                  </a:cubicBezTo>
                  <a:cubicBezTo>
                    <a:pt x="7331" y="1144"/>
                    <a:pt x="6797" y="3612"/>
                    <a:pt x="6664" y="5947"/>
                  </a:cubicBezTo>
                  <a:cubicBezTo>
                    <a:pt x="6630" y="5981"/>
                    <a:pt x="6564" y="5981"/>
                    <a:pt x="6497" y="6047"/>
                  </a:cubicBezTo>
                  <a:cubicBezTo>
                    <a:pt x="6430" y="6081"/>
                    <a:pt x="6397" y="6081"/>
                    <a:pt x="6297" y="6114"/>
                  </a:cubicBezTo>
                  <a:cubicBezTo>
                    <a:pt x="5062" y="4079"/>
                    <a:pt x="3461" y="1945"/>
                    <a:pt x="1427" y="1544"/>
                  </a:cubicBezTo>
                  <a:cubicBezTo>
                    <a:pt x="1328" y="1525"/>
                    <a:pt x="1237" y="1515"/>
                    <a:pt x="1154" y="1515"/>
                  </a:cubicBezTo>
                  <a:cubicBezTo>
                    <a:pt x="528" y="1515"/>
                    <a:pt x="338" y="2047"/>
                    <a:pt x="926" y="2812"/>
                  </a:cubicBezTo>
                  <a:cubicBezTo>
                    <a:pt x="2127" y="4446"/>
                    <a:pt x="3728" y="5881"/>
                    <a:pt x="5329" y="6948"/>
                  </a:cubicBezTo>
                  <a:cubicBezTo>
                    <a:pt x="5263" y="7048"/>
                    <a:pt x="5229" y="7115"/>
                    <a:pt x="5163" y="7248"/>
                  </a:cubicBezTo>
                  <a:cubicBezTo>
                    <a:pt x="4836" y="7220"/>
                    <a:pt x="4508" y="7203"/>
                    <a:pt x="4184" y="7203"/>
                  </a:cubicBezTo>
                  <a:cubicBezTo>
                    <a:pt x="2618" y="7203"/>
                    <a:pt x="1144" y="7595"/>
                    <a:pt x="426" y="8950"/>
                  </a:cubicBezTo>
                  <a:cubicBezTo>
                    <a:pt x="1" y="9636"/>
                    <a:pt x="377" y="10418"/>
                    <a:pt x="1239" y="10418"/>
                  </a:cubicBezTo>
                  <a:cubicBezTo>
                    <a:pt x="1257" y="10418"/>
                    <a:pt x="1275" y="10418"/>
                    <a:pt x="1293" y="10417"/>
                  </a:cubicBezTo>
                  <a:cubicBezTo>
                    <a:pt x="2761" y="10384"/>
                    <a:pt x="4128" y="9950"/>
                    <a:pt x="5329" y="9250"/>
                  </a:cubicBezTo>
                  <a:cubicBezTo>
                    <a:pt x="5429" y="9283"/>
                    <a:pt x="5496" y="9383"/>
                    <a:pt x="5563" y="9417"/>
                  </a:cubicBezTo>
                  <a:cubicBezTo>
                    <a:pt x="4996" y="10617"/>
                    <a:pt x="4729" y="12052"/>
                    <a:pt x="5296" y="13753"/>
                  </a:cubicBezTo>
                  <a:cubicBezTo>
                    <a:pt x="5508" y="14305"/>
                    <a:pt x="5816" y="14655"/>
                    <a:pt x="6105" y="14655"/>
                  </a:cubicBezTo>
                  <a:cubicBezTo>
                    <a:pt x="6271" y="14655"/>
                    <a:pt x="6430" y="14541"/>
                    <a:pt x="6564" y="14287"/>
                  </a:cubicBezTo>
                  <a:cubicBezTo>
                    <a:pt x="7131" y="12952"/>
                    <a:pt x="7297" y="11251"/>
                    <a:pt x="7231" y="9450"/>
                  </a:cubicBezTo>
                  <a:cubicBezTo>
                    <a:pt x="7297" y="9417"/>
                    <a:pt x="7331" y="9417"/>
                    <a:pt x="7431" y="9383"/>
                  </a:cubicBezTo>
                  <a:cubicBezTo>
                    <a:pt x="7464" y="9383"/>
                    <a:pt x="7498" y="9316"/>
                    <a:pt x="7564" y="9316"/>
                  </a:cubicBezTo>
                  <a:cubicBezTo>
                    <a:pt x="8498" y="10984"/>
                    <a:pt x="9833" y="12419"/>
                    <a:pt x="11434" y="13219"/>
                  </a:cubicBezTo>
                  <a:cubicBezTo>
                    <a:pt x="11597" y="13298"/>
                    <a:pt x="11753" y="13334"/>
                    <a:pt x="11896" y="13334"/>
                  </a:cubicBezTo>
                  <a:cubicBezTo>
                    <a:pt x="12486" y="13334"/>
                    <a:pt x="12875" y="12723"/>
                    <a:pt x="12768" y="11918"/>
                  </a:cubicBezTo>
                  <a:cubicBezTo>
                    <a:pt x="12468" y="9650"/>
                    <a:pt x="10733" y="8583"/>
                    <a:pt x="8899" y="7949"/>
                  </a:cubicBezTo>
                  <a:cubicBezTo>
                    <a:pt x="8932" y="7882"/>
                    <a:pt x="8932" y="7782"/>
                    <a:pt x="8965" y="7749"/>
                  </a:cubicBezTo>
                  <a:cubicBezTo>
                    <a:pt x="10566" y="7615"/>
                    <a:pt x="12168" y="7282"/>
                    <a:pt x="13602" y="6615"/>
                  </a:cubicBezTo>
                  <a:cubicBezTo>
                    <a:pt x="14336" y="6281"/>
                    <a:pt x="14236" y="5714"/>
                    <a:pt x="13502" y="5514"/>
                  </a:cubicBezTo>
                  <a:cubicBezTo>
                    <a:pt x="13110" y="5397"/>
                    <a:pt x="12712" y="5345"/>
                    <a:pt x="12312" y="5345"/>
                  </a:cubicBezTo>
                  <a:cubicBezTo>
                    <a:pt x="11113" y="5345"/>
                    <a:pt x="9899" y="5814"/>
                    <a:pt x="8798" y="6414"/>
                  </a:cubicBezTo>
                  <a:lnTo>
                    <a:pt x="8565" y="6148"/>
                  </a:lnTo>
                  <a:cubicBezTo>
                    <a:pt x="9632" y="4747"/>
                    <a:pt x="10466" y="3045"/>
                    <a:pt x="10833" y="1244"/>
                  </a:cubicBezTo>
                  <a:cubicBezTo>
                    <a:pt x="11011" y="459"/>
                    <a:pt x="10611" y="1"/>
                    <a:pt x="10029"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17"/>
            <p:cNvSpPr/>
            <p:nvPr/>
          </p:nvSpPr>
          <p:spPr>
            <a:xfrm>
              <a:off x="3380075" y="4076775"/>
              <a:ext cx="62575" cy="52550"/>
            </a:xfrm>
            <a:custGeom>
              <a:avLst/>
              <a:gdLst/>
              <a:ahLst/>
              <a:cxnLst/>
              <a:rect l="l" t="t" r="r" b="b"/>
              <a:pathLst>
                <a:path w="2503" h="2102" extrusionOk="0">
                  <a:moveTo>
                    <a:pt x="1526" y="0"/>
                  </a:moveTo>
                  <a:cubicBezTo>
                    <a:pt x="1358" y="0"/>
                    <a:pt x="1180" y="32"/>
                    <a:pt x="1002" y="97"/>
                  </a:cubicBezTo>
                  <a:cubicBezTo>
                    <a:pt x="401" y="364"/>
                    <a:pt x="1" y="1031"/>
                    <a:pt x="134" y="1532"/>
                  </a:cubicBezTo>
                  <a:cubicBezTo>
                    <a:pt x="228" y="1908"/>
                    <a:pt x="571" y="2102"/>
                    <a:pt x="975" y="2102"/>
                  </a:cubicBezTo>
                  <a:cubicBezTo>
                    <a:pt x="1144" y="2102"/>
                    <a:pt x="1325" y="2068"/>
                    <a:pt x="1502" y="1999"/>
                  </a:cubicBezTo>
                  <a:cubicBezTo>
                    <a:pt x="2136" y="1732"/>
                    <a:pt x="2503" y="1065"/>
                    <a:pt x="2403" y="564"/>
                  </a:cubicBezTo>
                  <a:cubicBezTo>
                    <a:pt x="2307" y="205"/>
                    <a:pt x="1952" y="0"/>
                    <a:pt x="152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17"/>
            <p:cNvSpPr/>
            <p:nvPr/>
          </p:nvSpPr>
          <p:spPr>
            <a:xfrm>
              <a:off x="3965500" y="3922550"/>
              <a:ext cx="227700" cy="211525"/>
            </a:xfrm>
            <a:custGeom>
              <a:avLst/>
              <a:gdLst/>
              <a:ahLst/>
              <a:cxnLst/>
              <a:rect l="l" t="t" r="r" b="b"/>
              <a:pathLst>
                <a:path w="9108" h="8461" extrusionOk="0">
                  <a:moveTo>
                    <a:pt x="5065" y="0"/>
                  </a:moveTo>
                  <a:cubicBezTo>
                    <a:pt x="4869" y="0"/>
                    <a:pt x="4673" y="82"/>
                    <a:pt x="4537" y="195"/>
                  </a:cubicBezTo>
                  <a:cubicBezTo>
                    <a:pt x="4337" y="362"/>
                    <a:pt x="4170" y="596"/>
                    <a:pt x="4003" y="796"/>
                  </a:cubicBezTo>
                  <a:cubicBezTo>
                    <a:pt x="3870" y="1029"/>
                    <a:pt x="3703" y="1229"/>
                    <a:pt x="3670" y="1463"/>
                  </a:cubicBezTo>
                  <a:cubicBezTo>
                    <a:pt x="3647" y="1554"/>
                    <a:pt x="3648" y="1638"/>
                    <a:pt x="3666" y="1714"/>
                  </a:cubicBezTo>
                  <a:lnTo>
                    <a:pt x="3666" y="1714"/>
                  </a:lnTo>
                  <a:cubicBezTo>
                    <a:pt x="3464" y="1471"/>
                    <a:pt x="3231" y="1244"/>
                    <a:pt x="2936" y="1063"/>
                  </a:cubicBezTo>
                  <a:cubicBezTo>
                    <a:pt x="2641" y="822"/>
                    <a:pt x="2261" y="667"/>
                    <a:pt x="1881" y="667"/>
                  </a:cubicBezTo>
                  <a:cubicBezTo>
                    <a:pt x="1787" y="667"/>
                    <a:pt x="1694" y="676"/>
                    <a:pt x="1602" y="696"/>
                  </a:cubicBezTo>
                  <a:cubicBezTo>
                    <a:pt x="1168" y="762"/>
                    <a:pt x="734" y="1196"/>
                    <a:pt x="701" y="1663"/>
                  </a:cubicBezTo>
                  <a:cubicBezTo>
                    <a:pt x="701" y="1930"/>
                    <a:pt x="835" y="2230"/>
                    <a:pt x="1035" y="2497"/>
                  </a:cubicBezTo>
                  <a:cubicBezTo>
                    <a:pt x="1502" y="3097"/>
                    <a:pt x="2202" y="3531"/>
                    <a:pt x="2936" y="3664"/>
                  </a:cubicBezTo>
                  <a:cubicBezTo>
                    <a:pt x="2336" y="3931"/>
                    <a:pt x="1602" y="4365"/>
                    <a:pt x="1035" y="4699"/>
                  </a:cubicBezTo>
                  <a:cubicBezTo>
                    <a:pt x="568" y="4999"/>
                    <a:pt x="67" y="5366"/>
                    <a:pt x="34" y="5899"/>
                  </a:cubicBezTo>
                  <a:cubicBezTo>
                    <a:pt x="1" y="6433"/>
                    <a:pt x="434" y="6900"/>
                    <a:pt x="935" y="7034"/>
                  </a:cubicBezTo>
                  <a:cubicBezTo>
                    <a:pt x="1033" y="7060"/>
                    <a:pt x="1133" y="7072"/>
                    <a:pt x="1234" y="7072"/>
                  </a:cubicBezTo>
                  <a:cubicBezTo>
                    <a:pt x="1651" y="7072"/>
                    <a:pt x="2080" y="6868"/>
                    <a:pt x="2402" y="6600"/>
                  </a:cubicBezTo>
                  <a:cubicBezTo>
                    <a:pt x="2836" y="6266"/>
                    <a:pt x="3103" y="5866"/>
                    <a:pt x="3436" y="5432"/>
                  </a:cubicBezTo>
                  <a:lnTo>
                    <a:pt x="3436" y="5432"/>
                  </a:lnTo>
                  <a:cubicBezTo>
                    <a:pt x="3170" y="5833"/>
                    <a:pt x="2903" y="6166"/>
                    <a:pt x="2836" y="6667"/>
                  </a:cubicBezTo>
                  <a:cubicBezTo>
                    <a:pt x="2736" y="7100"/>
                    <a:pt x="2836" y="7601"/>
                    <a:pt x="3069" y="8001"/>
                  </a:cubicBezTo>
                  <a:cubicBezTo>
                    <a:pt x="3297" y="8279"/>
                    <a:pt x="3657" y="8461"/>
                    <a:pt x="4007" y="8461"/>
                  </a:cubicBezTo>
                  <a:cubicBezTo>
                    <a:pt x="4120" y="8461"/>
                    <a:pt x="4231" y="8442"/>
                    <a:pt x="4337" y="8401"/>
                  </a:cubicBezTo>
                  <a:cubicBezTo>
                    <a:pt x="4604" y="8268"/>
                    <a:pt x="4871" y="8034"/>
                    <a:pt x="5038" y="7734"/>
                  </a:cubicBezTo>
                  <a:cubicBezTo>
                    <a:pt x="5404" y="7100"/>
                    <a:pt x="5538" y="6366"/>
                    <a:pt x="5438" y="5599"/>
                  </a:cubicBezTo>
                  <a:lnTo>
                    <a:pt x="5438" y="5599"/>
                  </a:lnTo>
                  <a:cubicBezTo>
                    <a:pt x="5705" y="5966"/>
                    <a:pt x="5905" y="6266"/>
                    <a:pt x="6238" y="6533"/>
                  </a:cubicBezTo>
                  <a:cubicBezTo>
                    <a:pt x="6451" y="6669"/>
                    <a:pt x="6709" y="6759"/>
                    <a:pt x="6966" y="6759"/>
                  </a:cubicBezTo>
                  <a:cubicBezTo>
                    <a:pt x="7152" y="6759"/>
                    <a:pt x="7338" y="6712"/>
                    <a:pt x="7506" y="6600"/>
                  </a:cubicBezTo>
                  <a:cubicBezTo>
                    <a:pt x="7706" y="6433"/>
                    <a:pt x="7873" y="6200"/>
                    <a:pt x="7906" y="5933"/>
                  </a:cubicBezTo>
                  <a:cubicBezTo>
                    <a:pt x="8006" y="5566"/>
                    <a:pt x="7873" y="5099"/>
                    <a:pt x="7606" y="4799"/>
                  </a:cubicBezTo>
                  <a:cubicBezTo>
                    <a:pt x="7440" y="4608"/>
                    <a:pt x="7171" y="4435"/>
                    <a:pt x="6898" y="4375"/>
                  </a:cubicBezTo>
                  <a:lnTo>
                    <a:pt x="6898" y="4375"/>
                  </a:lnTo>
                  <a:cubicBezTo>
                    <a:pt x="6904" y="4375"/>
                    <a:pt x="6911" y="4375"/>
                    <a:pt x="6917" y="4375"/>
                  </a:cubicBezTo>
                  <a:cubicBezTo>
                    <a:pt x="7390" y="4375"/>
                    <a:pt x="7836" y="4307"/>
                    <a:pt x="8240" y="4065"/>
                  </a:cubicBezTo>
                  <a:cubicBezTo>
                    <a:pt x="8740" y="3765"/>
                    <a:pt x="9107" y="3197"/>
                    <a:pt x="9007" y="2597"/>
                  </a:cubicBezTo>
                  <a:cubicBezTo>
                    <a:pt x="8883" y="1978"/>
                    <a:pt x="8214" y="1589"/>
                    <a:pt x="7559" y="1589"/>
                  </a:cubicBezTo>
                  <a:cubicBezTo>
                    <a:pt x="7508" y="1589"/>
                    <a:pt x="7457" y="1591"/>
                    <a:pt x="7406" y="1596"/>
                  </a:cubicBezTo>
                  <a:cubicBezTo>
                    <a:pt x="6739" y="1696"/>
                    <a:pt x="6172" y="2097"/>
                    <a:pt x="5705" y="2597"/>
                  </a:cubicBezTo>
                  <a:cubicBezTo>
                    <a:pt x="5871" y="2063"/>
                    <a:pt x="5905" y="1463"/>
                    <a:pt x="5838" y="929"/>
                  </a:cubicBezTo>
                  <a:cubicBezTo>
                    <a:pt x="5771" y="596"/>
                    <a:pt x="5605" y="195"/>
                    <a:pt x="5338" y="62"/>
                  </a:cubicBezTo>
                  <a:cubicBezTo>
                    <a:pt x="5252" y="19"/>
                    <a:pt x="5158" y="0"/>
                    <a:pt x="5065"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17"/>
            <p:cNvSpPr/>
            <p:nvPr/>
          </p:nvSpPr>
          <p:spPr>
            <a:xfrm>
              <a:off x="3869600" y="3817550"/>
              <a:ext cx="386050" cy="388375"/>
            </a:xfrm>
            <a:custGeom>
              <a:avLst/>
              <a:gdLst/>
              <a:ahLst/>
              <a:cxnLst/>
              <a:rect l="l" t="t" r="r" b="b"/>
              <a:pathLst>
                <a:path w="15442" h="15535" extrusionOk="0">
                  <a:moveTo>
                    <a:pt x="5815" y="0"/>
                  </a:moveTo>
                  <a:cubicBezTo>
                    <a:pt x="5563" y="0"/>
                    <a:pt x="5353" y="217"/>
                    <a:pt x="5271" y="626"/>
                  </a:cubicBezTo>
                  <a:cubicBezTo>
                    <a:pt x="4804" y="2627"/>
                    <a:pt x="6072" y="4962"/>
                    <a:pt x="7406" y="6964"/>
                  </a:cubicBezTo>
                  <a:cubicBezTo>
                    <a:pt x="7372" y="7031"/>
                    <a:pt x="7272" y="7064"/>
                    <a:pt x="7239" y="7097"/>
                  </a:cubicBezTo>
                  <a:lnTo>
                    <a:pt x="7106" y="7231"/>
                  </a:lnTo>
                  <a:cubicBezTo>
                    <a:pt x="5914" y="6772"/>
                    <a:pt x="4641" y="6405"/>
                    <a:pt x="3438" y="6405"/>
                  </a:cubicBezTo>
                  <a:cubicBezTo>
                    <a:pt x="2452" y="6405"/>
                    <a:pt x="1512" y="6651"/>
                    <a:pt x="701" y="7297"/>
                  </a:cubicBezTo>
                  <a:cubicBezTo>
                    <a:pt x="1" y="7898"/>
                    <a:pt x="101" y="8765"/>
                    <a:pt x="1101" y="9032"/>
                  </a:cubicBezTo>
                  <a:cubicBezTo>
                    <a:pt x="1984" y="9244"/>
                    <a:pt x="2883" y="9345"/>
                    <a:pt x="3778" y="9345"/>
                  </a:cubicBezTo>
                  <a:cubicBezTo>
                    <a:pt x="4709" y="9345"/>
                    <a:pt x="5637" y="9236"/>
                    <a:pt x="6539" y="9032"/>
                  </a:cubicBezTo>
                  <a:cubicBezTo>
                    <a:pt x="6572" y="9132"/>
                    <a:pt x="6605" y="9265"/>
                    <a:pt x="6672" y="9366"/>
                  </a:cubicBezTo>
                  <a:cubicBezTo>
                    <a:pt x="5338" y="10400"/>
                    <a:pt x="4070" y="11634"/>
                    <a:pt x="3837" y="13268"/>
                  </a:cubicBezTo>
                  <a:cubicBezTo>
                    <a:pt x="3749" y="13770"/>
                    <a:pt x="3919" y="14087"/>
                    <a:pt x="4196" y="14087"/>
                  </a:cubicBezTo>
                  <a:cubicBezTo>
                    <a:pt x="4343" y="14087"/>
                    <a:pt x="4519" y="13998"/>
                    <a:pt x="4704" y="13802"/>
                  </a:cubicBezTo>
                  <a:cubicBezTo>
                    <a:pt x="5905" y="12801"/>
                    <a:pt x="6905" y="11467"/>
                    <a:pt x="7639" y="10099"/>
                  </a:cubicBezTo>
                  <a:lnTo>
                    <a:pt x="7906" y="10099"/>
                  </a:lnTo>
                  <a:cubicBezTo>
                    <a:pt x="7739" y="12001"/>
                    <a:pt x="7973" y="14069"/>
                    <a:pt x="9908" y="15270"/>
                  </a:cubicBezTo>
                  <a:cubicBezTo>
                    <a:pt x="10188" y="15449"/>
                    <a:pt x="10479" y="15534"/>
                    <a:pt x="10740" y="15534"/>
                  </a:cubicBezTo>
                  <a:cubicBezTo>
                    <a:pt x="11256" y="15534"/>
                    <a:pt x="11653" y="15201"/>
                    <a:pt x="11609" y="14603"/>
                  </a:cubicBezTo>
                  <a:cubicBezTo>
                    <a:pt x="11542" y="12801"/>
                    <a:pt x="10808" y="10967"/>
                    <a:pt x="9707" y="9432"/>
                  </a:cubicBezTo>
                  <a:cubicBezTo>
                    <a:pt x="9741" y="9399"/>
                    <a:pt x="9774" y="9399"/>
                    <a:pt x="9808" y="9332"/>
                  </a:cubicBezTo>
                  <a:lnTo>
                    <a:pt x="9974" y="9165"/>
                  </a:lnTo>
                  <a:cubicBezTo>
                    <a:pt x="11575" y="9999"/>
                    <a:pt x="13210" y="10566"/>
                    <a:pt x="14644" y="10600"/>
                  </a:cubicBezTo>
                  <a:cubicBezTo>
                    <a:pt x="14663" y="10601"/>
                    <a:pt x="14681" y="10601"/>
                    <a:pt x="14698" y="10601"/>
                  </a:cubicBezTo>
                  <a:cubicBezTo>
                    <a:pt x="15442" y="10601"/>
                    <a:pt x="15363" y="9917"/>
                    <a:pt x="14711" y="9265"/>
                  </a:cubicBezTo>
                  <a:cubicBezTo>
                    <a:pt x="13410" y="7965"/>
                    <a:pt x="11976" y="7631"/>
                    <a:pt x="10641" y="7631"/>
                  </a:cubicBezTo>
                  <a:cubicBezTo>
                    <a:pt x="10641" y="7498"/>
                    <a:pt x="10641" y="7431"/>
                    <a:pt x="10608" y="7331"/>
                  </a:cubicBezTo>
                  <a:cubicBezTo>
                    <a:pt x="11742" y="6564"/>
                    <a:pt x="12743" y="5463"/>
                    <a:pt x="13377" y="4162"/>
                  </a:cubicBezTo>
                  <a:cubicBezTo>
                    <a:pt x="13767" y="3413"/>
                    <a:pt x="13268" y="2760"/>
                    <a:pt x="12469" y="2760"/>
                  </a:cubicBezTo>
                  <a:cubicBezTo>
                    <a:pt x="12449" y="2760"/>
                    <a:pt x="12429" y="2760"/>
                    <a:pt x="12409" y="2761"/>
                  </a:cubicBezTo>
                  <a:cubicBezTo>
                    <a:pt x="10541" y="2928"/>
                    <a:pt x="9541" y="4595"/>
                    <a:pt x="8874" y="6397"/>
                  </a:cubicBezTo>
                  <a:cubicBezTo>
                    <a:pt x="8740" y="6397"/>
                    <a:pt x="8640" y="6397"/>
                    <a:pt x="8540" y="6430"/>
                  </a:cubicBezTo>
                  <a:cubicBezTo>
                    <a:pt x="8273" y="4529"/>
                    <a:pt x="7639" y="2527"/>
                    <a:pt x="6639" y="726"/>
                  </a:cubicBezTo>
                  <a:cubicBezTo>
                    <a:pt x="6384" y="233"/>
                    <a:pt x="6077" y="0"/>
                    <a:pt x="581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17"/>
            <p:cNvSpPr/>
            <p:nvPr/>
          </p:nvSpPr>
          <p:spPr>
            <a:xfrm>
              <a:off x="4051400" y="3997250"/>
              <a:ext cx="65900" cy="51900"/>
            </a:xfrm>
            <a:custGeom>
              <a:avLst/>
              <a:gdLst/>
              <a:ahLst/>
              <a:cxnLst/>
              <a:rect l="l" t="t" r="r" b="b"/>
              <a:pathLst>
                <a:path w="2636" h="2076" extrusionOk="0">
                  <a:moveTo>
                    <a:pt x="1556" y="1"/>
                  </a:moveTo>
                  <a:cubicBezTo>
                    <a:pt x="1209" y="1"/>
                    <a:pt x="826" y="137"/>
                    <a:pt x="534" y="410"/>
                  </a:cubicBezTo>
                  <a:cubicBezTo>
                    <a:pt x="100" y="877"/>
                    <a:pt x="0" y="1544"/>
                    <a:pt x="367" y="1877"/>
                  </a:cubicBezTo>
                  <a:cubicBezTo>
                    <a:pt x="542" y="2012"/>
                    <a:pt x="771" y="2076"/>
                    <a:pt x="1013" y="2076"/>
                  </a:cubicBezTo>
                  <a:cubicBezTo>
                    <a:pt x="1371" y="2076"/>
                    <a:pt x="1757" y="1936"/>
                    <a:pt x="2035" y="1677"/>
                  </a:cubicBezTo>
                  <a:cubicBezTo>
                    <a:pt x="2536" y="1210"/>
                    <a:pt x="2636" y="543"/>
                    <a:pt x="2202" y="209"/>
                  </a:cubicBezTo>
                  <a:cubicBezTo>
                    <a:pt x="2035" y="70"/>
                    <a:pt x="1805" y="1"/>
                    <a:pt x="155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17"/>
            <p:cNvSpPr/>
            <p:nvPr/>
          </p:nvSpPr>
          <p:spPr>
            <a:xfrm>
              <a:off x="3732000" y="2830600"/>
              <a:ext cx="311925" cy="309700"/>
            </a:xfrm>
            <a:custGeom>
              <a:avLst/>
              <a:gdLst/>
              <a:ahLst/>
              <a:cxnLst/>
              <a:rect l="l" t="t" r="r" b="b"/>
              <a:pathLst>
                <a:path w="12477" h="12388" extrusionOk="0">
                  <a:moveTo>
                    <a:pt x="7352" y="0"/>
                  </a:moveTo>
                  <a:cubicBezTo>
                    <a:pt x="7006" y="0"/>
                    <a:pt x="6655" y="109"/>
                    <a:pt x="6372" y="309"/>
                  </a:cubicBezTo>
                  <a:cubicBezTo>
                    <a:pt x="5771" y="676"/>
                    <a:pt x="5438" y="1343"/>
                    <a:pt x="5371" y="2043"/>
                  </a:cubicBezTo>
                  <a:cubicBezTo>
                    <a:pt x="5301" y="2531"/>
                    <a:pt x="5393" y="2970"/>
                    <a:pt x="5523" y="3417"/>
                  </a:cubicBezTo>
                  <a:lnTo>
                    <a:pt x="5523" y="3417"/>
                  </a:lnTo>
                  <a:cubicBezTo>
                    <a:pt x="5348" y="2884"/>
                    <a:pt x="5128" y="2336"/>
                    <a:pt x="4837" y="1877"/>
                  </a:cubicBezTo>
                  <a:cubicBezTo>
                    <a:pt x="4370" y="1243"/>
                    <a:pt x="3703" y="709"/>
                    <a:pt x="2936" y="642"/>
                  </a:cubicBezTo>
                  <a:cubicBezTo>
                    <a:pt x="2870" y="633"/>
                    <a:pt x="2802" y="629"/>
                    <a:pt x="2734" y="629"/>
                  </a:cubicBezTo>
                  <a:cubicBezTo>
                    <a:pt x="2051" y="629"/>
                    <a:pt x="1320" y="1076"/>
                    <a:pt x="1168" y="1743"/>
                  </a:cubicBezTo>
                  <a:cubicBezTo>
                    <a:pt x="1001" y="2510"/>
                    <a:pt x="1535" y="3244"/>
                    <a:pt x="2035" y="3878"/>
                  </a:cubicBezTo>
                  <a:cubicBezTo>
                    <a:pt x="2669" y="4645"/>
                    <a:pt x="3436" y="5546"/>
                    <a:pt x="4204" y="6213"/>
                  </a:cubicBezTo>
                  <a:cubicBezTo>
                    <a:pt x="3984" y="6181"/>
                    <a:pt x="3763" y="6165"/>
                    <a:pt x="3543" y="6165"/>
                  </a:cubicBezTo>
                  <a:cubicBezTo>
                    <a:pt x="2627" y="6165"/>
                    <a:pt x="1727" y="6442"/>
                    <a:pt x="1001" y="6980"/>
                  </a:cubicBezTo>
                  <a:cubicBezTo>
                    <a:pt x="601" y="7214"/>
                    <a:pt x="267" y="7581"/>
                    <a:pt x="167" y="8014"/>
                  </a:cubicBezTo>
                  <a:cubicBezTo>
                    <a:pt x="1" y="8681"/>
                    <a:pt x="368" y="9415"/>
                    <a:pt x="1001" y="9749"/>
                  </a:cubicBezTo>
                  <a:cubicBezTo>
                    <a:pt x="1340" y="9937"/>
                    <a:pt x="1731" y="10019"/>
                    <a:pt x="2128" y="10019"/>
                  </a:cubicBezTo>
                  <a:cubicBezTo>
                    <a:pt x="2435" y="10019"/>
                    <a:pt x="2745" y="9970"/>
                    <a:pt x="3036" y="9882"/>
                  </a:cubicBezTo>
                  <a:cubicBezTo>
                    <a:pt x="3463" y="9760"/>
                    <a:pt x="3852" y="9577"/>
                    <a:pt x="4219" y="9361"/>
                  </a:cubicBezTo>
                  <a:lnTo>
                    <a:pt x="4219" y="9361"/>
                  </a:lnTo>
                  <a:cubicBezTo>
                    <a:pt x="4165" y="9419"/>
                    <a:pt x="4115" y="9481"/>
                    <a:pt x="4070" y="9549"/>
                  </a:cubicBezTo>
                  <a:cubicBezTo>
                    <a:pt x="4037" y="9916"/>
                    <a:pt x="4170" y="10283"/>
                    <a:pt x="4237" y="10650"/>
                  </a:cubicBezTo>
                  <a:cubicBezTo>
                    <a:pt x="4370" y="11050"/>
                    <a:pt x="4437" y="11483"/>
                    <a:pt x="4704" y="11817"/>
                  </a:cubicBezTo>
                  <a:cubicBezTo>
                    <a:pt x="4923" y="12161"/>
                    <a:pt x="5258" y="12387"/>
                    <a:pt x="5656" y="12387"/>
                  </a:cubicBezTo>
                  <a:cubicBezTo>
                    <a:pt x="5683" y="12387"/>
                    <a:pt x="5711" y="12386"/>
                    <a:pt x="5738" y="12384"/>
                  </a:cubicBezTo>
                  <a:cubicBezTo>
                    <a:pt x="6238" y="12351"/>
                    <a:pt x="6605" y="11884"/>
                    <a:pt x="6872" y="11417"/>
                  </a:cubicBezTo>
                  <a:cubicBezTo>
                    <a:pt x="7272" y="10683"/>
                    <a:pt x="7473" y="9849"/>
                    <a:pt x="7473" y="9015"/>
                  </a:cubicBezTo>
                  <a:cubicBezTo>
                    <a:pt x="7873" y="9916"/>
                    <a:pt x="8507" y="10783"/>
                    <a:pt x="9407" y="11217"/>
                  </a:cubicBezTo>
                  <a:cubicBezTo>
                    <a:pt x="9692" y="11343"/>
                    <a:pt x="10013" y="11406"/>
                    <a:pt x="10335" y="11406"/>
                  </a:cubicBezTo>
                  <a:cubicBezTo>
                    <a:pt x="11032" y="11406"/>
                    <a:pt x="11734" y="11110"/>
                    <a:pt x="12076" y="10516"/>
                  </a:cubicBezTo>
                  <a:cubicBezTo>
                    <a:pt x="12476" y="9749"/>
                    <a:pt x="12276" y="8748"/>
                    <a:pt x="11709" y="8148"/>
                  </a:cubicBezTo>
                  <a:cubicBezTo>
                    <a:pt x="11211" y="7591"/>
                    <a:pt x="10507" y="7266"/>
                    <a:pt x="9778" y="7037"/>
                  </a:cubicBezTo>
                  <a:lnTo>
                    <a:pt x="9778" y="7037"/>
                  </a:lnTo>
                  <a:cubicBezTo>
                    <a:pt x="9912" y="7065"/>
                    <a:pt x="10045" y="7078"/>
                    <a:pt x="10177" y="7078"/>
                  </a:cubicBezTo>
                  <a:cubicBezTo>
                    <a:pt x="10546" y="7078"/>
                    <a:pt x="10902" y="6977"/>
                    <a:pt x="11209" y="6813"/>
                  </a:cubicBezTo>
                  <a:cubicBezTo>
                    <a:pt x="11709" y="6513"/>
                    <a:pt x="12043" y="5980"/>
                    <a:pt x="12109" y="5379"/>
                  </a:cubicBezTo>
                  <a:cubicBezTo>
                    <a:pt x="12209" y="5012"/>
                    <a:pt x="12109" y="4579"/>
                    <a:pt x="11876" y="4245"/>
                  </a:cubicBezTo>
                  <a:cubicBezTo>
                    <a:pt x="11592" y="3890"/>
                    <a:pt x="11141" y="3737"/>
                    <a:pt x="10676" y="3737"/>
                  </a:cubicBezTo>
                  <a:cubicBezTo>
                    <a:pt x="10486" y="3737"/>
                    <a:pt x="10292" y="3763"/>
                    <a:pt x="10108" y="3811"/>
                  </a:cubicBezTo>
                  <a:cubicBezTo>
                    <a:pt x="9541" y="3978"/>
                    <a:pt x="9074" y="4312"/>
                    <a:pt x="8573" y="4712"/>
                  </a:cubicBezTo>
                  <a:cubicBezTo>
                    <a:pt x="9074" y="3745"/>
                    <a:pt x="9207" y="2644"/>
                    <a:pt x="8974" y="1576"/>
                  </a:cubicBezTo>
                  <a:cubicBezTo>
                    <a:pt x="8874" y="1143"/>
                    <a:pt x="8707" y="642"/>
                    <a:pt x="8307" y="342"/>
                  </a:cubicBezTo>
                  <a:cubicBezTo>
                    <a:pt x="8040" y="109"/>
                    <a:pt x="7698" y="0"/>
                    <a:pt x="735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17"/>
            <p:cNvSpPr/>
            <p:nvPr/>
          </p:nvSpPr>
          <p:spPr>
            <a:xfrm>
              <a:off x="3601175" y="2739250"/>
              <a:ext cx="573675" cy="512350"/>
            </a:xfrm>
            <a:custGeom>
              <a:avLst/>
              <a:gdLst/>
              <a:ahLst/>
              <a:cxnLst/>
              <a:rect l="l" t="t" r="r" b="b"/>
              <a:pathLst>
                <a:path w="22947" h="20494" extrusionOk="0">
                  <a:moveTo>
                    <a:pt x="8627" y="0"/>
                  </a:moveTo>
                  <a:cubicBezTo>
                    <a:pt x="8269" y="0"/>
                    <a:pt x="7967" y="354"/>
                    <a:pt x="7835" y="994"/>
                  </a:cubicBezTo>
                  <a:cubicBezTo>
                    <a:pt x="7435" y="3362"/>
                    <a:pt x="8569" y="5731"/>
                    <a:pt x="9970" y="7732"/>
                  </a:cubicBezTo>
                  <a:cubicBezTo>
                    <a:pt x="9837" y="7866"/>
                    <a:pt x="9737" y="7999"/>
                    <a:pt x="9637" y="8166"/>
                  </a:cubicBezTo>
                  <a:cubicBezTo>
                    <a:pt x="7368" y="6798"/>
                    <a:pt x="4767" y="5831"/>
                    <a:pt x="2098" y="5631"/>
                  </a:cubicBezTo>
                  <a:cubicBezTo>
                    <a:pt x="2019" y="5624"/>
                    <a:pt x="1943" y="5620"/>
                    <a:pt x="1869" y="5620"/>
                  </a:cubicBezTo>
                  <a:cubicBezTo>
                    <a:pt x="505" y="5620"/>
                    <a:pt x="1" y="6756"/>
                    <a:pt x="697" y="7832"/>
                  </a:cubicBezTo>
                  <a:cubicBezTo>
                    <a:pt x="2270" y="10338"/>
                    <a:pt x="5293" y="10935"/>
                    <a:pt x="8345" y="10935"/>
                  </a:cubicBezTo>
                  <a:cubicBezTo>
                    <a:pt x="8788" y="10935"/>
                    <a:pt x="9231" y="10922"/>
                    <a:pt x="9670" y="10901"/>
                  </a:cubicBezTo>
                  <a:lnTo>
                    <a:pt x="9804" y="11168"/>
                  </a:lnTo>
                  <a:cubicBezTo>
                    <a:pt x="9837" y="11235"/>
                    <a:pt x="9937" y="11368"/>
                    <a:pt x="9970" y="11435"/>
                  </a:cubicBezTo>
                  <a:cubicBezTo>
                    <a:pt x="7135" y="13603"/>
                    <a:pt x="4333" y="16305"/>
                    <a:pt x="4066" y="19340"/>
                  </a:cubicBezTo>
                  <a:cubicBezTo>
                    <a:pt x="3986" y="20061"/>
                    <a:pt x="4278" y="20493"/>
                    <a:pt x="4777" y="20493"/>
                  </a:cubicBezTo>
                  <a:cubicBezTo>
                    <a:pt x="5110" y="20493"/>
                    <a:pt x="5534" y="20301"/>
                    <a:pt x="6001" y="19874"/>
                  </a:cubicBezTo>
                  <a:cubicBezTo>
                    <a:pt x="8236" y="17839"/>
                    <a:pt x="10004" y="15271"/>
                    <a:pt x="11305" y="12736"/>
                  </a:cubicBezTo>
                  <a:cubicBezTo>
                    <a:pt x="11438" y="12836"/>
                    <a:pt x="11605" y="12903"/>
                    <a:pt x="11705" y="12936"/>
                  </a:cubicBezTo>
                  <a:cubicBezTo>
                    <a:pt x="11805" y="15771"/>
                    <a:pt x="12472" y="18573"/>
                    <a:pt x="15007" y="19674"/>
                  </a:cubicBezTo>
                  <a:cubicBezTo>
                    <a:pt x="15246" y="19772"/>
                    <a:pt x="15481" y="19819"/>
                    <a:pt x="15702" y="19819"/>
                  </a:cubicBezTo>
                  <a:cubicBezTo>
                    <a:pt x="16534" y="19819"/>
                    <a:pt x="17167" y="19160"/>
                    <a:pt x="17009" y="18106"/>
                  </a:cubicBezTo>
                  <a:cubicBezTo>
                    <a:pt x="16708" y="16038"/>
                    <a:pt x="15841" y="14037"/>
                    <a:pt x="14640" y="12369"/>
                  </a:cubicBezTo>
                  <a:cubicBezTo>
                    <a:pt x="14707" y="12235"/>
                    <a:pt x="14774" y="12102"/>
                    <a:pt x="14840" y="12002"/>
                  </a:cubicBezTo>
                  <a:cubicBezTo>
                    <a:pt x="15696" y="12298"/>
                    <a:pt x="16625" y="12484"/>
                    <a:pt x="17619" y="12484"/>
                  </a:cubicBezTo>
                  <a:cubicBezTo>
                    <a:pt x="18756" y="12484"/>
                    <a:pt x="19979" y="12240"/>
                    <a:pt x="21278" y="11635"/>
                  </a:cubicBezTo>
                  <a:cubicBezTo>
                    <a:pt x="22513" y="11001"/>
                    <a:pt x="22946" y="10034"/>
                    <a:pt x="21845" y="9700"/>
                  </a:cubicBezTo>
                  <a:cubicBezTo>
                    <a:pt x="20751" y="9359"/>
                    <a:pt x="19511" y="9202"/>
                    <a:pt x="18194" y="9202"/>
                  </a:cubicBezTo>
                  <a:cubicBezTo>
                    <a:pt x="17063" y="9202"/>
                    <a:pt x="15875" y="9318"/>
                    <a:pt x="14674" y="9533"/>
                  </a:cubicBezTo>
                  <a:cubicBezTo>
                    <a:pt x="14640" y="9467"/>
                    <a:pt x="14607" y="9367"/>
                    <a:pt x="14540" y="9233"/>
                  </a:cubicBezTo>
                  <a:cubicBezTo>
                    <a:pt x="14507" y="9200"/>
                    <a:pt x="14474" y="9133"/>
                    <a:pt x="14440" y="9066"/>
                  </a:cubicBezTo>
                  <a:cubicBezTo>
                    <a:pt x="16708" y="7399"/>
                    <a:pt x="18543" y="5230"/>
                    <a:pt x="19477" y="2729"/>
                  </a:cubicBezTo>
                  <a:cubicBezTo>
                    <a:pt x="19872" y="1656"/>
                    <a:pt x="19121" y="918"/>
                    <a:pt x="18012" y="918"/>
                  </a:cubicBezTo>
                  <a:cubicBezTo>
                    <a:pt x="17810" y="918"/>
                    <a:pt x="17597" y="943"/>
                    <a:pt x="17376" y="994"/>
                  </a:cubicBezTo>
                  <a:cubicBezTo>
                    <a:pt x="14140" y="1795"/>
                    <a:pt x="12839" y="4497"/>
                    <a:pt x="12205" y="7299"/>
                  </a:cubicBezTo>
                  <a:cubicBezTo>
                    <a:pt x="12105" y="7232"/>
                    <a:pt x="11972" y="7198"/>
                    <a:pt x="11872" y="7198"/>
                  </a:cubicBezTo>
                  <a:cubicBezTo>
                    <a:pt x="11471" y="4897"/>
                    <a:pt x="10671" y="2562"/>
                    <a:pt x="9503" y="660"/>
                  </a:cubicBezTo>
                  <a:cubicBezTo>
                    <a:pt x="9213" y="210"/>
                    <a:pt x="8904" y="0"/>
                    <a:pt x="862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17"/>
            <p:cNvSpPr/>
            <p:nvPr/>
          </p:nvSpPr>
          <p:spPr>
            <a:xfrm>
              <a:off x="3861250" y="2953700"/>
              <a:ext cx="90100" cy="84450"/>
            </a:xfrm>
            <a:custGeom>
              <a:avLst/>
              <a:gdLst/>
              <a:ahLst/>
              <a:cxnLst/>
              <a:rect l="l" t="t" r="r" b="b"/>
              <a:pathLst>
                <a:path w="3604" h="3378" extrusionOk="0">
                  <a:moveTo>
                    <a:pt x="1347" y="1"/>
                  </a:moveTo>
                  <a:cubicBezTo>
                    <a:pt x="1191" y="1"/>
                    <a:pt x="1040" y="29"/>
                    <a:pt x="902" y="88"/>
                  </a:cubicBezTo>
                  <a:cubicBezTo>
                    <a:pt x="168" y="355"/>
                    <a:pt x="1" y="1289"/>
                    <a:pt x="468" y="2223"/>
                  </a:cubicBezTo>
                  <a:cubicBezTo>
                    <a:pt x="869" y="2918"/>
                    <a:pt x="1614" y="3378"/>
                    <a:pt x="2254" y="3378"/>
                  </a:cubicBezTo>
                  <a:cubicBezTo>
                    <a:pt x="2412" y="3378"/>
                    <a:pt x="2564" y="3350"/>
                    <a:pt x="2703" y="3290"/>
                  </a:cubicBezTo>
                  <a:cubicBezTo>
                    <a:pt x="3403" y="2990"/>
                    <a:pt x="3604" y="2056"/>
                    <a:pt x="3103" y="1156"/>
                  </a:cubicBezTo>
                  <a:cubicBezTo>
                    <a:pt x="2702" y="460"/>
                    <a:pt x="1979" y="1"/>
                    <a:pt x="13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8" name="Google Shape;1618;p17"/>
          <p:cNvSpPr/>
          <p:nvPr/>
        </p:nvSpPr>
        <p:spPr>
          <a:xfrm>
            <a:off x="-1729900" y="-299775"/>
            <a:ext cx="5292308" cy="5938642"/>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619" name="Google Shape;1619;p17"/>
          <p:cNvPicPr preferRelativeResize="0"/>
          <p:nvPr/>
        </p:nvPicPr>
        <p:blipFill>
          <a:blip r:embed="rId2">
            <a:alphaModFix amt="50000"/>
          </a:blip>
          <a:stretch>
            <a:fillRect/>
          </a:stretch>
        </p:blipFill>
        <p:spPr>
          <a:xfrm>
            <a:off x="7532425" y="-965074"/>
            <a:ext cx="2661128" cy="2380600"/>
          </a:xfrm>
          <a:prstGeom prst="rect">
            <a:avLst/>
          </a:prstGeom>
          <a:noFill/>
          <a:ln>
            <a:noFill/>
          </a:ln>
        </p:spPr>
      </p:pic>
      <p:pic>
        <p:nvPicPr>
          <p:cNvPr id="1620" name="Google Shape;1620;p17"/>
          <p:cNvPicPr preferRelativeResize="0"/>
          <p:nvPr/>
        </p:nvPicPr>
        <p:blipFill>
          <a:blip r:embed="rId2">
            <a:alphaModFix amt="50000"/>
          </a:blip>
          <a:stretch>
            <a:fillRect/>
          </a:stretch>
        </p:blipFill>
        <p:spPr>
          <a:xfrm>
            <a:off x="7532425" y="3475276"/>
            <a:ext cx="2661128" cy="2380600"/>
          </a:xfrm>
          <a:prstGeom prst="rect">
            <a:avLst/>
          </a:prstGeom>
          <a:noFill/>
          <a:ln>
            <a:noFill/>
          </a:ln>
        </p:spPr>
      </p:pic>
      <p:sp>
        <p:nvSpPr>
          <p:cNvPr id="1621" name="Google Shape;1621;p17"/>
          <p:cNvSpPr txBox="1">
            <a:spLocks noGrp="1"/>
          </p:cNvSpPr>
          <p:nvPr>
            <p:ph type="subTitle" idx="1"/>
          </p:nvPr>
        </p:nvSpPr>
        <p:spPr>
          <a:xfrm>
            <a:off x="4585825" y="2789550"/>
            <a:ext cx="3838200" cy="8412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622" name="Google Shape;1622;p17"/>
          <p:cNvSpPr txBox="1">
            <a:spLocks noGrp="1"/>
          </p:cNvSpPr>
          <p:nvPr>
            <p:ph type="title"/>
          </p:nvPr>
        </p:nvSpPr>
        <p:spPr>
          <a:xfrm>
            <a:off x="4585925" y="1528000"/>
            <a:ext cx="3838200" cy="12615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sz="7100"/>
            </a:lvl1pPr>
            <a:lvl2pPr lvl="1" rtl="0">
              <a:spcBef>
                <a:spcPts val="0"/>
              </a:spcBef>
              <a:spcAft>
                <a:spcPts val="0"/>
              </a:spcAft>
              <a:buSzPts val="3000"/>
              <a:buNone/>
              <a:defRPr/>
            </a:lvl2pPr>
            <a:lvl3pPr lvl="2" rtl="0">
              <a:spcBef>
                <a:spcPts val="0"/>
              </a:spcBef>
              <a:spcAft>
                <a:spcPts val="0"/>
              </a:spcAft>
              <a:buSzPts val="3000"/>
              <a:buNone/>
              <a:defRPr/>
            </a:lvl3pPr>
            <a:lvl4pPr lvl="3" rtl="0">
              <a:spcBef>
                <a:spcPts val="0"/>
              </a:spcBef>
              <a:spcAft>
                <a:spcPts val="0"/>
              </a:spcAft>
              <a:buSzPts val="3000"/>
              <a:buNone/>
              <a:defRPr/>
            </a:lvl4pPr>
            <a:lvl5pPr lvl="4" rtl="0">
              <a:spcBef>
                <a:spcPts val="0"/>
              </a:spcBef>
              <a:spcAft>
                <a:spcPts val="0"/>
              </a:spcAft>
              <a:buSzPts val="3000"/>
              <a:buNone/>
              <a:defRPr/>
            </a:lvl5pPr>
            <a:lvl6pPr lvl="5" rtl="0">
              <a:spcBef>
                <a:spcPts val="0"/>
              </a:spcBef>
              <a:spcAft>
                <a:spcPts val="0"/>
              </a:spcAft>
              <a:buSzPts val="3000"/>
              <a:buNone/>
              <a:defRPr/>
            </a:lvl6pPr>
            <a:lvl7pPr lvl="6" rtl="0">
              <a:spcBef>
                <a:spcPts val="0"/>
              </a:spcBef>
              <a:spcAft>
                <a:spcPts val="0"/>
              </a:spcAft>
              <a:buSzPts val="3000"/>
              <a:buNone/>
              <a:defRPr/>
            </a:lvl7pPr>
            <a:lvl8pPr lvl="7" rtl="0">
              <a:spcBef>
                <a:spcPts val="0"/>
              </a:spcBef>
              <a:spcAft>
                <a:spcPts val="0"/>
              </a:spcAft>
              <a:buSzPts val="3000"/>
              <a:buNone/>
              <a:defRPr/>
            </a:lvl8pPr>
            <a:lvl9pPr lvl="8" rtl="0">
              <a:spcBef>
                <a:spcPts val="0"/>
              </a:spcBef>
              <a:spcAft>
                <a:spcPts val="0"/>
              </a:spcAft>
              <a:buSzPts val="3000"/>
              <a:buNone/>
              <a:defRPr/>
            </a:lvl9pPr>
          </a:lstStyle>
          <a:p>
            <a:endParaRPr/>
          </a:p>
        </p:txBody>
      </p:sp>
      <p:pic>
        <p:nvPicPr>
          <p:cNvPr id="1623" name="Google Shape;1623;p17"/>
          <p:cNvPicPr preferRelativeResize="0"/>
          <p:nvPr/>
        </p:nvPicPr>
        <p:blipFill>
          <a:blip r:embed="rId2">
            <a:alphaModFix amt="50000"/>
          </a:blip>
          <a:stretch>
            <a:fillRect/>
          </a:stretch>
        </p:blipFill>
        <p:spPr>
          <a:xfrm>
            <a:off x="-263200" y="2507880"/>
            <a:ext cx="3742525" cy="3347995"/>
          </a:xfrm>
          <a:prstGeom prst="rect">
            <a:avLst/>
          </a:prstGeom>
          <a:noFill/>
          <a:ln>
            <a:noFill/>
          </a:ln>
        </p:spPr>
      </p:pic>
      <p:pic>
        <p:nvPicPr>
          <p:cNvPr id="1624" name="Google Shape;1624;p17"/>
          <p:cNvPicPr preferRelativeResize="0"/>
          <p:nvPr/>
        </p:nvPicPr>
        <p:blipFill>
          <a:blip r:embed="rId2">
            <a:alphaModFix amt="50000"/>
          </a:blip>
          <a:stretch>
            <a:fillRect/>
          </a:stretch>
        </p:blipFill>
        <p:spPr>
          <a:xfrm>
            <a:off x="-263200" y="-825620"/>
            <a:ext cx="3742525" cy="3347995"/>
          </a:xfrm>
          <a:prstGeom prst="rect">
            <a:avLst/>
          </a:prstGeom>
          <a:noFill/>
          <a:ln>
            <a:noFill/>
          </a:ln>
        </p:spPr>
      </p:pic>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and text 5">
  <p:cSld name="CUSTOM_12_1">
    <p:spTree>
      <p:nvGrpSpPr>
        <p:cNvPr id="1" name="Shape 1960"/>
        <p:cNvGrpSpPr/>
        <p:nvPr/>
      </p:nvGrpSpPr>
      <p:grpSpPr>
        <a:xfrm>
          <a:off x="0" y="0"/>
          <a:ext cx="0" cy="0"/>
          <a:chOff x="0" y="0"/>
          <a:chExt cx="0" cy="0"/>
        </a:xfrm>
      </p:grpSpPr>
      <p:sp>
        <p:nvSpPr>
          <p:cNvPr id="1961" name="Google Shape;1961;p22"/>
          <p:cNvSpPr txBox="1">
            <a:spLocks noGrp="1"/>
          </p:cNvSpPr>
          <p:nvPr>
            <p:ph type="subTitle" idx="1"/>
          </p:nvPr>
        </p:nvSpPr>
        <p:spPr>
          <a:xfrm>
            <a:off x="720000" y="1300488"/>
            <a:ext cx="4434000" cy="2542500"/>
          </a:xfrm>
          <a:prstGeom prst="rect">
            <a:avLst/>
          </a:prstGeom>
        </p:spPr>
        <p:txBody>
          <a:bodyPr spcFirstLastPara="1" wrap="square" lIns="91425" tIns="91425" rIns="91425" bIns="91425" anchor="ctr" anchorCtr="0">
            <a:noAutofit/>
          </a:bodyPr>
          <a:lstStyle>
            <a:lvl1pPr lvl="0" rtl="0">
              <a:spcBef>
                <a:spcPts val="0"/>
              </a:spcBef>
              <a:spcAft>
                <a:spcPts val="0"/>
              </a:spcAft>
              <a:buSzPts val="1400"/>
              <a:buNone/>
              <a:defRPr/>
            </a:lvl1pPr>
            <a:lvl2pPr lvl="1" rtl="0">
              <a:spcBef>
                <a:spcPts val="0"/>
              </a:spcBef>
              <a:spcAft>
                <a:spcPts val="0"/>
              </a:spcAft>
              <a:buSzPts val="1400"/>
              <a:buNone/>
              <a:defRPr/>
            </a:lvl2pPr>
            <a:lvl3pPr lvl="2" rtl="0">
              <a:spcBef>
                <a:spcPts val="0"/>
              </a:spcBef>
              <a:spcAft>
                <a:spcPts val="0"/>
              </a:spcAft>
              <a:buSzPts val="1400"/>
              <a:buNone/>
              <a:defRPr/>
            </a:lvl3pPr>
            <a:lvl4pPr lvl="3" rtl="0">
              <a:spcBef>
                <a:spcPts val="0"/>
              </a:spcBef>
              <a:spcAft>
                <a:spcPts val="0"/>
              </a:spcAft>
              <a:buSzPts val="1400"/>
              <a:buNone/>
              <a:defRPr/>
            </a:lvl4pPr>
            <a:lvl5pPr lvl="4" rtl="0">
              <a:spcBef>
                <a:spcPts val="0"/>
              </a:spcBef>
              <a:spcAft>
                <a:spcPts val="0"/>
              </a:spcAft>
              <a:buSzPts val="1400"/>
              <a:buNone/>
              <a:defRPr/>
            </a:lvl5pPr>
            <a:lvl6pPr lvl="5" rtl="0">
              <a:spcBef>
                <a:spcPts val="0"/>
              </a:spcBef>
              <a:spcAft>
                <a:spcPts val="0"/>
              </a:spcAft>
              <a:buSzPts val="1400"/>
              <a:buNone/>
              <a:defRPr/>
            </a:lvl6pPr>
            <a:lvl7pPr lvl="6" rtl="0">
              <a:spcBef>
                <a:spcPts val="0"/>
              </a:spcBef>
              <a:spcAft>
                <a:spcPts val="0"/>
              </a:spcAft>
              <a:buSzPts val="1400"/>
              <a:buNone/>
              <a:defRPr/>
            </a:lvl7pPr>
            <a:lvl8pPr lvl="7" rtl="0">
              <a:spcBef>
                <a:spcPts val="0"/>
              </a:spcBef>
              <a:spcAft>
                <a:spcPts val="0"/>
              </a:spcAft>
              <a:buSzPts val="1400"/>
              <a:buNone/>
              <a:defRPr/>
            </a:lvl8pPr>
            <a:lvl9pPr lvl="8" rtl="0">
              <a:spcBef>
                <a:spcPts val="0"/>
              </a:spcBef>
              <a:spcAft>
                <a:spcPts val="0"/>
              </a:spcAft>
              <a:buSzPts val="1400"/>
              <a:buNone/>
              <a:defRPr/>
            </a:lvl9pPr>
          </a:lstStyle>
          <a:p>
            <a:endParaRPr/>
          </a:p>
        </p:txBody>
      </p:sp>
      <p:sp>
        <p:nvSpPr>
          <p:cNvPr id="1962" name="Google Shape;1962;p22"/>
          <p:cNvSpPr txBox="1">
            <a:spLocks noGrp="1"/>
          </p:cNvSpPr>
          <p:nvPr>
            <p:ph type="title"/>
          </p:nvPr>
        </p:nvSpPr>
        <p:spPr>
          <a:xfrm>
            <a:off x="720000" y="540000"/>
            <a:ext cx="4434000" cy="572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800"/>
              <a:buNone/>
              <a:defRPr/>
            </a:lvl1pPr>
            <a:lvl2pPr lvl="1" rtl="0">
              <a:spcBef>
                <a:spcPts val="0"/>
              </a:spcBef>
              <a:spcAft>
                <a:spcPts val="0"/>
              </a:spcAft>
              <a:buSzPts val="3000"/>
              <a:buNone/>
              <a:defRPr>
                <a:latin typeface="Poppins"/>
                <a:ea typeface="Poppins"/>
                <a:cs typeface="Poppins"/>
                <a:sym typeface="Poppins"/>
              </a:defRPr>
            </a:lvl2pPr>
            <a:lvl3pPr lvl="2" rtl="0">
              <a:spcBef>
                <a:spcPts val="0"/>
              </a:spcBef>
              <a:spcAft>
                <a:spcPts val="0"/>
              </a:spcAft>
              <a:buSzPts val="3000"/>
              <a:buNone/>
              <a:defRPr>
                <a:latin typeface="Poppins"/>
                <a:ea typeface="Poppins"/>
                <a:cs typeface="Poppins"/>
                <a:sym typeface="Poppins"/>
              </a:defRPr>
            </a:lvl3pPr>
            <a:lvl4pPr lvl="3" rtl="0">
              <a:spcBef>
                <a:spcPts val="0"/>
              </a:spcBef>
              <a:spcAft>
                <a:spcPts val="0"/>
              </a:spcAft>
              <a:buSzPts val="3000"/>
              <a:buNone/>
              <a:defRPr>
                <a:latin typeface="Poppins"/>
                <a:ea typeface="Poppins"/>
                <a:cs typeface="Poppins"/>
                <a:sym typeface="Poppins"/>
              </a:defRPr>
            </a:lvl4pPr>
            <a:lvl5pPr lvl="4" rtl="0">
              <a:spcBef>
                <a:spcPts val="0"/>
              </a:spcBef>
              <a:spcAft>
                <a:spcPts val="0"/>
              </a:spcAft>
              <a:buSzPts val="3000"/>
              <a:buNone/>
              <a:defRPr>
                <a:latin typeface="Poppins"/>
                <a:ea typeface="Poppins"/>
                <a:cs typeface="Poppins"/>
                <a:sym typeface="Poppins"/>
              </a:defRPr>
            </a:lvl5pPr>
            <a:lvl6pPr lvl="5" rtl="0">
              <a:spcBef>
                <a:spcPts val="0"/>
              </a:spcBef>
              <a:spcAft>
                <a:spcPts val="0"/>
              </a:spcAft>
              <a:buSzPts val="3000"/>
              <a:buNone/>
              <a:defRPr>
                <a:latin typeface="Poppins"/>
                <a:ea typeface="Poppins"/>
                <a:cs typeface="Poppins"/>
                <a:sym typeface="Poppins"/>
              </a:defRPr>
            </a:lvl6pPr>
            <a:lvl7pPr lvl="6" rtl="0">
              <a:spcBef>
                <a:spcPts val="0"/>
              </a:spcBef>
              <a:spcAft>
                <a:spcPts val="0"/>
              </a:spcAft>
              <a:buSzPts val="3000"/>
              <a:buNone/>
              <a:defRPr>
                <a:latin typeface="Poppins"/>
                <a:ea typeface="Poppins"/>
                <a:cs typeface="Poppins"/>
                <a:sym typeface="Poppins"/>
              </a:defRPr>
            </a:lvl7pPr>
            <a:lvl8pPr lvl="7" rtl="0">
              <a:spcBef>
                <a:spcPts val="0"/>
              </a:spcBef>
              <a:spcAft>
                <a:spcPts val="0"/>
              </a:spcAft>
              <a:buSzPts val="3000"/>
              <a:buNone/>
              <a:defRPr>
                <a:latin typeface="Poppins"/>
                <a:ea typeface="Poppins"/>
                <a:cs typeface="Poppins"/>
                <a:sym typeface="Poppins"/>
              </a:defRPr>
            </a:lvl8pPr>
            <a:lvl9pPr lvl="8" rtl="0">
              <a:spcBef>
                <a:spcPts val="0"/>
              </a:spcBef>
              <a:spcAft>
                <a:spcPts val="0"/>
              </a:spcAft>
              <a:buSzPts val="3000"/>
              <a:buNone/>
              <a:defRPr>
                <a:latin typeface="Poppins"/>
                <a:ea typeface="Poppins"/>
                <a:cs typeface="Poppins"/>
                <a:sym typeface="Poppins"/>
              </a:defRPr>
            </a:lvl9pPr>
          </a:lstStyle>
          <a:p>
            <a:endParaRPr/>
          </a:p>
        </p:txBody>
      </p:sp>
      <p:sp>
        <p:nvSpPr>
          <p:cNvPr id="1963" name="Google Shape;1963;p22"/>
          <p:cNvSpPr/>
          <p:nvPr/>
        </p:nvSpPr>
        <p:spPr>
          <a:xfrm rot="-8362606">
            <a:off x="6230616" y="-109618"/>
            <a:ext cx="4386705" cy="6261985"/>
          </a:xfrm>
          <a:custGeom>
            <a:avLst/>
            <a:gdLst/>
            <a:ahLst/>
            <a:cxnLst/>
            <a:rect l="l" t="t" r="r" b="b"/>
            <a:pathLst>
              <a:path w="46234" h="46528" extrusionOk="0">
                <a:moveTo>
                  <a:pt x="25849" y="0"/>
                </a:moveTo>
                <a:cubicBezTo>
                  <a:pt x="24318" y="0"/>
                  <a:pt x="22209" y="712"/>
                  <a:pt x="20882" y="1007"/>
                </a:cubicBezTo>
                <a:cubicBezTo>
                  <a:pt x="16346" y="1974"/>
                  <a:pt x="11943" y="4009"/>
                  <a:pt x="8440" y="7111"/>
                </a:cubicBezTo>
                <a:cubicBezTo>
                  <a:pt x="3737" y="11214"/>
                  <a:pt x="601" y="17219"/>
                  <a:pt x="268" y="23490"/>
                </a:cubicBezTo>
                <a:cubicBezTo>
                  <a:pt x="1" y="29794"/>
                  <a:pt x="2536" y="36199"/>
                  <a:pt x="7339" y="40235"/>
                </a:cubicBezTo>
                <a:cubicBezTo>
                  <a:pt x="11075" y="43437"/>
                  <a:pt x="15912" y="45072"/>
                  <a:pt x="20749" y="45906"/>
                </a:cubicBezTo>
                <a:cubicBezTo>
                  <a:pt x="22937" y="46293"/>
                  <a:pt x="25159" y="46527"/>
                  <a:pt x="27367" y="46527"/>
                </a:cubicBezTo>
                <a:cubicBezTo>
                  <a:pt x="29536" y="46527"/>
                  <a:pt x="31693" y="46301"/>
                  <a:pt x="33792" y="45772"/>
                </a:cubicBezTo>
                <a:cubicBezTo>
                  <a:pt x="38061" y="44738"/>
                  <a:pt x="42097" y="42337"/>
                  <a:pt x="44533" y="38701"/>
                </a:cubicBezTo>
                <a:cubicBezTo>
                  <a:pt x="45400" y="37400"/>
                  <a:pt x="46100" y="35865"/>
                  <a:pt x="46134" y="34264"/>
                </a:cubicBezTo>
                <a:cubicBezTo>
                  <a:pt x="46234" y="31562"/>
                  <a:pt x="44533" y="29060"/>
                  <a:pt x="42398" y="27359"/>
                </a:cubicBezTo>
                <a:cubicBezTo>
                  <a:pt x="40263" y="25658"/>
                  <a:pt x="37728" y="24524"/>
                  <a:pt x="35426" y="23123"/>
                </a:cubicBezTo>
                <a:cubicBezTo>
                  <a:pt x="33091" y="21688"/>
                  <a:pt x="30889" y="19820"/>
                  <a:pt x="29989" y="17285"/>
                </a:cubicBezTo>
                <a:cubicBezTo>
                  <a:pt x="29255" y="15284"/>
                  <a:pt x="29388" y="13116"/>
                  <a:pt x="29655" y="10981"/>
                </a:cubicBezTo>
                <a:cubicBezTo>
                  <a:pt x="29889" y="8879"/>
                  <a:pt x="30189" y="6711"/>
                  <a:pt x="29822" y="4643"/>
                </a:cubicBezTo>
                <a:cubicBezTo>
                  <a:pt x="29488" y="2942"/>
                  <a:pt x="28388" y="440"/>
                  <a:pt x="26420" y="40"/>
                </a:cubicBezTo>
                <a:cubicBezTo>
                  <a:pt x="26242" y="12"/>
                  <a:pt x="26050" y="0"/>
                  <a:pt x="2584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64" name="Google Shape;1964;p22"/>
          <p:cNvGrpSpPr/>
          <p:nvPr/>
        </p:nvGrpSpPr>
        <p:grpSpPr>
          <a:xfrm rot="-2700000" flipH="1">
            <a:off x="6741754" y="1083441"/>
            <a:ext cx="1406305" cy="1866438"/>
            <a:chOff x="3151425" y="238225"/>
            <a:chExt cx="598500" cy="794325"/>
          </a:xfrm>
        </p:grpSpPr>
        <p:sp>
          <p:nvSpPr>
            <p:cNvPr id="1965" name="Google Shape;1965;p22"/>
            <p:cNvSpPr/>
            <p:nvPr/>
          </p:nvSpPr>
          <p:spPr>
            <a:xfrm>
              <a:off x="3442075" y="721075"/>
              <a:ext cx="223925" cy="213350"/>
            </a:xfrm>
            <a:custGeom>
              <a:avLst/>
              <a:gdLst/>
              <a:ahLst/>
              <a:cxnLst/>
              <a:rect l="l" t="t" r="r" b="b"/>
              <a:pathLst>
                <a:path w="8957" h="8534" extrusionOk="0">
                  <a:moveTo>
                    <a:pt x="6738" y="0"/>
                  </a:moveTo>
                  <a:cubicBezTo>
                    <a:pt x="6281" y="0"/>
                    <a:pt x="5766" y="81"/>
                    <a:pt x="5201" y="296"/>
                  </a:cubicBezTo>
                  <a:cubicBezTo>
                    <a:pt x="4784" y="453"/>
                    <a:pt x="4389" y="667"/>
                    <a:pt x="4022" y="925"/>
                  </a:cubicBezTo>
                  <a:cubicBezTo>
                    <a:pt x="2555" y="1952"/>
                    <a:pt x="1753" y="3704"/>
                    <a:pt x="1197" y="5355"/>
                  </a:cubicBezTo>
                  <a:cubicBezTo>
                    <a:pt x="854" y="6377"/>
                    <a:pt x="537" y="7400"/>
                    <a:pt x="47" y="8363"/>
                  </a:cubicBezTo>
                  <a:cubicBezTo>
                    <a:pt x="1" y="8454"/>
                    <a:pt x="88" y="8533"/>
                    <a:pt x="173" y="8533"/>
                  </a:cubicBezTo>
                  <a:cubicBezTo>
                    <a:pt x="208" y="8533"/>
                    <a:pt x="243" y="8520"/>
                    <a:pt x="267" y="8487"/>
                  </a:cubicBezTo>
                  <a:cubicBezTo>
                    <a:pt x="940" y="7542"/>
                    <a:pt x="1376" y="6479"/>
                    <a:pt x="1812" y="5410"/>
                  </a:cubicBezTo>
                  <a:cubicBezTo>
                    <a:pt x="2183" y="5006"/>
                    <a:pt x="2615" y="4648"/>
                    <a:pt x="3114" y="4428"/>
                  </a:cubicBezTo>
                  <a:cubicBezTo>
                    <a:pt x="4041" y="4030"/>
                    <a:pt x="5275" y="3548"/>
                    <a:pt x="6793" y="2049"/>
                  </a:cubicBezTo>
                  <a:cubicBezTo>
                    <a:pt x="7191" y="1649"/>
                    <a:pt x="7563" y="1131"/>
                    <a:pt x="8746" y="942"/>
                  </a:cubicBezTo>
                  <a:cubicBezTo>
                    <a:pt x="8888" y="920"/>
                    <a:pt x="8956" y="709"/>
                    <a:pt x="8824" y="622"/>
                  </a:cubicBezTo>
                  <a:cubicBezTo>
                    <a:pt x="8479" y="400"/>
                    <a:pt x="7753" y="0"/>
                    <a:pt x="673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22"/>
            <p:cNvSpPr/>
            <p:nvPr/>
          </p:nvSpPr>
          <p:spPr>
            <a:xfrm>
              <a:off x="3477050" y="371025"/>
              <a:ext cx="212225" cy="420975"/>
            </a:xfrm>
            <a:custGeom>
              <a:avLst/>
              <a:gdLst/>
              <a:ahLst/>
              <a:cxnLst/>
              <a:rect l="l" t="t" r="r" b="b"/>
              <a:pathLst>
                <a:path w="8489" h="16839" extrusionOk="0">
                  <a:moveTo>
                    <a:pt x="8026" y="1"/>
                  </a:moveTo>
                  <a:cubicBezTo>
                    <a:pt x="7985" y="1"/>
                    <a:pt x="7945" y="8"/>
                    <a:pt x="7911" y="22"/>
                  </a:cubicBezTo>
                  <a:cubicBezTo>
                    <a:pt x="5669" y="926"/>
                    <a:pt x="4183" y="2975"/>
                    <a:pt x="3169" y="5081"/>
                  </a:cubicBezTo>
                  <a:cubicBezTo>
                    <a:pt x="2628" y="6213"/>
                    <a:pt x="2179" y="7387"/>
                    <a:pt x="1779" y="8575"/>
                  </a:cubicBezTo>
                  <a:cubicBezTo>
                    <a:pt x="1362" y="9813"/>
                    <a:pt x="1014" y="11051"/>
                    <a:pt x="788" y="12336"/>
                  </a:cubicBezTo>
                  <a:cubicBezTo>
                    <a:pt x="665" y="13033"/>
                    <a:pt x="591" y="13725"/>
                    <a:pt x="528" y="14427"/>
                  </a:cubicBezTo>
                  <a:cubicBezTo>
                    <a:pt x="458" y="15143"/>
                    <a:pt x="284" y="15894"/>
                    <a:pt x="51" y="16573"/>
                  </a:cubicBezTo>
                  <a:cubicBezTo>
                    <a:pt x="1" y="16726"/>
                    <a:pt x="126" y="16839"/>
                    <a:pt x="247" y="16839"/>
                  </a:cubicBezTo>
                  <a:cubicBezTo>
                    <a:pt x="314" y="16839"/>
                    <a:pt x="380" y="16803"/>
                    <a:pt x="413" y="16720"/>
                  </a:cubicBezTo>
                  <a:cubicBezTo>
                    <a:pt x="638" y="16142"/>
                    <a:pt x="780" y="15545"/>
                    <a:pt x="853" y="14931"/>
                  </a:cubicBezTo>
                  <a:cubicBezTo>
                    <a:pt x="926" y="14321"/>
                    <a:pt x="1069" y="13716"/>
                    <a:pt x="1179" y="13111"/>
                  </a:cubicBezTo>
                  <a:cubicBezTo>
                    <a:pt x="1404" y="11868"/>
                    <a:pt x="1738" y="10643"/>
                    <a:pt x="2105" y="9437"/>
                  </a:cubicBezTo>
                  <a:cubicBezTo>
                    <a:pt x="2458" y="8254"/>
                    <a:pt x="2922" y="7098"/>
                    <a:pt x="3421" y="5974"/>
                  </a:cubicBezTo>
                  <a:cubicBezTo>
                    <a:pt x="3458" y="5887"/>
                    <a:pt x="3499" y="5796"/>
                    <a:pt x="3540" y="5709"/>
                  </a:cubicBezTo>
                  <a:cubicBezTo>
                    <a:pt x="3733" y="5451"/>
                    <a:pt x="3953" y="5218"/>
                    <a:pt x="4169" y="4979"/>
                  </a:cubicBezTo>
                  <a:cubicBezTo>
                    <a:pt x="4384" y="4742"/>
                    <a:pt x="4577" y="4480"/>
                    <a:pt x="4788" y="4241"/>
                  </a:cubicBezTo>
                  <a:cubicBezTo>
                    <a:pt x="5201" y="3764"/>
                    <a:pt x="5646" y="3311"/>
                    <a:pt x="6105" y="2875"/>
                  </a:cubicBezTo>
                  <a:cubicBezTo>
                    <a:pt x="6562" y="2443"/>
                    <a:pt x="7013" y="1999"/>
                    <a:pt x="7470" y="1572"/>
                  </a:cubicBezTo>
                  <a:cubicBezTo>
                    <a:pt x="7860" y="1210"/>
                    <a:pt x="8488" y="779"/>
                    <a:pt x="8300" y="174"/>
                  </a:cubicBezTo>
                  <a:cubicBezTo>
                    <a:pt x="8267" y="58"/>
                    <a:pt x="8143" y="1"/>
                    <a:pt x="802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22"/>
            <p:cNvSpPr/>
            <p:nvPr/>
          </p:nvSpPr>
          <p:spPr>
            <a:xfrm>
              <a:off x="3499050" y="588850"/>
              <a:ext cx="83500" cy="116150"/>
            </a:xfrm>
            <a:custGeom>
              <a:avLst/>
              <a:gdLst/>
              <a:ahLst/>
              <a:cxnLst/>
              <a:rect l="l" t="t" r="r" b="b"/>
              <a:pathLst>
                <a:path w="3340" h="4646" extrusionOk="0">
                  <a:moveTo>
                    <a:pt x="2849" y="1"/>
                  </a:moveTo>
                  <a:cubicBezTo>
                    <a:pt x="2746" y="1"/>
                    <a:pt x="2640" y="47"/>
                    <a:pt x="2550" y="137"/>
                  </a:cubicBezTo>
                  <a:cubicBezTo>
                    <a:pt x="2308" y="380"/>
                    <a:pt x="2170" y="779"/>
                    <a:pt x="2055" y="1100"/>
                  </a:cubicBezTo>
                  <a:cubicBezTo>
                    <a:pt x="1931" y="1458"/>
                    <a:pt x="1817" y="1820"/>
                    <a:pt x="1688" y="2178"/>
                  </a:cubicBezTo>
                  <a:cubicBezTo>
                    <a:pt x="1551" y="2563"/>
                    <a:pt x="1386" y="2953"/>
                    <a:pt x="1165" y="3297"/>
                  </a:cubicBezTo>
                  <a:cubicBezTo>
                    <a:pt x="890" y="3723"/>
                    <a:pt x="492" y="4030"/>
                    <a:pt x="97" y="4343"/>
                  </a:cubicBezTo>
                  <a:cubicBezTo>
                    <a:pt x="1" y="4415"/>
                    <a:pt x="42" y="4540"/>
                    <a:pt x="124" y="4595"/>
                  </a:cubicBezTo>
                  <a:cubicBezTo>
                    <a:pt x="143" y="4623"/>
                    <a:pt x="176" y="4645"/>
                    <a:pt x="212" y="4645"/>
                  </a:cubicBezTo>
                  <a:cubicBezTo>
                    <a:pt x="228" y="4645"/>
                    <a:pt x="245" y="4641"/>
                    <a:pt x="262" y="4631"/>
                  </a:cubicBezTo>
                  <a:cubicBezTo>
                    <a:pt x="913" y="4237"/>
                    <a:pt x="1523" y="3824"/>
                    <a:pt x="2037" y="3251"/>
                  </a:cubicBezTo>
                  <a:cubicBezTo>
                    <a:pt x="2556" y="2682"/>
                    <a:pt x="2986" y="2031"/>
                    <a:pt x="3188" y="1279"/>
                  </a:cubicBezTo>
                  <a:cubicBezTo>
                    <a:pt x="3271" y="954"/>
                    <a:pt x="3339" y="499"/>
                    <a:pt x="3155" y="192"/>
                  </a:cubicBezTo>
                  <a:cubicBezTo>
                    <a:pt x="3080" y="62"/>
                    <a:pt x="2967" y="1"/>
                    <a:pt x="284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22"/>
            <p:cNvSpPr/>
            <p:nvPr/>
          </p:nvSpPr>
          <p:spPr>
            <a:xfrm>
              <a:off x="3493100" y="503900"/>
              <a:ext cx="32825" cy="136050"/>
            </a:xfrm>
            <a:custGeom>
              <a:avLst/>
              <a:gdLst/>
              <a:ahLst/>
              <a:cxnLst/>
              <a:rect l="l" t="t" r="r" b="b"/>
              <a:pathLst>
                <a:path w="1313" h="5442" extrusionOk="0">
                  <a:moveTo>
                    <a:pt x="965" y="0"/>
                  </a:moveTo>
                  <a:cubicBezTo>
                    <a:pt x="699" y="0"/>
                    <a:pt x="506" y="315"/>
                    <a:pt x="390" y="517"/>
                  </a:cubicBezTo>
                  <a:cubicBezTo>
                    <a:pt x="42" y="1105"/>
                    <a:pt x="0" y="1825"/>
                    <a:pt x="28" y="2490"/>
                  </a:cubicBezTo>
                  <a:cubicBezTo>
                    <a:pt x="64" y="3457"/>
                    <a:pt x="298" y="4393"/>
                    <a:pt x="519" y="5328"/>
                  </a:cubicBezTo>
                  <a:cubicBezTo>
                    <a:pt x="535" y="5406"/>
                    <a:pt x="598" y="5441"/>
                    <a:pt x="659" y="5441"/>
                  </a:cubicBezTo>
                  <a:cubicBezTo>
                    <a:pt x="736" y="5441"/>
                    <a:pt x="811" y="5386"/>
                    <a:pt x="794" y="5287"/>
                  </a:cubicBezTo>
                  <a:cubicBezTo>
                    <a:pt x="785" y="5250"/>
                    <a:pt x="779" y="5214"/>
                    <a:pt x="771" y="5177"/>
                  </a:cubicBezTo>
                  <a:cubicBezTo>
                    <a:pt x="840" y="5177"/>
                    <a:pt x="904" y="5127"/>
                    <a:pt x="885" y="5044"/>
                  </a:cubicBezTo>
                  <a:cubicBezTo>
                    <a:pt x="724" y="4314"/>
                    <a:pt x="647" y="3531"/>
                    <a:pt x="734" y="2792"/>
                  </a:cubicBezTo>
                  <a:cubicBezTo>
                    <a:pt x="779" y="2398"/>
                    <a:pt x="872" y="2017"/>
                    <a:pt x="995" y="1641"/>
                  </a:cubicBezTo>
                  <a:cubicBezTo>
                    <a:pt x="1110" y="1306"/>
                    <a:pt x="1238" y="967"/>
                    <a:pt x="1275" y="610"/>
                  </a:cubicBezTo>
                  <a:cubicBezTo>
                    <a:pt x="1298" y="384"/>
                    <a:pt x="1312" y="50"/>
                    <a:pt x="1018" y="4"/>
                  </a:cubicBezTo>
                  <a:cubicBezTo>
                    <a:pt x="1000" y="2"/>
                    <a:pt x="982" y="0"/>
                    <a:pt x="965"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22"/>
            <p:cNvSpPr/>
            <p:nvPr/>
          </p:nvSpPr>
          <p:spPr>
            <a:xfrm>
              <a:off x="3272575" y="333800"/>
              <a:ext cx="185200" cy="246850"/>
            </a:xfrm>
            <a:custGeom>
              <a:avLst/>
              <a:gdLst/>
              <a:ahLst/>
              <a:cxnLst/>
              <a:rect l="l" t="t" r="r" b="b"/>
              <a:pathLst>
                <a:path w="7408" h="9874" extrusionOk="0">
                  <a:moveTo>
                    <a:pt x="307" y="1"/>
                  </a:moveTo>
                  <a:cubicBezTo>
                    <a:pt x="135" y="1"/>
                    <a:pt x="1" y="231"/>
                    <a:pt x="181" y="342"/>
                  </a:cubicBezTo>
                  <a:cubicBezTo>
                    <a:pt x="516" y="544"/>
                    <a:pt x="778" y="837"/>
                    <a:pt x="1089" y="1071"/>
                  </a:cubicBezTo>
                  <a:cubicBezTo>
                    <a:pt x="1406" y="1305"/>
                    <a:pt x="1718" y="1534"/>
                    <a:pt x="2016" y="1782"/>
                  </a:cubicBezTo>
                  <a:cubicBezTo>
                    <a:pt x="2626" y="2286"/>
                    <a:pt x="3189" y="2841"/>
                    <a:pt x="3708" y="3437"/>
                  </a:cubicBezTo>
                  <a:cubicBezTo>
                    <a:pt x="4726" y="4607"/>
                    <a:pt x="5565" y="5945"/>
                    <a:pt x="6243" y="7344"/>
                  </a:cubicBezTo>
                  <a:cubicBezTo>
                    <a:pt x="6436" y="7734"/>
                    <a:pt x="6611" y="8138"/>
                    <a:pt x="6762" y="8546"/>
                  </a:cubicBezTo>
                  <a:cubicBezTo>
                    <a:pt x="6918" y="8963"/>
                    <a:pt x="7033" y="9404"/>
                    <a:pt x="7206" y="9812"/>
                  </a:cubicBezTo>
                  <a:cubicBezTo>
                    <a:pt x="7226" y="9856"/>
                    <a:pt x="7260" y="9874"/>
                    <a:pt x="7294" y="9874"/>
                  </a:cubicBezTo>
                  <a:cubicBezTo>
                    <a:pt x="7350" y="9874"/>
                    <a:pt x="7407" y="9825"/>
                    <a:pt x="7405" y="9757"/>
                  </a:cubicBezTo>
                  <a:cubicBezTo>
                    <a:pt x="7363" y="8982"/>
                    <a:pt x="7079" y="8174"/>
                    <a:pt x="6821" y="7446"/>
                  </a:cubicBezTo>
                  <a:cubicBezTo>
                    <a:pt x="6556" y="6688"/>
                    <a:pt x="6230" y="5945"/>
                    <a:pt x="5817" y="5258"/>
                  </a:cubicBezTo>
                  <a:cubicBezTo>
                    <a:pt x="4978" y="3864"/>
                    <a:pt x="3928" y="2607"/>
                    <a:pt x="2704" y="1534"/>
                  </a:cubicBezTo>
                  <a:cubicBezTo>
                    <a:pt x="2364" y="1236"/>
                    <a:pt x="2012" y="956"/>
                    <a:pt x="1644" y="690"/>
                  </a:cubicBezTo>
                  <a:cubicBezTo>
                    <a:pt x="1470" y="562"/>
                    <a:pt x="1282" y="438"/>
                    <a:pt x="1089" y="337"/>
                  </a:cubicBezTo>
                  <a:cubicBezTo>
                    <a:pt x="869" y="218"/>
                    <a:pt x="630" y="154"/>
                    <a:pt x="410" y="30"/>
                  </a:cubicBezTo>
                  <a:cubicBezTo>
                    <a:pt x="376" y="9"/>
                    <a:pt x="341" y="1"/>
                    <a:pt x="30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22"/>
            <p:cNvSpPr/>
            <p:nvPr/>
          </p:nvSpPr>
          <p:spPr>
            <a:xfrm>
              <a:off x="3317275" y="443425"/>
              <a:ext cx="158750" cy="212425"/>
            </a:xfrm>
            <a:custGeom>
              <a:avLst/>
              <a:gdLst/>
              <a:ahLst/>
              <a:cxnLst/>
              <a:rect l="l" t="t" r="r" b="b"/>
              <a:pathLst>
                <a:path w="6350" h="8497" extrusionOk="0">
                  <a:moveTo>
                    <a:pt x="215" y="1"/>
                  </a:moveTo>
                  <a:cubicBezTo>
                    <a:pt x="29" y="1"/>
                    <a:pt x="1" y="292"/>
                    <a:pt x="196" y="322"/>
                  </a:cubicBezTo>
                  <a:cubicBezTo>
                    <a:pt x="516" y="373"/>
                    <a:pt x="819" y="492"/>
                    <a:pt x="1113" y="621"/>
                  </a:cubicBezTo>
                  <a:cubicBezTo>
                    <a:pt x="1401" y="749"/>
                    <a:pt x="1695" y="868"/>
                    <a:pt x="1979" y="1015"/>
                  </a:cubicBezTo>
                  <a:cubicBezTo>
                    <a:pt x="2525" y="1295"/>
                    <a:pt x="3048" y="1634"/>
                    <a:pt x="3498" y="2060"/>
                  </a:cubicBezTo>
                  <a:cubicBezTo>
                    <a:pt x="4538" y="3051"/>
                    <a:pt x="5116" y="4349"/>
                    <a:pt x="5382" y="5743"/>
                  </a:cubicBezTo>
                  <a:cubicBezTo>
                    <a:pt x="5469" y="6174"/>
                    <a:pt x="5524" y="6610"/>
                    <a:pt x="5570" y="7046"/>
                  </a:cubicBezTo>
                  <a:cubicBezTo>
                    <a:pt x="5621" y="7499"/>
                    <a:pt x="5653" y="7927"/>
                    <a:pt x="5791" y="8361"/>
                  </a:cubicBezTo>
                  <a:cubicBezTo>
                    <a:pt x="5819" y="8456"/>
                    <a:pt x="5892" y="8496"/>
                    <a:pt x="5970" y="8496"/>
                  </a:cubicBezTo>
                  <a:cubicBezTo>
                    <a:pt x="6081" y="8496"/>
                    <a:pt x="6203" y="8416"/>
                    <a:pt x="6222" y="8297"/>
                  </a:cubicBezTo>
                  <a:cubicBezTo>
                    <a:pt x="6350" y="7476"/>
                    <a:pt x="6185" y="6583"/>
                    <a:pt x="6038" y="5775"/>
                  </a:cubicBezTo>
                  <a:cubicBezTo>
                    <a:pt x="5892" y="4964"/>
                    <a:pt x="5662" y="4151"/>
                    <a:pt x="5291" y="3414"/>
                  </a:cubicBezTo>
                  <a:cubicBezTo>
                    <a:pt x="4671" y="2189"/>
                    <a:pt x="3657" y="1203"/>
                    <a:pt x="2452" y="557"/>
                  </a:cubicBezTo>
                  <a:cubicBezTo>
                    <a:pt x="2117" y="377"/>
                    <a:pt x="1746" y="227"/>
                    <a:pt x="1374" y="144"/>
                  </a:cubicBezTo>
                  <a:cubicBezTo>
                    <a:pt x="998" y="61"/>
                    <a:pt x="618" y="43"/>
                    <a:pt x="237" y="2"/>
                  </a:cubicBezTo>
                  <a:cubicBezTo>
                    <a:pt x="229" y="1"/>
                    <a:pt x="222"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22"/>
            <p:cNvSpPr/>
            <p:nvPr/>
          </p:nvSpPr>
          <p:spPr>
            <a:xfrm>
              <a:off x="3447350" y="433300"/>
              <a:ext cx="28100" cy="214900"/>
            </a:xfrm>
            <a:custGeom>
              <a:avLst/>
              <a:gdLst/>
              <a:ahLst/>
              <a:cxnLst/>
              <a:rect l="l" t="t" r="r" b="b"/>
              <a:pathLst>
                <a:path w="1124" h="8596" extrusionOk="0">
                  <a:moveTo>
                    <a:pt x="396" y="1"/>
                  </a:moveTo>
                  <a:cubicBezTo>
                    <a:pt x="308" y="1"/>
                    <a:pt x="218" y="53"/>
                    <a:pt x="198" y="164"/>
                  </a:cubicBezTo>
                  <a:cubicBezTo>
                    <a:pt x="74" y="837"/>
                    <a:pt x="1" y="1480"/>
                    <a:pt x="14" y="2168"/>
                  </a:cubicBezTo>
                  <a:cubicBezTo>
                    <a:pt x="33" y="2865"/>
                    <a:pt x="120" y="3566"/>
                    <a:pt x="184" y="4264"/>
                  </a:cubicBezTo>
                  <a:cubicBezTo>
                    <a:pt x="249" y="4965"/>
                    <a:pt x="312" y="5667"/>
                    <a:pt x="386" y="6368"/>
                  </a:cubicBezTo>
                  <a:cubicBezTo>
                    <a:pt x="459" y="7075"/>
                    <a:pt x="524" y="7813"/>
                    <a:pt x="729" y="8497"/>
                  </a:cubicBezTo>
                  <a:cubicBezTo>
                    <a:pt x="751" y="8566"/>
                    <a:pt x="806" y="8595"/>
                    <a:pt x="865" y="8595"/>
                  </a:cubicBezTo>
                  <a:cubicBezTo>
                    <a:pt x="947" y="8595"/>
                    <a:pt x="1036" y="8538"/>
                    <a:pt x="1046" y="8450"/>
                  </a:cubicBezTo>
                  <a:cubicBezTo>
                    <a:pt x="1124" y="7771"/>
                    <a:pt x="1060" y="7052"/>
                    <a:pt x="1005" y="6368"/>
                  </a:cubicBezTo>
                  <a:cubicBezTo>
                    <a:pt x="950" y="5667"/>
                    <a:pt x="886" y="4960"/>
                    <a:pt x="821" y="4259"/>
                  </a:cubicBezTo>
                  <a:cubicBezTo>
                    <a:pt x="761" y="3576"/>
                    <a:pt x="698" y="2888"/>
                    <a:pt x="638" y="2204"/>
                  </a:cubicBezTo>
                  <a:cubicBezTo>
                    <a:pt x="579" y="1553"/>
                    <a:pt x="486" y="865"/>
                    <a:pt x="583" y="209"/>
                  </a:cubicBezTo>
                  <a:cubicBezTo>
                    <a:pt x="603" y="74"/>
                    <a:pt x="501" y="1"/>
                    <a:pt x="3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22"/>
            <p:cNvSpPr/>
            <p:nvPr/>
          </p:nvSpPr>
          <p:spPr>
            <a:xfrm>
              <a:off x="3476000" y="537450"/>
              <a:ext cx="127150" cy="163300"/>
            </a:xfrm>
            <a:custGeom>
              <a:avLst/>
              <a:gdLst/>
              <a:ahLst/>
              <a:cxnLst/>
              <a:rect l="l" t="t" r="r" b="b"/>
              <a:pathLst>
                <a:path w="5086" h="6532" extrusionOk="0">
                  <a:moveTo>
                    <a:pt x="4657" y="1"/>
                  </a:moveTo>
                  <a:cubicBezTo>
                    <a:pt x="4639" y="1"/>
                    <a:pt x="4620" y="2"/>
                    <a:pt x="4600" y="5"/>
                  </a:cubicBezTo>
                  <a:cubicBezTo>
                    <a:pt x="3188" y="225"/>
                    <a:pt x="1996" y="1463"/>
                    <a:pt x="1234" y="2602"/>
                  </a:cubicBezTo>
                  <a:cubicBezTo>
                    <a:pt x="858" y="3165"/>
                    <a:pt x="551" y="3770"/>
                    <a:pt x="326" y="4408"/>
                  </a:cubicBezTo>
                  <a:cubicBezTo>
                    <a:pt x="216" y="4720"/>
                    <a:pt x="111" y="5046"/>
                    <a:pt x="56" y="5371"/>
                  </a:cubicBezTo>
                  <a:cubicBezTo>
                    <a:pt x="1" y="5711"/>
                    <a:pt x="28" y="6073"/>
                    <a:pt x="79" y="6412"/>
                  </a:cubicBezTo>
                  <a:cubicBezTo>
                    <a:pt x="89" y="6487"/>
                    <a:pt x="160" y="6531"/>
                    <a:pt x="229" y="6531"/>
                  </a:cubicBezTo>
                  <a:cubicBezTo>
                    <a:pt x="282" y="6531"/>
                    <a:pt x="334" y="6504"/>
                    <a:pt x="354" y="6444"/>
                  </a:cubicBezTo>
                  <a:cubicBezTo>
                    <a:pt x="735" y="5275"/>
                    <a:pt x="1023" y="4083"/>
                    <a:pt x="1707" y="3042"/>
                  </a:cubicBezTo>
                  <a:cubicBezTo>
                    <a:pt x="2041" y="2532"/>
                    <a:pt x="2436" y="2060"/>
                    <a:pt x="2885" y="1652"/>
                  </a:cubicBezTo>
                  <a:cubicBezTo>
                    <a:pt x="3404" y="1180"/>
                    <a:pt x="3990" y="748"/>
                    <a:pt x="4697" y="638"/>
                  </a:cubicBezTo>
                  <a:cubicBezTo>
                    <a:pt x="5086" y="577"/>
                    <a:pt x="5017" y="1"/>
                    <a:pt x="46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22"/>
            <p:cNvSpPr/>
            <p:nvPr/>
          </p:nvSpPr>
          <p:spPr>
            <a:xfrm>
              <a:off x="3387000" y="594225"/>
              <a:ext cx="103725" cy="386075"/>
            </a:xfrm>
            <a:custGeom>
              <a:avLst/>
              <a:gdLst/>
              <a:ahLst/>
              <a:cxnLst/>
              <a:rect l="l" t="t" r="r" b="b"/>
              <a:pathLst>
                <a:path w="4149" h="15443" extrusionOk="0">
                  <a:moveTo>
                    <a:pt x="227" y="0"/>
                  </a:moveTo>
                  <a:cubicBezTo>
                    <a:pt x="61" y="0"/>
                    <a:pt x="0" y="288"/>
                    <a:pt x="176" y="339"/>
                  </a:cubicBezTo>
                  <a:cubicBezTo>
                    <a:pt x="511" y="436"/>
                    <a:pt x="823" y="629"/>
                    <a:pt x="1112" y="826"/>
                  </a:cubicBezTo>
                  <a:cubicBezTo>
                    <a:pt x="1391" y="1014"/>
                    <a:pt x="1666" y="1220"/>
                    <a:pt x="1920" y="1440"/>
                  </a:cubicBezTo>
                  <a:cubicBezTo>
                    <a:pt x="2432" y="1889"/>
                    <a:pt x="2841" y="2462"/>
                    <a:pt x="3093" y="3095"/>
                  </a:cubicBezTo>
                  <a:cubicBezTo>
                    <a:pt x="3423" y="3912"/>
                    <a:pt x="3382" y="5068"/>
                    <a:pt x="3414" y="6118"/>
                  </a:cubicBezTo>
                  <a:cubicBezTo>
                    <a:pt x="3442" y="6962"/>
                    <a:pt x="3103" y="9039"/>
                    <a:pt x="2841" y="10158"/>
                  </a:cubicBezTo>
                  <a:cubicBezTo>
                    <a:pt x="2621" y="11098"/>
                    <a:pt x="1699" y="14404"/>
                    <a:pt x="1479" y="15344"/>
                  </a:cubicBezTo>
                  <a:cubicBezTo>
                    <a:pt x="1464" y="15412"/>
                    <a:pt x="1468" y="15443"/>
                    <a:pt x="1489" y="15443"/>
                  </a:cubicBezTo>
                  <a:cubicBezTo>
                    <a:pt x="1622" y="15443"/>
                    <a:pt x="2410" y="14191"/>
                    <a:pt x="2731" y="13382"/>
                  </a:cubicBezTo>
                  <a:cubicBezTo>
                    <a:pt x="3886" y="10470"/>
                    <a:pt x="4052" y="7315"/>
                    <a:pt x="4098" y="6393"/>
                  </a:cubicBezTo>
                  <a:cubicBezTo>
                    <a:pt x="4148" y="5425"/>
                    <a:pt x="4066" y="3912"/>
                    <a:pt x="3736" y="2995"/>
                  </a:cubicBezTo>
                  <a:cubicBezTo>
                    <a:pt x="3482" y="2284"/>
                    <a:pt x="3048" y="1641"/>
                    <a:pt x="2506" y="1119"/>
                  </a:cubicBezTo>
                  <a:cubicBezTo>
                    <a:pt x="2199" y="821"/>
                    <a:pt x="1865" y="555"/>
                    <a:pt x="1474" y="381"/>
                  </a:cubicBezTo>
                  <a:cubicBezTo>
                    <a:pt x="1080" y="197"/>
                    <a:pt x="681" y="115"/>
                    <a:pt x="263" y="5"/>
                  </a:cubicBezTo>
                  <a:cubicBezTo>
                    <a:pt x="250" y="2"/>
                    <a:pt x="238" y="0"/>
                    <a:pt x="22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22"/>
            <p:cNvSpPr/>
            <p:nvPr/>
          </p:nvSpPr>
          <p:spPr>
            <a:xfrm>
              <a:off x="3231900" y="558100"/>
              <a:ext cx="226675" cy="91600"/>
            </a:xfrm>
            <a:custGeom>
              <a:avLst/>
              <a:gdLst/>
              <a:ahLst/>
              <a:cxnLst/>
              <a:rect l="l" t="t" r="r" b="b"/>
              <a:pathLst>
                <a:path w="9067" h="3664" extrusionOk="0">
                  <a:moveTo>
                    <a:pt x="4133" y="1"/>
                  </a:moveTo>
                  <a:cubicBezTo>
                    <a:pt x="2564" y="1"/>
                    <a:pt x="1450" y="1070"/>
                    <a:pt x="887" y="1752"/>
                  </a:cubicBezTo>
                  <a:cubicBezTo>
                    <a:pt x="1" y="2821"/>
                    <a:pt x="185" y="3251"/>
                    <a:pt x="282" y="3348"/>
                  </a:cubicBezTo>
                  <a:cubicBezTo>
                    <a:pt x="359" y="3427"/>
                    <a:pt x="443" y="3458"/>
                    <a:pt x="531" y="3458"/>
                  </a:cubicBezTo>
                  <a:cubicBezTo>
                    <a:pt x="755" y="3458"/>
                    <a:pt x="1004" y="3257"/>
                    <a:pt x="1230" y="3133"/>
                  </a:cubicBezTo>
                  <a:cubicBezTo>
                    <a:pt x="1575" y="2940"/>
                    <a:pt x="1914" y="2747"/>
                    <a:pt x="2276" y="2601"/>
                  </a:cubicBezTo>
                  <a:cubicBezTo>
                    <a:pt x="2657" y="2440"/>
                    <a:pt x="3065" y="2371"/>
                    <a:pt x="3473" y="2307"/>
                  </a:cubicBezTo>
                  <a:cubicBezTo>
                    <a:pt x="3886" y="2243"/>
                    <a:pt x="4308" y="2197"/>
                    <a:pt x="4729" y="2197"/>
                  </a:cubicBezTo>
                  <a:cubicBezTo>
                    <a:pt x="5482" y="2201"/>
                    <a:pt x="6238" y="2307"/>
                    <a:pt x="6949" y="2555"/>
                  </a:cubicBezTo>
                  <a:cubicBezTo>
                    <a:pt x="7279" y="2669"/>
                    <a:pt x="7586" y="2817"/>
                    <a:pt x="7889" y="2991"/>
                  </a:cubicBezTo>
                  <a:cubicBezTo>
                    <a:pt x="8211" y="3174"/>
                    <a:pt x="8513" y="3353"/>
                    <a:pt x="8770" y="3619"/>
                  </a:cubicBezTo>
                  <a:cubicBezTo>
                    <a:pt x="8800" y="3650"/>
                    <a:pt x="8835" y="3663"/>
                    <a:pt x="8870" y="3663"/>
                  </a:cubicBezTo>
                  <a:cubicBezTo>
                    <a:pt x="8973" y="3663"/>
                    <a:pt x="9067" y="3549"/>
                    <a:pt x="8981" y="3454"/>
                  </a:cubicBezTo>
                  <a:cubicBezTo>
                    <a:pt x="8761" y="3215"/>
                    <a:pt x="8541" y="2963"/>
                    <a:pt x="8283" y="2762"/>
                  </a:cubicBezTo>
                  <a:cubicBezTo>
                    <a:pt x="8361" y="2707"/>
                    <a:pt x="8421" y="2614"/>
                    <a:pt x="8431" y="2523"/>
                  </a:cubicBezTo>
                  <a:cubicBezTo>
                    <a:pt x="8448" y="2358"/>
                    <a:pt x="8329" y="2257"/>
                    <a:pt x="8215" y="2165"/>
                  </a:cubicBezTo>
                  <a:cubicBezTo>
                    <a:pt x="7555" y="1634"/>
                    <a:pt x="6926" y="1001"/>
                    <a:pt x="6183" y="582"/>
                  </a:cubicBezTo>
                  <a:cubicBezTo>
                    <a:pt x="5434" y="165"/>
                    <a:pt x="4748" y="1"/>
                    <a:pt x="4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22"/>
            <p:cNvSpPr/>
            <p:nvPr/>
          </p:nvSpPr>
          <p:spPr>
            <a:xfrm>
              <a:off x="3256575" y="433175"/>
              <a:ext cx="119825" cy="52850"/>
            </a:xfrm>
            <a:custGeom>
              <a:avLst/>
              <a:gdLst/>
              <a:ahLst/>
              <a:cxnLst/>
              <a:rect l="l" t="t" r="r" b="b"/>
              <a:pathLst>
                <a:path w="4793" h="2114" extrusionOk="0">
                  <a:moveTo>
                    <a:pt x="2190" y="0"/>
                  </a:moveTo>
                  <a:cubicBezTo>
                    <a:pt x="1813" y="0"/>
                    <a:pt x="1441" y="89"/>
                    <a:pt x="1124" y="296"/>
                  </a:cubicBezTo>
                  <a:cubicBezTo>
                    <a:pt x="849" y="476"/>
                    <a:pt x="637" y="755"/>
                    <a:pt x="468" y="1031"/>
                  </a:cubicBezTo>
                  <a:cubicBezTo>
                    <a:pt x="321" y="1265"/>
                    <a:pt x="0" y="1623"/>
                    <a:pt x="110" y="1915"/>
                  </a:cubicBezTo>
                  <a:cubicBezTo>
                    <a:pt x="165" y="2063"/>
                    <a:pt x="278" y="2113"/>
                    <a:pt x="407" y="2113"/>
                  </a:cubicBezTo>
                  <a:cubicBezTo>
                    <a:pt x="591" y="2113"/>
                    <a:pt x="808" y="2012"/>
                    <a:pt x="940" y="1947"/>
                  </a:cubicBezTo>
                  <a:cubicBezTo>
                    <a:pt x="1298" y="1778"/>
                    <a:pt x="1624" y="1590"/>
                    <a:pt x="2009" y="1490"/>
                  </a:cubicBezTo>
                  <a:cubicBezTo>
                    <a:pt x="2413" y="1382"/>
                    <a:pt x="2865" y="1324"/>
                    <a:pt x="3315" y="1324"/>
                  </a:cubicBezTo>
                  <a:cubicBezTo>
                    <a:pt x="3770" y="1324"/>
                    <a:pt x="4224" y="1383"/>
                    <a:pt x="4627" y="1513"/>
                  </a:cubicBezTo>
                  <a:cubicBezTo>
                    <a:pt x="4639" y="1517"/>
                    <a:pt x="4651" y="1518"/>
                    <a:pt x="4663" y="1518"/>
                  </a:cubicBezTo>
                  <a:cubicBezTo>
                    <a:pt x="4744" y="1518"/>
                    <a:pt x="4793" y="1426"/>
                    <a:pt x="4756" y="1365"/>
                  </a:cubicBezTo>
                  <a:cubicBezTo>
                    <a:pt x="4760" y="1278"/>
                    <a:pt x="4705" y="1219"/>
                    <a:pt x="4646" y="1164"/>
                  </a:cubicBezTo>
                  <a:cubicBezTo>
                    <a:pt x="4495" y="1017"/>
                    <a:pt x="4316" y="902"/>
                    <a:pt x="4155" y="764"/>
                  </a:cubicBezTo>
                  <a:cubicBezTo>
                    <a:pt x="3880" y="526"/>
                    <a:pt x="3560" y="351"/>
                    <a:pt x="3219" y="209"/>
                  </a:cubicBezTo>
                  <a:cubicBezTo>
                    <a:pt x="2902" y="78"/>
                    <a:pt x="2544" y="0"/>
                    <a:pt x="21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22"/>
            <p:cNvSpPr/>
            <p:nvPr/>
          </p:nvSpPr>
          <p:spPr>
            <a:xfrm>
              <a:off x="3334075" y="736500"/>
              <a:ext cx="126825" cy="296050"/>
            </a:xfrm>
            <a:custGeom>
              <a:avLst/>
              <a:gdLst/>
              <a:ahLst/>
              <a:cxnLst/>
              <a:rect l="l" t="t" r="r" b="b"/>
              <a:pathLst>
                <a:path w="5073" h="11842" extrusionOk="0">
                  <a:moveTo>
                    <a:pt x="691" y="1"/>
                  </a:moveTo>
                  <a:cubicBezTo>
                    <a:pt x="684" y="1"/>
                    <a:pt x="677" y="1"/>
                    <a:pt x="670" y="1"/>
                  </a:cubicBezTo>
                  <a:cubicBezTo>
                    <a:pt x="331" y="10"/>
                    <a:pt x="1" y="262"/>
                    <a:pt x="115" y="628"/>
                  </a:cubicBezTo>
                  <a:cubicBezTo>
                    <a:pt x="335" y="1330"/>
                    <a:pt x="1330" y="1257"/>
                    <a:pt x="1885" y="1445"/>
                  </a:cubicBezTo>
                  <a:cubicBezTo>
                    <a:pt x="2252" y="1569"/>
                    <a:pt x="2615" y="1739"/>
                    <a:pt x="2930" y="1968"/>
                  </a:cubicBezTo>
                  <a:cubicBezTo>
                    <a:pt x="3074" y="2073"/>
                    <a:pt x="3233" y="2169"/>
                    <a:pt x="3371" y="2285"/>
                  </a:cubicBezTo>
                  <a:cubicBezTo>
                    <a:pt x="3550" y="2518"/>
                    <a:pt x="3706" y="2765"/>
                    <a:pt x="3838" y="3027"/>
                  </a:cubicBezTo>
                  <a:cubicBezTo>
                    <a:pt x="4499" y="4343"/>
                    <a:pt x="4449" y="5834"/>
                    <a:pt x="4069" y="7237"/>
                  </a:cubicBezTo>
                  <a:cubicBezTo>
                    <a:pt x="3724" y="8521"/>
                    <a:pt x="2087" y="10076"/>
                    <a:pt x="1844" y="10984"/>
                  </a:cubicBezTo>
                  <a:cubicBezTo>
                    <a:pt x="1802" y="11149"/>
                    <a:pt x="1899" y="11841"/>
                    <a:pt x="2124" y="11841"/>
                  </a:cubicBezTo>
                  <a:cubicBezTo>
                    <a:pt x="2124" y="11841"/>
                    <a:pt x="2125" y="11841"/>
                    <a:pt x="2125" y="11841"/>
                  </a:cubicBezTo>
                  <a:cubicBezTo>
                    <a:pt x="2395" y="11841"/>
                    <a:pt x="3694" y="10631"/>
                    <a:pt x="4499" y="8200"/>
                  </a:cubicBezTo>
                  <a:cubicBezTo>
                    <a:pt x="4746" y="7457"/>
                    <a:pt x="5032" y="6366"/>
                    <a:pt x="5036" y="5581"/>
                  </a:cubicBezTo>
                  <a:cubicBezTo>
                    <a:pt x="5059" y="5553"/>
                    <a:pt x="5072" y="5521"/>
                    <a:pt x="5072" y="5481"/>
                  </a:cubicBezTo>
                  <a:cubicBezTo>
                    <a:pt x="5072" y="5311"/>
                    <a:pt x="5068" y="5151"/>
                    <a:pt x="5027" y="4985"/>
                  </a:cubicBezTo>
                  <a:cubicBezTo>
                    <a:pt x="5022" y="4971"/>
                    <a:pt x="5017" y="4954"/>
                    <a:pt x="5013" y="4935"/>
                  </a:cubicBezTo>
                  <a:cubicBezTo>
                    <a:pt x="4958" y="4302"/>
                    <a:pt x="4816" y="3682"/>
                    <a:pt x="4568" y="3091"/>
                  </a:cubicBezTo>
                  <a:cubicBezTo>
                    <a:pt x="4037" y="1817"/>
                    <a:pt x="2981" y="725"/>
                    <a:pt x="1679" y="234"/>
                  </a:cubicBezTo>
                  <a:cubicBezTo>
                    <a:pt x="1374" y="122"/>
                    <a:pt x="1020" y="1"/>
                    <a:pt x="6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22"/>
            <p:cNvSpPr/>
            <p:nvPr/>
          </p:nvSpPr>
          <p:spPr>
            <a:xfrm>
              <a:off x="3465650" y="729575"/>
              <a:ext cx="150200" cy="137025"/>
            </a:xfrm>
            <a:custGeom>
              <a:avLst/>
              <a:gdLst/>
              <a:ahLst/>
              <a:cxnLst/>
              <a:rect l="l" t="t" r="r" b="b"/>
              <a:pathLst>
                <a:path w="6008" h="5481" extrusionOk="0">
                  <a:moveTo>
                    <a:pt x="5889" y="1"/>
                  </a:moveTo>
                  <a:cubicBezTo>
                    <a:pt x="5882" y="1"/>
                    <a:pt x="5875" y="1"/>
                    <a:pt x="5867" y="3"/>
                  </a:cubicBezTo>
                  <a:cubicBezTo>
                    <a:pt x="5194" y="130"/>
                    <a:pt x="4542" y="410"/>
                    <a:pt x="3951" y="745"/>
                  </a:cubicBezTo>
                  <a:cubicBezTo>
                    <a:pt x="3346" y="1093"/>
                    <a:pt x="2745" y="1465"/>
                    <a:pt x="2231" y="1942"/>
                  </a:cubicBezTo>
                  <a:cubicBezTo>
                    <a:pt x="1731" y="2410"/>
                    <a:pt x="1263" y="2932"/>
                    <a:pt x="865" y="3487"/>
                  </a:cubicBezTo>
                  <a:cubicBezTo>
                    <a:pt x="484" y="4020"/>
                    <a:pt x="99" y="4630"/>
                    <a:pt x="16" y="5294"/>
                  </a:cubicBezTo>
                  <a:cubicBezTo>
                    <a:pt x="1" y="5395"/>
                    <a:pt x="100" y="5480"/>
                    <a:pt x="192" y="5480"/>
                  </a:cubicBezTo>
                  <a:cubicBezTo>
                    <a:pt x="238" y="5480"/>
                    <a:pt x="282" y="5459"/>
                    <a:pt x="309" y="5409"/>
                  </a:cubicBezTo>
                  <a:cubicBezTo>
                    <a:pt x="626" y="4863"/>
                    <a:pt x="878" y="4290"/>
                    <a:pt x="1250" y="3772"/>
                  </a:cubicBezTo>
                  <a:cubicBezTo>
                    <a:pt x="1625" y="3244"/>
                    <a:pt x="2066" y="2767"/>
                    <a:pt x="2529" y="2314"/>
                  </a:cubicBezTo>
                  <a:cubicBezTo>
                    <a:pt x="2997" y="1851"/>
                    <a:pt x="3464" y="1373"/>
                    <a:pt x="4019" y="1015"/>
                  </a:cubicBezTo>
                  <a:cubicBezTo>
                    <a:pt x="4601" y="635"/>
                    <a:pt x="5230" y="378"/>
                    <a:pt x="5895" y="195"/>
                  </a:cubicBezTo>
                  <a:cubicBezTo>
                    <a:pt x="6008" y="164"/>
                    <a:pt x="5998" y="1"/>
                    <a:pt x="588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22"/>
            <p:cNvSpPr/>
            <p:nvPr/>
          </p:nvSpPr>
          <p:spPr>
            <a:xfrm>
              <a:off x="3151425" y="238225"/>
              <a:ext cx="190700" cy="186225"/>
            </a:xfrm>
            <a:custGeom>
              <a:avLst/>
              <a:gdLst/>
              <a:ahLst/>
              <a:cxnLst/>
              <a:rect l="l" t="t" r="r" b="b"/>
              <a:pathLst>
                <a:path w="7628" h="7449" extrusionOk="0">
                  <a:moveTo>
                    <a:pt x="2496" y="1"/>
                  </a:moveTo>
                  <a:cubicBezTo>
                    <a:pt x="2356" y="1"/>
                    <a:pt x="2213" y="39"/>
                    <a:pt x="2074" y="129"/>
                  </a:cubicBezTo>
                  <a:cubicBezTo>
                    <a:pt x="1533" y="478"/>
                    <a:pt x="1740" y="1253"/>
                    <a:pt x="1950" y="1734"/>
                  </a:cubicBezTo>
                  <a:cubicBezTo>
                    <a:pt x="2119" y="2110"/>
                    <a:pt x="2367" y="2454"/>
                    <a:pt x="2665" y="2734"/>
                  </a:cubicBezTo>
                  <a:cubicBezTo>
                    <a:pt x="2597" y="2752"/>
                    <a:pt x="2523" y="2775"/>
                    <a:pt x="2455" y="2798"/>
                  </a:cubicBezTo>
                  <a:cubicBezTo>
                    <a:pt x="2134" y="2894"/>
                    <a:pt x="1827" y="3027"/>
                    <a:pt x="1537" y="3202"/>
                  </a:cubicBezTo>
                  <a:cubicBezTo>
                    <a:pt x="942" y="3554"/>
                    <a:pt x="436" y="4045"/>
                    <a:pt x="74" y="4637"/>
                  </a:cubicBezTo>
                  <a:cubicBezTo>
                    <a:pt x="1" y="4756"/>
                    <a:pt x="11" y="4903"/>
                    <a:pt x="129" y="4999"/>
                  </a:cubicBezTo>
                  <a:cubicBezTo>
                    <a:pt x="587" y="5359"/>
                    <a:pt x="1140" y="5538"/>
                    <a:pt x="1691" y="5538"/>
                  </a:cubicBezTo>
                  <a:cubicBezTo>
                    <a:pt x="2139" y="5538"/>
                    <a:pt x="2585" y="5420"/>
                    <a:pt x="2978" y="5183"/>
                  </a:cubicBezTo>
                  <a:cubicBezTo>
                    <a:pt x="3033" y="6119"/>
                    <a:pt x="3601" y="6994"/>
                    <a:pt x="4449" y="7425"/>
                  </a:cubicBezTo>
                  <a:cubicBezTo>
                    <a:pt x="4478" y="7441"/>
                    <a:pt x="4511" y="7448"/>
                    <a:pt x="4544" y="7448"/>
                  </a:cubicBezTo>
                  <a:cubicBezTo>
                    <a:pt x="4626" y="7448"/>
                    <a:pt x="4711" y="7405"/>
                    <a:pt x="4756" y="7343"/>
                  </a:cubicBezTo>
                  <a:cubicBezTo>
                    <a:pt x="5238" y="6669"/>
                    <a:pt x="5294" y="5876"/>
                    <a:pt x="5087" y="5133"/>
                  </a:cubicBezTo>
                  <a:lnTo>
                    <a:pt x="5087" y="5133"/>
                  </a:lnTo>
                  <a:cubicBezTo>
                    <a:pt x="5358" y="5232"/>
                    <a:pt x="5645" y="5277"/>
                    <a:pt x="5936" y="5277"/>
                  </a:cubicBezTo>
                  <a:cubicBezTo>
                    <a:pt x="6448" y="5277"/>
                    <a:pt x="6974" y="5140"/>
                    <a:pt x="7453" y="4930"/>
                  </a:cubicBezTo>
                  <a:cubicBezTo>
                    <a:pt x="7586" y="4871"/>
                    <a:pt x="7628" y="4720"/>
                    <a:pt x="7582" y="4591"/>
                  </a:cubicBezTo>
                  <a:cubicBezTo>
                    <a:pt x="7298" y="3743"/>
                    <a:pt x="6610" y="3087"/>
                    <a:pt x="5779" y="2798"/>
                  </a:cubicBezTo>
                  <a:cubicBezTo>
                    <a:pt x="6280" y="2248"/>
                    <a:pt x="6513" y="1473"/>
                    <a:pt x="6380" y="726"/>
                  </a:cubicBezTo>
                  <a:cubicBezTo>
                    <a:pt x="6359" y="606"/>
                    <a:pt x="6255" y="506"/>
                    <a:pt x="6131" y="506"/>
                  </a:cubicBezTo>
                  <a:cubicBezTo>
                    <a:pt x="6117" y="506"/>
                    <a:pt x="6102" y="507"/>
                    <a:pt x="6087" y="510"/>
                  </a:cubicBezTo>
                  <a:cubicBezTo>
                    <a:pt x="5284" y="665"/>
                    <a:pt x="4578" y="1120"/>
                    <a:pt x="4100" y="1761"/>
                  </a:cubicBezTo>
                  <a:cubicBezTo>
                    <a:pt x="4009" y="1399"/>
                    <a:pt x="3858" y="1050"/>
                    <a:pt x="3628" y="739"/>
                  </a:cubicBezTo>
                  <a:cubicBezTo>
                    <a:pt x="3374" y="390"/>
                    <a:pt x="2944" y="1"/>
                    <a:pt x="249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22"/>
            <p:cNvSpPr/>
            <p:nvPr/>
          </p:nvSpPr>
          <p:spPr>
            <a:xfrm>
              <a:off x="3198100" y="273225"/>
              <a:ext cx="118000" cy="121000"/>
            </a:xfrm>
            <a:custGeom>
              <a:avLst/>
              <a:gdLst/>
              <a:ahLst/>
              <a:cxnLst/>
              <a:rect l="l" t="t" r="r" b="b"/>
              <a:pathLst>
                <a:path w="4720" h="4840" extrusionOk="0">
                  <a:moveTo>
                    <a:pt x="1399" y="609"/>
                  </a:moveTo>
                  <a:cubicBezTo>
                    <a:pt x="1716" y="944"/>
                    <a:pt x="2000" y="1339"/>
                    <a:pt x="2138" y="1769"/>
                  </a:cubicBezTo>
                  <a:cubicBezTo>
                    <a:pt x="2156" y="1836"/>
                    <a:pt x="2227" y="1873"/>
                    <a:pt x="2296" y="1873"/>
                  </a:cubicBezTo>
                  <a:cubicBezTo>
                    <a:pt x="2351" y="1873"/>
                    <a:pt x="2405" y="1851"/>
                    <a:pt x="2432" y="1802"/>
                  </a:cubicBezTo>
                  <a:cubicBezTo>
                    <a:pt x="2652" y="1417"/>
                    <a:pt x="2862" y="1064"/>
                    <a:pt x="3160" y="761"/>
                  </a:cubicBezTo>
                  <a:lnTo>
                    <a:pt x="3160" y="761"/>
                  </a:lnTo>
                  <a:cubicBezTo>
                    <a:pt x="3082" y="1155"/>
                    <a:pt x="2972" y="1531"/>
                    <a:pt x="2766" y="1889"/>
                  </a:cubicBezTo>
                  <a:cubicBezTo>
                    <a:pt x="2697" y="2012"/>
                    <a:pt x="2747" y="2137"/>
                    <a:pt x="2885" y="2169"/>
                  </a:cubicBezTo>
                  <a:cubicBezTo>
                    <a:pt x="3399" y="2297"/>
                    <a:pt x="3852" y="2490"/>
                    <a:pt x="4215" y="2852"/>
                  </a:cubicBezTo>
                  <a:cubicBezTo>
                    <a:pt x="3683" y="2852"/>
                    <a:pt x="3137" y="2622"/>
                    <a:pt x="2729" y="2306"/>
                  </a:cubicBezTo>
                  <a:cubicBezTo>
                    <a:pt x="2700" y="2283"/>
                    <a:pt x="2666" y="2273"/>
                    <a:pt x="2633" y="2273"/>
                  </a:cubicBezTo>
                  <a:cubicBezTo>
                    <a:pt x="2533" y="2273"/>
                    <a:pt x="2433" y="2363"/>
                    <a:pt x="2454" y="2476"/>
                  </a:cubicBezTo>
                  <a:cubicBezTo>
                    <a:pt x="2550" y="2985"/>
                    <a:pt x="2509" y="3513"/>
                    <a:pt x="2367" y="4008"/>
                  </a:cubicBezTo>
                  <a:lnTo>
                    <a:pt x="2326" y="3718"/>
                  </a:lnTo>
                  <a:cubicBezTo>
                    <a:pt x="2280" y="3411"/>
                    <a:pt x="2225" y="3072"/>
                    <a:pt x="2248" y="2760"/>
                  </a:cubicBezTo>
                  <a:cubicBezTo>
                    <a:pt x="2255" y="2646"/>
                    <a:pt x="2159" y="2526"/>
                    <a:pt x="2045" y="2526"/>
                  </a:cubicBezTo>
                  <a:cubicBezTo>
                    <a:pt x="2017" y="2526"/>
                    <a:pt x="1987" y="2533"/>
                    <a:pt x="1958" y="2549"/>
                  </a:cubicBezTo>
                  <a:cubicBezTo>
                    <a:pt x="1704" y="2689"/>
                    <a:pt x="1420" y="2777"/>
                    <a:pt x="1142" y="2777"/>
                  </a:cubicBezTo>
                  <a:cubicBezTo>
                    <a:pt x="946" y="2777"/>
                    <a:pt x="752" y="2733"/>
                    <a:pt x="574" y="2632"/>
                  </a:cubicBezTo>
                  <a:cubicBezTo>
                    <a:pt x="986" y="2380"/>
                    <a:pt x="1418" y="2237"/>
                    <a:pt x="1899" y="2122"/>
                  </a:cubicBezTo>
                  <a:cubicBezTo>
                    <a:pt x="2133" y="2063"/>
                    <a:pt x="2115" y="1765"/>
                    <a:pt x="1909" y="1720"/>
                  </a:cubicBezTo>
                  <a:cubicBezTo>
                    <a:pt x="1693" y="1379"/>
                    <a:pt x="1477" y="1009"/>
                    <a:pt x="1399" y="609"/>
                  </a:cubicBezTo>
                  <a:close/>
                  <a:moveTo>
                    <a:pt x="1181" y="0"/>
                  </a:moveTo>
                  <a:cubicBezTo>
                    <a:pt x="1102" y="0"/>
                    <a:pt x="1027" y="46"/>
                    <a:pt x="1018" y="146"/>
                  </a:cubicBezTo>
                  <a:cubicBezTo>
                    <a:pt x="963" y="757"/>
                    <a:pt x="1238" y="1265"/>
                    <a:pt x="1560" y="1747"/>
                  </a:cubicBezTo>
                  <a:cubicBezTo>
                    <a:pt x="1028" y="1847"/>
                    <a:pt x="505" y="2127"/>
                    <a:pt x="102" y="2471"/>
                  </a:cubicBezTo>
                  <a:cubicBezTo>
                    <a:pt x="0" y="2554"/>
                    <a:pt x="5" y="2705"/>
                    <a:pt x="106" y="2783"/>
                  </a:cubicBezTo>
                  <a:cubicBezTo>
                    <a:pt x="430" y="3039"/>
                    <a:pt x="855" y="3195"/>
                    <a:pt x="1273" y="3195"/>
                  </a:cubicBezTo>
                  <a:cubicBezTo>
                    <a:pt x="1477" y="3195"/>
                    <a:pt x="1679" y="3158"/>
                    <a:pt x="1867" y="3077"/>
                  </a:cubicBezTo>
                  <a:cubicBezTo>
                    <a:pt x="1876" y="3297"/>
                    <a:pt x="1886" y="3517"/>
                    <a:pt x="1913" y="3737"/>
                  </a:cubicBezTo>
                  <a:cubicBezTo>
                    <a:pt x="1954" y="4067"/>
                    <a:pt x="2046" y="4370"/>
                    <a:pt x="2129" y="4691"/>
                  </a:cubicBezTo>
                  <a:cubicBezTo>
                    <a:pt x="2151" y="4787"/>
                    <a:pt x="2228" y="4839"/>
                    <a:pt x="2307" y="4839"/>
                  </a:cubicBezTo>
                  <a:cubicBezTo>
                    <a:pt x="2371" y="4839"/>
                    <a:pt x="2437" y="4804"/>
                    <a:pt x="2477" y="4728"/>
                  </a:cubicBezTo>
                  <a:cubicBezTo>
                    <a:pt x="2784" y="4127"/>
                    <a:pt x="2894" y="3485"/>
                    <a:pt x="2849" y="2829"/>
                  </a:cubicBezTo>
                  <a:lnTo>
                    <a:pt x="2849" y="2829"/>
                  </a:lnTo>
                  <a:cubicBezTo>
                    <a:pt x="3041" y="2948"/>
                    <a:pt x="3252" y="3040"/>
                    <a:pt x="3477" y="3100"/>
                  </a:cubicBezTo>
                  <a:cubicBezTo>
                    <a:pt x="3679" y="3153"/>
                    <a:pt x="3873" y="3172"/>
                    <a:pt x="4069" y="3172"/>
                  </a:cubicBezTo>
                  <a:cubicBezTo>
                    <a:pt x="4229" y="3172"/>
                    <a:pt x="4390" y="3159"/>
                    <a:pt x="4559" y="3141"/>
                  </a:cubicBezTo>
                  <a:cubicBezTo>
                    <a:pt x="4682" y="3127"/>
                    <a:pt x="4720" y="2980"/>
                    <a:pt x="4655" y="2888"/>
                  </a:cubicBezTo>
                  <a:cubicBezTo>
                    <a:pt x="4320" y="2389"/>
                    <a:pt x="3770" y="1953"/>
                    <a:pt x="3165" y="1847"/>
                  </a:cubicBezTo>
                  <a:cubicBezTo>
                    <a:pt x="3367" y="1362"/>
                    <a:pt x="3545" y="852"/>
                    <a:pt x="3596" y="334"/>
                  </a:cubicBezTo>
                  <a:cubicBezTo>
                    <a:pt x="3610" y="210"/>
                    <a:pt x="3518" y="138"/>
                    <a:pt x="3417" y="138"/>
                  </a:cubicBezTo>
                  <a:cubicBezTo>
                    <a:pt x="3380" y="138"/>
                    <a:pt x="3341" y="148"/>
                    <a:pt x="3307" y="169"/>
                  </a:cubicBezTo>
                  <a:cubicBezTo>
                    <a:pt x="2881" y="444"/>
                    <a:pt x="2477" y="843"/>
                    <a:pt x="2252" y="1311"/>
                  </a:cubicBezTo>
                  <a:cubicBezTo>
                    <a:pt x="1981" y="861"/>
                    <a:pt x="1716" y="435"/>
                    <a:pt x="1325" y="59"/>
                  </a:cubicBezTo>
                  <a:cubicBezTo>
                    <a:pt x="1287" y="21"/>
                    <a:pt x="1233" y="0"/>
                    <a:pt x="118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22"/>
            <p:cNvSpPr/>
            <p:nvPr/>
          </p:nvSpPr>
          <p:spPr>
            <a:xfrm>
              <a:off x="3347950" y="319225"/>
              <a:ext cx="171075" cy="207950"/>
            </a:xfrm>
            <a:custGeom>
              <a:avLst/>
              <a:gdLst/>
              <a:ahLst/>
              <a:cxnLst/>
              <a:rect l="l" t="t" r="r" b="b"/>
              <a:pathLst>
                <a:path w="6843" h="8318" extrusionOk="0">
                  <a:moveTo>
                    <a:pt x="3842" y="1"/>
                  </a:moveTo>
                  <a:cubicBezTo>
                    <a:pt x="3788" y="1"/>
                    <a:pt x="3736" y="18"/>
                    <a:pt x="3696" y="58"/>
                  </a:cubicBezTo>
                  <a:cubicBezTo>
                    <a:pt x="3201" y="567"/>
                    <a:pt x="2821" y="1177"/>
                    <a:pt x="2623" y="1865"/>
                  </a:cubicBezTo>
                  <a:cubicBezTo>
                    <a:pt x="2536" y="2168"/>
                    <a:pt x="2440" y="2543"/>
                    <a:pt x="2449" y="2901"/>
                  </a:cubicBezTo>
                  <a:cubicBezTo>
                    <a:pt x="2142" y="2667"/>
                    <a:pt x="1803" y="2488"/>
                    <a:pt x="1436" y="2369"/>
                  </a:cubicBezTo>
                  <a:cubicBezTo>
                    <a:pt x="1232" y="2304"/>
                    <a:pt x="1006" y="2239"/>
                    <a:pt x="785" y="2239"/>
                  </a:cubicBezTo>
                  <a:cubicBezTo>
                    <a:pt x="662" y="2239"/>
                    <a:pt x="541" y="2259"/>
                    <a:pt x="427" y="2310"/>
                  </a:cubicBezTo>
                  <a:cubicBezTo>
                    <a:pt x="83" y="2461"/>
                    <a:pt x="0" y="2828"/>
                    <a:pt x="5" y="3172"/>
                  </a:cubicBezTo>
                  <a:cubicBezTo>
                    <a:pt x="9" y="3859"/>
                    <a:pt x="381" y="4530"/>
                    <a:pt x="945" y="4928"/>
                  </a:cubicBezTo>
                  <a:cubicBezTo>
                    <a:pt x="1385" y="5235"/>
                    <a:pt x="1918" y="5377"/>
                    <a:pt x="2449" y="5377"/>
                  </a:cubicBezTo>
                  <a:cubicBezTo>
                    <a:pt x="1968" y="6263"/>
                    <a:pt x="2206" y="7381"/>
                    <a:pt x="2802" y="8221"/>
                  </a:cubicBezTo>
                  <a:cubicBezTo>
                    <a:pt x="2847" y="8284"/>
                    <a:pt x="2927" y="8317"/>
                    <a:pt x="3005" y="8317"/>
                  </a:cubicBezTo>
                  <a:cubicBezTo>
                    <a:pt x="3063" y="8317"/>
                    <a:pt x="3121" y="8299"/>
                    <a:pt x="3165" y="8262"/>
                  </a:cubicBezTo>
                  <a:cubicBezTo>
                    <a:pt x="3761" y="7722"/>
                    <a:pt x="4151" y="6996"/>
                    <a:pt x="4284" y="6221"/>
                  </a:cubicBezTo>
                  <a:cubicBezTo>
                    <a:pt x="4811" y="6859"/>
                    <a:pt x="5618" y="7263"/>
                    <a:pt x="6448" y="7354"/>
                  </a:cubicBezTo>
                  <a:cubicBezTo>
                    <a:pt x="6456" y="7355"/>
                    <a:pt x="6464" y="7355"/>
                    <a:pt x="6473" y="7355"/>
                  </a:cubicBezTo>
                  <a:cubicBezTo>
                    <a:pt x="6593" y="7355"/>
                    <a:pt x="6733" y="7262"/>
                    <a:pt x="6737" y="7129"/>
                  </a:cubicBezTo>
                  <a:cubicBezTo>
                    <a:pt x="6737" y="6414"/>
                    <a:pt x="6627" y="5639"/>
                    <a:pt x="6255" y="5015"/>
                  </a:cubicBezTo>
                  <a:cubicBezTo>
                    <a:pt x="6090" y="4736"/>
                    <a:pt x="5852" y="4497"/>
                    <a:pt x="5567" y="4350"/>
                  </a:cubicBezTo>
                  <a:cubicBezTo>
                    <a:pt x="5903" y="4139"/>
                    <a:pt x="6200" y="3883"/>
                    <a:pt x="6411" y="3548"/>
                  </a:cubicBezTo>
                  <a:cubicBezTo>
                    <a:pt x="6733" y="3038"/>
                    <a:pt x="6843" y="2401"/>
                    <a:pt x="6581" y="1846"/>
                  </a:cubicBezTo>
                  <a:cubicBezTo>
                    <a:pt x="6534" y="1744"/>
                    <a:pt x="6443" y="1696"/>
                    <a:pt x="6344" y="1696"/>
                  </a:cubicBezTo>
                  <a:cubicBezTo>
                    <a:pt x="6309" y="1696"/>
                    <a:pt x="6273" y="1702"/>
                    <a:pt x="6238" y="1713"/>
                  </a:cubicBezTo>
                  <a:cubicBezTo>
                    <a:pt x="5673" y="1893"/>
                    <a:pt x="5160" y="2185"/>
                    <a:pt x="4724" y="2571"/>
                  </a:cubicBezTo>
                  <a:cubicBezTo>
                    <a:pt x="4857" y="1700"/>
                    <a:pt x="4682" y="810"/>
                    <a:pt x="4064" y="100"/>
                  </a:cubicBezTo>
                  <a:cubicBezTo>
                    <a:pt x="4011" y="41"/>
                    <a:pt x="3925" y="1"/>
                    <a:pt x="384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22"/>
            <p:cNvSpPr/>
            <p:nvPr/>
          </p:nvSpPr>
          <p:spPr>
            <a:xfrm>
              <a:off x="3382450" y="352775"/>
              <a:ext cx="113800" cy="140450"/>
            </a:xfrm>
            <a:custGeom>
              <a:avLst/>
              <a:gdLst/>
              <a:ahLst/>
              <a:cxnLst/>
              <a:rect l="l" t="t" r="r" b="b"/>
              <a:pathLst>
                <a:path w="4552" h="5618" extrusionOk="0">
                  <a:moveTo>
                    <a:pt x="2280" y="693"/>
                  </a:moveTo>
                  <a:cubicBezTo>
                    <a:pt x="2312" y="922"/>
                    <a:pt x="2354" y="1146"/>
                    <a:pt x="2386" y="1372"/>
                  </a:cubicBezTo>
                  <a:cubicBezTo>
                    <a:pt x="2441" y="1747"/>
                    <a:pt x="2523" y="2164"/>
                    <a:pt x="2454" y="2536"/>
                  </a:cubicBezTo>
                  <a:cubicBezTo>
                    <a:pt x="2424" y="2687"/>
                    <a:pt x="2555" y="2784"/>
                    <a:pt x="2686" y="2784"/>
                  </a:cubicBezTo>
                  <a:cubicBezTo>
                    <a:pt x="2734" y="2784"/>
                    <a:pt x="2782" y="2770"/>
                    <a:pt x="2821" y="2742"/>
                  </a:cubicBezTo>
                  <a:cubicBezTo>
                    <a:pt x="3124" y="2522"/>
                    <a:pt x="3431" y="2293"/>
                    <a:pt x="3757" y="2105"/>
                  </a:cubicBezTo>
                  <a:lnTo>
                    <a:pt x="3757" y="2105"/>
                  </a:lnTo>
                  <a:cubicBezTo>
                    <a:pt x="3573" y="2477"/>
                    <a:pt x="3344" y="2830"/>
                    <a:pt x="3023" y="3095"/>
                  </a:cubicBezTo>
                  <a:cubicBezTo>
                    <a:pt x="2922" y="3178"/>
                    <a:pt x="2940" y="3311"/>
                    <a:pt x="3027" y="3394"/>
                  </a:cubicBezTo>
                  <a:cubicBezTo>
                    <a:pt x="3372" y="3701"/>
                    <a:pt x="3664" y="4068"/>
                    <a:pt x="3876" y="4475"/>
                  </a:cubicBezTo>
                  <a:cubicBezTo>
                    <a:pt x="3450" y="4270"/>
                    <a:pt x="3023" y="3976"/>
                    <a:pt x="2766" y="3609"/>
                  </a:cubicBezTo>
                  <a:cubicBezTo>
                    <a:pt x="2734" y="3564"/>
                    <a:pt x="2687" y="3544"/>
                    <a:pt x="2640" y="3544"/>
                  </a:cubicBezTo>
                  <a:cubicBezTo>
                    <a:pt x="2553" y="3544"/>
                    <a:pt x="2464" y="3609"/>
                    <a:pt x="2449" y="3701"/>
                  </a:cubicBezTo>
                  <a:cubicBezTo>
                    <a:pt x="2377" y="4210"/>
                    <a:pt x="2225" y="4687"/>
                    <a:pt x="1890" y="5063"/>
                  </a:cubicBezTo>
                  <a:cubicBezTo>
                    <a:pt x="1886" y="4884"/>
                    <a:pt x="1886" y="4706"/>
                    <a:pt x="1899" y="4531"/>
                  </a:cubicBezTo>
                  <a:cubicBezTo>
                    <a:pt x="1918" y="4247"/>
                    <a:pt x="1936" y="3912"/>
                    <a:pt x="2060" y="3650"/>
                  </a:cubicBezTo>
                  <a:cubicBezTo>
                    <a:pt x="2092" y="3582"/>
                    <a:pt x="2051" y="3476"/>
                    <a:pt x="1973" y="3453"/>
                  </a:cubicBezTo>
                  <a:cubicBezTo>
                    <a:pt x="1615" y="3339"/>
                    <a:pt x="1294" y="3237"/>
                    <a:pt x="1005" y="2990"/>
                  </a:cubicBezTo>
                  <a:cubicBezTo>
                    <a:pt x="798" y="2816"/>
                    <a:pt x="625" y="2600"/>
                    <a:pt x="500" y="2367"/>
                  </a:cubicBezTo>
                  <a:lnTo>
                    <a:pt x="500" y="2367"/>
                  </a:lnTo>
                  <a:cubicBezTo>
                    <a:pt x="991" y="2403"/>
                    <a:pt x="1436" y="2582"/>
                    <a:pt x="1899" y="2775"/>
                  </a:cubicBezTo>
                  <a:cubicBezTo>
                    <a:pt x="1928" y="2787"/>
                    <a:pt x="1956" y="2792"/>
                    <a:pt x="1983" y="2792"/>
                  </a:cubicBezTo>
                  <a:cubicBezTo>
                    <a:pt x="2132" y="2792"/>
                    <a:pt x="2242" y="2630"/>
                    <a:pt x="2206" y="2494"/>
                  </a:cubicBezTo>
                  <a:cubicBezTo>
                    <a:pt x="2229" y="2462"/>
                    <a:pt x="2239" y="2417"/>
                    <a:pt x="2225" y="2362"/>
                  </a:cubicBezTo>
                  <a:cubicBezTo>
                    <a:pt x="2134" y="2022"/>
                    <a:pt x="2096" y="1674"/>
                    <a:pt x="2138" y="1321"/>
                  </a:cubicBezTo>
                  <a:cubicBezTo>
                    <a:pt x="2161" y="1156"/>
                    <a:pt x="2193" y="898"/>
                    <a:pt x="2280" y="693"/>
                  </a:cubicBezTo>
                  <a:close/>
                  <a:moveTo>
                    <a:pt x="2432" y="0"/>
                  </a:moveTo>
                  <a:cubicBezTo>
                    <a:pt x="2383" y="0"/>
                    <a:pt x="2335" y="15"/>
                    <a:pt x="2299" y="45"/>
                  </a:cubicBezTo>
                  <a:cubicBezTo>
                    <a:pt x="1725" y="519"/>
                    <a:pt x="1675" y="1463"/>
                    <a:pt x="1793" y="2183"/>
                  </a:cubicBezTo>
                  <a:cubicBezTo>
                    <a:pt x="1443" y="2024"/>
                    <a:pt x="1049" y="1959"/>
                    <a:pt x="658" y="1959"/>
                  </a:cubicBezTo>
                  <a:cubicBezTo>
                    <a:pt x="497" y="1959"/>
                    <a:pt x="336" y="1970"/>
                    <a:pt x="180" y="1990"/>
                  </a:cubicBezTo>
                  <a:cubicBezTo>
                    <a:pt x="51" y="2009"/>
                    <a:pt x="0" y="2142"/>
                    <a:pt x="38" y="2252"/>
                  </a:cubicBezTo>
                  <a:cubicBezTo>
                    <a:pt x="276" y="2953"/>
                    <a:pt x="964" y="3646"/>
                    <a:pt x="1734" y="3738"/>
                  </a:cubicBezTo>
                  <a:cubicBezTo>
                    <a:pt x="1683" y="4003"/>
                    <a:pt x="1601" y="4261"/>
                    <a:pt x="1569" y="4536"/>
                  </a:cubicBezTo>
                  <a:cubicBezTo>
                    <a:pt x="1533" y="4847"/>
                    <a:pt x="1537" y="5159"/>
                    <a:pt x="1564" y="5472"/>
                  </a:cubicBezTo>
                  <a:cubicBezTo>
                    <a:pt x="1574" y="5565"/>
                    <a:pt x="1656" y="5618"/>
                    <a:pt x="1738" y="5618"/>
                  </a:cubicBezTo>
                  <a:cubicBezTo>
                    <a:pt x="1777" y="5618"/>
                    <a:pt x="1816" y="5606"/>
                    <a:pt x="1848" y="5582"/>
                  </a:cubicBezTo>
                  <a:cubicBezTo>
                    <a:pt x="2307" y="5228"/>
                    <a:pt x="2674" y="4710"/>
                    <a:pt x="2780" y="4136"/>
                  </a:cubicBezTo>
                  <a:cubicBezTo>
                    <a:pt x="2913" y="4278"/>
                    <a:pt x="3055" y="4412"/>
                    <a:pt x="3224" y="4531"/>
                  </a:cubicBezTo>
                  <a:cubicBezTo>
                    <a:pt x="3499" y="4729"/>
                    <a:pt x="3816" y="4866"/>
                    <a:pt x="4138" y="4966"/>
                  </a:cubicBezTo>
                  <a:cubicBezTo>
                    <a:pt x="4157" y="4972"/>
                    <a:pt x="4177" y="4975"/>
                    <a:pt x="4196" y="4975"/>
                  </a:cubicBezTo>
                  <a:cubicBezTo>
                    <a:pt x="4299" y="4975"/>
                    <a:pt x="4391" y="4894"/>
                    <a:pt x="4371" y="4778"/>
                  </a:cubicBezTo>
                  <a:cubicBezTo>
                    <a:pt x="4275" y="4132"/>
                    <a:pt x="3945" y="3563"/>
                    <a:pt x="3412" y="3197"/>
                  </a:cubicBezTo>
                  <a:cubicBezTo>
                    <a:pt x="3789" y="2710"/>
                    <a:pt x="4187" y="2252"/>
                    <a:pt x="4468" y="1696"/>
                  </a:cubicBezTo>
                  <a:cubicBezTo>
                    <a:pt x="4552" y="1535"/>
                    <a:pt x="4395" y="1359"/>
                    <a:pt x="4232" y="1359"/>
                  </a:cubicBezTo>
                  <a:cubicBezTo>
                    <a:pt x="4200" y="1359"/>
                    <a:pt x="4168" y="1366"/>
                    <a:pt x="4138" y="1381"/>
                  </a:cubicBezTo>
                  <a:cubicBezTo>
                    <a:pt x="3697" y="1601"/>
                    <a:pt x="3257" y="1802"/>
                    <a:pt x="2867" y="2100"/>
                  </a:cubicBezTo>
                  <a:cubicBezTo>
                    <a:pt x="2862" y="1834"/>
                    <a:pt x="2872" y="1564"/>
                    <a:pt x="2853" y="1302"/>
                  </a:cubicBezTo>
                  <a:cubicBezTo>
                    <a:pt x="2826" y="908"/>
                    <a:pt x="2762" y="500"/>
                    <a:pt x="2629" y="128"/>
                  </a:cubicBezTo>
                  <a:cubicBezTo>
                    <a:pt x="2600" y="44"/>
                    <a:pt x="2515" y="0"/>
                    <a:pt x="2432"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22"/>
            <p:cNvSpPr/>
            <p:nvPr/>
          </p:nvSpPr>
          <p:spPr>
            <a:xfrm>
              <a:off x="3219875" y="717175"/>
              <a:ext cx="155500" cy="134500"/>
            </a:xfrm>
            <a:custGeom>
              <a:avLst/>
              <a:gdLst/>
              <a:ahLst/>
              <a:cxnLst/>
              <a:rect l="l" t="t" r="r" b="b"/>
              <a:pathLst>
                <a:path w="6220" h="5380" extrusionOk="0">
                  <a:moveTo>
                    <a:pt x="2457" y="0"/>
                  </a:moveTo>
                  <a:cubicBezTo>
                    <a:pt x="1961" y="0"/>
                    <a:pt x="1467" y="105"/>
                    <a:pt x="1074" y="374"/>
                  </a:cubicBezTo>
                  <a:cubicBezTo>
                    <a:pt x="932" y="471"/>
                    <a:pt x="955" y="691"/>
                    <a:pt x="1083" y="787"/>
                  </a:cubicBezTo>
                  <a:cubicBezTo>
                    <a:pt x="1427" y="1039"/>
                    <a:pt x="1789" y="1263"/>
                    <a:pt x="2166" y="1470"/>
                  </a:cubicBezTo>
                  <a:cubicBezTo>
                    <a:pt x="1335" y="1709"/>
                    <a:pt x="592" y="2227"/>
                    <a:pt x="79" y="2933"/>
                  </a:cubicBezTo>
                  <a:cubicBezTo>
                    <a:pt x="1" y="3043"/>
                    <a:pt x="14" y="3217"/>
                    <a:pt x="130" y="3295"/>
                  </a:cubicBezTo>
                  <a:cubicBezTo>
                    <a:pt x="544" y="3560"/>
                    <a:pt x="1021" y="3692"/>
                    <a:pt x="1499" y="3692"/>
                  </a:cubicBezTo>
                  <a:cubicBezTo>
                    <a:pt x="1707" y="3692"/>
                    <a:pt x="1916" y="3667"/>
                    <a:pt x="2120" y="3617"/>
                  </a:cubicBezTo>
                  <a:lnTo>
                    <a:pt x="2120" y="3617"/>
                  </a:lnTo>
                  <a:cubicBezTo>
                    <a:pt x="1863" y="4011"/>
                    <a:pt x="1629" y="4423"/>
                    <a:pt x="1423" y="4846"/>
                  </a:cubicBezTo>
                  <a:cubicBezTo>
                    <a:pt x="1340" y="5011"/>
                    <a:pt x="1482" y="5166"/>
                    <a:pt x="1629" y="5198"/>
                  </a:cubicBezTo>
                  <a:cubicBezTo>
                    <a:pt x="1816" y="5243"/>
                    <a:pt x="2008" y="5266"/>
                    <a:pt x="2200" y="5266"/>
                  </a:cubicBezTo>
                  <a:cubicBezTo>
                    <a:pt x="2791" y="5266"/>
                    <a:pt x="3384" y="5056"/>
                    <a:pt x="3830" y="4658"/>
                  </a:cubicBezTo>
                  <a:cubicBezTo>
                    <a:pt x="4055" y="4455"/>
                    <a:pt x="4234" y="4222"/>
                    <a:pt x="4367" y="3960"/>
                  </a:cubicBezTo>
                  <a:cubicBezTo>
                    <a:pt x="4522" y="4400"/>
                    <a:pt x="4742" y="4819"/>
                    <a:pt x="4973" y="5231"/>
                  </a:cubicBezTo>
                  <a:cubicBezTo>
                    <a:pt x="5028" y="5331"/>
                    <a:pt x="5117" y="5380"/>
                    <a:pt x="5206" y="5380"/>
                  </a:cubicBezTo>
                  <a:cubicBezTo>
                    <a:pt x="5301" y="5380"/>
                    <a:pt x="5395" y="5325"/>
                    <a:pt x="5449" y="5221"/>
                  </a:cubicBezTo>
                  <a:cubicBezTo>
                    <a:pt x="6169" y="3883"/>
                    <a:pt x="6220" y="2163"/>
                    <a:pt x="5045" y="1058"/>
                  </a:cubicBezTo>
                  <a:cubicBezTo>
                    <a:pt x="4999" y="1013"/>
                    <a:pt x="4946" y="994"/>
                    <a:pt x="4896" y="994"/>
                  </a:cubicBezTo>
                  <a:cubicBezTo>
                    <a:pt x="4868" y="994"/>
                    <a:pt x="4841" y="1000"/>
                    <a:pt x="4816" y="1011"/>
                  </a:cubicBezTo>
                  <a:cubicBezTo>
                    <a:pt x="4505" y="594"/>
                    <a:pt x="4041" y="296"/>
                    <a:pt x="3523" y="150"/>
                  </a:cubicBezTo>
                  <a:cubicBezTo>
                    <a:pt x="3193" y="58"/>
                    <a:pt x="2825" y="0"/>
                    <a:pt x="2457"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22"/>
            <p:cNvSpPr/>
            <p:nvPr/>
          </p:nvSpPr>
          <p:spPr>
            <a:xfrm>
              <a:off x="3242700" y="718025"/>
              <a:ext cx="110800" cy="135000"/>
            </a:xfrm>
            <a:custGeom>
              <a:avLst/>
              <a:gdLst/>
              <a:ahLst/>
              <a:cxnLst/>
              <a:rect l="l" t="t" r="r" b="b"/>
              <a:pathLst>
                <a:path w="4432" h="5400" extrusionOk="0">
                  <a:moveTo>
                    <a:pt x="1620" y="1"/>
                  </a:moveTo>
                  <a:cubicBezTo>
                    <a:pt x="1432" y="1"/>
                    <a:pt x="1243" y="15"/>
                    <a:pt x="1055" y="33"/>
                  </a:cubicBezTo>
                  <a:cubicBezTo>
                    <a:pt x="730" y="69"/>
                    <a:pt x="409" y="74"/>
                    <a:pt x="134" y="272"/>
                  </a:cubicBezTo>
                  <a:cubicBezTo>
                    <a:pt x="28" y="345"/>
                    <a:pt x="0" y="537"/>
                    <a:pt x="92" y="634"/>
                  </a:cubicBezTo>
                  <a:cubicBezTo>
                    <a:pt x="464" y="1015"/>
                    <a:pt x="885" y="1331"/>
                    <a:pt x="1340" y="1610"/>
                  </a:cubicBezTo>
                  <a:cubicBezTo>
                    <a:pt x="1560" y="1748"/>
                    <a:pt x="1785" y="1872"/>
                    <a:pt x="2009" y="2000"/>
                  </a:cubicBezTo>
                  <a:cubicBezTo>
                    <a:pt x="2083" y="2042"/>
                    <a:pt x="2155" y="2078"/>
                    <a:pt x="2234" y="2115"/>
                  </a:cubicBezTo>
                  <a:cubicBezTo>
                    <a:pt x="1844" y="2715"/>
                    <a:pt x="1523" y="3367"/>
                    <a:pt x="1660" y="4114"/>
                  </a:cubicBezTo>
                  <a:cubicBezTo>
                    <a:pt x="1683" y="4230"/>
                    <a:pt x="1775" y="4297"/>
                    <a:pt x="1877" y="4297"/>
                  </a:cubicBezTo>
                  <a:cubicBezTo>
                    <a:pt x="1924" y="4297"/>
                    <a:pt x="1973" y="4283"/>
                    <a:pt x="2018" y="4252"/>
                  </a:cubicBezTo>
                  <a:cubicBezTo>
                    <a:pt x="2312" y="4046"/>
                    <a:pt x="2637" y="3890"/>
                    <a:pt x="2926" y="3678"/>
                  </a:cubicBezTo>
                  <a:cubicBezTo>
                    <a:pt x="3059" y="3583"/>
                    <a:pt x="3183" y="3477"/>
                    <a:pt x="3302" y="3371"/>
                  </a:cubicBezTo>
                  <a:cubicBezTo>
                    <a:pt x="3344" y="4074"/>
                    <a:pt x="3601" y="4715"/>
                    <a:pt x="4013" y="5316"/>
                  </a:cubicBezTo>
                  <a:cubicBezTo>
                    <a:pt x="4054" y="5375"/>
                    <a:pt x="4105" y="5399"/>
                    <a:pt x="4155" y="5399"/>
                  </a:cubicBezTo>
                  <a:cubicBezTo>
                    <a:pt x="4295" y="5399"/>
                    <a:pt x="4431" y="5216"/>
                    <a:pt x="4335" y="5054"/>
                  </a:cubicBezTo>
                  <a:cubicBezTo>
                    <a:pt x="3926" y="4394"/>
                    <a:pt x="3743" y="3574"/>
                    <a:pt x="3715" y="2808"/>
                  </a:cubicBezTo>
                  <a:cubicBezTo>
                    <a:pt x="3710" y="2695"/>
                    <a:pt x="3615" y="2639"/>
                    <a:pt x="3519" y="2639"/>
                  </a:cubicBezTo>
                  <a:cubicBezTo>
                    <a:pt x="3454" y="2639"/>
                    <a:pt x="3389" y="2664"/>
                    <a:pt x="3348" y="2715"/>
                  </a:cubicBezTo>
                  <a:cubicBezTo>
                    <a:pt x="3023" y="3124"/>
                    <a:pt x="2574" y="3477"/>
                    <a:pt x="2096" y="3729"/>
                  </a:cubicBezTo>
                  <a:cubicBezTo>
                    <a:pt x="2151" y="3119"/>
                    <a:pt x="2509" y="2565"/>
                    <a:pt x="2849" y="2069"/>
                  </a:cubicBezTo>
                  <a:cubicBezTo>
                    <a:pt x="2955" y="1912"/>
                    <a:pt x="2852" y="1675"/>
                    <a:pt x="2661" y="1675"/>
                  </a:cubicBezTo>
                  <a:cubicBezTo>
                    <a:pt x="2646" y="1675"/>
                    <a:pt x="2630" y="1677"/>
                    <a:pt x="2614" y="1680"/>
                  </a:cubicBezTo>
                  <a:cubicBezTo>
                    <a:pt x="2600" y="1682"/>
                    <a:pt x="2585" y="1684"/>
                    <a:pt x="2571" y="1684"/>
                  </a:cubicBezTo>
                  <a:cubicBezTo>
                    <a:pt x="2407" y="1684"/>
                    <a:pt x="2221" y="1531"/>
                    <a:pt x="2087" y="1455"/>
                  </a:cubicBezTo>
                  <a:cubicBezTo>
                    <a:pt x="1895" y="1345"/>
                    <a:pt x="1702" y="1229"/>
                    <a:pt x="1514" y="1111"/>
                  </a:cubicBezTo>
                  <a:cubicBezTo>
                    <a:pt x="1247" y="941"/>
                    <a:pt x="987" y="757"/>
                    <a:pt x="748" y="547"/>
                  </a:cubicBezTo>
                  <a:cubicBezTo>
                    <a:pt x="900" y="510"/>
                    <a:pt x="1069" y="496"/>
                    <a:pt x="1207" y="478"/>
                  </a:cubicBezTo>
                  <a:cubicBezTo>
                    <a:pt x="1355" y="461"/>
                    <a:pt x="1505" y="453"/>
                    <a:pt x="1655" y="453"/>
                  </a:cubicBezTo>
                  <a:cubicBezTo>
                    <a:pt x="1783" y="453"/>
                    <a:pt x="1910" y="458"/>
                    <a:pt x="2037" y="469"/>
                  </a:cubicBezTo>
                  <a:cubicBezTo>
                    <a:pt x="2546" y="514"/>
                    <a:pt x="2959" y="657"/>
                    <a:pt x="3339" y="1001"/>
                  </a:cubicBezTo>
                  <a:cubicBezTo>
                    <a:pt x="3363" y="1022"/>
                    <a:pt x="3389" y="1031"/>
                    <a:pt x="3415" y="1031"/>
                  </a:cubicBezTo>
                  <a:cubicBezTo>
                    <a:pt x="3510" y="1031"/>
                    <a:pt x="3594" y="903"/>
                    <a:pt x="3518" y="812"/>
                  </a:cubicBezTo>
                  <a:cubicBezTo>
                    <a:pt x="3169" y="391"/>
                    <a:pt x="2591" y="107"/>
                    <a:pt x="2045" y="29"/>
                  </a:cubicBezTo>
                  <a:cubicBezTo>
                    <a:pt x="1904" y="9"/>
                    <a:pt x="1762" y="1"/>
                    <a:pt x="162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22"/>
            <p:cNvSpPr/>
            <p:nvPr/>
          </p:nvSpPr>
          <p:spPr>
            <a:xfrm>
              <a:off x="3582525" y="438500"/>
              <a:ext cx="167400" cy="214225"/>
            </a:xfrm>
            <a:custGeom>
              <a:avLst/>
              <a:gdLst/>
              <a:ahLst/>
              <a:cxnLst/>
              <a:rect l="l" t="t" r="r" b="b"/>
              <a:pathLst>
                <a:path w="6696" h="8569" extrusionOk="0">
                  <a:moveTo>
                    <a:pt x="3371" y="0"/>
                  </a:moveTo>
                  <a:cubicBezTo>
                    <a:pt x="3230" y="0"/>
                    <a:pt x="3082" y="40"/>
                    <a:pt x="2953" y="93"/>
                  </a:cubicBezTo>
                  <a:cubicBezTo>
                    <a:pt x="2495" y="282"/>
                    <a:pt x="2110" y="602"/>
                    <a:pt x="1757" y="946"/>
                  </a:cubicBezTo>
                  <a:cubicBezTo>
                    <a:pt x="1247" y="1442"/>
                    <a:pt x="798" y="2001"/>
                    <a:pt x="482" y="2638"/>
                  </a:cubicBezTo>
                  <a:cubicBezTo>
                    <a:pt x="170" y="3271"/>
                    <a:pt x="0" y="3986"/>
                    <a:pt x="64" y="4693"/>
                  </a:cubicBezTo>
                  <a:cubicBezTo>
                    <a:pt x="152" y="5692"/>
                    <a:pt x="692" y="6591"/>
                    <a:pt x="1280" y="7403"/>
                  </a:cubicBezTo>
                  <a:cubicBezTo>
                    <a:pt x="1555" y="7783"/>
                    <a:pt x="1848" y="8164"/>
                    <a:pt x="2238" y="8435"/>
                  </a:cubicBezTo>
                  <a:lnTo>
                    <a:pt x="2184" y="8356"/>
                  </a:lnTo>
                  <a:lnTo>
                    <a:pt x="2184" y="8356"/>
                  </a:lnTo>
                  <a:cubicBezTo>
                    <a:pt x="2245" y="8418"/>
                    <a:pt x="2312" y="8474"/>
                    <a:pt x="2385" y="8522"/>
                  </a:cubicBezTo>
                  <a:cubicBezTo>
                    <a:pt x="2419" y="8547"/>
                    <a:pt x="2456" y="8569"/>
                    <a:pt x="2497" y="8569"/>
                  </a:cubicBezTo>
                  <a:cubicBezTo>
                    <a:pt x="2501" y="8569"/>
                    <a:pt x="2505" y="8569"/>
                    <a:pt x="2508" y="8568"/>
                  </a:cubicBezTo>
                  <a:cubicBezTo>
                    <a:pt x="2587" y="8558"/>
                    <a:pt x="2628" y="8467"/>
                    <a:pt x="2646" y="8389"/>
                  </a:cubicBezTo>
                  <a:cubicBezTo>
                    <a:pt x="2743" y="7986"/>
                    <a:pt x="2697" y="7546"/>
                    <a:pt x="2513" y="7169"/>
                  </a:cubicBezTo>
                  <a:lnTo>
                    <a:pt x="2513" y="7169"/>
                  </a:lnTo>
                  <a:cubicBezTo>
                    <a:pt x="3050" y="7559"/>
                    <a:pt x="3660" y="7848"/>
                    <a:pt x="4316" y="7953"/>
                  </a:cubicBezTo>
                  <a:cubicBezTo>
                    <a:pt x="4479" y="7978"/>
                    <a:pt x="4644" y="7991"/>
                    <a:pt x="4810" y="7991"/>
                  </a:cubicBezTo>
                  <a:cubicBezTo>
                    <a:pt x="5306" y="7991"/>
                    <a:pt x="5802" y="7874"/>
                    <a:pt x="6228" y="7623"/>
                  </a:cubicBezTo>
                  <a:cubicBezTo>
                    <a:pt x="6265" y="7605"/>
                    <a:pt x="6306" y="7578"/>
                    <a:pt x="6320" y="7540"/>
                  </a:cubicBezTo>
                  <a:cubicBezTo>
                    <a:pt x="6343" y="7491"/>
                    <a:pt x="6324" y="7436"/>
                    <a:pt x="6306" y="7389"/>
                  </a:cubicBezTo>
                  <a:cubicBezTo>
                    <a:pt x="5985" y="6560"/>
                    <a:pt x="5503" y="5720"/>
                    <a:pt x="4701" y="5349"/>
                  </a:cubicBezTo>
                  <a:cubicBezTo>
                    <a:pt x="5215" y="5289"/>
                    <a:pt x="5715" y="5101"/>
                    <a:pt x="6136" y="4799"/>
                  </a:cubicBezTo>
                  <a:cubicBezTo>
                    <a:pt x="6164" y="4780"/>
                    <a:pt x="6196" y="4752"/>
                    <a:pt x="6200" y="4716"/>
                  </a:cubicBezTo>
                  <a:cubicBezTo>
                    <a:pt x="6206" y="4688"/>
                    <a:pt x="6187" y="4661"/>
                    <a:pt x="6168" y="4638"/>
                  </a:cubicBezTo>
                  <a:cubicBezTo>
                    <a:pt x="5861" y="4189"/>
                    <a:pt x="5380" y="3859"/>
                    <a:pt x="4852" y="3734"/>
                  </a:cubicBezTo>
                  <a:cubicBezTo>
                    <a:pt x="5526" y="3152"/>
                    <a:pt x="6214" y="2538"/>
                    <a:pt x="6563" y="1721"/>
                  </a:cubicBezTo>
                  <a:cubicBezTo>
                    <a:pt x="6655" y="1505"/>
                    <a:pt x="6695" y="1212"/>
                    <a:pt x="6498" y="1093"/>
                  </a:cubicBezTo>
                  <a:cubicBezTo>
                    <a:pt x="6416" y="1042"/>
                    <a:pt x="6316" y="1042"/>
                    <a:pt x="6219" y="1042"/>
                  </a:cubicBezTo>
                  <a:cubicBezTo>
                    <a:pt x="5224" y="1074"/>
                    <a:pt x="4246" y="1487"/>
                    <a:pt x="3527" y="2180"/>
                  </a:cubicBezTo>
                  <a:cubicBezTo>
                    <a:pt x="3757" y="1734"/>
                    <a:pt x="3889" y="1245"/>
                    <a:pt x="3907" y="749"/>
                  </a:cubicBezTo>
                  <a:cubicBezTo>
                    <a:pt x="3912" y="519"/>
                    <a:pt x="3884" y="263"/>
                    <a:pt x="3710" y="111"/>
                  </a:cubicBezTo>
                  <a:cubicBezTo>
                    <a:pt x="3616" y="31"/>
                    <a:pt x="3496" y="0"/>
                    <a:pt x="33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22"/>
            <p:cNvSpPr/>
            <p:nvPr/>
          </p:nvSpPr>
          <p:spPr>
            <a:xfrm>
              <a:off x="3584000" y="427550"/>
              <a:ext cx="111725" cy="231550"/>
            </a:xfrm>
            <a:custGeom>
              <a:avLst/>
              <a:gdLst/>
              <a:ahLst/>
              <a:cxnLst/>
              <a:rect l="l" t="t" r="r" b="b"/>
              <a:pathLst>
                <a:path w="4469" h="9262" extrusionOk="0">
                  <a:moveTo>
                    <a:pt x="2982" y="692"/>
                  </a:moveTo>
                  <a:lnTo>
                    <a:pt x="2982" y="692"/>
                  </a:lnTo>
                  <a:cubicBezTo>
                    <a:pt x="2913" y="1554"/>
                    <a:pt x="2674" y="2384"/>
                    <a:pt x="2257" y="3145"/>
                  </a:cubicBezTo>
                  <a:cubicBezTo>
                    <a:pt x="2179" y="3287"/>
                    <a:pt x="2316" y="3480"/>
                    <a:pt x="2464" y="3493"/>
                  </a:cubicBezTo>
                  <a:cubicBezTo>
                    <a:pt x="2780" y="3521"/>
                    <a:pt x="2995" y="3746"/>
                    <a:pt x="3184" y="3984"/>
                  </a:cubicBezTo>
                  <a:cubicBezTo>
                    <a:pt x="3404" y="4269"/>
                    <a:pt x="3596" y="4585"/>
                    <a:pt x="3766" y="4906"/>
                  </a:cubicBezTo>
                  <a:cubicBezTo>
                    <a:pt x="3766" y="4906"/>
                    <a:pt x="3766" y="4911"/>
                    <a:pt x="3770" y="4915"/>
                  </a:cubicBezTo>
                  <a:cubicBezTo>
                    <a:pt x="3730" y="4929"/>
                    <a:pt x="3692" y="4947"/>
                    <a:pt x="3679" y="4951"/>
                  </a:cubicBezTo>
                  <a:cubicBezTo>
                    <a:pt x="3486" y="5021"/>
                    <a:pt x="3298" y="5067"/>
                    <a:pt x="3097" y="5099"/>
                  </a:cubicBezTo>
                  <a:cubicBezTo>
                    <a:pt x="2937" y="5121"/>
                    <a:pt x="2778" y="5132"/>
                    <a:pt x="2619" y="5132"/>
                  </a:cubicBezTo>
                  <a:cubicBezTo>
                    <a:pt x="2413" y="5132"/>
                    <a:pt x="2207" y="5114"/>
                    <a:pt x="2000" y="5080"/>
                  </a:cubicBezTo>
                  <a:cubicBezTo>
                    <a:pt x="1987" y="5078"/>
                    <a:pt x="1973" y="5077"/>
                    <a:pt x="1960" y="5077"/>
                  </a:cubicBezTo>
                  <a:cubicBezTo>
                    <a:pt x="1731" y="5077"/>
                    <a:pt x="1630" y="5400"/>
                    <a:pt x="1817" y="5539"/>
                  </a:cubicBezTo>
                  <a:cubicBezTo>
                    <a:pt x="2794" y="6259"/>
                    <a:pt x="3129" y="7510"/>
                    <a:pt x="2707" y="8611"/>
                  </a:cubicBezTo>
                  <a:cubicBezTo>
                    <a:pt x="2587" y="8511"/>
                    <a:pt x="2468" y="8401"/>
                    <a:pt x="2358" y="8286"/>
                  </a:cubicBezTo>
                  <a:cubicBezTo>
                    <a:pt x="2311" y="8234"/>
                    <a:pt x="2258" y="8212"/>
                    <a:pt x="2208" y="8212"/>
                  </a:cubicBezTo>
                  <a:cubicBezTo>
                    <a:pt x="2184" y="8212"/>
                    <a:pt x="2160" y="8217"/>
                    <a:pt x="2138" y="8226"/>
                  </a:cubicBezTo>
                  <a:cubicBezTo>
                    <a:pt x="1721" y="7726"/>
                    <a:pt x="1395" y="7116"/>
                    <a:pt x="1116" y="6553"/>
                  </a:cubicBezTo>
                  <a:cubicBezTo>
                    <a:pt x="919" y="6149"/>
                    <a:pt x="720" y="5732"/>
                    <a:pt x="620" y="5296"/>
                  </a:cubicBezTo>
                  <a:cubicBezTo>
                    <a:pt x="519" y="4865"/>
                    <a:pt x="538" y="4424"/>
                    <a:pt x="620" y="3994"/>
                  </a:cubicBezTo>
                  <a:cubicBezTo>
                    <a:pt x="771" y="3228"/>
                    <a:pt x="1143" y="2494"/>
                    <a:pt x="1624" y="1884"/>
                  </a:cubicBezTo>
                  <a:cubicBezTo>
                    <a:pt x="1858" y="1586"/>
                    <a:pt x="2096" y="1292"/>
                    <a:pt x="2404" y="1067"/>
                  </a:cubicBezTo>
                  <a:cubicBezTo>
                    <a:pt x="2587" y="934"/>
                    <a:pt x="2784" y="806"/>
                    <a:pt x="2982" y="692"/>
                  </a:cubicBezTo>
                  <a:close/>
                  <a:moveTo>
                    <a:pt x="3265" y="1"/>
                  </a:moveTo>
                  <a:cubicBezTo>
                    <a:pt x="3231" y="1"/>
                    <a:pt x="3194" y="9"/>
                    <a:pt x="3156" y="26"/>
                  </a:cubicBezTo>
                  <a:cubicBezTo>
                    <a:pt x="1982" y="576"/>
                    <a:pt x="1019" y="1590"/>
                    <a:pt x="483" y="2769"/>
                  </a:cubicBezTo>
                  <a:cubicBezTo>
                    <a:pt x="184" y="3434"/>
                    <a:pt x="1" y="4163"/>
                    <a:pt x="42" y="4892"/>
                  </a:cubicBezTo>
                  <a:cubicBezTo>
                    <a:pt x="83" y="5645"/>
                    <a:pt x="445" y="6373"/>
                    <a:pt x="794" y="7034"/>
                  </a:cubicBezTo>
                  <a:cubicBezTo>
                    <a:pt x="982" y="7396"/>
                    <a:pt x="1207" y="7740"/>
                    <a:pt x="1463" y="8056"/>
                  </a:cubicBezTo>
                  <a:cubicBezTo>
                    <a:pt x="1702" y="8355"/>
                    <a:pt x="1977" y="8593"/>
                    <a:pt x="2261" y="8831"/>
                  </a:cubicBezTo>
                  <a:cubicBezTo>
                    <a:pt x="2381" y="8974"/>
                    <a:pt x="2509" y="9098"/>
                    <a:pt x="2656" y="9212"/>
                  </a:cubicBezTo>
                  <a:cubicBezTo>
                    <a:pt x="2702" y="9246"/>
                    <a:pt x="2751" y="9261"/>
                    <a:pt x="2798" y="9261"/>
                  </a:cubicBezTo>
                  <a:cubicBezTo>
                    <a:pt x="2898" y="9261"/>
                    <a:pt x="2993" y="9195"/>
                    <a:pt x="3046" y="9102"/>
                  </a:cubicBezTo>
                  <a:cubicBezTo>
                    <a:pt x="3656" y="7961"/>
                    <a:pt x="3468" y="6585"/>
                    <a:pt x="2665" y="5635"/>
                  </a:cubicBezTo>
                  <a:cubicBezTo>
                    <a:pt x="2917" y="5626"/>
                    <a:pt x="3169" y="5599"/>
                    <a:pt x="3417" y="5544"/>
                  </a:cubicBezTo>
                  <a:cubicBezTo>
                    <a:pt x="3747" y="5470"/>
                    <a:pt x="4468" y="5364"/>
                    <a:pt x="4303" y="4879"/>
                  </a:cubicBezTo>
                  <a:cubicBezTo>
                    <a:pt x="4155" y="4439"/>
                    <a:pt x="3848" y="3994"/>
                    <a:pt x="3560" y="3636"/>
                  </a:cubicBezTo>
                  <a:cubicBezTo>
                    <a:pt x="3372" y="3397"/>
                    <a:pt x="3142" y="3182"/>
                    <a:pt x="2867" y="3067"/>
                  </a:cubicBezTo>
                  <a:cubicBezTo>
                    <a:pt x="3285" y="2200"/>
                    <a:pt x="3514" y="1256"/>
                    <a:pt x="3518" y="293"/>
                  </a:cubicBezTo>
                  <a:cubicBezTo>
                    <a:pt x="3518" y="140"/>
                    <a:pt x="3410" y="1"/>
                    <a:pt x="32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22"/>
            <p:cNvSpPr/>
            <p:nvPr/>
          </p:nvSpPr>
          <p:spPr>
            <a:xfrm>
              <a:off x="3585950" y="441275"/>
              <a:ext cx="93125" cy="206675"/>
            </a:xfrm>
            <a:custGeom>
              <a:avLst/>
              <a:gdLst/>
              <a:ahLst/>
              <a:cxnLst/>
              <a:rect l="l" t="t" r="r" b="b"/>
              <a:pathLst>
                <a:path w="3725" h="8267" extrusionOk="0">
                  <a:moveTo>
                    <a:pt x="2904" y="0"/>
                  </a:moveTo>
                  <a:cubicBezTo>
                    <a:pt x="2878" y="0"/>
                    <a:pt x="2852" y="5"/>
                    <a:pt x="2826" y="14"/>
                  </a:cubicBezTo>
                  <a:cubicBezTo>
                    <a:pt x="2060" y="275"/>
                    <a:pt x="1501" y="927"/>
                    <a:pt x="1055" y="1583"/>
                  </a:cubicBezTo>
                  <a:cubicBezTo>
                    <a:pt x="620" y="2224"/>
                    <a:pt x="253" y="2982"/>
                    <a:pt x="134" y="3756"/>
                  </a:cubicBezTo>
                  <a:cubicBezTo>
                    <a:pt x="1" y="4623"/>
                    <a:pt x="409" y="5503"/>
                    <a:pt x="822" y="6242"/>
                  </a:cubicBezTo>
                  <a:cubicBezTo>
                    <a:pt x="1243" y="6994"/>
                    <a:pt x="1771" y="7627"/>
                    <a:pt x="2395" y="8214"/>
                  </a:cubicBezTo>
                  <a:cubicBezTo>
                    <a:pt x="2433" y="8251"/>
                    <a:pt x="2477" y="8267"/>
                    <a:pt x="2521" y="8267"/>
                  </a:cubicBezTo>
                  <a:cubicBezTo>
                    <a:pt x="2634" y="8267"/>
                    <a:pt x="2747" y="8163"/>
                    <a:pt x="2767" y="8053"/>
                  </a:cubicBezTo>
                  <a:cubicBezTo>
                    <a:pt x="2816" y="8021"/>
                    <a:pt x="2858" y="7975"/>
                    <a:pt x="2871" y="7902"/>
                  </a:cubicBezTo>
                  <a:cubicBezTo>
                    <a:pt x="3023" y="7132"/>
                    <a:pt x="2894" y="6379"/>
                    <a:pt x="2578" y="5668"/>
                  </a:cubicBezTo>
                  <a:cubicBezTo>
                    <a:pt x="2418" y="5316"/>
                    <a:pt x="2174" y="5003"/>
                    <a:pt x="1895" y="4724"/>
                  </a:cubicBezTo>
                  <a:lnTo>
                    <a:pt x="1895" y="4724"/>
                  </a:lnTo>
                  <a:cubicBezTo>
                    <a:pt x="1980" y="4730"/>
                    <a:pt x="2065" y="4733"/>
                    <a:pt x="2151" y="4733"/>
                  </a:cubicBezTo>
                  <a:cubicBezTo>
                    <a:pt x="2647" y="4733"/>
                    <a:pt x="3147" y="4634"/>
                    <a:pt x="3596" y="4481"/>
                  </a:cubicBezTo>
                  <a:cubicBezTo>
                    <a:pt x="3688" y="4449"/>
                    <a:pt x="3724" y="4320"/>
                    <a:pt x="3688" y="4237"/>
                  </a:cubicBezTo>
                  <a:cubicBezTo>
                    <a:pt x="3495" y="3830"/>
                    <a:pt x="3311" y="3439"/>
                    <a:pt x="2987" y="3119"/>
                  </a:cubicBezTo>
                  <a:cubicBezTo>
                    <a:pt x="2799" y="2935"/>
                    <a:pt x="2551" y="2724"/>
                    <a:pt x="2285" y="2628"/>
                  </a:cubicBezTo>
                  <a:cubicBezTo>
                    <a:pt x="2702" y="1885"/>
                    <a:pt x="3009" y="1055"/>
                    <a:pt x="3101" y="216"/>
                  </a:cubicBezTo>
                  <a:cubicBezTo>
                    <a:pt x="3112" y="85"/>
                    <a:pt x="3014" y="0"/>
                    <a:pt x="29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87" name="Google Shape;1987;p22"/>
          <p:cNvGrpSpPr/>
          <p:nvPr/>
        </p:nvGrpSpPr>
        <p:grpSpPr>
          <a:xfrm rot="819268">
            <a:off x="8152200" y="2128751"/>
            <a:ext cx="1496321" cy="2048105"/>
            <a:chOff x="-940075" y="1241575"/>
            <a:chExt cx="1027729" cy="1406714"/>
          </a:xfrm>
        </p:grpSpPr>
        <p:sp>
          <p:nvSpPr>
            <p:cNvPr id="1988" name="Google Shape;1988;p22"/>
            <p:cNvSpPr/>
            <p:nvPr/>
          </p:nvSpPr>
          <p:spPr>
            <a:xfrm>
              <a:off x="-940075" y="1241575"/>
              <a:ext cx="1027729" cy="1406714"/>
            </a:xfrm>
            <a:custGeom>
              <a:avLst/>
              <a:gdLst/>
              <a:ahLst/>
              <a:cxnLst/>
              <a:rect l="l" t="t" r="r" b="b"/>
              <a:pathLst>
                <a:path w="15666" h="21443" extrusionOk="0">
                  <a:moveTo>
                    <a:pt x="8536" y="0"/>
                  </a:moveTo>
                  <a:cubicBezTo>
                    <a:pt x="8214" y="0"/>
                    <a:pt x="7919" y="265"/>
                    <a:pt x="7705" y="665"/>
                  </a:cubicBezTo>
                  <a:cubicBezTo>
                    <a:pt x="7498" y="1041"/>
                    <a:pt x="7371" y="1546"/>
                    <a:pt x="7366" y="2051"/>
                  </a:cubicBezTo>
                  <a:cubicBezTo>
                    <a:pt x="7347" y="3334"/>
                    <a:pt x="8058" y="5183"/>
                    <a:pt x="8310" y="5793"/>
                  </a:cubicBezTo>
                  <a:cubicBezTo>
                    <a:pt x="8241" y="6466"/>
                    <a:pt x="8127" y="7489"/>
                    <a:pt x="8104" y="7540"/>
                  </a:cubicBezTo>
                  <a:cubicBezTo>
                    <a:pt x="8063" y="7421"/>
                    <a:pt x="7976" y="7214"/>
                    <a:pt x="7921" y="7099"/>
                  </a:cubicBezTo>
                  <a:cubicBezTo>
                    <a:pt x="7911" y="7082"/>
                    <a:pt x="7907" y="7063"/>
                    <a:pt x="7898" y="7049"/>
                  </a:cubicBezTo>
                  <a:cubicBezTo>
                    <a:pt x="7756" y="6361"/>
                    <a:pt x="7311" y="4508"/>
                    <a:pt x="6581" y="3522"/>
                  </a:cubicBezTo>
                  <a:cubicBezTo>
                    <a:pt x="6338" y="3196"/>
                    <a:pt x="6031" y="2931"/>
                    <a:pt x="5720" y="2766"/>
                  </a:cubicBezTo>
                  <a:cubicBezTo>
                    <a:pt x="5488" y="2643"/>
                    <a:pt x="5255" y="2574"/>
                    <a:pt x="5046" y="2574"/>
                  </a:cubicBezTo>
                  <a:cubicBezTo>
                    <a:pt x="4882" y="2574"/>
                    <a:pt x="4732" y="2616"/>
                    <a:pt x="4609" y="2707"/>
                  </a:cubicBezTo>
                  <a:cubicBezTo>
                    <a:pt x="4353" y="2899"/>
                    <a:pt x="4284" y="3293"/>
                    <a:pt x="4367" y="3742"/>
                  </a:cubicBezTo>
                  <a:cubicBezTo>
                    <a:pt x="4440" y="4151"/>
                    <a:pt x="4637" y="4600"/>
                    <a:pt x="4930" y="4985"/>
                  </a:cubicBezTo>
                  <a:cubicBezTo>
                    <a:pt x="5944" y="6324"/>
                    <a:pt x="7411" y="7063"/>
                    <a:pt x="7834" y="7260"/>
                  </a:cubicBezTo>
                  <a:cubicBezTo>
                    <a:pt x="7916" y="7429"/>
                    <a:pt x="8003" y="7604"/>
                    <a:pt x="8086" y="7778"/>
                  </a:cubicBezTo>
                  <a:cubicBezTo>
                    <a:pt x="8072" y="7842"/>
                    <a:pt x="8067" y="7902"/>
                    <a:pt x="8054" y="7967"/>
                  </a:cubicBezTo>
                  <a:cubicBezTo>
                    <a:pt x="7999" y="8369"/>
                    <a:pt x="7788" y="9897"/>
                    <a:pt x="7765" y="10103"/>
                  </a:cubicBezTo>
                  <a:cubicBezTo>
                    <a:pt x="7678" y="9920"/>
                    <a:pt x="7572" y="9736"/>
                    <a:pt x="7466" y="9563"/>
                  </a:cubicBezTo>
                  <a:cubicBezTo>
                    <a:pt x="7150" y="8801"/>
                    <a:pt x="6266" y="6834"/>
                    <a:pt x="5174" y="5921"/>
                  </a:cubicBezTo>
                  <a:cubicBezTo>
                    <a:pt x="4812" y="5613"/>
                    <a:pt x="4321" y="5338"/>
                    <a:pt x="3839" y="5169"/>
                  </a:cubicBezTo>
                  <a:cubicBezTo>
                    <a:pt x="3529" y="5060"/>
                    <a:pt x="3224" y="4996"/>
                    <a:pt x="2960" y="4996"/>
                  </a:cubicBezTo>
                  <a:cubicBezTo>
                    <a:pt x="2678" y="4996"/>
                    <a:pt x="2443" y="5070"/>
                    <a:pt x="2298" y="5243"/>
                  </a:cubicBezTo>
                  <a:cubicBezTo>
                    <a:pt x="2046" y="5541"/>
                    <a:pt x="2147" y="6109"/>
                    <a:pt x="2427" y="6691"/>
                  </a:cubicBezTo>
                  <a:cubicBezTo>
                    <a:pt x="2693" y="7241"/>
                    <a:pt x="3123" y="7810"/>
                    <a:pt x="3569" y="8182"/>
                  </a:cubicBezTo>
                  <a:cubicBezTo>
                    <a:pt x="4797" y="9214"/>
                    <a:pt x="7063" y="9755"/>
                    <a:pt x="7513" y="9855"/>
                  </a:cubicBezTo>
                  <a:cubicBezTo>
                    <a:pt x="7586" y="10026"/>
                    <a:pt x="7655" y="10213"/>
                    <a:pt x="7724" y="10452"/>
                  </a:cubicBezTo>
                  <a:cubicBezTo>
                    <a:pt x="7710" y="10589"/>
                    <a:pt x="7636" y="11525"/>
                    <a:pt x="7631" y="11631"/>
                  </a:cubicBezTo>
                  <a:cubicBezTo>
                    <a:pt x="7591" y="11567"/>
                    <a:pt x="7540" y="11506"/>
                    <a:pt x="7494" y="11451"/>
                  </a:cubicBezTo>
                  <a:cubicBezTo>
                    <a:pt x="7398" y="11337"/>
                    <a:pt x="7292" y="11231"/>
                    <a:pt x="7182" y="11131"/>
                  </a:cubicBezTo>
                  <a:cubicBezTo>
                    <a:pt x="6715" y="10663"/>
                    <a:pt x="5279" y="9374"/>
                    <a:pt x="2761" y="8558"/>
                  </a:cubicBezTo>
                  <a:cubicBezTo>
                    <a:pt x="2545" y="8489"/>
                    <a:pt x="2331" y="8443"/>
                    <a:pt x="2124" y="8420"/>
                  </a:cubicBezTo>
                  <a:cubicBezTo>
                    <a:pt x="2014" y="8407"/>
                    <a:pt x="1906" y="8401"/>
                    <a:pt x="1801" y="8401"/>
                  </a:cubicBezTo>
                  <a:cubicBezTo>
                    <a:pt x="976" y="8401"/>
                    <a:pt x="348" y="8792"/>
                    <a:pt x="193" y="9411"/>
                  </a:cubicBezTo>
                  <a:cubicBezTo>
                    <a:pt x="1" y="10181"/>
                    <a:pt x="532" y="10970"/>
                    <a:pt x="1688" y="11369"/>
                  </a:cubicBezTo>
                  <a:cubicBezTo>
                    <a:pt x="1798" y="11410"/>
                    <a:pt x="1913" y="11442"/>
                    <a:pt x="2037" y="11474"/>
                  </a:cubicBezTo>
                  <a:cubicBezTo>
                    <a:pt x="2614" y="11619"/>
                    <a:pt x="3279" y="11672"/>
                    <a:pt x="3940" y="11672"/>
                  </a:cubicBezTo>
                  <a:cubicBezTo>
                    <a:pt x="5303" y="11672"/>
                    <a:pt x="6645" y="11448"/>
                    <a:pt x="7146" y="11355"/>
                  </a:cubicBezTo>
                  <a:cubicBezTo>
                    <a:pt x="7223" y="11429"/>
                    <a:pt x="7301" y="11502"/>
                    <a:pt x="7375" y="11584"/>
                  </a:cubicBezTo>
                  <a:cubicBezTo>
                    <a:pt x="7453" y="11667"/>
                    <a:pt x="7521" y="11777"/>
                    <a:pt x="7623" y="11842"/>
                  </a:cubicBezTo>
                  <a:cubicBezTo>
                    <a:pt x="7623" y="11860"/>
                    <a:pt x="7618" y="11979"/>
                    <a:pt x="7618" y="12158"/>
                  </a:cubicBezTo>
                  <a:cubicBezTo>
                    <a:pt x="7607" y="12157"/>
                    <a:pt x="7596" y="12157"/>
                    <a:pt x="7585" y="12157"/>
                  </a:cubicBezTo>
                  <a:cubicBezTo>
                    <a:pt x="7536" y="12157"/>
                    <a:pt x="7485" y="12164"/>
                    <a:pt x="7443" y="12172"/>
                  </a:cubicBezTo>
                  <a:cubicBezTo>
                    <a:pt x="7398" y="12177"/>
                    <a:pt x="7352" y="12190"/>
                    <a:pt x="7306" y="12200"/>
                  </a:cubicBezTo>
                  <a:cubicBezTo>
                    <a:pt x="7018" y="12078"/>
                    <a:pt x="6319" y="11817"/>
                    <a:pt x="5568" y="11817"/>
                  </a:cubicBezTo>
                  <a:cubicBezTo>
                    <a:pt x="5384" y="11817"/>
                    <a:pt x="5198" y="11832"/>
                    <a:pt x="5013" y="11869"/>
                  </a:cubicBezTo>
                  <a:cubicBezTo>
                    <a:pt x="4678" y="11933"/>
                    <a:pt x="4251" y="12098"/>
                    <a:pt x="3889" y="12304"/>
                  </a:cubicBezTo>
                  <a:cubicBezTo>
                    <a:pt x="3449" y="12557"/>
                    <a:pt x="3119" y="12873"/>
                    <a:pt x="3174" y="13167"/>
                  </a:cubicBezTo>
                  <a:cubicBezTo>
                    <a:pt x="3261" y="13604"/>
                    <a:pt x="3847" y="13871"/>
                    <a:pt x="4489" y="13871"/>
                  </a:cubicBezTo>
                  <a:cubicBezTo>
                    <a:pt x="4622" y="13871"/>
                    <a:pt x="4756" y="13860"/>
                    <a:pt x="4890" y="13836"/>
                  </a:cubicBezTo>
                  <a:cubicBezTo>
                    <a:pt x="4899" y="13836"/>
                    <a:pt x="4912" y="13832"/>
                    <a:pt x="4926" y="13827"/>
                  </a:cubicBezTo>
                  <a:cubicBezTo>
                    <a:pt x="5976" y="13621"/>
                    <a:pt x="7159" y="12539"/>
                    <a:pt x="7398" y="12310"/>
                  </a:cubicBezTo>
                  <a:cubicBezTo>
                    <a:pt x="7421" y="12300"/>
                    <a:pt x="7449" y="12295"/>
                    <a:pt x="7476" y="12291"/>
                  </a:cubicBezTo>
                  <a:cubicBezTo>
                    <a:pt x="7517" y="12287"/>
                    <a:pt x="7568" y="12287"/>
                    <a:pt x="7614" y="12282"/>
                  </a:cubicBezTo>
                  <a:cubicBezTo>
                    <a:pt x="7614" y="12704"/>
                    <a:pt x="7614" y="13318"/>
                    <a:pt x="7627" y="13612"/>
                  </a:cubicBezTo>
                  <a:cubicBezTo>
                    <a:pt x="7646" y="14116"/>
                    <a:pt x="8118" y="20958"/>
                    <a:pt x="8118" y="21105"/>
                  </a:cubicBezTo>
                  <a:cubicBezTo>
                    <a:pt x="8113" y="21355"/>
                    <a:pt x="8197" y="21442"/>
                    <a:pt x="8280" y="21442"/>
                  </a:cubicBezTo>
                  <a:cubicBezTo>
                    <a:pt x="8362" y="21442"/>
                    <a:pt x="8443" y="21355"/>
                    <a:pt x="8434" y="21257"/>
                  </a:cubicBezTo>
                  <a:cubicBezTo>
                    <a:pt x="8429" y="21147"/>
                    <a:pt x="8008" y="14230"/>
                    <a:pt x="7980" y="13777"/>
                  </a:cubicBezTo>
                  <a:cubicBezTo>
                    <a:pt x="7966" y="13515"/>
                    <a:pt x="7962" y="12854"/>
                    <a:pt x="7957" y="12365"/>
                  </a:cubicBezTo>
                  <a:lnTo>
                    <a:pt x="7957" y="12365"/>
                  </a:lnTo>
                  <a:cubicBezTo>
                    <a:pt x="8008" y="12369"/>
                    <a:pt x="8054" y="12374"/>
                    <a:pt x="8099" y="12382"/>
                  </a:cubicBezTo>
                  <a:cubicBezTo>
                    <a:pt x="8182" y="12401"/>
                    <a:pt x="8264" y="12424"/>
                    <a:pt x="8342" y="12452"/>
                  </a:cubicBezTo>
                  <a:cubicBezTo>
                    <a:pt x="8618" y="12818"/>
                    <a:pt x="9392" y="13781"/>
                    <a:pt x="10145" y="14130"/>
                  </a:cubicBezTo>
                  <a:cubicBezTo>
                    <a:pt x="10158" y="14135"/>
                    <a:pt x="10167" y="14139"/>
                    <a:pt x="10177" y="14139"/>
                  </a:cubicBezTo>
                  <a:cubicBezTo>
                    <a:pt x="10421" y="14246"/>
                    <a:pt x="10713" y="14302"/>
                    <a:pt x="10986" y="14302"/>
                  </a:cubicBezTo>
                  <a:cubicBezTo>
                    <a:pt x="11368" y="14302"/>
                    <a:pt x="11711" y="14190"/>
                    <a:pt x="11824" y="13946"/>
                  </a:cubicBezTo>
                  <a:cubicBezTo>
                    <a:pt x="11934" y="13703"/>
                    <a:pt x="11653" y="13368"/>
                    <a:pt x="11273" y="13070"/>
                  </a:cubicBezTo>
                  <a:cubicBezTo>
                    <a:pt x="10984" y="12846"/>
                    <a:pt x="10645" y="12644"/>
                    <a:pt x="10374" y="12520"/>
                  </a:cubicBezTo>
                  <a:cubicBezTo>
                    <a:pt x="9914" y="12307"/>
                    <a:pt x="9390" y="12254"/>
                    <a:pt x="8977" y="12254"/>
                  </a:cubicBezTo>
                  <a:cubicBezTo>
                    <a:pt x="8694" y="12254"/>
                    <a:pt x="8463" y="12279"/>
                    <a:pt x="8338" y="12295"/>
                  </a:cubicBezTo>
                  <a:cubicBezTo>
                    <a:pt x="8269" y="12272"/>
                    <a:pt x="8192" y="12255"/>
                    <a:pt x="8118" y="12240"/>
                  </a:cubicBezTo>
                  <a:cubicBezTo>
                    <a:pt x="8076" y="12236"/>
                    <a:pt x="8017" y="12227"/>
                    <a:pt x="7957" y="12222"/>
                  </a:cubicBezTo>
                  <a:lnTo>
                    <a:pt x="7957" y="11759"/>
                  </a:lnTo>
                  <a:cubicBezTo>
                    <a:pt x="8063" y="11709"/>
                    <a:pt x="8159" y="11644"/>
                    <a:pt x="8260" y="11594"/>
                  </a:cubicBezTo>
                  <a:cubicBezTo>
                    <a:pt x="8425" y="11506"/>
                    <a:pt x="8599" y="11438"/>
                    <a:pt x="8783" y="11387"/>
                  </a:cubicBezTo>
                  <a:cubicBezTo>
                    <a:pt x="8797" y="11383"/>
                    <a:pt x="8815" y="11379"/>
                    <a:pt x="8833" y="11369"/>
                  </a:cubicBezTo>
                  <a:cubicBezTo>
                    <a:pt x="9307" y="11561"/>
                    <a:pt x="11501" y="12386"/>
                    <a:pt x="13174" y="12386"/>
                  </a:cubicBezTo>
                  <a:cubicBezTo>
                    <a:pt x="13267" y="12386"/>
                    <a:pt x="13358" y="12383"/>
                    <a:pt x="13447" y="12378"/>
                  </a:cubicBezTo>
                  <a:cubicBezTo>
                    <a:pt x="13653" y="12365"/>
                    <a:pt x="13850" y="12337"/>
                    <a:pt x="14043" y="12300"/>
                  </a:cubicBezTo>
                  <a:cubicBezTo>
                    <a:pt x="14960" y="12117"/>
                    <a:pt x="15666" y="11635"/>
                    <a:pt x="15621" y="10920"/>
                  </a:cubicBezTo>
                  <a:cubicBezTo>
                    <a:pt x="15593" y="10466"/>
                    <a:pt x="15226" y="10108"/>
                    <a:pt x="14694" y="9878"/>
                  </a:cubicBezTo>
                  <a:cubicBezTo>
                    <a:pt x="14275" y="9699"/>
                    <a:pt x="13749" y="9596"/>
                    <a:pt x="13218" y="9596"/>
                  </a:cubicBezTo>
                  <a:cubicBezTo>
                    <a:pt x="13139" y="9596"/>
                    <a:pt x="13059" y="9598"/>
                    <a:pt x="12979" y="9603"/>
                  </a:cubicBezTo>
                  <a:cubicBezTo>
                    <a:pt x="11360" y="9704"/>
                    <a:pt x="9420" y="10892"/>
                    <a:pt x="8884" y="11241"/>
                  </a:cubicBezTo>
                  <a:cubicBezTo>
                    <a:pt x="8797" y="11264"/>
                    <a:pt x="8714" y="11286"/>
                    <a:pt x="8632" y="11319"/>
                  </a:cubicBezTo>
                  <a:cubicBezTo>
                    <a:pt x="8471" y="11379"/>
                    <a:pt x="8319" y="11447"/>
                    <a:pt x="8173" y="11529"/>
                  </a:cubicBezTo>
                  <a:cubicBezTo>
                    <a:pt x="8099" y="11571"/>
                    <a:pt x="8027" y="11612"/>
                    <a:pt x="7962" y="11663"/>
                  </a:cubicBezTo>
                  <a:cubicBezTo>
                    <a:pt x="7962" y="11539"/>
                    <a:pt x="8012" y="10727"/>
                    <a:pt x="8027" y="10549"/>
                  </a:cubicBezTo>
                  <a:cubicBezTo>
                    <a:pt x="8186" y="10411"/>
                    <a:pt x="8342" y="10255"/>
                    <a:pt x="8508" y="10126"/>
                  </a:cubicBezTo>
                  <a:cubicBezTo>
                    <a:pt x="8567" y="10081"/>
                    <a:pt x="8626" y="10035"/>
                    <a:pt x="8687" y="9988"/>
                  </a:cubicBezTo>
                  <a:cubicBezTo>
                    <a:pt x="9392" y="9961"/>
                    <a:pt x="11722" y="9815"/>
                    <a:pt x="12984" y="9190"/>
                  </a:cubicBezTo>
                  <a:cubicBezTo>
                    <a:pt x="13475" y="8953"/>
                    <a:pt x="13864" y="8572"/>
                    <a:pt x="14084" y="8164"/>
                  </a:cubicBezTo>
                  <a:cubicBezTo>
                    <a:pt x="14286" y="7787"/>
                    <a:pt x="14336" y="7389"/>
                    <a:pt x="14176" y="7063"/>
                  </a:cubicBezTo>
                  <a:cubicBezTo>
                    <a:pt x="13997" y="6701"/>
                    <a:pt x="13570" y="6513"/>
                    <a:pt x="13056" y="6485"/>
                  </a:cubicBezTo>
                  <a:cubicBezTo>
                    <a:pt x="13009" y="6482"/>
                    <a:pt x="12962" y="6481"/>
                    <a:pt x="12914" y="6481"/>
                  </a:cubicBezTo>
                  <a:cubicBezTo>
                    <a:pt x="12482" y="6481"/>
                    <a:pt x="12004" y="6592"/>
                    <a:pt x="11571" y="6807"/>
                  </a:cubicBezTo>
                  <a:cubicBezTo>
                    <a:pt x="10250" y="7457"/>
                    <a:pt x="8852" y="9438"/>
                    <a:pt x="8539" y="9897"/>
                  </a:cubicBezTo>
                  <a:cubicBezTo>
                    <a:pt x="8531" y="9906"/>
                    <a:pt x="8522" y="9910"/>
                    <a:pt x="8516" y="9920"/>
                  </a:cubicBezTo>
                  <a:cubicBezTo>
                    <a:pt x="8361" y="10039"/>
                    <a:pt x="8192" y="10177"/>
                    <a:pt x="8044" y="10323"/>
                  </a:cubicBezTo>
                  <a:cubicBezTo>
                    <a:pt x="8072" y="10053"/>
                    <a:pt x="8269" y="8416"/>
                    <a:pt x="8319" y="8022"/>
                  </a:cubicBezTo>
                  <a:cubicBezTo>
                    <a:pt x="8461" y="7857"/>
                    <a:pt x="8581" y="7664"/>
                    <a:pt x="8714" y="7494"/>
                  </a:cubicBezTo>
                  <a:cubicBezTo>
                    <a:pt x="8723" y="7485"/>
                    <a:pt x="8728" y="7476"/>
                    <a:pt x="8736" y="7471"/>
                  </a:cubicBezTo>
                  <a:cubicBezTo>
                    <a:pt x="9402" y="7264"/>
                    <a:pt x="11369" y="6600"/>
                    <a:pt x="12313" y="5692"/>
                  </a:cubicBezTo>
                  <a:cubicBezTo>
                    <a:pt x="12567" y="5453"/>
                    <a:pt x="12759" y="5164"/>
                    <a:pt x="12883" y="4866"/>
                  </a:cubicBezTo>
                  <a:cubicBezTo>
                    <a:pt x="13121" y="4303"/>
                    <a:pt x="13121" y="3710"/>
                    <a:pt x="12823" y="3399"/>
                  </a:cubicBezTo>
                  <a:cubicBezTo>
                    <a:pt x="12674" y="3241"/>
                    <a:pt x="12456" y="3170"/>
                    <a:pt x="12203" y="3170"/>
                  </a:cubicBezTo>
                  <a:cubicBezTo>
                    <a:pt x="12044" y="3170"/>
                    <a:pt x="11870" y="3198"/>
                    <a:pt x="11691" y="3252"/>
                  </a:cubicBezTo>
                  <a:cubicBezTo>
                    <a:pt x="11273" y="3376"/>
                    <a:pt x="10828" y="3632"/>
                    <a:pt x="10461" y="3981"/>
                  </a:cubicBezTo>
                  <a:cubicBezTo>
                    <a:pt x="9485" y="4912"/>
                    <a:pt x="8760" y="6829"/>
                    <a:pt x="8563" y="7384"/>
                  </a:cubicBezTo>
                  <a:cubicBezTo>
                    <a:pt x="8499" y="7467"/>
                    <a:pt x="8429" y="7554"/>
                    <a:pt x="8370" y="7645"/>
                  </a:cubicBezTo>
                  <a:cubicBezTo>
                    <a:pt x="8393" y="7461"/>
                    <a:pt x="8467" y="6572"/>
                    <a:pt x="8535" y="5706"/>
                  </a:cubicBezTo>
                  <a:cubicBezTo>
                    <a:pt x="8861" y="4990"/>
                    <a:pt x="9654" y="3128"/>
                    <a:pt x="9672" y="1890"/>
                  </a:cubicBezTo>
                  <a:cubicBezTo>
                    <a:pt x="9677" y="1647"/>
                    <a:pt x="9644" y="1408"/>
                    <a:pt x="9589" y="1188"/>
                  </a:cubicBezTo>
                  <a:cubicBezTo>
                    <a:pt x="9424" y="523"/>
                    <a:pt x="9022" y="10"/>
                    <a:pt x="8544" y="0"/>
                  </a:cubicBezTo>
                  <a:cubicBezTo>
                    <a:pt x="8541" y="0"/>
                    <a:pt x="8539" y="0"/>
                    <a:pt x="8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22"/>
            <p:cNvSpPr/>
            <p:nvPr/>
          </p:nvSpPr>
          <p:spPr>
            <a:xfrm>
              <a:off x="-434613" y="1241575"/>
              <a:ext cx="123661" cy="80363"/>
            </a:xfrm>
            <a:custGeom>
              <a:avLst/>
              <a:gdLst/>
              <a:ahLst/>
              <a:cxnLst/>
              <a:rect l="l" t="t" r="r" b="b"/>
              <a:pathLst>
                <a:path w="1885" h="1225" extrusionOk="0">
                  <a:moveTo>
                    <a:pt x="831" y="0"/>
                  </a:moveTo>
                  <a:cubicBezTo>
                    <a:pt x="509" y="0"/>
                    <a:pt x="214" y="265"/>
                    <a:pt x="0" y="665"/>
                  </a:cubicBezTo>
                  <a:cubicBezTo>
                    <a:pt x="353" y="927"/>
                    <a:pt x="766" y="1115"/>
                    <a:pt x="1202" y="1193"/>
                  </a:cubicBezTo>
                  <a:cubicBezTo>
                    <a:pt x="1319" y="1212"/>
                    <a:pt x="1440" y="1225"/>
                    <a:pt x="1559" y="1225"/>
                  </a:cubicBezTo>
                  <a:cubicBezTo>
                    <a:pt x="1669" y="1225"/>
                    <a:pt x="1779" y="1214"/>
                    <a:pt x="1884" y="1188"/>
                  </a:cubicBezTo>
                  <a:cubicBezTo>
                    <a:pt x="1719" y="523"/>
                    <a:pt x="1317" y="10"/>
                    <a:pt x="839" y="0"/>
                  </a:cubicBezTo>
                  <a:cubicBezTo>
                    <a:pt x="836" y="0"/>
                    <a:pt x="834" y="0"/>
                    <a:pt x="8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22"/>
            <p:cNvSpPr/>
            <p:nvPr/>
          </p:nvSpPr>
          <p:spPr>
            <a:xfrm>
              <a:off x="-183752" y="1407351"/>
              <a:ext cx="394" cy="2821"/>
            </a:xfrm>
            <a:custGeom>
              <a:avLst/>
              <a:gdLst/>
              <a:ahLst/>
              <a:cxnLst/>
              <a:rect l="l" t="t" r="r" b="b"/>
              <a:pathLst>
                <a:path w="6" h="43" extrusionOk="0">
                  <a:moveTo>
                    <a:pt x="1" y="0"/>
                  </a:moveTo>
                  <a:cubicBezTo>
                    <a:pt x="1" y="3"/>
                    <a:pt x="1" y="5"/>
                    <a:pt x="2" y="8"/>
                  </a:cubicBezTo>
                  <a:lnTo>
                    <a:pt x="2" y="8"/>
                  </a:lnTo>
                  <a:lnTo>
                    <a:pt x="1" y="0"/>
                  </a:lnTo>
                  <a:close/>
                  <a:moveTo>
                    <a:pt x="2" y="8"/>
                  </a:moveTo>
                  <a:lnTo>
                    <a:pt x="5" y="42"/>
                  </a:lnTo>
                  <a:lnTo>
                    <a:pt x="5" y="32"/>
                  </a:lnTo>
                  <a:cubicBezTo>
                    <a:pt x="5" y="23"/>
                    <a:pt x="3" y="15"/>
                    <a:pt x="2" y="8"/>
                  </a:cubicBezTo>
                  <a:close/>
                </a:path>
              </a:pathLst>
            </a:custGeom>
            <a:solidFill>
              <a:srgbClr val="7CA3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1" name="Google Shape;1991;p22"/>
            <p:cNvSpPr/>
            <p:nvPr/>
          </p:nvSpPr>
          <p:spPr>
            <a:xfrm>
              <a:off x="-173190" y="1449467"/>
              <a:ext cx="93943" cy="111393"/>
            </a:xfrm>
            <a:custGeom>
              <a:avLst/>
              <a:gdLst/>
              <a:ahLst/>
              <a:cxnLst/>
              <a:rect l="l" t="t" r="r" b="b"/>
              <a:pathLst>
                <a:path w="1432" h="1698" extrusionOk="0">
                  <a:moveTo>
                    <a:pt x="513" y="1"/>
                  </a:moveTo>
                  <a:cubicBezTo>
                    <a:pt x="354" y="1"/>
                    <a:pt x="180" y="29"/>
                    <a:pt x="1" y="83"/>
                  </a:cubicBezTo>
                  <a:cubicBezTo>
                    <a:pt x="193" y="738"/>
                    <a:pt x="532" y="1339"/>
                    <a:pt x="1119" y="1656"/>
                  </a:cubicBezTo>
                  <a:cubicBezTo>
                    <a:pt x="1142" y="1670"/>
                    <a:pt x="1169" y="1684"/>
                    <a:pt x="1193" y="1697"/>
                  </a:cubicBezTo>
                  <a:cubicBezTo>
                    <a:pt x="1431" y="1134"/>
                    <a:pt x="1431" y="541"/>
                    <a:pt x="1133" y="230"/>
                  </a:cubicBezTo>
                  <a:cubicBezTo>
                    <a:pt x="984" y="72"/>
                    <a:pt x="766" y="1"/>
                    <a:pt x="5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2" name="Google Shape;1992;p22"/>
            <p:cNvSpPr/>
            <p:nvPr/>
          </p:nvSpPr>
          <p:spPr>
            <a:xfrm>
              <a:off x="-83578" y="1667003"/>
              <a:ext cx="84037" cy="110147"/>
            </a:xfrm>
            <a:custGeom>
              <a:avLst/>
              <a:gdLst/>
              <a:ahLst/>
              <a:cxnLst/>
              <a:rect l="l" t="t" r="r" b="b"/>
              <a:pathLst>
                <a:path w="1281" h="1679" extrusionOk="0">
                  <a:moveTo>
                    <a:pt x="0" y="0"/>
                  </a:moveTo>
                  <a:cubicBezTo>
                    <a:pt x="15" y="367"/>
                    <a:pt x="97" y="734"/>
                    <a:pt x="285" y="1046"/>
                  </a:cubicBezTo>
                  <a:cubicBezTo>
                    <a:pt x="455" y="1330"/>
                    <a:pt x="726" y="1560"/>
                    <a:pt x="1028" y="1679"/>
                  </a:cubicBezTo>
                  <a:cubicBezTo>
                    <a:pt x="1230" y="1302"/>
                    <a:pt x="1280" y="904"/>
                    <a:pt x="1120" y="578"/>
                  </a:cubicBezTo>
                  <a:cubicBezTo>
                    <a:pt x="941" y="216"/>
                    <a:pt x="514" y="28"/>
                    <a:pt x="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3" name="Google Shape;1993;p22"/>
            <p:cNvSpPr/>
            <p:nvPr/>
          </p:nvSpPr>
          <p:spPr>
            <a:xfrm>
              <a:off x="-22502" y="1889590"/>
              <a:ext cx="110147" cy="158889"/>
            </a:xfrm>
            <a:custGeom>
              <a:avLst/>
              <a:gdLst/>
              <a:ahLst/>
              <a:cxnLst/>
              <a:rect l="l" t="t" r="r" b="b"/>
              <a:pathLst>
                <a:path w="1679" h="2422" extrusionOk="0">
                  <a:moveTo>
                    <a:pt x="707" y="0"/>
                  </a:moveTo>
                  <a:cubicBezTo>
                    <a:pt x="258" y="610"/>
                    <a:pt x="1" y="1359"/>
                    <a:pt x="15" y="2115"/>
                  </a:cubicBezTo>
                  <a:cubicBezTo>
                    <a:pt x="15" y="2220"/>
                    <a:pt x="24" y="2326"/>
                    <a:pt x="56" y="2422"/>
                  </a:cubicBezTo>
                  <a:cubicBezTo>
                    <a:pt x="973" y="2239"/>
                    <a:pt x="1679" y="1757"/>
                    <a:pt x="1634" y="1042"/>
                  </a:cubicBezTo>
                  <a:cubicBezTo>
                    <a:pt x="1606" y="588"/>
                    <a:pt x="1239" y="230"/>
                    <a:pt x="70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4" name="Google Shape;1994;p22"/>
            <p:cNvSpPr/>
            <p:nvPr/>
          </p:nvSpPr>
          <p:spPr>
            <a:xfrm>
              <a:off x="-272445" y="2098991"/>
              <a:ext cx="115264" cy="80888"/>
            </a:xfrm>
            <a:custGeom>
              <a:avLst/>
              <a:gdLst/>
              <a:ahLst/>
              <a:cxnLst/>
              <a:rect l="l" t="t" r="r" b="b"/>
              <a:pathLst>
                <a:path w="1757" h="1233" extrusionOk="0">
                  <a:moveTo>
                    <a:pt x="1096" y="0"/>
                  </a:moveTo>
                  <a:cubicBezTo>
                    <a:pt x="661" y="148"/>
                    <a:pt x="275" y="459"/>
                    <a:pt x="73" y="872"/>
                  </a:cubicBezTo>
                  <a:cubicBezTo>
                    <a:pt x="41" y="936"/>
                    <a:pt x="13" y="1005"/>
                    <a:pt x="0" y="1069"/>
                  </a:cubicBezTo>
                  <a:cubicBezTo>
                    <a:pt x="244" y="1176"/>
                    <a:pt x="536" y="1232"/>
                    <a:pt x="809" y="1232"/>
                  </a:cubicBezTo>
                  <a:cubicBezTo>
                    <a:pt x="1191" y="1232"/>
                    <a:pt x="1534" y="1120"/>
                    <a:pt x="1647" y="876"/>
                  </a:cubicBezTo>
                  <a:cubicBezTo>
                    <a:pt x="1757" y="633"/>
                    <a:pt x="1476" y="298"/>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5" name="Google Shape;1995;p22"/>
            <p:cNvSpPr/>
            <p:nvPr/>
          </p:nvSpPr>
          <p:spPr>
            <a:xfrm>
              <a:off x="-659037" y="1410369"/>
              <a:ext cx="94205" cy="76755"/>
            </a:xfrm>
            <a:custGeom>
              <a:avLst/>
              <a:gdLst/>
              <a:ahLst/>
              <a:cxnLst/>
              <a:rect l="l" t="t" r="r" b="b"/>
              <a:pathLst>
                <a:path w="1436" h="1170" extrusionOk="0">
                  <a:moveTo>
                    <a:pt x="762" y="1"/>
                  </a:moveTo>
                  <a:cubicBezTo>
                    <a:pt x="598" y="1"/>
                    <a:pt x="448" y="43"/>
                    <a:pt x="325" y="134"/>
                  </a:cubicBezTo>
                  <a:cubicBezTo>
                    <a:pt x="69" y="326"/>
                    <a:pt x="0" y="720"/>
                    <a:pt x="83" y="1169"/>
                  </a:cubicBezTo>
                  <a:cubicBezTo>
                    <a:pt x="670" y="1142"/>
                    <a:pt x="1233" y="748"/>
                    <a:pt x="1436" y="193"/>
                  </a:cubicBezTo>
                  <a:cubicBezTo>
                    <a:pt x="1204" y="70"/>
                    <a:pt x="971" y="1"/>
                    <a:pt x="76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6" name="Google Shape;1996;p22"/>
            <p:cNvSpPr/>
            <p:nvPr/>
          </p:nvSpPr>
          <p:spPr>
            <a:xfrm>
              <a:off x="-805919" y="1569256"/>
              <a:ext cx="117691" cy="111262"/>
            </a:xfrm>
            <a:custGeom>
              <a:avLst/>
              <a:gdLst/>
              <a:ahLst/>
              <a:cxnLst/>
              <a:rect l="l" t="t" r="r" b="b"/>
              <a:pathLst>
                <a:path w="1794" h="1696" extrusionOk="0">
                  <a:moveTo>
                    <a:pt x="915" y="1"/>
                  </a:moveTo>
                  <a:cubicBezTo>
                    <a:pt x="633" y="1"/>
                    <a:pt x="398" y="75"/>
                    <a:pt x="253" y="248"/>
                  </a:cubicBezTo>
                  <a:cubicBezTo>
                    <a:pt x="1" y="546"/>
                    <a:pt x="102" y="1114"/>
                    <a:pt x="382" y="1696"/>
                  </a:cubicBezTo>
                  <a:lnTo>
                    <a:pt x="528" y="1696"/>
                  </a:lnTo>
                  <a:cubicBezTo>
                    <a:pt x="735" y="1692"/>
                    <a:pt x="946" y="1664"/>
                    <a:pt x="1124" y="1568"/>
                  </a:cubicBezTo>
                  <a:cubicBezTo>
                    <a:pt x="1436" y="1399"/>
                    <a:pt x="1607" y="1045"/>
                    <a:pt x="1702" y="705"/>
                  </a:cubicBezTo>
                  <a:cubicBezTo>
                    <a:pt x="1753" y="532"/>
                    <a:pt x="1789" y="353"/>
                    <a:pt x="1794" y="174"/>
                  </a:cubicBezTo>
                  <a:cubicBezTo>
                    <a:pt x="1484" y="65"/>
                    <a:pt x="1179" y="1"/>
                    <a:pt x="9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7" name="Google Shape;1997;p22"/>
            <p:cNvSpPr/>
            <p:nvPr/>
          </p:nvSpPr>
          <p:spPr>
            <a:xfrm>
              <a:off x="-940075" y="1792630"/>
              <a:ext cx="150164" cy="194774"/>
            </a:xfrm>
            <a:custGeom>
              <a:avLst/>
              <a:gdLst/>
              <a:ahLst/>
              <a:cxnLst/>
              <a:rect l="l" t="t" r="r" b="b"/>
              <a:pathLst>
                <a:path w="2289" h="2969" extrusionOk="0">
                  <a:moveTo>
                    <a:pt x="1801" y="1"/>
                  </a:moveTo>
                  <a:cubicBezTo>
                    <a:pt x="976" y="1"/>
                    <a:pt x="348" y="392"/>
                    <a:pt x="193" y="1011"/>
                  </a:cubicBezTo>
                  <a:cubicBezTo>
                    <a:pt x="1" y="1781"/>
                    <a:pt x="532" y="2570"/>
                    <a:pt x="1688" y="2969"/>
                  </a:cubicBezTo>
                  <a:cubicBezTo>
                    <a:pt x="1863" y="2905"/>
                    <a:pt x="2018" y="2804"/>
                    <a:pt x="2124" y="2648"/>
                  </a:cubicBezTo>
                  <a:cubicBezTo>
                    <a:pt x="2257" y="2441"/>
                    <a:pt x="2276" y="2185"/>
                    <a:pt x="2280" y="1942"/>
                  </a:cubicBezTo>
                  <a:cubicBezTo>
                    <a:pt x="2289" y="1378"/>
                    <a:pt x="2257" y="818"/>
                    <a:pt x="2170" y="263"/>
                  </a:cubicBezTo>
                  <a:cubicBezTo>
                    <a:pt x="2160" y="181"/>
                    <a:pt x="2147" y="98"/>
                    <a:pt x="2124" y="20"/>
                  </a:cubicBezTo>
                  <a:cubicBezTo>
                    <a:pt x="2014" y="7"/>
                    <a:pt x="1906" y="1"/>
                    <a:pt x="18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8" name="Google Shape;1998;p22"/>
            <p:cNvSpPr/>
            <p:nvPr/>
          </p:nvSpPr>
          <p:spPr>
            <a:xfrm>
              <a:off x="-735528" y="2048740"/>
              <a:ext cx="119200" cy="102865"/>
            </a:xfrm>
            <a:custGeom>
              <a:avLst/>
              <a:gdLst/>
              <a:ahLst/>
              <a:cxnLst/>
              <a:rect l="l" t="t" r="r" b="b"/>
              <a:pathLst>
                <a:path w="1817" h="1568" extrusionOk="0">
                  <a:moveTo>
                    <a:pt x="771" y="0"/>
                  </a:moveTo>
                  <a:cubicBezTo>
                    <a:pt x="331" y="253"/>
                    <a:pt x="1" y="569"/>
                    <a:pt x="56" y="863"/>
                  </a:cubicBezTo>
                  <a:cubicBezTo>
                    <a:pt x="143" y="1300"/>
                    <a:pt x="729" y="1567"/>
                    <a:pt x="1371" y="1567"/>
                  </a:cubicBezTo>
                  <a:cubicBezTo>
                    <a:pt x="1504" y="1567"/>
                    <a:pt x="1638" y="1556"/>
                    <a:pt x="1772" y="1532"/>
                  </a:cubicBezTo>
                  <a:cubicBezTo>
                    <a:pt x="1785" y="1473"/>
                    <a:pt x="1789" y="1409"/>
                    <a:pt x="1794" y="1348"/>
                  </a:cubicBezTo>
                  <a:cubicBezTo>
                    <a:pt x="1817" y="895"/>
                    <a:pt x="1584" y="440"/>
                    <a:pt x="1203" y="193"/>
                  </a:cubicBezTo>
                  <a:cubicBezTo>
                    <a:pt x="1070" y="106"/>
                    <a:pt x="923" y="46"/>
                    <a:pt x="77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99" name="Google Shape;1999;p22"/>
          <p:cNvGrpSpPr/>
          <p:nvPr/>
        </p:nvGrpSpPr>
        <p:grpSpPr>
          <a:xfrm rot="-7390954">
            <a:off x="8054809" y="3747677"/>
            <a:ext cx="1238083" cy="1406846"/>
            <a:chOff x="-1010725" y="1320475"/>
            <a:chExt cx="1514897" cy="1721394"/>
          </a:xfrm>
        </p:grpSpPr>
        <p:sp>
          <p:nvSpPr>
            <p:cNvPr id="2000" name="Google Shape;2000;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1" name="Google Shape;2001;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2" name="Google Shape;2002;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3" name="Google Shape;2003;p22"/>
          <p:cNvGrpSpPr/>
          <p:nvPr/>
        </p:nvGrpSpPr>
        <p:grpSpPr>
          <a:xfrm rot="-7390987">
            <a:off x="7382217" y="4159624"/>
            <a:ext cx="1514851" cy="1721341"/>
            <a:chOff x="-1010725" y="1320475"/>
            <a:chExt cx="1514897" cy="1721394"/>
          </a:xfrm>
        </p:grpSpPr>
        <p:sp>
          <p:nvSpPr>
            <p:cNvPr id="2004" name="Google Shape;2004;p22"/>
            <p:cNvSpPr/>
            <p:nvPr/>
          </p:nvSpPr>
          <p:spPr>
            <a:xfrm>
              <a:off x="-809054" y="1320475"/>
              <a:ext cx="1312669" cy="1254201"/>
            </a:xfrm>
            <a:custGeom>
              <a:avLst/>
              <a:gdLst/>
              <a:ahLst/>
              <a:cxnLst/>
              <a:rect l="l" t="t" r="r" b="b"/>
              <a:pathLst>
                <a:path w="14144" h="13514" extrusionOk="0">
                  <a:moveTo>
                    <a:pt x="10310" y="1"/>
                  </a:moveTo>
                  <a:cubicBezTo>
                    <a:pt x="9699" y="1"/>
                    <a:pt x="9092" y="51"/>
                    <a:pt x="8553" y="229"/>
                  </a:cubicBezTo>
                  <a:cubicBezTo>
                    <a:pt x="7330" y="633"/>
                    <a:pt x="5372" y="1808"/>
                    <a:pt x="3069" y="4170"/>
                  </a:cubicBezTo>
                  <a:cubicBezTo>
                    <a:pt x="762" y="6530"/>
                    <a:pt x="184" y="8994"/>
                    <a:pt x="102" y="10141"/>
                  </a:cubicBezTo>
                  <a:cubicBezTo>
                    <a:pt x="0" y="11525"/>
                    <a:pt x="872" y="12914"/>
                    <a:pt x="963" y="13098"/>
                  </a:cubicBezTo>
                  <a:cubicBezTo>
                    <a:pt x="963" y="13098"/>
                    <a:pt x="2615" y="13514"/>
                    <a:pt x="3846" y="13514"/>
                  </a:cubicBezTo>
                  <a:cubicBezTo>
                    <a:pt x="4077" y="13514"/>
                    <a:pt x="4293" y="13499"/>
                    <a:pt x="4481" y="13464"/>
                  </a:cubicBezTo>
                  <a:cubicBezTo>
                    <a:pt x="5848" y="13212"/>
                    <a:pt x="7751" y="11828"/>
                    <a:pt x="8879" y="10645"/>
                  </a:cubicBezTo>
                  <a:cubicBezTo>
                    <a:pt x="10007" y="9457"/>
                    <a:pt x="11925" y="7095"/>
                    <a:pt x="12433" y="6132"/>
                  </a:cubicBezTo>
                  <a:cubicBezTo>
                    <a:pt x="13286" y="4509"/>
                    <a:pt x="13832" y="2486"/>
                    <a:pt x="13851" y="1693"/>
                  </a:cubicBezTo>
                  <a:cubicBezTo>
                    <a:pt x="13878" y="587"/>
                    <a:pt x="14144" y="106"/>
                    <a:pt x="14144" y="106"/>
                  </a:cubicBezTo>
                  <a:cubicBezTo>
                    <a:pt x="14144" y="106"/>
                    <a:pt x="13797" y="84"/>
                    <a:pt x="13133" y="84"/>
                  </a:cubicBezTo>
                  <a:cubicBezTo>
                    <a:pt x="12996" y="84"/>
                    <a:pt x="12845" y="85"/>
                    <a:pt x="12681" y="87"/>
                  </a:cubicBezTo>
                  <a:cubicBezTo>
                    <a:pt x="12652" y="88"/>
                    <a:pt x="12623" y="88"/>
                    <a:pt x="12593" y="88"/>
                  </a:cubicBezTo>
                  <a:cubicBezTo>
                    <a:pt x="11921" y="88"/>
                    <a:pt x="11112" y="1"/>
                    <a:pt x="10310" y="1"/>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5" name="Google Shape;2005;p22"/>
            <p:cNvSpPr/>
            <p:nvPr/>
          </p:nvSpPr>
          <p:spPr>
            <a:xfrm>
              <a:off x="-796710" y="1485023"/>
              <a:ext cx="1101625" cy="1072855"/>
            </a:xfrm>
            <a:custGeom>
              <a:avLst/>
              <a:gdLst/>
              <a:ahLst/>
              <a:cxnLst/>
              <a:rect l="l" t="t" r="r" b="b"/>
              <a:pathLst>
                <a:path w="11870" h="11560" extrusionOk="0">
                  <a:moveTo>
                    <a:pt x="10528" y="0"/>
                  </a:moveTo>
                  <a:cubicBezTo>
                    <a:pt x="9624" y="0"/>
                    <a:pt x="8718" y="287"/>
                    <a:pt x="7990" y="828"/>
                  </a:cubicBezTo>
                  <a:cubicBezTo>
                    <a:pt x="7072" y="1506"/>
                    <a:pt x="6477" y="2515"/>
                    <a:pt x="5738" y="3382"/>
                  </a:cubicBezTo>
                  <a:cubicBezTo>
                    <a:pt x="4018" y="5405"/>
                    <a:pt x="1431" y="6789"/>
                    <a:pt x="1" y="8927"/>
                  </a:cubicBezTo>
                  <a:cubicBezTo>
                    <a:pt x="121" y="10096"/>
                    <a:pt x="771" y="11141"/>
                    <a:pt x="849" y="11302"/>
                  </a:cubicBezTo>
                  <a:cubicBezTo>
                    <a:pt x="849" y="11302"/>
                    <a:pt x="1408" y="11439"/>
                    <a:pt x="2119" y="11559"/>
                  </a:cubicBezTo>
                  <a:cubicBezTo>
                    <a:pt x="2716" y="11155"/>
                    <a:pt x="3312" y="10751"/>
                    <a:pt x="3903" y="10349"/>
                  </a:cubicBezTo>
                  <a:cubicBezTo>
                    <a:pt x="4995" y="9610"/>
                    <a:pt x="6086" y="8872"/>
                    <a:pt x="7086" y="8010"/>
                  </a:cubicBezTo>
                  <a:cubicBezTo>
                    <a:pt x="8668" y="6638"/>
                    <a:pt x="9999" y="4973"/>
                    <a:pt x="10975" y="3125"/>
                  </a:cubicBezTo>
                  <a:cubicBezTo>
                    <a:pt x="11461" y="2213"/>
                    <a:pt x="11870" y="1190"/>
                    <a:pt x="11714" y="172"/>
                  </a:cubicBezTo>
                  <a:cubicBezTo>
                    <a:pt x="11329" y="57"/>
                    <a:pt x="10929" y="0"/>
                    <a:pt x="1052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6" name="Google Shape;2006;p22"/>
            <p:cNvSpPr/>
            <p:nvPr/>
          </p:nvSpPr>
          <p:spPr>
            <a:xfrm>
              <a:off x="-1010725" y="1321310"/>
              <a:ext cx="1514897" cy="1720558"/>
            </a:xfrm>
            <a:custGeom>
              <a:avLst/>
              <a:gdLst/>
              <a:ahLst/>
              <a:cxnLst/>
              <a:rect l="l" t="t" r="r" b="b"/>
              <a:pathLst>
                <a:path w="16323" h="18539" extrusionOk="0">
                  <a:moveTo>
                    <a:pt x="12868" y="0"/>
                  </a:moveTo>
                  <a:cubicBezTo>
                    <a:pt x="12900" y="198"/>
                    <a:pt x="12946" y="395"/>
                    <a:pt x="13001" y="584"/>
                  </a:cubicBezTo>
                  <a:cubicBezTo>
                    <a:pt x="13103" y="946"/>
                    <a:pt x="13230" y="1363"/>
                    <a:pt x="13442" y="1693"/>
                  </a:cubicBezTo>
                  <a:cubicBezTo>
                    <a:pt x="13207" y="1867"/>
                    <a:pt x="12974" y="2042"/>
                    <a:pt x="12745" y="2220"/>
                  </a:cubicBezTo>
                  <a:cubicBezTo>
                    <a:pt x="12483" y="1803"/>
                    <a:pt x="12244" y="1382"/>
                    <a:pt x="12102" y="904"/>
                  </a:cubicBezTo>
                  <a:cubicBezTo>
                    <a:pt x="12015" y="606"/>
                    <a:pt x="11969" y="308"/>
                    <a:pt x="11947" y="10"/>
                  </a:cubicBezTo>
                  <a:cubicBezTo>
                    <a:pt x="11905" y="10"/>
                    <a:pt x="11864" y="15"/>
                    <a:pt x="11823" y="19"/>
                  </a:cubicBezTo>
                  <a:cubicBezTo>
                    <a:pt x="11850" y="345"/>
                    <a:pt x="11920" y="671"/>
                    <a:pt x="12015" y="973"/>
                  </a:cubicBezTo>
                  <a:cubicBezTo>
                    <a:pt x="12157" y="1431"/>
                    <a:pt x="12373" y="1894"/>
                    <a:pt x="12694" y="2262"/>
                  </a:cubicBezTo>
                  <a:cubicBezTo>
                    <a:pt x="12621" y="2317"/>
                    <a:pt x="12552" y="2372"/>
                    <a:pt x="12483" y="2427"/>
                  </a:cubicBezTo>
                  <a:cubicBezTo>
                    <a:pt x="12282" y="2582"/>
                    <a:pt x="12085" y="2743"/>
                    <a:pt x="11886" y="2904"/>
                  </a:cubicBezTo>
                  <a:cubicBezTo>
                    <a:pt x="11524" y="2385"/>
                    <a:pt x="11204" y="1858"/>
                    <a:pt x="10984" y="1257"/>
                  </a:cubicBezTo>
                  <a:cubicBezTo>
                    <a:pt x="10860" y="914"/>
                    <a:pt x="10781" y="569"/>
                    <a:pt x="10726" y="226"/>
                  </a:cubicBezTo>
                  <a:cubicBezTo>
                    <a:pt x="10686" y="239"/>
                    <a:pt x="10644" y="253"/>
                    <a:pt x="10599" y="271"/>
                  </a:cubicBezTo>
                  <a:cubicBezTo>
                    <a:pt x="10658" y="620"/>
                    <a:pt x="10758" y="963"/>
                    <a:pt x="10874" y="1280"/>
                  </a:cubicBezTo>
                  <a:cubicBezTo>
                    <a:pt x="11089" y="1877"/>
                    <a:pt x="11401" y="2477"/>
                    <a:pt x="11827" y="2954"/>
                  </a:cubicBezTo>
                  <a:cubicBezTo>
                    <a:pt x="11594" y="3147"/>
                    <a:pt x="11359" y="3344"/>
                    <a:pt x="11126" y="3541"/>
                  </a:cubicBezTo>
                  <a:cubicBezTo>
                    <a:pt x="11061" y="3458"/>
                    <a:pt x="10988" y="3376"/>
                    <a:pt x="10929" y="3298"/>
                  </a:cubicBezTo>
                  <a:cubicBezTo>
                    <a:pt x="10813" y="3143"/>
                    <a:pt x="10703" y="2986"/>
                    <a:pt x="10603" y="2826"/>
                  </a:cubicBezTo>
                  <a:cubicBezTo>
                    <a:pt x="10401" y="2504"/>
                    <a:pt x="10222" y="2170"/>
                    <a:pt x="10070" y="1826"/>
                  </a:cubicBezTo>
                  <a:cubicBezTo>
                    <a:pt x="9911" y="1445"/>
                    <a:pt x="9791" y="1060"/>
                    <a:pt x="9700" y="666"/>
                  </a:cubicBezTo>
                  <a:cubicBezTo>
                    <a:pt x="9663" y="688"/>
                    <a:pt x="9621" y="711"/>
                    <a:pt x="9581" y="730"/>
                  </a:cubicBezTo>
                  <a:cubicBezTo>
                    <a:pt x="9672" y="1115"/>
                    <a:pt x="9805" y="1496"/>
                    <a:pt x="9960" y="1849"/>
                  </a:cubicBezTo>
                  <a:cubicBezTo>
                    <a:pt x="10112" y="2201"/>
                    <a:pt x="10296" y="2542"/>
                    <a:pt x="10502" y="2862"/>
                  </a:cubicBezTo>
                  <a:cubicBezTo>
                    <a:pt x="10608" y="3027"/>
                    <a:pt x="10722" y="3188"/>
                    <a:pt x="10841" y="3340"/>
                  </a:cubicBezTo>
                  <a:cubicBezTo>
                    <a:pt x="10906" y="3422"/>
                    <a:pt x="10978" y="3518"/>
                    <a:pt x="11057" y="3600"/>
                  </a:cubicBezTo>
                  <a:cubicBezTo>
                    <a:pt x="11029" y="3623"/>
                    <a:pt x="11002" y="3647"/>
                    <a:pt x="10974" y="3670"/>
                  </a:cubicBezTo>
                  <a:cubicBezTo>
                    <a:pt x="10965" y="3674"/>
                    <a:pt x="10956" y="3683"/>
                    <a:pt x="10951" y="3697"/>
                  </a:cubicBezTo>
                  <a:cubicBezTo>
                    <a:pt x="10648" y="3954"/>
                    <a:pt x="10356" y="4220"/>
                    <a:pt x="10062" y="4491"/>
                  </a:cubicBezTo>
                  <a:cubicBezTo>
                    <a:pt x="9539" y="3926"/>
                    <a:pt x="9052" y="3340"/>
                    <a:pt x="8663" y="2669"/>
                  </a:cubicBezTo>
                  <a:cubicBezTo>
                    <a:pt x="8470" y="2330"/>
                    <a:pt x="8301" y="1981"/>
                    <a:pt x="8154" y="1624"/>
                  </a:cubicBezTo>
                  <a:cubicBezTo>
                    <a:pt x="8117" y="1651"/>
                    <a:pt x="8085" y="1674"/>
                    <a:pt x="8049" y="1702"/>
                  </a:cubicBezTo>
                  <a:cubicBezTo>
                    <a:pt x="8195" y="2060"/>
                    <a:pt x="8370" y="2408"/>
                    <a:pt x="8567" y="2743"/>
                  </a:cubicBezTo>
                  <a:cubicBezTo>
                    <a:pt x="8952" y="3403"/>
                    <a:pt x="9420" y="4041"/>
                    <a:pt x="9993" y="4555"/>
                  </a:cubicBezTo>
                  <a:cubicBezTo>
                    <a:pt x="9598" y="4917"/>
                    <a:pt x="9213" y="5283"/>
                    <a:pt x="8838" y="5664"/>
                  </a:cubicBezTo>
                  <a:cubicBezTo>
                    <a:pt x="8571" y="5412"/>
                    <a:pt x="8301" y="5160"/>
                    <a:pt x="8057" y="4885"/>
                  </a:cubicBezTo>
                  <a:cubicBezTo>
                    <a:pt x="7759" y="4555"/>
                    <a:pt x="7489" y="4206"/>
                    <a:pt x="7246" y="3835"/>
                  </a:cubicBezTo>
                  <a:cubicBezTo>
                    <a:pt x="7031" y="3505"/>
                    <a:pt x="6842" y="3160"/>
                    <a:pt x="6673" y="2802"/>
                  </a:cubicBezTo>
                  <a:cubicBezTo>
                    <a:pt x="6636" y="2834"/>
                    <a:pt x="6599" y="2867"/>
                    <a:pt x="6563" y="2899"/>
                  </a:cubicBezTo>
                  <a:cubicBezTo>
                    <a:pt x="6728" y="3238"/>
                    <a:pt x="6912" y="3564"/>
                    <a:pt x="7113" y="3876"/>
                  </a:cubicBezTo>
                  <a:cubicBezTo>
                    <a:pt x="7553" y="4555"/>
                    <a:pt x="8108" y="5238"/>
                    <a:pt x="8768" y="5729"/>
                  </a:cubicBezTo>
                  <a:cubicBezTo>
                    <a:pt x="8360" y="6136"/>
                    <a:pt x="7962" y="6554"/>
                    <a:pt x="7567" y="6976"/>
                  </a:cubicBezTo>
                  <a:cubicBezTo>
                    <a:pt x="7274" y="6760"/>
                    <a:pt x="6980" y="6554"/>
                    <a:pt x="6705" y="6307"/>
                  </a:cubicBezTo>
                  <a:cubicBezTo>
                    <a:pt x="6375" y="6009"/>
                    <a:pt x="6076" y="5678"/>
                    <a:pt x="5811" y="5321"/>
                  </a:cubicBezTo>
                  <a:cubicBezTo>
                    <a:pt x="5558" y="4981"/>
                    <a:pt x="5348" y="4618"/>
                    <a:pt x="5164" y="4248"/>
                  </a:cubicBezTo>
                  <a:cubicBezTo>
                    <a:pt x="5128" y="4284"/>
                    <a:pt x="5096" y="4320"/>
                    <a:pt x="5058" y="4358"/>
                  </a:cubicBezTo>
                  <a:cubicBezTo>
                    <a:pt x="5238" y="4720"/>
                    <a:pt x="5453" y="5063"/>
                    <a:pt x="5691" y="5385"/>
                  </a:cubicBezTo>
                  <a:cubicBezTo>
                    <a:pt x="5957" y="5747"/>
                    <a:pt x="6260" y="6077"/>
                    <a:pt x="6590" y="6375"/>
                  </a:cubicBezTo>
                  <a:cubicBezTo>
                    <a:pt x="6865" y="6623"/>
                    <a:pt x="7168" y="6870"/>
                    <a:pt x="7498" y="7054"/>
                  </a:cubicBezTo>
                  <a:cubicBezTo>
                    <a:pt x="7086" y="7503"/>
                    <a:pt x="6677" y="7962"/>
                    <a:pt x="6279" y="8430"/>
                  </a:cubicBezTo>
                  <a:cubicBezTo>
                    <a:pt x="5664" y="7962"/>
                    <a:pt x="5063" y="7480"/>
                    <a:pt x="4508" y="6934"/>
                  </a:cubicBezTo>
                  <a:cubicBezTo>
                    <a:pt x="4233" y="6665"/>
                    <a:pt x="3972" y="6379"/>
                    <a:pt x="3720" y="6087"/>
                  </a:cubicBezTo>
                  <a:cubicBezTo>
                    <a:pt x="3701" y="6123"/>
                    <a:pt x="3678" y="6159"/>
                    <a:pt x="3655" y="6191"/>
                  </a:cubicBezTo>
                  <a:cubicBezTo>
                    <a:pt x="3917" y="6490"/>
                    <a:pt x="4192" y="6775"/>
                    <a:pt x="4472" y="7050"/>
                  </a:cubicBezTo>
                  <a:cubicBezTo>
                    <a:pt x="5013" y="7577"/>
                    <a:pt x="5595" y="8077"/>
                    <a:pt x="6224" y="8498"/>
                  </a:cubicBezTo>
                  <a:cubicBezTo>
                    <a:pt x="5985" y="8783"/>
                    <a:pt x="5746" y="9072"/>
                    <a:pt x="5513" y="9361"/>
                  </a:cubicBezTo>
                  <a:cubicBezTo>
                    <a:pt x="4848" y="9159"/>
                    <a:pt x="4210" y="8851"/>
                    <a:pt x="3650" y="8439"/>
                  </a:cubicBezTo>
                  <a:cubicBezTo>
                    <a:pt x="3371" y="8227"/>
                    <a:pt x="3109" y="7994"/>
                    <a:pt x="2876" y="7738"/>
                  </a:cubicBezTo>
                  <a:cubicBezTo>
                    <a:pt x="2857" y="7783"/>
                    <a:pt x="2839" y="7829"/>
                    <a:pt x="2821" y="7870"/>
                  </a:cubicBezTo>
                  <a:cubicBezTo>
                    <a:pt x="3527" y="8627"/>
                    <a:pt x="4476" y="9182"/>
                    <a:pt x="5467" y="9421"/>
                  </a:cubicBezTo>
                  <a:cubicBezTo>
                    <a:pt x="5411" y="9484"/>
                    <a:pt x="5361" y="9548"/>
                    <a:pt x="5310" y="9618"/>
                  </a:cubicBezTo>
                  <a:cubicBezTo>
                    <a:pt x="5054" y="9933"/>
                    <a:pt x="4806" y="10255"/>
                    <a:pt x="4563" y="10585"/>
                  </a:cubicBezTo>
                  <a:cubicBezTo>
                    <a:pt x="4045" y="10475"/>
                    <a:pt x="3545" y="10346"/>
                    <a:pt x="3068" y="10104"/>
                  </a:cubicBezTo>
                  <a:cubicBezTo>
                    <a:pt x="2806" y="9971"/>
                    <a:pt x="2569" y="9806"/>
                    <a:pt x="2339" y="9626"/>
                  </a:cubicBezTo>
                  <a:cubicBezTo>
                    <a:pt x="2330" y="9677"/>
                    <a:pt x="2325" y="9723"/>
                    <a:pt x="2317" y="9768"/>
                  </a:cubicBezTo>
                  <a:cubicBezTo>
                    <a:pt x="2541" y="9943"/>
                    <a:pt x="2779" y="10090"/>
                    <a:pt x="3026" y="10214"/>
                  </a:cubicBezTo>
                  <a:cubicBezTo>
                    <a:pt x="3485" y="10443"/>
                    <a:pt x="4004" y="10621"/>
                    <a:pt x="4522" y="10640"/>
                  </a:cubicBezTo>
                  <a:cubicBezTo>
                    <a:pt x="4298" y="10943"/>
                    <a:pt x="4078" y="11245"/>
                    <a:pt x="3862" y="11548"/>
                  </a:cubicBezTo>
                  <a:cubicBezTo>
                    <a:pt x="3398" y="11525"/>
                    <a:pt x="2958" y="11457"/>
                    <a:pt x="2518" y="11273"/>
                  </a:cubicBezTo>
                  <a:cubicBezTo>
                    <a:pt x="2467" y="11250"/>
                    <a:pt x="2417" y="11227"/>
                    <a:pt x="2372" y="11205"/>
                  </a:cubicBezTo>
                  <a:lnTo>
                    <a:pt x="2372" y="11205"/>
                  </a:lnTo>
                  <a:cubicBezTo>
                    <a:pt x="2380" y="11260"/>
                    <a:pt x="2394" y="11309"/>
                    <a:pt x="2408" y="11360"/>
                  </a:cubicBezTo>
                  <a:cubicBezTo>
                    <a:pt x="2421" y="11370"/>
                    <a:pt x="2435" y="11374"/>
                    <a:pt x="2454" y="11383"/>
                  </a:cubicBezTo>
                  <a:cubicBezTo>
                    <a:pt x="2848" y="11549"/>
                    <a:pt x="3304" y="11667"/>
                    <a:pt x="3749" y="11667"/>
                  </a:cubicBezTo>
                  <a:cubicBezTo>
                    <a:pt x="3759" y="11667"/>
                    <a:pt x="3769" y="11667"/>
                    <a:pt x="3779" y="11667"/>
                  </a:cubicBezTo>
                  <a:lnTo>
                    <a:pt x="3779" y="11667"/>
                  </a:lnTo>
                  <a:cubicBezTo>
                    <a:pt x="3513" y="12048"/>
                    <a:pt x="3252" y="12437"/>
                    <a:pt x="2995" y="12828"/>
                  </a:cubicBezTo>
                  <a:cubicBezTo>
                    <a:pt x="2789" y="13144"/>
                    <a:pt x="2586" y="13465"/>
                    <a:pt x="2389" y="13786"/>
                  </a:cubicBezTo>
                  <a:cubicBezTo>
                    <a:pt x="1509" y="15226"/>
                    <a:pt x="670" y="16721"/>
                    <a:pt x="50" y="18298"/>
                  </a:cubicBezTo>
                  <a:cubicBezTo>
                    <a:pt x="0" y="18425"/>
                    <a:pt x="123" y="18538"/>
                    <a:pt x="237" y="18538"/>
                  </a:cubicBezTo>
                  <a:cubicBezTo>
                    <a:pt x="288" y="18538"/>
                    <a:pt x="337" y="18515"/>
                    <a:pt x="367" y="18459"/>
                  </a:cubicBezTo>
                  <a:cubicBezTo>
                    <a:pt x="1248" y="16780"/>
                    <a:pt x="2101" y="15098"/>
                    <a:pt x="3109" y="13493"/>
                  </a:cubicBezTo>
                  <a:cubicBezTo>
                    <a:pt x="3183" y="13373"/>
                    <a:pt x="3261" y="13254"/>
                    <a:pt x="3335" y="13140"/>
                  </a:cubicBezTo>
                  <a:cubicBezTo>
                    <a:pt x="3591" y="12740"/>
                    <a:pt x="3857" y="12342"/>
                    <a:pt x="4127" y="11952"/>
                  </a:cubicBezTo>
                  <a:cubicBezTo>
                    <a:pt x="4389" y="12272"/>
                    <a:pt x="4738" y="12539"/>
                    <a:pt x="5063" y="12795"/>
                  </a:cubicBezTo>
                  <a:cubicBezTo>
                    <a:pt x="5393" y="13053"/>
                    <a:pt x="5737" y="13286"/>
                    <a:pt x="6091" y="13506"/>
                  </a:cubicBezTo>
                  <a:cubicBezTo>
                    <a:pt x="6178" y="13506"/>
                    <a:pt x="6260" y="13502"/>
                    <a:pt x="6338" y="13497"/>
                  </a:cubicBezTo>
                  <a:cubicBezTo>
                    <a:pt x="6306" y="13474"/>
                    <a:pt x="6269" y="13455"/>
                    <a:pt x="6237" y="13433"/>
                  </a:cubicBezTo>
                  <a:cubicBezTo>
                    <a:pt x="5856" y="13203"/>
                    <a:pt x="5490" y="12951"/>
                    <a:pt x="5136" y="12685"/>
                  </a:cubicBezTo>
                  <a:cubicBezTo>
                    <a:pt x="4806" y="12429"/>
                    <a:pt x="4503" y="12140"/>
                    <a:pt x="4169" y="11887"/>
                  </a:cubicBezTo>
                  <a:cubicBezTo>
                    <a:pt x="4421" y="11521"/>
                    <a:pt x="4683" y="11163"/>
                    <a:pt x="4944" y="10805"/>
                  </a:cubicBezTo>
                  <a:cubicBezTo>
                    <a:pt x="5246" y="11158"/>
                    <a:pt x="5650" y="11457"/>
                    <a:pt x="6017" y="11727"/>
                  </a:cubicBezTo>
                  <a:cubicBezTo>
                    <a:pt x="6430" y="12035"/>
                    <a:pt x="6857" y="12310"/>
                    <a:pt x="7301" y="12557"/>
                  </a:cubicBezTo>
                  <a:cubicBezTo>
                    <a:pt x="7545" y="12695"/>
                    <a:pt x="7792" y="12818"/>
                    <a:pt x="8044" y="12938"/>
                  </a:cubicBezTo>
                  <a:cubicBezTo>
                    <a:pt x="8095" y="12911"/>
                    <a:pt x="8150" y="12883"/>
                    <a:pt x="8205" y="12850"/>
                  </a:cubicBezTo>
                  <a:cubicBezTo>
                    <a:pt x="7915" y="12722"/>
                    <a:pt x="7631" y="12580"/>
                    <a:pt x="7352" y="12424"/>
                  </a:cubicBezTo>
                  <a:cubicBezTo>
                    <a:pt x="6916" y="12181"/>
                    <a:pt x="6499" y="11910"/>
                    <a:pt x="6095" y="11612"/>
                  </a:cubicBezTo>
                  <a:cubicBezTo>
                    <a:pt x="5894" y="11461"/>
                    <a:pt x="5691" y="11305"/>
                    <a:pt x="5498" y="11140"/>
                  </a:cubicBezTo>
                  <a:cubicBezTo>
                    <a:pt x="5333" y="11002"/>
                    <a:pt x="5173" y="10851"/>
                    <a:pt x="5008" y="10723"/>
                  </a:cubicBezTo>
                  <a:cubicBezTo>
                    <a:pt x="5228" y="10424"/>
                    <a:pt x="5448" y="10132"/>
                    <a:pt x="5678" y="9842"/>
                  </a:cubicBezTo>
                  <a:cubicBezTo>
                    <a:pt x="5981" y="10191"/>
                    <a:pt x="6366" y="10494"/>
                    <a:pt x="6728" y="10773"/>
                  </a:cubicBezTo>
                  <a:cubicBezTo>
                    <a:pt x="7154" y="11095"/>
                    <a:pt x="7604" y="11383"/>
                    <a:pt x="8076" y="11635"/>
                  </a:cubicBezTo>
                  <a:cubicBezTo>
                    <a:pt x="8457" y="11842"/>
                    <a:pt x="8851" y="12025"/>
                    <a:pt x="9255" y="12185"/>
                  </a:cubicBezTo>
                  <a:cubicBezTo>
                    <a:pt x="9268" y="12176"/>
                    <a:pt x="9282" y="12168"/>
                    <a:pt x="9296" y="12158"/>
                  </a:cubicBezTo>
                  <a:cubicBezTo>
                    <a:pt x="9333" y="12130"/>
                    <a:pt x="9365" y="12107"/>
                    <a:pt x="9401" y="12080"/>
                  </a:cubicBezTo>
                  <a:cubicBezTo>
                    <a:pt x="8957" y="11915"/>
                    <a:pt x="8525" y="11722"/>
                    <a:pt x="8104" y="11493"/>
                  </a:cubicBezTo>
                  <a:cubicBezTo>
                    <a:pt x="7649" y="11245"/>
                    <a:pt x="7219" y="10966"/>
                    <a:pt x="6806" y="10659"/>
                  </a:cubicBezTo>
                  <a:cubicBezTo>
                    <a:pt x="6434" y="10379"/>
                    <a:pt x="6099" y="10058"/>
                    <a:pt x="5742" y="9755"/>
                  </a:cubicBezTo>
                  <a:cubicBezTo>
                    <a:pt x="5985" y="9452"/>
                    <a:pt x="6228" y="9150"/>
                    <a:pt x="6480" y="8851"/>
                  </a:cubicBezTo>
                  <a:cubicBezTo>
                    <a:pt x="6586" y="8980"/>
                    <a:pt x="6719" y="9095"/>
                    <a:pt x="6833" y="9205"/>
                  </a:cubicBezTo>
                  <a:cubicBezTo>
                    <a:pt x="7003" y="9361"/>
                    <a:pt x="7172" y="9507"/>
                    <a:pt x="7352" y="9654"/>
                  </a:cubicBezTo>
                  <a:cubicBezTo>
                    <a:pt x="7718" y="9952"/>
                    <a:pt x="8108" y="10223"/>
                    <a:pt x="8516" y="10462"/>
                  </a:cubicBezTo>
                  <a:cubicBezTo>
                    <a:pt x="9099" y="10810"/>
                    <a:pt x="9713" y="11099"/>
                    <a:pt x="10356" y="11309"/>
                  </a:cubicBezTo>
                  <a:cubicBezTo>
                    <a:pt x="10373" y="11296"/>
                    <a:pt x="10392" y="11277"/>
                    <a:pt x="10411" y="11260"/>
                  </a:cubicBezTo>
                  <a:cubicBezTo>
                    <a:pt x="10428" y="11245"/>
                    <a:pt x="10447" y="11232"/>
                    <a:pt x="10461" y="11213"/>
                  </a:cubicBezTo>
                  <a:cubicBezTo>
                    <a:pt x="9814" y="10979"/>
                    <a:pt x="9186" y="10699"/>
                    <a:pt x="8595" y="10346"/>
                  </a:cubicBezTo>
                  <a:cubicBezTo>
                    <a:pt x="8205" y="10113"/>
                    <a:pt x="7828" y="9856"/>
                    <a:pt x="7475" y="9576"/>
                  </a:cubicBezTo>
                  <a:cubicBezTo>
                    <a:pt x="7283" y="9425"/>
                    <a:pt x="7094" y="9264"/>
                    <a:pt x="6912" y="9099"/>
                  </a:cubicBezTo>
                  <a:cubicBezTo>
                    <a:pt x="6796" y="8989"/>
                    <a:pt x="6682" y="8860"/>
                    <a:pt x="6558" y="8756"/>
                  </a:cubicBezTo>
                  <a:cubicBezTo>
                    <a:pt x="6939" y="8301"/>
                    <a:pt x="7333" y="7852"/>
                    <a:pt x="7732" y="7412"/>
                  </a:cubicBezTo>
                  <a:cubicBezTo>
                    <a:pt x="7865" y="7558"/>
                    <a:pt x="8021" y="7691"/>
                    <a:pt x="8159" y="7820"/>
                  </a:cubicBezTo>
                  <a:cubicBezTo>
                    <a:pt x="8356" y="8003"/>
                    <a:pt x="8557" y="8178"/>
                    <a:pt x="8768" y="8347"/>
                  </a:cubicBezTo>
                  <a:cubicBezTo>
                    <a:pt x="9640" y="9044"/>
                    <a:pt x="10603" y="9603"/>
                    <a:pt x="11626" y="10016"/>
                  </a:cubicBezTo>
                  <a:cubicBezTo>
                    <a:pt x="11658" y="9980"/>
                    <a:pt x="11689" y="9943"/>
                    <a:pt x="11721" y="9906"/>
                  </a:cubicBezTo>
                  <a:cubicBezTo>
                    <a:pt x="11094" y="9654"/>
                    <a:pt x="10493" y="9342"/>
                    <a:pt x="9920" y="8985"/>
                  </a:cubicBezTo>
                  <a:cubicBezTo>
                    <a:pt x="9507" y="8728"/>
                    <a:pt x="9113" y="8443"/>
                    <a:pt x="8736" y="8136"/>
                  </a:cubicBezTo>
                  <a:cubicBezTo>
                    <a:pt x="8530" y="7967"/>
                    <a:pt x="8328" y="7793"/>
                    <a:pt x="8136" y="7609"/>
                  </a:cubicBezTo>
                  <a:cubicBezTo>
                    <a:pt x="8030" y="7512"/>
                    <a:pt x="7934" y="7402"/>
                    <a:pt x="7828" y="7306"/>
                  </a:cubicBezTo>
                  <a:cubicBezTo>
                    <a:pt x="8254" y="6843"/>
                    <a:pt x="8690" y="6389"/>
                    <a:pt x="9135" y="5944"/>
                  </a:cubicBezTo>
                  <a:cubicBezTo>
                    <a:pt x="9768" y="6655"/>
                    <a:pt x="10580" y="7242"/>
                    <a:pt x="11387" y="7723"/>
                  </a:cubicBezTo>
                  <a:cubicBezTo>
                    <a:pt x="11869" y="8013"/>
                    <a:pt x="12382" y="8274"/>
                    <a:pt x="12914" y="8489"/>
                  </a:cubicBezTo>
                  <a:cubicBezTo>
                    <a:pt x="12946" y="8448"/>
                    <a:pt x="12978" y="8411"/>
                    <a:pt x="13010" y="8371"/>
                  </a:cubicBezTo>
                  <a:cubicBezTo>
                    <a:pt x="12479" y="8150"/>
                    <a:pt x="11960" y="7903"/>
                    <a:pt x="11465" y="7604"/>
                  </a:cubicBezTo>
                  <a:cubicBezTo>
                    <a:pt x="11029" y="7347"/>
                    <a:pt x="10612" y="7059"/>
                    <a:pt x="10218" y="6742"/>
                  </a:cubicBezTo>
                  <a:cubicBezTo>
                    <a:pt x="9869" y="6466"/>
                    <a:pt x="9548" y="6159"/>
                    <a:pt x="9223" y="5861"/>
                  </a:cubicBezTo>
                  <a:cubicBezTo>
                    <a:pt x="9287" y="5797"/>
                    <a:pt x="9351" y="5733"/>
                    <a:pt x="9416" y="5674"/>
                  </a:cubicBezTo>
                  <a:cubicBezTo>
                    <a:pt x="9663" y="5426"/>
                    <a:pt x="9915" y="5187"/>
                    <a:pt x="10172" y="4949"/>
                  </a:cubicBezTo>
                  <a:cubicBezTo>
                    <a:pt x="10277" y="5069"/>
                    <a:pt x="10396" y="5173"/>
                    <a:pt x="10506" y="5279"/>
                  </a:cubicBezTo>
                  <a:cubicBezTo>
                    <a:pt x="10681" y="5448"/>
                    <a:pt x="10864" y="5619"/>
                    <a:pt x="11052" y="5779"/>
                  </a:cubicBezTo>
                  <a:cubicBezTo>
                    <a:pt x="11446" y="6123"/>
                    <a:pt x="11859" y="6444"/>
                    <a:pt x="12290" y="6742"/>
                  </a:cubicBezTo>
                  <a:cubicBezTo>
                    <a:pt x="12717" y="7040"/>
                    <a:pt x="13162" y="7325"/>
                    <a:pt x="13625" y="7577"/>
                  </a:cubicBezTo>
                  <a:cubicBezTo>
                    <a:pt x="13657" y="7535"/>
                    <a:pt x="13685" y="7494"/>
                    <a:pt x="13717" y="7457"/>
                  </a:cubicBezTo>
                  <a:cubicBezTo>
                    <a:pt x="13262" y="7209"/>
                    <a:pt x="12818" y="6944"/>
                    <a:pt x="12387" y="6650"/>
                  </a:cubicBezTo>
                  <a:cubicBezTo>
                    <a:pt x="11965" y="6356"/>
                    <a:pt x="11562" y="6045"/>
                    <a:pt x="11171" y="5710"/>
                  </a:cubicBezTo>
                  <a:cubicBezTo>
                    <a:pt x="10970" y="5536"/>
                    <a:pt x="10773" y="5357"/>
                    <a:pt x="10580" y="5173"/>
                  </a:cubicBezTo>
                  <a:cubicBezTo>
                    <a:pt x="10474" y="5077"/>
                    <a:pt x="10373" y="4967"/>
                    <a:pt x="10263" y="4862"/>
                  </a:cubicBezTo>
                  <a:cubicBezTo>
                    <a:pt x="10571" y="4582"/>
                    <a:pt x="10883" y="4303"/>
                    <a:pt x="11194" y="4027"/>
                  </a:cubicBezTo>
                  <a:cubicBezTo>
                    <a:pt x="11369" y="4216"/>
                    <a:pt x="11571" y="4385"/>
                    <a:pt x="11759" y="4546"/>
                  </a:cubicBezTo>
                  <a:cubicBezTo>
                    <a:pt x="12057" y="4802"/>
                    <a:pt x="12369" y="5046"/>
                    <a:pt x="12699" y="5266"/>
                  </a:cubicBezTo>
                  <a:cubicBezTo>
                    <a:pt x="13277" y="5655"/>
                    <a:pt x="13895" y="5990"/>
                    <a:pt x="14551" y="6233"/>
                  </a:cubicBezTo>
                  <a:cubicBezTo>
                    <a:pt x="14565" y="6210"/>
                    <a:pt x="14574" y="6187"/>
                    <a:pt x="14589" y="6164"/>
                  </a:cubicBezTo>
                  <a:cubicBezTo>
                    <a:pt x="13956" y="5875"/>
                    <a:pt x="13345" y="5554"/>
                    <a:pt x="12767" y="5160"/>
                  </a:cubicBezTo>
                  <a:cubicBezTo>
                    <a:pt x="12451" y="4940"/>
                    <a:pt x="12144" y="4705"/>
                    <a:pt x="11850" y="4453"/>
                  </a:cubicBezTo>
                  <a:cubicBezTo>
                    <a:pt x="11662" y="4293"/>
                    <a:pt x="11488" y="4110"/>
                    <a:pt x="11304" y="3935"/>
                  </a:cubicBezTo>
                  <a:cubicBezTo>
                    <a:pt x="11562" y="3710"/>
                    <a:pt x="11818" y="3490"/>
                    <a:pt x="12085" y="3275"/>
                  </a:cubicBezTo>
                  <a:cubicBezTo>
                    <a:pt x="12263" y="3495"/>
                    <a:pt x="12474" y="3693"/>
                    <a:pt x="12680" y="3880"/>
                  </a:cubicBezTo>
                  <a:cubicBezTo>
                    <a:pt x="12932" y="4119"/>
                    <a:pt x="13203" y="4343"/>
                    <a:pt x="13482" y="4550"/>
                  </a:cubicBezTo>
                  <a:cubicBezTo>
                    <a:pt x="13933" y="4889"/>
                    <a:pt x="14423" y="5206"/>
                    <a:pt x="14941" y="5448"/>
                  </a:cubicBezTo>
                  <a:cubicBezTo>
                    <a:pt x="14955" y="5412"/>
                    <a:pt x="14968" y="5380"/>
                    <a:pt x="14987" y="5344"/>
                  </a:cubicBezTo>
                  <a:cubicBezTo>
                    <a:pt x="14500" y="5073"/>
                    <a:pt x="14028" y="4788"/>
                    <a:pt x="13579" y="4453"/>
                  </a:cubicBezTo>
                  <a:cubicBezTo>
                    <a:pt x="13285" y="4238"/>
                    <a:pt x="13006" y="4000"/>
                    <a:pt x="12735" y="3752"/>
                  </a:cubicBezTo>
                  <a:cubicBezTo>
                    <a:pt x="12542" y="3573"/>
                    <a:pt x="12369" y="3376"/>
                    <a:pt x="12180" y="3192"/>
                  </a:cubicBezTo>
                  <a:cubicBezTo>
                    <a:pt x="12432" y="2986"/>
                    <a:pt x="12684" y="2785"/>
                    <a:pt x="12942" y="2582"/>
                  </a:cubicBezTo>
                  <a:cubicBezTo>
                    <a:pt x="13327" y="3014"/>
                    <a:pt x="13795" y="3385"/>
                    <a:pt x="14248" y="3725"/>
                  </a:cubicBezTo>
                  <a:cubicBezTo>
                    <a:pt x="14593" y="3986"/>
                    <a:pt x="14959" y="4243"/>
                    <a:pt x="15340" y="4463"/>
                  </a:cubicBezTo>
                  <a:cubicBezTo>
                    <a:pt x="15359" y="4413"/>
                    <a:pt x="15377" y="4366"/>
                    <a:pt x="15391" y="4320"/>
                  </a:cubicBezTo>
                  <a:cubicBezTo>
                    <a:pt x="15029" y="4096"/>
                    <a:pt x="14666" y="3871"/>
                    <a:pt x="14322" y="3615"/>
                  </a:cubicBezTo>
                  <a:cubicBezTo>
                    <a:pt x="13868" y="3275"/>
                    <a:pt x="13460" y="2885"/>
                    <a:pt x="13038" y="2504"/>
                  </a:cubicBezTo>
                  <a:cubicBezTo>
                    <a:pt x="13097" y="2459"/>
                    <a:pt x="13152" y="2417"/>
                    <a:pt x="13213" y="2372"/>
                  </a:cubicBezTo>
                  <a:cubicBezTo>
                    <a:pt x="13405" y="2225"/>
                    <a:pt x="13598" y="2074"/>
                    <a:pt x="13795" y="1932"/>
                  </a:cubicBezTo>
                  <a:cubicBezTo>
                    <a:pt x="14125" y="2271"/>
                    <a:pt x="14528" y="2565"/>
                    <a:pt x="14909" y="2834"/>
                  </a:cubicBezTo>
                  <a:cubicBezTo>
                    <a:pt x="15161" y="3014"/>
                    <a:pt x="15427" y="3198"/>
                    <a:pt x="15702" y="3357"/>
                  </a:cubicBezTo>
                  <a:cubicBezTo>
                    <a:pt x="15717" y="3308"/>
                    <a:pt x="15730" y="3261"/>
                    <a:pt x="15744" y="3215"/>
                  </a:cubicBezTo>
                  <a:cubicBezTo>
                    <a:pt x="15482" y="3060"/>
                    <a:pt x="15230" y="2899"/>
                    <a:pt x="14983" y="2724"/>
                  </a:cubicBezTo>
                  <a:cubicBezTo>
                    <a:pt x="14748" y="2555"/>
                    <a:pt x="14519" y="2381"/>
                    <a:pt x="14295" y="2197"/>
                  </a:cubicBezTo>
                  <a:cubicBezTo>
                    <a:pt x="14161" y="2083"/>
                    <a:pt x="14028" y="1968"/>
                    <a:pt x="13895" y="1854"/>
                  </a:cubicBezTo>
                  <a:cubicBezTo>
                    <a:pt x="14088" y="1706"/>
                    <a:pt x="14286" y="1564"/>
                    <a:pt x="14483" y="1422"/>
                  </a:cubicBezTo>
                  <a:cubicBezTo>
                    <a:pt x="14565" y="1509"/>
                    <a:pt x="14661" y="1592"/>
                    <a:pt x="14748" y="1670"/>
                  </a:cubicBezTo>
                  <a:cubicBezTo>
                    <a:pt x="14936" y="1831"/>
                    <a:pt x="15129" y="1977"/>
                    <a:pt x="15331" y="2119"/>
                  </a:cubicBezTo>
                  <a:cubicBezTo>
                    <a:pt x="15519" y="2248"/>
                    <a:pt x="15717" y="2367"/>
                    <a:pt x="15922" y="2472"/>
                  </a:cubicBezTo>
                  <a:cubicBezTo>
                    <a:pt x="15927" y="2432"/>
                    <a:pt x="15937" y="2390"/>
                    <a:pt x="15946" y="2349"/>
                  </a:cubicBezTo>
                  <a:cubicBezTo>
                    <a:pt x="15757" y="2243"/>
                    <a:pt x="15579" y="2133"/>
                    <a:pt x="15400" y="2014"/>
                  </a:cubicBezTo>
                  <a:cubicBezTo>
                    <a:pt x="15203" y="1877"/>
                    <a:pt x="15010" y="1729"/>
                    <a:pt x="14822" y="1574"/>
                  </a:cubicBezTo>
                  <a:cubicBezTo>
                    <a:pt x="14744" y="1500"/>
                    <a:pt x="14661" y="1427"/>
                    <a:pt x="14583" y="1348"/>
                  </a:cubicBezTo>
                  <a:cubicBezTo>
                    <a:pt x="14735" y="1238"/>
                    <a:pt x="14891" y="1128"/>
                    <a:pt x="15046" y="1018"/>
                  </a:cubicBezTo>
                  <a:cubicBezTo>
                    <a:pt x="15175" y="1147"/>
                    <a:pt x="15359" y="1234"/>
                    <a:pt x="15519" y="1308"/>
                  </a:cubicBezTo>
                  <a:cubicBezTo>
                    <a:pt x="15684" y="1386"/>
                    <a:pt x="15859" y="1450"/>
                    <a:pt x="16033" y="1505"/>
                  </a:cubicBezTo>
                  <a:cubicBezTo>
                    <a:pt x="16037" y="1464"/>
                    <a:pt x="16037" y="1422"/>
                    <a:pt x="16041" y="1382"/>
                  </a:cubicBezTo>
                  <a:cubicBezTo>
                    <a:pt x="15895" y="1340"/>
                    <a:pt x="15749" y="1285"/>
                    <a:pt x="15607" y="1221"/>
                  </a:cubicBezTo>
                  <a:cubicBezTo>
                    <a:pt x="15442" y="1151"/>
                    <a:pt x="15281" y="1041"/>
                    <a:pt x="15111" y="973"/>
                  </a:cubicBezTo>
                  <a:cubicBezTo>
                    <a:pt x="15148" y="950"/>
                    <a:pt x="15180" y="927"/>
                    <a:pt x="15211" y="904"/>
                  </a:cubicBezTo>
                  <a:cubicBezTo>
                    <a:pt x="15552" y="666"/>
                    <a:pt x="15895" y="432"/>
                    <a:pt x="16244" y="207"/>
                  </a:cubicBezTo>
                  <a:cubicBezTo>
                    <a:pt x="16257" y="198"/>
                    <a:pt x="16271" y="188"/>
                    <a:pt x="16285" y="175"/>
                  </a:cubicBezTo>
                  <a:cubicBezTo>
                    <a:pt x="16308" y="125"/>
                    <a:pt x="16322" y="101"/>
                    <a:pt x="16322" y="101"/>
                  </a:cubicBezTo>
                  <a:cubicBezTo>
                    <a:pt x="16317" y="101"/>
                    <a:pt x="16138" y="88"/>
                    <a:pt x="15808" y="83"/>
                  </a:cubicBezTo>
                  <a:cubicBezTo>
                    <a:pt x="15519" y="262"/>
                    <a:pt x="15230" y="450"/>
                    <a:pt x="14941" y="639"/>
                  </a:cubicBezTo>
                  <a:cubicBezTo>
                    <a:pt x="14896" y="455"/>
                    <a:pt x="14854" y="271"/>
                    <a:pt x="14831" y="78"/>
                  </a:cubicBezTo>
                  <a:lnTo>
                    <a:pt x="14735" y="78"/>
                  </a:lnTo>
                  <a:cubicBezTo>
                    <a:pt x="14754" y="285"/>
                    <a:pt x="14790" y="496"/>
                    <a:pt x="14858" y="694"/>
                  </a:cubicBezTo>
                  <a:cubicBezTo>
                    <a:pt x="14831" y="711"/>
                    <a:pt x="14803" y="730"/>
                    <a:pt x="14776" y="749"/>
                  </a:cubicBezTo>
                  <a:cubicBezTo>
                    <a:pt x="14616" y="859"/>
                    <a:pt x="14455" y="969"/>
                    <a:pt x="14295" y="1079"/>
                  </a:cubicBezTo>
                  <a:cubicBezTo>
                    <a:pt x="14176" y="794"/>
                    <a:pt x="14083" y="505"/>
                    <a:pt x="14060" y="193"/>
                  </a:cubicBezTo>
                  <a:cubicBezTo>
                    <a:pt x="14056" y="148"/>
                    <a:pt x="14051" y="101"/>
                    <a:pt x="14051" y="55"/>
                  </a:cubicBezTo>
                  <a:cubicBezTo>
                    <a:pt x="14020" y="55"/>
                    <a:pt x="13983" y="55"/>
                    <a:pt x="13950" y="51"/>
                  </a:cubicBezTo>
                  <a:lnTo>
                    <a:pt x="13950" y="51"/>
                  </a:lnTo>
                  <a:cubicBezTo>
                    <a:pt x="13950" y="88"/>
                    <a:pt x="13950" y="125"/>
                    <a:pt x="13956" y="161"/>
                  </a:cubicBezTo>
                  <a:cubicBezTo>
                    <a:pt x="13983" y="491"/>
                    <a:pt x="14066" y="831"/>
                    <a:pt x="14235" y="1120"/>
                  </a:cubicBezTo>
                  <a:cubicBezTo>
                    <a:pt x="13996" y="1285"/>
                    <a:pt x="13763" y="1454"/>
                    <a:pt x="13529" y="1629"/>
                  </a:cubicBezTo>
                  <a:cubicBezTo>
                    <a:pt x="13460" y="1482"/>
                    <a:pt x="13382" y="1340"/>
                    <a:pt x="13323" y="1189"/>
                  </a:cubicBezTo>
                  <a:cubicBezTo>
                    <a:pt x="13230" y="969"/>
                    <a:pt x="13152" y="743"/>
                    <a:pt x="13093" y="510"/>
                  </a:cubicBezTo>
                  <a:cubicBezTo>
                    <a:pt x="13048" y="340"/>
                    <a:pt x="13020" y="175"/>
                    <a:pt x="12993" y="6"/>
                  </a:cubicBezTo>
                  <a:cubicBezTo>
                    <a:pt x="12951" y="0"/>
                    <a:pt x="12910" y="0"/>
                    <a:pt x="12868" y="0"/>
                  </a:cubicBezTo>
                  <a:close/>
                </a:path>
              </a:pathLst>
            </a:custGeom>
            <a:solidFill>
              <a:schemeClr val="lt2">
                <a:alpha val="736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7" name="Google Shape;2007;p22"/>
          <p:cNvGrpSpPr/>
          <p:nvPr/>
        </p:nvGrpSpPr>
        <p:grpSpPr>
          <a:xfrm rot="-1800044">
            <a:off x="7033588" y="2473891"/>
            <a:ext cx="1281002" cy="2044410"/>
            <a:chOff x="6582775" y="1593150"/>
            <a:chExt cx="339850" cy="542375"/>
          </a:xfrm>
        </p:grpSpPr>
        <p:sp>
          <p:nvSpPr>
            <p:cNvPr id="2008" name="Google Shape;2008;p22"/>
            <p:cNvSpPr/>
            <p:nvPr/>
          </p:nvSpPr>
          <p:spPr>
            <a:xfrm>
              <a:off x="6729050" y="1693225"/>
              <a:ext cx="117325" cy="159750"/>
            </a:xfrm>
            <a:custGeom>
              <a:avLst/>
              <a:gdLst/>
              <a:ahLst/>
              <a:cxnLst/>
              <a:rect l="l" t="t" r="r" b="b"/>
              <a:pathLst>
                <a:path w="4693" h="6390" extrusionOk="0">
                  <a:moveTo>
                    <a:pt x="4614" y="1"/>
                  </a:moveTo>
                  <a:lnTo>
                    <a:pt x="4614" y="1"/>
                  </a:lnTo>
                  <a:cubicBezTo>
                    <a:pt x="4527" y="633"/>
                    <a:pt x="4147" y="1147"/>
                    <a:pt x="3670" y="1588"/>
                  </a:cubicBezTo>
                  <a:cubicBezTo>
                    <a:pt x="3372" y="1863"/>
                    <a:pt x="3037" y="2111"/>
                    <a:pt x="2711" y="2339"/>
                  </a:cubicBezTo>
                  <a:cubicBezTo>
                    <a:pt x="2404" y="2555"/>
                    <a:pt x="2092" y="2771"/>
                    <a:pt x="1808" y="3023"/>
                  </a:cubicBezTo>
                  <a:cubicBezTo>
                    <a:pt x="1738" y="3082"/>
                    <a:pt x="1670" y="3152"/>
                    <a:pt x="1606" y="3220"/>
                  </a:cubicBezTo>
                  <a:cubicBezTo>
                    <a:pt x="995" y="3848"/>
                    <a:pt x="555" y="4752"/>
                    <a:pt x="239" y="5637"/>
                  </a:cubicBezTo>
                  <a:cubicBezTo>
                    <a:pt x="203" y="5747"/>
                    <a:pt x="166" y="5853"/>
                    <a:pt x="129" y="5963"/>
                  </a:cubicBezTo>
                  <a:cubicBezTo>
                    <a:pt x="111" y="6027"/>
                    <a:pt x="87" y="6087"/>
                    <a:pt x="70" y="6151"/>
                  </a:cubicBezTo>
                  <a:cubicBezTo>
                    <a:pt x="47" y="6233"/>
                    <a:pt x="24" y="6312"/>
                    <a:pt x="1" y="6390"/>
                  </a:cubicBezTo>
                  <a:cubicBezTo>
                    <a:pt x="42" y="6329"/>
                    <a:pt x="83" y="6274"/>
                    <a:pt x="129" y="6219"/>
                  </a:cubicBezTo>
                  <a:cubicBezTo>
                    <a:pt x="148" y="6197"/>
                    <a:pt x="170" y="6174"/>
                    <a:pt x="189" y="6151"/>
                  </a:cubicBezTo>
                  <a:cubicBezTo>
                    <a:pt x="216" y="6123"/>
                    <a:pt x="239" y="6096"/>
                    <a:pt x="267" y="6068"/>
                  </a:cubicBezTo>
                  <a:cubicBezTo>
                    <a:pt x="762" y="5554"/>
                    <a:pt x="1431" y="5215"/>
                    <a:pt x="2060" y="4839"/>
                  </a:cubicBezTo>
                  <a:cubicBezTo>
                    <a:pt x="2322" y="4684"/>
                    <a:pt x="2574" y="4523"/>
                    <a:pt x="2807" y="4339"/>
                  </a:cubicBezTo>
                  <a:cubicBezTo>
                    <a:pt x="3142" y="4073"/>
                    <a:pt x="3431" y="3761"/>
                    <a:pt x="3679" y="3418"/>
                  </a:cubicBezTo>
                  <a:cubicBezTo>
                    <a:pt x="4367" y="2445"/>
                    <a:pt x="4692" y="1202"/>
                    <a:pt x="46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9" name="Google Shape;2009;p22"/>
            <p:cNvSpPr/>
            <p:nvPr/>
          </p:nvSpPr>
          <p:spPr>
            <a:xfrm>
              <a:off x="6744750" y="1802500"/>
              <a:ext cx="117550" cy="159725"/>
            </a:xfrm>
            <a:custGeom>
              <a:avLst/>
              <a:gdLst/>
              <a:ahLst/>
              <a:cxnLst/>
              <a:rect l="l" t="t" r="r" b="b"/>
              <a:pathLst>
                <a:path w="4702" h="6389" extrusionOk="0">
                  <a:moveTo>
                    <a:pt x="4619" y="0"/>
                  </a:moveTo>
                  <a:lnTo>
                    <a:pt x="4619" y="0"/>
                  </a:lnTo>
                  <a:cubicBezTo>
                    <a:pt x="4505" y="808"/>
                    <a:pt x="3913" y="1427"/>
                    <a:pt x="3252" y="1941"/>
                  </a:cubicBezTo>
                  <a:cubicBezTo>
                    <a:pt x="3074" y="2083"/>
                    <a:pt x="2895" y="2211"/>
                    <a:pt x="2712" y="2335"/>
                  </a:cubicBezTo>
                  <a:cubicBezTo>
                    <a:pt x="2454" y="2518"/>
                    <a:pt x="2198" y="2697"/>
                    <a:pt x="1955" y="2894"/>
                  </a:cubicBezTo>
                  <a:cubicBezTo>
                    <a:pt x="1836" y="2995"/>
                    <a:pt x="1716" y="3105"/>
                    <a:pt x="1606" y="3220"/>
                  </a:cubicBezTo>
                  <a:cubicBezTo>
                    <a:pt x="983" y="3862"/>
                    <a:pt x="533" y="4798"/>
                    <a:pt x="217" y="5696"/>
                  </a:cubicBezTo>
                  <a:lnTo>
                    <a:pt x="217" y="5700"/>
                  </a:lnTo>
                  <a:cubicBezTo>
                    <a:pt x="134" y="5935"/>
                    <a:pt x="65" y="6164"/>
                    <a:pt x="1" y="6388"/>
                  </a:cubicBezTo>
                  <a:cubicBezTo>
                    <a:pt x="92" y="6261"/>
                    <a:pt x="189" y="6141"/>
                    <a:pt x="299" y="6036"/>
                  </a:cubicBezTo>
                  <a:cubicBezTo>
                    <a:pt x="854" y="5476"/>
                    <a:pt x="1606" y="5128"/>
                    <a:pt x="2289" y="4701"/>
                  </a:cubicBezTo>
                  <a:lnTo>
                    <a:pt x="2289" y="4697"/>
                  </a:lnTo>
                  <a:cubicBezTo>
                    <a:pt x="2469" y="4587"/>
                    <a:pt x="2642" y="4468"/>
                    <a:pt x="2808" y="4339"/>
                  </a:cubicBezTo>
                  <a:cubicBezTo>
                    <a:pt x="3037" y="4155"/>
                    <a:pt x="3243" y="3954"/>
                    <a:pt x="3432" y="3734"/>
                  </a:cubicBezTo>
                  <a:cubicBezTo>
                    <a:pt x="4289" y="2720"/>
                    <a:pt x="4702" y="1335"/>
                    <a:pt x="461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0" name="Google Shape;2010;p22"/>
            <p:cNvSpPr/>
            <p:nvPr/>
          </p:nvSpPr>
          <p:spPr>
            <a:xfrm>
              <a:off x="6766875" y="1914875"/>
              <a:ext cx="155750" cy="120725"/>
            </a:xfrm>
            <a:custGeom>
              <a:avLst/>
              <a:gdLst/>
              <a:ahLst/>
              <a:cxnLst/>
              <a:rect l="l" t="t" r="r" b="b"/>
              <a:pathLst>
                <a:path w="6230" h="4829" extrusionOk="0">
                  <a:moveTo>
                    <a:pt x="6229" y="0"/>
                  </a:moveTo>
                  <a:lnTo>
                    <a:pt x="6229" y="0"/>
                  </a:lnTo>
                  <a:cubicBezTo>
                    <a:pt x="5802" y="940"/>
                    <a:pt x="4725" y="1380"/>
                    <a:pt x="3743" y="1706"/>
                  </a:cubicBezTo>
                  <a:cubicBezTo>
                    <a:pt x="3601" y="1756"/>
                    <a:pt x="3450" y="1806"/>
                    <a:pt x="3307" y="1857"/>
                  </a:cubicBezTo>
                  <a:cubicBezTo>
                    <a:pt x="3004" y="1963"/>
                    <a:pt x="2712" y="2081"/>
                    <a:pt x="2432" y="2242"/>
                  </a:cubicBezTo>
                  <a:cubicBezTo>
                    <a:pt x="2134" y="2412"/>
                    <a:pt x="1844" y="2632"/>
                    <a:pt x="1574" y="2879"/>
                  </a:cubicBezTo>
                  <a:cubicBezTo>
                    <a:pt x="1125" y="3297"/>
                    <a:pt x="716" y="3792"/>
                    <a:pt x="363" y="4287"/>
                  </a:cubicBezTo>
                  <a:cubicBezTo>
                    <a:pt x="235" y="4467"/>
                    <a:pt x="111" y="4650"/>
                    <a:pt x="1" y="4829"/>
                  </a:cubicBezTo>
                  <a:cubicBezTo>
                    <a:pt x="148" y="4714"/>
                    <a:pt x="308" y="4613"/>
                    <a:pt x="473" y="4526"/>
                  </a:cubicBezTo>
                  <a:cubicBezTo>
                    <a:pt x="913" y="4306"/>
                    <a:pt x="1400" y="4177"/>
                    <a:pt x="1891" y="4054"/>
                  </a:cubicBezTo>
                  <a:cubicBezTo>
                    <a:pt x="2358" y="3939"/>
                    <a:pt x="2831" y="3829"/>
                    <a:pt x="3271" y="3654"/>
                  </a:cubicBezTo>
                  <a:cubicBezTo>
                    <a:pt x="3450" y="3582"/>
                    <a:pt x="3624" y="3499"/>
                    <a:pt x="3794" y="3402"/>
                  </a:cubicBezTo>
                  <a:cubicBezTo>
                    <a:pt x="5032" y="2697"/>
                    <a:pt x="5912" y="1398"/>
                    <a:pt x="6229"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22"/>
            <p:cNvSpPr/>
            <p:nvPr/>
          </p:nvSpPr>
          <p:spPr>
            <a:xfrm>
              <a:off x="6617975" y="1693225"/>
              <a:ext cx="117550" cy="159750"/>
            </a:xfrm>
            <a:custGeom>
              <a:avLst/>
              <a:gdLst/>
              <a:ahLst/>
              <a:cxnLst/>
              <a:rect l="l" t="t" r="r" b="b"/>
              <a:pathLst>
                <a:path w="4702" h="6390" extrusionOk="0">
                  <a:moveTo>
                    <a:pt x="83" y="1"/>
                  </a:moveTo>
                  <a:lnTo>
                    <a:pt x="83" y="1"/>
                  </a:lnTo>
                  <a:cubicBezTo>
                    <a:pt x="0" y="1349"/>
                    <a:pt x="417" y="2748"/>
                    <a:pt x="1294" y="3761"/>
                  </a:cubicBezTo>
                  <a:cubicBezTo>
                    <a:pt x="1472" y="3973"/>
                    <a:pt x="1674" y="4165"/>
                    <a:pt x="1894" y="4339"/>
                  </a:cubicBezTo>
                  <a:cubicBezTo>
                    <a:pt x="2128" y="4523"/>
                    <a:pt x="2384" y="4688"/>
                    <a:pt x="2642" y="4839"/>
                  </a:cubicBezTo>
                  <a:cubicBezTo>
                    <a:pt x="3228" y="5192"/>
                    <a:pt x="3843" y="5504"/>
                    <a:pt x="4325" y="5954"/>
                  </a:cubicBezTo>
                  <a:cubicBezTo>
                    <a:pt x="4388" y="6018"/>
                    <a:pt x="4453" y="6082"/>
                    <a:pt x="4513" y="6151"/>
                  </a:cubicBezTo>
                  <a:cubicBezTo>
                    <a:pt x="4536" y="6174"/>
                    <a:pt x="4554" y="6197"/>
                    <a:pt x="4572" y="6219"/>
                  </a:cubicBezTo>
                  <a:cubicBezTo>
                    <a:pt x="4619" y="6274"/>
                    <a:pt x="4659" y="6329"/>
                    <a:pt x="4701" y="6390"/>
                  </a:cubicBezTo>
                  <a:cubicBezTo>
                    <a:pt x="4682" y="6312"/>
                    <a:pt x="4655" y="6233"/>
                    <a:pt x="4632" y="6151"/>
                  </a:cubicBezTo>
                  <a:cubicBezTo>
                    <a:pt x="4613" y="6087"/>
                    <a:pt x="4595" y="6027"/>
                    <a:pt x="4572" y="5963"/>
                  </a:cubicBezTo>
                  <a:cubicBezTo>
                    <a:pt x="4499" y="5729"/>
                    <a:pt x="4412" y="5486"/>
                    <a:pt x="4316" y="5247"/>
                  </a:cubicBezTo>
                  <a:cubicBezTo>
                    <a:pt x="4035" y="4546"/>
                    <a:pt x="3669" y="3853"/>
                    <a:pt x="3197" y="3330"/>
                  </a:cubicBezTo>
                  <a:cubicBezTo>
                    <a:pt x="3165" y="3289"/>
                    <a:pt x="3133" y="3253"/>
                    <a:pt x="3095" y="3220"/>
                  </a:cubicBezTo>
                  <a:cubicBezTo>
                    <a:pt x="2765" y="2877"/>
                    <a:pt x="2375" y="2610"/>
                    <a:pt x="1986" y="2339"/>
                  </a:cubicBezTo>
                  <a:cubicBezTo>
                    <a:pt x="1931" y="2299"/>
                    <a:pt x="1871" y="2257"/>
                    <a:pt x="1812" y="2212"/>
                  </a:cubicBezTo>
                  <a:cubicBezTo>
                    <a:pt x="1018" y="1643"/>
                    <a:pt x="220" y="955"/>
                    <a:pt x="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22"/>
            <p:cNvSpPr/>
            <p:nvPr/>
          </p:nvSpPr>
          <p:spPr>
            <a:xfrm>
              <a:off x="6588600" y="1841825"/>
              <a:ext cx="156175" cy="120400"/>
            </a:xfrm>
            <a:custGeom>
              <a:avLst/>
              <a:gdLst/>
              <a:ahLst/>
              <a:cxnLst/>
              <a:rect l="l" t="t" r="r" b="b"/>
              <a:pathLst>
                <a:path w="6247" h="4816" extrusionOk="0">
                  <a:moveTo>
                    <a:pt x="1" y="0"/>
                  </a:moveTo>
                  <a:lnTo>
                    <a:pt x="1" y="0"/>
                  </a:lnTo>
                  <a:cubicBezTo>
                    <a:pt x="240" y="1046"/>
                    <a:pt x="794" y="2032"/>
                    <a:pt x="1574" y="2757"/>
                  </a:cubicBezTo>
                  <a:cubicBezTo>
                    <a:pt x="1899" y="3060"/>
                    <a:pt x="2266" y="3312"/>
                    <a:pt x="2661" y="3509"/>
                  </a:cubicBezTo>
                  <a:lnTo>
                    <a:pt x="2661" y="3513"/>
                  </a:lnTo>
                  <a:cubicBezTo>
                    <a:pt x="2761" y="3559"/>
                    <a:pt x="2867" y="3605"/>
                    <a:pt x="2968" y="3646"/>
                  </a:cubicBezTo>
                  <a:cubicBezTo>
                    <a:pt x="3968" y="4050"/>
                    <a:pt x="5128" y="4091"/>
                    <a:pt x="6022" y="4660"/>
                  </a:cubicBezTo>
                  <a:cubicBezTo>
                    <a:pt x="6101" y="4705"/>
                    <a:pt x="6173" y="4756"/>
                    <a:pt x="6247" y="4815"/>
                  </a:cubicBezTo>
                  <a:cubicBezTo>
                    <a:pt x="6160" y="4678"/>
                    <a:pt x="6069" y="4540"/>
                    <a:pt x="5972" y="4403"/>
                  </a:cubicBezTo>
                  <a:lnTo>
                    <a:pt x="5967" y="4398"/>
                  </a:lnTo>
                  <a:cubicBezTo>
                    <a:pt x="5390" y="3564"/>
                    <a:pt x="4647" y="2711"/>
                    <a:pt x="3802" y="2234"/>
                  </a:cubicBezTo>
                  <a:cubicBezTo>
                    <a:pt x="3477" y="2046"/>
                    <a:pt x="3119" y="1913"/>
                    <a:pt x="2761" y="1794"/>
                  </a:cubicBezTo>
                  <a:cubicBezTo>
                    <a:pt x="2674" y="1761"/>
                    <a:pt x="2583" y="1729"/>
                    <a:pt x="2492" y="1702"/>
                  </a:cubicBezTo>
                  <a:cubicBezTo>
                    <a:pt x="2234" y="1615"/>
                    <a:pt x="1969" y="1523"/>
                    <a:pt x="1707" y="1413"/>
                  </a:cubicBezTo>
                  <a:cubicBezTo>
                    <a:pt x="987" y="1111"/>
                    <a:pt x="318" y="693"/>
                    <a:pt x="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3" name="Google Shape;2013;p22"/>
            <p:cNvSpPr/>
            <p:nvPr/>
          </p:nvSpPr>
          <p:spPr>
            <a:xfrm>
              <a:off x="6582775" y="1973550"/>
              <a:ext cx="189875" cy="56775"/>
            </a:xfrm>
            <a:custGeom>
              <a:avLst/>
              <a:gdLst/>
              <a:ahLst/>
              <a:cxnLst/>
              <a:rect l="l" t="t" r="r" b="b"/>
              <a:pathLst>
                <a:path w="7595" h="2271" extrusionOk="0">
                  <a:moveTo>
                    <a:pt x="1" y="1"/>
                  </a:moveTo>
                  <a:lnTo>
                    <a:pt x="1" y="1"/>
                  </a:lnTo>
                  <a:cubicBezTo>
                    <a:pt x="490" y="707"/>
                    <a:pt x="1151" y="1298"/>
                    <a:pt x="1912" y="1702"/>
                  </a:cubicBezTo>
                  <a:cubicBezTo>
                    <a:pt x="2495" y="2014"/>
                    <a:pt x="3137" y="2211"/>
                    <a:pt x="3798" y="2257"/>
                  </a:cubicBezTo>
                  <a:cubicBezTo>
                    <a:pt x="3902" y="2266"/>
                    <a:pt x="4008" y="2270"/>
                    <a:pt x="4118" y="2270"/>
                  </a:cubicBezTo>
                  <a:cubicBezTo>
                    <a:pt x="4982" y="2266"/>
                    <a:pt x="5859" y="2008"/>
                    <a:pt x="6713" y="2008"/>
                  </a:cubicBezTo>
                  <a:cubicBezTo>
                    <a:pt x="6826" y="2008"/>
                    <a:pt x="6938" y="2013"/>
                    <a:pt x="7049" y="2023"/>
                  </a:cubicBezTo>
                  <a:cubicBezTo>
                    <a:pt x="7227" y="2041"/>
                    <a:pt x="7411" y="2073"/>
                    <a:pt x="7595" y="2124"/>
                  </a:cubicBezTo>
                  <a:cubicBezTo>
                    <a:pt x="7379" y="1973"/>
                    <a:pt x="7149" y="1817"/>
                    <a:pt x="6911" y="1670"/>
                  </a:cubicBezTo>
                  <a:cubicBezTo>
                    <a:pt x="6122" y="1184"/>
                    <a:pt x="5219" y="757"/>
                    <a:pt x="4361" y="642"/>
                  </a:cubicBezTo>
                  <a:cubicBezTo>
                    <a:pt x="4178" y="620"/>
                    <a:pt x="3991" y="611"/>
                    <a:pt x="3804" y="611"/>
                  </a:cubicBezTo>
                  <a:cubicBezTo>
                    <a:pt x="3692" y="611"/>
                    <a:pt x="3579" y="614"/>
                    <a:pt x="3468" y="619"/>
                  </a:cubicBezTo>
                  <a:cubicBezTo>
                    <a:pt x="3293" y="625"/>
                    <a:pt x="3119" y="634"/>
                    <a:pt x="2945" y="647"/>
                  </a:cubicBezTo>
                  <a:cubicBezTo>
                    <a:pt x="2706" y="662"/>
                    <a:pt x="2460" y="673"/>
                    <a:pt x="2213" y="673"/>
                  </a:cubicBezTo>
                  <a:cubicBezTo>
                    <a:pt x="2076" y="673"/>
                    <a:pt x="1939" y="669"/>
                    <a:pt x="1802" y="661"/>
                  </a:cubicBezTo>
                  <a:cubicBezTo>
                    <a:pt x="1129" y="619"/>
                    <a:pt x="482" y="454"/>
                    <a:pt x="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4" name="Google Shape;2014;p22"/>
            <p:cNvSpPr/>
            <p:nvPr/>
          </p:nvSpPr>
          <p:spPr>
            <a:xfrm>
              <a:off x="6725725" y="1719025"/>
              <a:ext cx="123400" cy="416500"/>
            </a:xfrm>
            <a:custGeom>
              <a:avLst/>
              <a:gdLst/>
              <a:ahLst/>
              <a:cxnLst/>
              <a:rect l="l" t="t" r="r" b="b"/>
              <a:pathLst>
                <a:path w="4936" h="16660" extrusionOk="0">
                  <a:moveTo>
                    <a:pt x="400" y="1"/>
                  </a:moveTo>
                  <a:cubicBezTo>
                    <a:pt x="348" y="1"/>
                    <a:pt x="303" y="36"/>
                    <a:pt x="294" y="84"/>
                  </a:cubicBezTo>
                  <a:cubicBezTo>
                    <a:pt x="83" y="1514"/>
                    <a:pt x="0" y="2954"/>
                    <a:pt x="6" y="4399"/>
                  </a:cubicBezTo>
                  <a:cubicBezTo>
                    <a:pt x="15" y="5843"/>
                    <a:pt x="120" y="7293"/>
                    <a:pt x="372" y="8723"/>
                  </a:cubicBezTo>
                  <a:cubicBezTo>
                    <a:pt x="620" y="10154"/>
                    <a:pt x="1018" y="11571"/>
                    <a:pt x="1624" y="12915"/>
                  </a:cubicBezTo>
                  <a:cubicBezTo>
                    <a:pt x="1936" y="13579"/>
                    <a:pt x="2294" y="14231"/>
                    <a:pt x="2711" y="14845"/>
                  </a:cubicBezTo>
                  <a:cubicBezTo>
                    <a:pt x="3143" y="15451"/>
                    <a:pt x="3628" y="16020"/>
                    <a:pt x="4170" y="16542"/>
                  </a:cubicBezTo>
                  <a:cubicBezTo>
                    <a:pt x="4170" y="16542"/>
                    <a:pt x="4174" y="16547"/>
                    <a:pt x="4178" y="16551"/>
                  </a:cubicBezTo>
                  <a:cubicBezTo>
                    <a:pt x="4259" y="16624"/>
                    <a:pt x="4361" y="16660"/>
                    <a:pt x="4462" y="16660"/>
                  </a:cubicBezTo>
                  <a:cubicBezTo>
                    <a:pt x="4579" y="16660"/>
                    <a:pt x="4695" y="16611"/>
                    <a:pt x="4779" y="16515"/>
                  </a:cubicBezTo>
                  <a:cubicBezTo>
                    <a:pt x="4936" y="16341"/>
                    <a:pt x="4921" y="16075"/>
                    <a:pt x="4747" y="15914"/>
                  </a:cubicBezTo>
                  <a:lnTo>
                    <a:pt x="4739" y="15910"/>
                  </a:lnTo>
                  <a:cubicBezTo>
                    <a:pt x="4225" y="15451"/>
                    <a:pt x="3757" y="14946"/>
                    <a:pt x="3335" y="14396"/>
                  </a:cubicBezTo>
                  <a:cubicBezTo>
                    <a:pt x="2923" y="13837"/>
                    <a:pt x="2565" y="13240"/>
                    <a:pt x="2243" y="12616"/>
                  </a:cubicBezTo>
                  <a:cubicBezTo>
                    <a:pt x="1619" y="11365"/>
                    <a:pt x="1184" y="10012"/>
                    <a:pt x="886" y="8622"/>
                  </a:cubicBezTo>
                  <a:cubicBezTo>
                    <a:pt x="588" y="7238"/>
                    <a:pt x="427" y="5816"/>
                    <a:pt x="364" y="4395"/>
                  </a:cubicBezTo>
                  <a:cubicBezTo>
                    <a:pt x="303" y="2968"/>
                    <a:pt x="331" y="1533"/>
                    <a:pt x="487" y="115"/>
                  </a:cubicBezTo>
                  <a:lnTo>
                    <a:pt x="491" y="111"/>
                  </a:lnTo>
                  <a:cubicBezTo>
                    <a:pt x="496" y="56"/>
                    <a:pt x="459" y="10"/>
                    <a:pt x="409" y="1"/>
                  </a:cubicBezTo>
                  <a:cubicBezTo>
                    <a:pt x="406" y="1"/>
                    <a:pt x="403" y="1"/>
                    <a:pt x="400"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5" name="Google Shape;2015;p22"/>
            <p:cNvSpPr/>
            <p:nvPr/>
          </p:nvSpPr>
          <p:spPr>
            <a:xfrm>
              <a:off x="6728025" y="1593150"/>
              <a:ext cx="45325" cy="152275"/>
            </a:xfrm>
            <a:custGeom>
              <a:avLst/>
              <a:gdLst/>
              <a:ahLst/>
              <a:cxnLst/>
              <a:rect l="l" t="t" r="r" b="b"/>
              <a:pathLst>
                <a:path w="1813" h="6091" extrusionOk="0">
                  <a:moveTo>
                    <a:pt x="1083" y="1"/>
                  </a:moveTo>
                  <a:cubicBezTo>
                    <a:pt x="1358" y="762"/>
                    <a:pt x="991" y="1588"/>
                    <a:pt x="624" y="2308"/>
                  </a:cubicBezTo>
                  <a:cubicBezTo>
                    <a:pt x="532" y="2477"/>
                    <a:pt x="445" y="2651"/>
                    <a:pt x="367" y="2826"/>
                  </a:cubicBezTo>
                  <a:cubicBezTo>
                    <a:pt x="294" y="2986"/>
                    <a:pt x="230" y="3151"/>
                    <a:pt x="179" y="3321"/>
                  </a:cubicBezTo>
                  <a:cubicBezTo>
                    <a:pt x="138" y="3459"/>
                    <a:pt x="106" y="3610"/>
                    <a:pt x="88" y="3756"/>
                  </a:cubicBezTo>
                  <a:cubicBezTo>
                    <a:pt x="1" y="4348"/>
                    <a:pt x="42" y="5000"/>
                    <a:pt x="138" y="5600"/>
                  </a:cubicBezTo>
                  <a:cubicBezTo>
                    <a:pt x="166" y="5770"/>
                    <a:pt x="193" y="5935"/>
                    <a:pt x="230" y="6090"/>
                  </a:cubicBezTo>
                  <a:cubicBezTo>
                    <a:pt x="248" y="5921"/>
                    <a:pt x="294" y="5760"/>
                    <a:pt x="349" y="5600"/>
                  </a:cubicBezTo>
                  <a:lnTo>
                    <a:pt x="354" y="5595"/>
                  </a:lnTo>
                  <a:cubicBezTo>
                    <a:pt x="564" y="5013"/>
                    <a:pt x="981" y="4490"/>
                    <a:pt x="1284" y="3927"/>
                  </a:cubicBezTo>
                  <a:cubicBezTo>
                    <a:pt x="1330" y="3834"/>
                    <a:pt x="1377" y="3743"/>
                    <a:pt x="1417" y="3651"/>
                  </a:cubicBezTo>
                  <a:cubicBezTo>
                    <a:pt x="1542" y="3366"/>
                    <a:pt x="1629" y="3068"/>
                    <a:pt x="1669" y="2765"/>
                  </a:cubicBezTo>
                  <a:cubicBezTo>
                    <a:pt x="1812" y="1825"/>
                    <a:pt x="1587" y="822"/>
                    <a:pt x="108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6" name="Google Shape;2016;p22"/>
            <p:cNvSpPr/>
            <p:nvPr/>
          </p:nvSpPr>
          <p:spPr>
            <a:xfrm>
              <a:off x="6677125" y="1704225"/>
              <a:ext cx="3675" cy="1775"/>
            </a:xfrm>
            <a:custGeom>
              <a:avLst/>
              <a:gdLst/>
              <a:ahLst/>
              <a:cxnLst/>
              <a:rect l="l" t="t" r="r" b="b"/>
              <a:pathLst>
                <a:path w="147" h="71" extrusionOk="0">
                  <a:moveTo>
                    <a:pt x="147" y="1"/>
                  </a:moveTo>
                  <a:lnTo>
                    <a:pt x="147" y="1"/>
                  </a:lnTo>
                  <a:cubicBezTo>
                    <a:pt x="96" y="15"/>
                    <a:pt x="46" y="38"/>
                    <a:pt x="1" y="70"/>
                  </a:cubicBezTo>
                  <a:lnTo>
                    <a:pt x="147"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7" name="Google Shape;2017;p22"/>
            <p:cNvSpPr/>
            <p:nvPr/>
          </p:nvSpPr>
          <p:spPr>
            <a:xfrm>
              <a:off x="6680800" y="1703425"/>
              <a:ext cx="1600" cy="825"/>
            </a:xfrm>
            <a:custGeom>
              <a:avLst/>
              <a:gdLst/>
              <a:ahLst/>
              <a:cxnLst/>
              <a:rect l="l" t="t" r="r" b="b"/>
              <a:pathLst>
                <a:path w="64" h="33" extrusionOk="0">
                  <a:moveTo>
                    <a:pt x="64" y="1"/>
                  </a:moveTo>
                  <a:lnTo>
                    <a:pt x="0" y="33"/>
                  </a:lnTo>
                  <a:cubicBezTo>
                    <a:pt x="19" y="28"/>
                    <a:pt x="36" y="24"/>
                    <a:pt x="55" y="20"/>
                  </a:cubicBezTo>
                  <a:cubicBezTo>
                    <a:pt x="59" y="15"/>
                    <a:pt x="59" y="11"/>
                    <a:pt x="6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8" name="Google Shape;2018;p22"/>
            <p:cNvSpPr/>
            <p:nvPr/>
          </p:nvSpPr>
          <p:spPr>
            <a:xfrm>
              <a:off x="6627825" y="1989025"/>
              <a:ext cx="49900" cy="40975"/>
            </a:xfrm>
            <a:custGeom>
              <a:avLst/>
              <a:gdLst/>
              <a:ahLst/>
              <a:cxnLst/>
              <a:rect l="l" t="t" r="r" b="b"/>
              <a:pathLst>
                <a:path w="1996" h="1639" extrusionOk="0">
                  <a:moveTo>
                    <a:pt x="1666" y="0"/>
                  </a:moveTo>
                  <a:cubicBezTo>
                    <a:pt x="1491" y="6"/>
                    <a:pt x="1317" y="15"/>
                    <a:pt x="1143" y="28"/>
                  </a:cubicBezTo>
                  <a:cubicBezTo>
                    <a:pt x="904" y="43"/>
                    <a:pt x="658" y="54"/>
                    <a:pt x="411" y="54"/>
                  </a:cubicBezTo>
                  <a:cubicBezTo>
                    <a:pt x="274" y="54"/>
                    <a:pt x="137" y="50"/>
                    <a:pt x="0" y="42"/>
                  </a:cubicBezTo>
                  <a:lnTo>
                    <a:pt x="0" y="42"/>
                  </a:lnTo>
                  <a:cubicBezTo>
                    <a:pt x="19" y="258"/>
                    <a:pt x="32" y="474"/>
                    <a:pt x="55" y="684"/>
                  </a:cubicBezTo>
                  <a:cubicBezTo>
                    <a:pt x="70" y="817"/>
                    <a:pt x="83" y="950"/>
                    <a:pt x="110" y="1083"/>
                  </a:cubicBezTo>
                  <a:cubicBezTo>
                    <a:pt x="693" y="1395"/>
                    <a:pt x="1335" y="1592"/>
                    <a:pt x="1996" y="1638"/>
                  </a:cubicBezTo>
                  <a:cubicBezTo>
                    <a:pt x="1954" y="1088"/>
                    <a:pt x="1821" y="542"/>
                    <a:pt x="1666"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9" name="Google Shape;2019;p22"/>
            <p:cNvSpPr/>
            <p:nvPr/>
          </p:nvSpPr>
          <p:spPr>
            <a:xfrm>
              <a:off x="6627925" y="1877150"/>
              <a:ext cx="29725" cy="52400"/>
            </a:xfrm>
            <a:custGeom>
              <a:avLst/>
              <a:gdLst/>
              <a:ahLst/>
              <a:cxnLst/>
              <a:rect l="l" t="t" r="r" b="b"/>
              <a:pathLst>
                <a:path w="1189" h="2096" extrusionOk="0">
                  <a:moveTo>
                    <a:pt x="134" y="0"/>
                  </a:moveTo>
                  <a:cubicBezTo>
                    <a:pt x="79" y="449"/>
                    <a:pt x="33" y="894"/>
                    <a:pt x="1" y="1344"/>
                  </a:cubicBezTo>
                  <a:cubicBezTo>
                    <a:pt x="326" y="1647"/>
                    <a:pt x="693" y="1899"/>
                    <a:pt x="1088" y="2096"/>
                  </a:cubicBezTo>
                  <a:cubicBezTo>
                    <a:pt x="1069" y="1944"/>
                    <a:pt x="1061" y="1793"/>
                    <a:pt x="1061" y="1637"/>
                  </a:cubicBezTo>
                  <a:cubicBezTo>
                    <a:pt x="1051" y="1211"/>
                    <a:pt x="1101" y="794"/>
                    <a:pt x="1188" y="381"/>
                  </a:cubicBezTo>
                  <a:cubicBezTo>
                    <a:pt x="1101" y="348"/>
                    <a:pt x="1010" y="316"/>
                    <a:pt x="919" y="289"/>
                  </a:cubicBezTo>
                  <a:cubicBezTo>
                    <a:pt x="661" y="202"/>
                    <a:pt x="396" y="110"/>
                    <a:pt x="134"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0" name="Google Shape;2020;p22"/>
            <p:cNvSpPr/>
            <p:nvPr/>
          </p:nvSpPr>
          <p:spPr>
            <a:xfrm>
              <a:off x="6650300" y="1748500"/>
              <a:ext cx="47600" cy="65700"/>
            </a:xfrm>
            <a:custGeom>
              <a:avLst/>
              <a:gdLst/>
              <a:ahLst/>
              <a:cxnLst/>
              <a:rect l="l" t="t" r="r" b="b"/>
              <a:pathLst>
                <a:path w="1904" h="2628" extrusionOk="0">
                  <a:moveTo>
                    <a:pt x="519" y="1"/>
                  </a:moveTo>
                  <a:cubicBezTo>
                    <a:pt x="326" y="514"/>
                    <a:pt x="151" y="1028"/>
                    <a:pt x="1" y="1550"/>
                  </a:cubicBezTo>
                  <a:cubicBezTo>
                    <a:pt x="179" y="1762"/>
                    <a:pt x="381" y="1954"/>
                    <a:pt x="601" y="2128"/>
                  </a:cubicBezTo>
                  <a:cubicBezTo>
                    <a:pt x="835" y="2312"/>
                    <a:pt x="1091" y="2477"/>
                    <a:pt x="1349" y="2628"/>
                  </a:cubicBezTo>
                  <a:cubicBezTo>
                    <a:pt x="1559" y="2128"/>
                    <a:pt x="1757" y="1629"/>
                    <a:pt x="1904" y="1119"/>
                  </a:cubicBezTo>
                  <a:cubicBezTo>
                    <a:pt x="1872" y="1078"/>
                    <a:pt x="1840" y="1042"/>
                    <a:pt x="1802" y="1009"/>
                  </a:cubicBezTo>
                  <a:cubicBezTo>
                    <a:pt x="1472" y="666"/>
                    <a:pt x="1082" y="399"/>
                    <a:pt x="693" y="128"/>
                  </a:cubicBezTo>
                  <a:cubicBezTo>
                    <a:pt x="638" y="88"/>
                    <a:pt x="578" y="46"/>
                    <a:pt x="519"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1" name="Google Shape;2021;p22"/>
            <p:cNvSpPr/>
            <p:nvPr/>
          </p:nvSpPr>
          <p:spPr>
            <a:xfrm>
              <a:off x="6774225" y="1732900"/>
              <a:ext cx="46800" cy="81300"/>
            </a:xfrm>
            <a:custGeom>
              <a:avLst/>
              <a:gdLst/>
              <a:ahLst/>
              <a:cxnLst/>
              <a:rect l="l" t="t" r="r" b="b"/>
              <a:pathLst>
                <a:path w="1872" h="3252" extrusionOk="0">
                  <a:moveTo>
                    <a:pt x="1863" y="1"/>
                  </a:moveTo>
                  <a:lnTo>
                    <a:pt x="1863" y="1"/>
                  </a:lnTo>
                  <a:cubicBezTo>
                    <a:pt x="1565" y="276"/>
                    <a:pt x="1230" y="524"/>
                    <a:pt x="904" y="752"/>
                  </a:cubicBezTo>
                  <a:cubicBezTo>
                    <a:pt x="597" y="968"/>
                    <a:pt x="285" y="1184"/>
                    <a:pt x="1" y="1436"/>
                  </a:cubicBezTo>
                  <a:cubicBezTo>
                    <a:pt x="47" y="2041"/>
                    <a:pt x="138" y="2642"/>
                    <a:pt x="253" y="3252"/>
                  </a:cubicBezTo>
                  <a:cubicBezTo>
                    <a:pt x="515" y="3097"/>
                    <a:pt x="767" y="2936"/>
                    <a:pt x="1000" y="2752"/>
                  </a:cubicBezTo>
                  <a:cubicBezTo>
                    <a:pt x="1335" y="2486"/>
                    <a:pt x="1624" y="2174"/>
                    <a:pt x="1872" y="1831"/>
                  </a:cubicBezTo>
                  <a:cubicBezTo>
                    <a:pt x="1849" y="1220"/>
                    <a:pt x="1844" y="615"/>
                    <a:pt x="186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2" name="Google Shape;2022;p22"/>
            <p:cNvSpPr/>
            <p:nvPr/>
          </p:nvSpPr>
          <p:spPr>
            <a:xfrm>
              <a:off x="6793600" y="1851000"/>
              <a:ext cx="36950" cy="68925"/>
            </a:xfrm>
            <a:custGeom>
              <a:avLst/>
              <a:gdLst/>
              <a:ahLst/>
              <a:cxnLst/>
              <a:rect l="l" t="t" r="r" b="b"/>
              <a:pathLst>
                <a:path w="1478" h="2757" extrusionOk="0">
                  <a:moveTo>
                    <a:pt x="1298" y="1"/>
                  </a:moveTo>
                  <a:cubicBezTo>
                    <a:pt x="1120" y="143"/>
                    <a:pt x="941" y="271"/>
                    <a:pt x="758" y="395"/>
                  </a:cubicBezTo>
                  <a:cubicBezTo>
                    <a:pt x="500" y="578"/>
                    <a:pt x="244" y="757"/>
                    <a:pt x="1" y="954"/>
                  </a:cubicBezTo>
                  <a:cubicBezTo>
                    <a:pt x="134" y="1555"/>
                    <a:pt x="253" y="2156"/>
                    <a:pt x="335" y="2757"/>
                  </a:cubicBezTo>
                  <a:cubicBezTo>
                    <a:pt x="515" y="2647"/>
                    <a:pt x="688" y="2528"/>
                    <a:pt x="854" y="2399"/>
                  </a:cubicBezTo>
                  <a:cubicBezTo>
                    <a:pt x="1083" y="2215"/>
                    <a:pt x="1289" y="2014"/>
                    <a:pt x="1478" y="1794"/>
                  </a:cubicBezTo>
                  <a:cubicBezTo>
                    <a:pt x="1450" y="1578"/>
                    <a:pt x="1431" y="1362"/>
                    <a:pt x="1408" y="1142"/>
                  </a:cubicBezTo>
                  <a:cubicBezTo>
                    <a:pt x="1372" y="761"/>
                    <a:pt x="1336" y="381"/>
                    <a:pt x="1298"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3" name="Google Shape;2023;p22"/>
            <p:cNvSpPr/>
            <p:nvPr/>
          </p:nvSpPr>
          <p:spPr>
            <a:xfrm>
              <a:off x="6806200" y="1961275"/>
              <a:ext cx="55525" cy="54950"/>
            </a:xfrm>
            <a:custGeom>
              <a:avLst/>
              <a:gdLst/>
              <a:ahLst/>
              <a:cxnLst/>
              <a:rect l="l" t="t" r="r" b="b"/>
              <a:pathLst>
                <a:path w="2221" h="2198" extrusionOk="0">
                  <a:moveTo>
                    <a:pt x="1734" y="1"/>
                  </a:moveTo>
                  <a:cubicBezTo>
                    <a:pt x="1431" y="107"/>
                    <a:pt x="1139" y="225"/>
                    <a:pt x="859" y="386"/>
                  </a:cubicBezTo>
                  <a:cubicBezTo>
                    <a:pt x="561" y="556"/>
                    <a:pt x="271" y="776"/>
                    <a:pt x="1" y="1023"/>
                  </a:cubicBezTo>
                  <a:cubicBezTo>
                    <a:pt x="24" y="1258"/>
                    <a:pt x="61" y="1487"/>
                    <a:pt x="125" y="1711"/>
                  </a:cubicBezTo>
                  <a:cubicBezTo>
                    <a:pt x="171" y="1881"/>
                    <a:pt x="235" y="2042"/>
                    <a:pt x="318" y="2198"/>
                  </a:cubicBezTo>
                  <a:cubicBezTo>
                    <a:pt x="785" y="2083"/>
                    <a:pt x="1258" y="1973"/>
                    <a:pt x="1698" y="1798"/>
                  </a:cubicBezTo>
                  <a:cubicBezTo>
                    <a:pt x="1877" y="1726"/>
                    <a:pt x="2051" y="1643"/>
                    <a:pt x="2221" y="1546"/>
                  </a:cubicBezTo>
                  <a:cubicBezTo>
                    <a:pt x="2180" y="1271"/>
                    <a:pt x="2111" y="1000"/>
                    <a:pt x="2019" y="739"/>
                  </a:cubicBezTo>
                  <a:cubicBezTo>
                    <a:pt x="1937" y="487"/>
                    <a:pt x="1835" y="244"/>
                    <a:pt x="173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4" name="Google Shape;2024;p22"/>
            <p:cNvSpPr/>
            <p:nvPr/>
          </p:nvSpPr>
          <p:spPr>
            <a:xfrm>
              <a:off x="6730200" y="1662275"/>
              <a:ext cx="39575" cy="29050"/>
            </a:xfrm>
            <a:custGeom>
              <a:avLst/>
              <a:gdLst/>
              <a:ahLst/>
              <a:cxnLst/>
              <a:rect l="l" t="t" r="r" b="b"/>
              <a:pathLst>
                <a:path w="1583" h="1162" extrusionOk="0">
                  <a:moveTo>
                    <a:pt x="1582" y="0"/>
                  </a:moveTo>
                  <a:lnTo>
                    <a:pt x="1582" y="0"/>
                  </a:lnTo>
                  <a:cubicBezTo>
                    <a:pt x="1211" y="6"/>
                    <a:pt x="845" y="24"/>
                    <a:pt x="473" y="55"/>
                  </a:cubicBezTo>
                  <a:cubicBezTo>
                    <a:pt x="429" y="59"/>
                    <a:pt x="384" y="65"/>
                    <a:pt x="339" y="65"/>
                  </a:cubicBezTo>
                  <a:cubicBezTo>
                    <a:pt x="319" y="65"/>
                    <a:pt x="300" y="64"/>
                    <a:pt x="280" y="61"/>
                  </a:cubicBezTo>
                  <a:cubicBezTo>
                    <a:pt x="207" y="221"/>
                    <a:pt x="143" y="386"/>
                    <a:pt x="92" y="556"/>
                  </a:cubicBezTo>
                  <a:cubicBezTo>
                    <a:pt x="51" y="694"/>
                    <a:pt x="19" y="845"/>
                    <a:pt x="1" y="991"/>
                  </a:cubicBezTo>
                  <a:cubicBezTo>
                    <a:pt x="358" y="1001"/>
                    <a:pt x="712" y="1046"/>
                    <a:pt x="1060" y="1129"/>
                  </a:cubicBezTo>
                  <a:cubicBezTo>
                    <a:pt x="1106" y="1138"/>
                    <a:pt x="1152" y="1147"/>
                    <a:pt x="1197" y="1162"/>
                  </a:cubicBezTo>
                  <a:cubicBezTo>
                    <a:pt x="1243" y="1069"/>
                    <a:pt x="1290" y="978"/>
                    <a:pt x="1330" y="886"/>
                  </a:cubicBezTo>
                  <a:cubicBezTo>
                    <a:pt x="1455" y="601"/>
                    <a:pt x="1542" y="303"/>
                    <a:pt x="158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5" name="Google Shape;2025;p22"/>
          <p:cNvGrpSpPr/>
          <p:nvPr/>
        </p:nvGrpSpPr>
        <p:grpSpPr>
          <a:xfrm>
            <a:off x="8009821" y="2031804"/>
            <a:ext cx="1092568" cy="3073695"/>
            <a:chOff x="4639475" y="1989050"/>
            <a:chExt cx="1236356" cy="3478211"/>
          </a:xfrm>
        </p:grpSpPr>
        <p:sp>
          <p:nvSpPr>
            <p:cNvPr id="2026" name="Google Shape;2026;p22"/>
            <p:cNvSpPr/>
            <p:nvPr/>
          </p:nvSpPr>
          <p:spPr>
            <a:xfrm>
              <a:off x="4639475" y="1989050"/>
              <a:ext cx="1236356" cy="2941008"/>
            </a:xfrm>
            <a:custGeom>
              <a:avLst/>
              <a:gdLst/>
              <a:ahLst/>
              <a:cxnLst/>
              <a:rect l="l" t="t" r="r" b="b"/>
              <a:pathLst>
                <a:path w="9581" h="22791" extrusionOk="0">
                  <a:moveTo>
                    <a:pt x="2049" y="0"/>
                  </a:moveTo>
                  <a:cubicBezTo>
                    <a:pt x="1839" y="0"/>
                    <a:pt x="1662" y="41"/>
                    <a:pt x="1536" y="117"/>
                  </a:cubicBezTo>
                  <a:cubicBezTo>
                    <a:pt x="1032" y="425"/>
                    <a:pt x="514" y="883"/>
                    <a:pt x="317" y="2076"/>
                  </a:cubicBezTo>
                  <a:cubicBezTo>
                    <a:pt x="280" y="2296"/>
                    <a:pt x="253" y="2534"/>
                    <a:pt x="243" y="2805"/>
                  </a:cubicBezTo>
                  <a:cubicBezTo>
                    <a:pt x="225" y="3186"/>
                    <a:pt x="198" y="3612"/>
                    <a:pt x="170" y="4057"/>
                  </a:cubicBezTo>
                  <a:cubicBezTo>
                    <a:pt x="124" y="4735"/>
                    <a:pt x="73" y="5461"/>
                    <a:pt x="41" y="6139"/>
                  </a:cubicBezTo>
                  <a:cubicBezTo>
                    <a:pt x="37" y="6286"/>
                    <a:pt x="1514" y="6593"/>
                    <a:pt x="1508" y="6735"/>
                  </a:cubicBezTo>
                  <a:cubicBezTo>
                    <a:pt x="1500" y="6978"/>
                    <a:pt x="5" y="7047"/>
                    <a:pt x="5" y="7267"/>
                  </a:cubicBezTo>
                  <a:cubicBezTo>
                    <a:pt x="1" y="7400"/>
                    <a:pt x="1" y="7533"/>
                    <a:pt x="5" y="7656"/>
                  </a:cubicBezTo>
                  <a:cubicBezTo>
                    <a:pt x="5" y="7910"/>
                    <a:pt x="14" y="8139"/>
                    <a:pt x="37" y="8331"/>
                  </a:cubicBezTo>
                  <a:cubicBezTo>
                    <a:pt x="83" y="8835"/>
                    <a:pt x="230" y="9427"/>
                    <a:pt x="422" y="10060"/>
                  </a:cubicBezTo>
                  <a:cubicBezTo>
                    <a:pt x="711" y="10991"/>
                    <a:pt x="1114" y="12004"/>
                    <a:pt x="1508" y="12963"/>
                  </a:cubicBezTo>
                  <a:cubicBezTo>
                    <a:pt x="1775" y="13610"/>
                    <a:pt x="1821" y="14073"/>
                    <a:pt x="1789" y="14458"/>
                  </a:cubicBezTo>
                  <a:lnTo>
                    <a:pt x="1789" y="14463"/>
                  </a:lnTo>
                  <a:cubicBezTo>
                    <a:pt x="1743" y="15031"/>
                    <a:pt x="1518" y="15439"/>
                    <a:pt x="1542" y="16017"/>
                  </a:cubicBezTo>
                  <a:cubicBezTo>
                    <a:pt x="1546" y="16131"/>
                    <a:pt x="1573" y="16311"/>
                    <a:pt x="1614" y="16517"/>
                  </a:cubicBezTo>
                  <a:cubicBezTo>
                    <a:pt x="1734" y="17141"/>
                    <a:pt x="1959" y="18017"/>
                    <a:pt x="1986" y="18112"/>
                  </a:cubicBezTo>
                  <a:cubicBezTo>
                    <a:pt x="2128" y="18626"/>
                    <a:pt x="4118" y="18965"/>
                    <a:pt x="4150" y="19168"/>
                  </a:cubicBezTo>
                  <a:cubicBezTo>
                    <a:pt x="4150" y="19168"/>
                    <a:pt x="3614" y="19177"/>
                    <a:pt x="3169" y="19200"/>
                  </a:cubicBezTo>
                  <a:cubicBezTo>
                    <a:pt x="2839" y="19219"/>
                    <a:pt x="2564" y="19246"/>
                    <a:pt x="2587" y="19287"/>
                  </a:cubicBezTo>
                  <a:cubicBezTo>
                    <a:pt x="2875" y="19818"/>
                    <a:pt x="3045" y="20002"/>
                    <a:pt x="3540" y="20608"/>
                  </a:cubicBezTo>
                  <a:cubicBezTo>
                    <a:pt x="3600" y="20681"/>
                    <a:pt x="3665" y="20754"/>
                    <a:pt x="3737" y="20828"/>
                  </a:cubicBezTo>
                  <a:cubicBezTo>
                    <a:pt x="4577" y="21685"/>
                    <a:pt x="6076" y="22460"/>
                    <a:pt x="6586" y="22708"/>
                  </a:cubicBezTo>
                  <a:cubicBezTo>
                    <a:pt x="6700" y="22763"/>
                    <a:pt x="6764" y="22790"/>
                    <a:pt x="6764" y="22790"/>
                  </a:cubicBezTo>
                  <a:cubicBezTo>
                    <a:pt x="6764" y="22790"/>
                    <a:pt x="6783" y="22777"/>
                    <a:pt x="6819" y="22749"/>
                  </a:cubicBezTo>
                  <a:cubicBezTo>
                    <a:pt x="6962" y="22635"/>
                    <a:pt x="7352" y="22318"/>
                    <a:pt x="7796" y="21869"/>
                  </a:cubicBezTo>
                  <a:cubicBezTo>
                    <a:pt x="8245" y="21420"/>
                    <a:pt x="8745" y="20842"/>
                    <a:pt x="9103" y="20214"/>
                  </a:cubicBezTo>
                  <a:cubicBezTo>
                    <a:pt x="9383" y="19723"/>
                    <a:pt x="9571" y="19204"/>
                    <a:pt x="9576" y="18696"/>
                  </a:cubicBezTo>
                  <a:cubicBezTo>
                    <a:pt x="9581" y="18635"/>
                    <a:pt x="9581" y="18586"/>
                    <a:pt x="9576" y="18531"/>
                  </a:cubicBezTo>
                  <a:cubicBezTo>
                    <a:pt x="9562" y="17049"/>
                    <a:pt x="9062" y="17159"/>
                    <a:pt x="8874" y="16599"/>
                  </a:cubicBezTo>
                  <a:cubicBezTo>
                    <a:pt x="8867" y="16576"/>
                    <a:pt x="8815" y="16568"/>
                    <a:pt x="8736" y="16568"/>
                  </a:cubicBezTo>
                  <a:cubicBezTo>
                    <a:pt x="8516" y="16568"/>
                    <a:pt x="8085" y="16632"/>
                    <a:pt x="7811" y="16632"/>
                  </a:cubicBezTo>
                  <a:cubicBezTo>
                    <a:pt x="7665" y="16632"/>
                    <a:pt x="7563" y="16614"/>
                    <a:pt x="7562" y="16558"/>
                  </a:cubicBezTo>
                  <a:cubicBezTo>
                    <a:pt x="7562" y="16444"/>
                    <a:pt x="8810" y="15917"/>
                    <a:pt x="8819" y="15811"/>
                  </a:cubicBezTo>
                  <a:cubicBezTo>
                    <a:pt x="8846" y="15462"/>
                    <a:pt x="8952" y="15049"/>
                    <a:pt x="9020" y="14700"/>
                  </a:cubicBezTo>
                  <a:cubicBezTo>
                    <a:pt x="9024" y="14690"/>
                    <a:pt x="9011" y="14684"/>
                    <a:pt x="8987" y="14684"/>
                  </a:cubicBezTo>
                  <a:cubicBezTo>
                    <a:pt x="8971" y="14684"/>
                    <a:pt x="8950" y="14686"/>
                    <a:pt x="8925" y="14692"/>
                  </a:cubicBezTo>
                  <a:cubicBezTo>
                    <a:pt x="8725" y="14722"/>
                    <a:pt x="8271" y="14877"/>
                    <a:pt x="8134" y="14877"/>
                  </a:cubicBezTo>
                  <a:cubicBezTo>
                    <a:pt x="8107" y="14877"/>
                    <a:pt x="8092" y="14871"/>
                    <a:pt x="8095" y="14857"/>
                  </a:cubicBezTo>
                  <a:cubicBezTo>
                    <a:pt x="8112" y="14761"/>
                    <a:pt x="9085" y="14288"/>
                    <a:pt x="9098" y="14183"/>
                  </a:cubicBezTo>
                  <a:cubicBezTo>
                    <a:pt x="9136" y="13779"/>
                    <a:pt x="9136" y="13297"/>
                    <a:pt x="9039" y="12664"/>
                  </a:cubicBezTo>
                  <a:cubicBezTo>
                    <a:pt x="9011" y="12505"/>
                    <a:pt x="8980" y="12334"/>
                    <a:pt x="8943" y="12151"/>
                  </a:cubicBezTo>
                  <a:cubicBezTo>
                    <a:pt x="8622" y="10651"/>
                    <a:pt x="7805" y="10579"/>
                    <a:pt x="7755" y="9913"/>
                  </a:cubicBezTo>
                  <a:cubicBezTo>
                    <a:pt x="7754" y="9904"/>
                    <a:pt x="7737" y="9900"/>
                    <a:pt x="7707" y="9900"/>
                  </a:cubicBezTo>
                  <a:cubicBezTo>
                    <a:pt x="7391" y="9900"/>
                    <a:pt x="5604" y="10336"/>
                    <a:pt x="5140" y="10336"/>
                  </a:cubicBezTo>
                  <a:cubicBezTo>
                    <a:pt x="5071" y="10336"/>
                    <a:pt x="5031" y="10326"/>
                    <a:pt x="5031" y="10303"/>
                  </a:cubicBezTo>
                  <a:cubicBezTo>
                    <a:pt x="5031" y="10294"/>
                    <a:pt x="5040" y="10285"/>
                    <a:pt x="5049" y="10276"/>
                  </a:cubicBezTo>
                  <a:cubicBezTo>
                    <a:pt x="5113" y="10215"/>
                    <a:pt x="5333" y="10111"/>
                    <a:pt x="5618" y="9978"/>
                  </a:cubicBezTo>
                  <a:lnTo>
                    <a:pt x="5623" y="9978"/>
                  </a:lnTo>
                  <a:cubicBezTo>
                    <a:pt x="6416" y="9616"/>
                    <a:pt x="7733" y="9078"/>
                    <a:pt x="7727" y="8950"/>
                  </a:cubicBezTo>
                  <a:cubicBezTo>
                    <a:pt x="7718" y="8670"/>
                    <a:pt x="7695" y="8350"/>
                    <a:pt x="7654" y="8010"/>
                  </a:cubicBezTo>
                  <a:cubicBezTo>
                    <a:pt x="7549" y="7194"/>
                    <a:pt x="7320" y="6244"/>
                    <a:pt x="6792" y="5359"/>
                  </a:cubicBezTo>
                  <a:cubicBezTo>
                    <a:pt x="6714" y="5231"/>
                    <a:pt x="6636" y="5103"/>
                    <a:pt x="6554" y="4965"/>
                  </a:cubicBezTo>
                  <a:cubicBezTo>
                    <a:pt x="6109" y="4222"/>
                    <a:pt x="5586" y="3369"/>
                    <a:pt x="5081" y="2603"/>
                  </a:cubicBezTo>
                  <a:cubicBezTo>
                    <a:pt x="5075" y="2593"/>
                    <a:pt x="5062" y="2589"/>
                    <a:pt x="5043" y="2589"/>
                  </a:cubicBezTo>
                  <a:cubicBezTo>
                    <a:pt x="4877" y="2589"/>
                    <a:pt x="4260" y="2965"/>
                    <a:pt x="3843" y="3171"/>
                  </a:cubicBezTo>
                  <a:cubicBezTo>
                    <a:pt x="3682" y="3254"/>
                    <a:pt x="3551" y="3309"/>
                    <a:pt x="3488" y="3309"/>
                  </a:cubicBezTo>
                  <a:cubicBezTo>
                    <a:pt x="3471" y="3309"/>
                    <a:pt x="3459" y="3305"/>
                    <a:pt x="3453" y="3296"/>
                  </a:cubicBezTo>
                  <a:cubicBezTo>
                    <a:pt x="3375" y="3186"/>
                    <a:pt x="3839" y="2627"/>
                    <a:pt x="4160" y="2195"/>
                  </a:cubicBezTo>
                  <a:cubicBezTo>
                    <a:pt x="4302" y="2007"/>
                    <a:pt x="4412" y="1837"/>
                    <a:pt x="4444" y="1741"/>
                  </a:cubicBezTo>
                  <a:cubicBezTo>
                    <a:pt x="4453" y="1709"/>
                    <a:pt x="4453" y="1686"/>
                    <a:pt x="4444" y="1672"/>
                  </a:cubicBezTo>
                  <a:cubicBezTo>
                    <a:pt x="3985" y="1031"/>
                    <a:pt x="3582" y="549"/>
                    <a:pt x="3311" y="388"/>
                  </a:cubicBezTo>
                  <a:cubicBezTo>
                    <a:pt x="2860" y="119"/>
                    <a:pt x="2408" y="0"/>
                    <a:pt x="204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22"/>
            <p:cNvSpPr/>
            <p:nvPr/>
          </p:nvSpPr>
          <p:spPr>
            <a:xfrm>
              <a:off x="4902204" y="2011245"/>
              <a:ext cx="712057" cy="3456016"/>
            </a:xfrm>
            <a:custGeom>
              <a:avLst/>
              <a:gdLst/>
              <a:ahLst/>
              <a:cxnLst/>
              <a:rect l="l" t="t" r="r" b="b"/>
              <a:pathLst>
                <a:path w="5518" h="26782" extrusionOk="0">
                  <a:moveTo>
                    <a:pt x="73" y="0"/>
                  </a:moveTo>
                  <a:cubicBezTo>
                    <a:pt x="73" y="0"/>
                    <a:pt x="73" y="0"/>
                    <a:pt x="73" y="0"/>
                  </a:cubicBezTo>
                  <a:cubicBezTo>
                    <a:pt x="1" y="10"/>
                    <a:pt x="931" y="4903"/>
                    <a:pt x="1115" y="5916"/>
                  </a:cubicBezTo>
                  <a:cubicBezTo>
                    <a:pt x="1261" y="6756"/>
                    <a:pt x="1422" y="7453"/>
                    <a:pt x="1610" y="8361"/>
                  </a:cubicBezTo>
                  <a:cubicBezTo>
                    <a:pt x="1954" y="10049"/>
                    <a:pt x="2353" y="11764"/>
                    <a:pt x="2725" y="13447"/>
                  </a:cubicBezTo>
                  <a:cubicBezTo>
                    <a:pt x="3468" y="16799"/>
                    <a:pt x="4137" y="20165"/>
                    <a:pt x="4733" y="23540"/>
                  </a:cubicBezTo>
                  <a:cubicBezTo>
                    <a:pt x="4907" y="24540"/>
                    <a:pt x="5077" y="25540"/>
                    <a:pt x="5238" y="26540"/>
                  </a:cubicBezTo>
                  <a:cubicBezTo>
                    <a:pt x="5282" y="26715"/>
                    <a:pt x="5352" y="26781"/>
                    <a:pt x="5411" y="26781"/>
                  </a:cubicBezTo>
                  <a:cubicBezTo>
                    <a:pt x="5467" y="26781"/>
                    <a:pt x="5513" y="26721"/>
                    <a:pt x="5517" y="26641"/>
                  </a:cubicBezTo>
                  <a:cubicBezTo>
                    <a:pt x="5109" y="24141"/>
                    <a:pt x="4586" y="21536"/>
                    <a:pt x="4091" y="19051"/>
                  </a:cubicBezTo>
                  <a:cubicBezTo>
                    <a:pt x="3422" y="15667"/>
                    <a:pt x="2560" y="12337"/>
                    <a:pt x="1913" y="8953"/>
                  </a:cubicBezTo>
                  <a:cubicBezTo>
                    <a:pt x="1720" y="7935"/>
                    <a:pt x="1491" y="7118"/>
                    <a:pt x="1275" y="6032"/>
                  </a:cubicBezTo>
                  <a:cubicBezTo>
                    <a:pt x="1087" y="5087"/>
                    <a:pt x="112" y="0"/>
                    <a:pt x="7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8" name="Google Shape;2028;p22"/>
            <p:cNvSpPr/>
            <p:nvPr/>
          </p:nvSpPr>
          <p:spPr>
            <a:xfrm>
              <a:off x="5176160" y="2213583"/>
              <a:ext cx="36777" cy="58843"/>
            </a:xfrm>
            <a:custGeom>
              <a:avLst/>
              <a:gdLst/>
              <a:ahLst/>
              <a:cxnLst/>
              <a:rect l="l" t="t" r="r" b="b"/>
              <a:pathLst>
                <a:path w="285" h="456" extrusionOk="0">
                  <a:moveTo>
                    <a:pt x="285" y="1"/>
                  </a:moveTo>
                  <a:cubicBezTo>
                    <a:pt x="170" y="138"/>
                    <a:pt x="74" y="290"/>
                    <a:pt x="1" y="455"/>
                  </a:cubicBezTo>
                  <a:cubicBezTo>
                    <a:pt x="143" y="267"/>
                    <a:pt x="253" y="97"/>
                    <a:pt x="285" y="1"/>
                  </a:cubicBezTo>
                  <a:close/>
                </a:path>
              </a:pathLst>
            </a:custGeom>
            <a:solidFill>
              <a:srgbClr val="5C8D0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9" name="Google Shape;2029;p22"/>
            <p:cNvSpPr/>
            <p:nvPr/>
          </p:nvSpPr>
          <p:spPr>
            <a:xfrm>
              <a:off x="4661412" y="2256941"/>
              <a:ext cx="823807" cy="505976"/>
            </a:xfrm>
            <a:custGeom>
              <a:avLst/>
              <a:gdLst/>
              <a:ahLst/>
              <a:cxnLst/>
              <a:rect l="l" t="t" r="r" b="b"/>
              <a:pathLst>
                <a:path w="6384" h="3921" extrusionOk="0">
                  <a:moveTo>
                    <a:pt x="147" y="0"/>
                  </a:moveTo>
                  <a:cubicBezTo>
                    <a:pt x="110" y="220"/>
                    <a:pt x="83" y="458"/>
                    <a:pt x="73" y="729"/>
                  </a:cubicBezTo>
                  <a:cubicBezTo>
                    <a:pt x="55" y="1110"/>
                    <a:pt x="28" y="1536"/>
                    <a:pt x="0" y="1981"/>
                  </a:cubicBezTo>
                  <a:cubicBezTo>
                    <a:pt x="853" y="2714"/>
                    <a:pt x="1848" y="3283"/>
                    <a:pt x="2912" y="3646"/>
                  </a:cubicBezTo>
                  <a:cubicBezTo>
                    <a:pt x="2921" y="3646"/>
                    <a:pt x="2930" y="3650"/>
                    <a:pt x="2940" y="3654"/>
                  </a:cubicBezTo>
                  <a:cubicBezTo>
                    <a:pt x="2976" y="3664"/>
                    <a:pt x="3017" y="3677"/>
                    <a:pt x="3054" y="3692"/>
                  </a:cubicBezTo>
                  <a:cubicBezTo>
                    <a:pt x="3478" y="3824"/>
                    <a:pt x="3920" y="3921"/>
                    <a:pt x="4359" y="3921"/>
                  </a:cubicBezTo>
                  <a:cubicBezTo>
                    <a:pt x="4562" y="3921"/>
                    <a:pt x="4763" y="3900"/>
                    <a:pt x="4962" y="3852"/>
                  </a:cubicBezTo>
                  <a:cubicBezTo>
                    <a:pt x="5531" y="3715"/>
                    <a:pt x="6030" y="3357"/>
                    <a:pt x="6384" y="2889"/>
                  </a:cubicBezTo>
                  <a:cubicBezTo>
                    <a:pt x="5939" y="2146"/>
                    <a:pt x="5416" y="1293"/>
                    <a:pt x="4911" y="527"/>
                  </a:cubicBezTo>
                  <a:cubicBezTo>
                    <a:pt x="4905" y="517"/>
                    <a:pt x="4892" y="513"/>
                    <a:pt x="4873" y="513"/>
                  </a:cubicBezTo>
                  <a:cubicBezTo>
                    <a:pt x="4707" y="513"/>
                    <a:pt x="4090" y="889"/>
                    <a:pt x="3673" y="1095"/>
                  </a:cubicBezTo>
                  <a:cubicBezTo>
                    <a:pt x="3645" y="1178"/>
                    <a:pt x="3613" y="1256"/>
                    <a:pt x="3577" y="1334"/>
                  </a:cubicBezTo>
                  <a:cubicBezTo>
                    <a:pt x="3412" y="1679"/>
                    <a:pt x="3095" y="1995"/>
                    <a:pt x="2724" y="2003"/>
                  </a:cubicBezTo>
                  <a:cubicBezTo>
                    <a:pt x="2713" y="2005"/>
                    <a:pt x="2702" y="2006"/>
                    <a:pt x="2691" y="2006"/>
                  </a:cubicBezTo>
                  <a:cubicBezTo>
                    <a:pt x="2665" y="2006"/>
                    <a:pt x="2640" y="2002"/>
                    <a:pt x="2614" y="1999"/>
                  </a:cubicBezTo>
                  <a:lnTo>
                    <a:pt x="2604" y="1999"/>
                  </a:lnTo>
                  <a:cubicBezTo>
                    <a:pt x="2417" y="1971"/>
                    <a:pt x="2252" y="1866"/>
                    <a:pt x="2087" y="1761"/>
                  </a:cubicBezTo>
                  <a:cubicBezTo>
                    <a:pt x="1518" y="1398"/>
                    <a:pt x="940" y="1023"/>
                    <a:pt x="513" y="500"/>
                  </a:cubicBezTo>
                  <a:cubicBezTo>
                    <a:pt x="385" y="339"/>
                    <a:pt x="271" y="165"/>
                    <a:pt x="14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22"/>
            <p:cNvSpPr/>
            <p:nvPr/>
          </p:nvSpPr>
          <p:spPr>
            <a:xfrm>
              <a:off x="5364948" y="3022548"/>
              <a:ext cx="272409" cy="254085"/>
            </a:xfrm>
            <a:custGeom>
              <a:avLst/>
              <a:gdLst/>
              <a:ahLst/>
              <a:cxnLst/>
              <a:rect l="l" t="t" r="r" b="b"/>
              <a:pathLst>
                <a:path w="2111" h="1969" extrusionOk="0">
                  <a:moveTo>
                    <a:pt x="2032" y="1"/>
                  </a:moveTo>
                  <a:cubicBezTo>
                    <a:pt x="1385" y="413"/>
                    <a:pt x="812" y="941"/>
                    <a:pt x="344" y="1552"/>
                  </a:cubicBezTo>
                  <a:cubicBezTo>
                    <a:pt x="234" y="1694"/>
                    <a:pt x="124" y="1844"/>
                    <a:pt x="1" y="1969"/>
                  </a:cubicBezTo>
                  <a:cubicBezTo>
                    <a:pt x="794" y="1607"/>
                    <a:pt x="2111" y="1069"/>
                    <a:pt x="2105" y="941"/>
                  </a:cubicBezTo>
                  <a:cubicBezTo>
                    <a:pt x="2096" y="661"/>
                    <a:pt x="2073" y="341"/>
                    <a:pt x="203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22"/>
            <p:cNvSpPr/>
            <p:nvPr/>
          </p:nvSpPr>
          <p:spPr>
            <a:xfrm>
              <a:off x="4640120" y="2976996"/>
              <a:ext cx="1165770" cy="685990"/>
            </a:xfrm>
            <a:custGeom>
              <a:avLst/>
              <a:gdLst/>
              <a:ahLst/>
              <a:cxnLst/>
              <a:rect l="l" t="t" r="r" b="b"/>
              <a:pathLst>
                <a:path w="9034" h="5316" extrusionOk="0">
                  <a:moveTo>
                    <a:pt x="0" y="0"/>
                  </a:moveTo>
                  <a:cubicBezTo>
                    <a:pt x="0" y="254"/>
                    <a:pt x="9" y="483"/>
                    <a:pt x="32" y="675"/>
                  </a:cubicBezTo>
                  <a:cubicBezTo>
                    <a:pt x="78" y="1179"/>
                    <a:pt x="225" y="1771"/>
                    <a:pt x="417" y="2404"/>
                  </a:cubicBezTo>
                  <a:cubicBezTo>
                    <a:pt x="1706" y="3215"/>
                    <a:pt x="3031" y="3935"/>
                    <a:pt x="4426" y="4486"/>
                  </a:cubicBezTo>
                  <a:cubicBezTo>
                    <a:pt x="4481" y="4509"/>
                    <a:pt x="4530" y="4527"/>
                    <a:pt x="4581" y="4546"/>
                  </a:cubicBezTo>
                  <a:cubicBezTo>
                    <a:pt x="5177" y="4775"/>
                    <a:pt x="5783" y="4972"/>
                    <a:pt x="6407" y="5128"/>
                  </a:cubicBezTo>
                  <a:cubicBezTo>
                    <a:pt x="6833" y="5237"/>
                    <a:pt x="7298" y="5316"/>
                    <a:pt x="7748" y="5316"/>
                  </a:cubicBezTo>
                  <a:cubicBezTo>
                    <a:pt x="8211" y="5316"/>
                    <a:pt x="8659" y="5232"/>
                    <a:pt x="9034" y="5008"/>
                  </a:cubicBezTo>
                  <a:cubicBezTo>
                    <a:pt x="9006" y="4849"/>
                    <a:pt x="8975" y="4678"/>
                    <a:pt x="8938" y="4495"/>
                  </a:cubicBezTo>
                  <a:cubicBezTo>
                    <a:pt x="8617" y="2995"/>
                    <a:pt x="7800" y="2923"/>
                    <a:pt x="7750" y="2257"/>
                  </a:cubicBezTo>
                  <a:cubicBezTo>
                    <a:pt x="7749" y="2248"/>
                    <a:pt x="7732" y="2244"/>
                    <a:pt x="7702" y="2244"/>
                  </a:cubicBezTo>
                  <a:cubicBezTo>
                    <a:pt x="7386" y="2244"/>
                    <a:pt x="5599" y="2680"/>
                    <a:pt x="5135" y="2680"/>
                  </a:cubicBezTo>
                  <a:cubicBezTo>
                    <a:pt x="5066" y="2680"/>
                    <a:pt x="5026" y="2670"/>
                    <a:pt x="5026" y="2647"/>
                  </a:cubicBezTo>
                  <a:cubicBezTo>
                    <a:pt x="5026" y="2638"/>
                    <a:pt x="5035" y="2629"/>
                    <a:pt x="5044" y="2620"/>
                  </a:cubicBezTo>
                  <a:lnTo>
                    <a:pt x="5044" y="2620"/>
                  </a:lnTo>
                  <a:cubicBezTo>
                    <a:pt x="4999" y="2626"/>
                    <a:pt x="4954" y="2629"/>
                    <a:pt x="4908" y="2629"/>
                  </a:cubicBezTo>
                  <a:cubicBezTo>
                    <a:pt x="4651" y="2629"/>
                    <a:pt x="4385" y="2537"/>
                    <a:pt x="4132" y="2413"/>
                  </a:cubicBezTo>
                  <a:cubicBezTo>
                    <a:pt x="4068" y="2381"/>
                    <a:pt x="4007" y="2349"/>
                    <a:pt x="3948" y="2317"/>
                  </a:cubicBezTo>
                  <a:lnTo>
                    <a:pt x="3944" y="2317"/>
                  </a:lnTo>
                  <a:cubicBezTo>
                    <a:pt x="3861" y="2267"/>
                    <a:pt x="3778" y="2216"/>
                    <a:pt x="3696" y="2165"/>
                  </a:cubicBezTo>
                  <a:cubicBezTo>
                    <a:pt x="2500" y="1409"/>
                    <a:pt x="1279" y="597"/>
                    <a:pt x="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2" name="Google Shape;2032;p22"/>
            <p:cNvSpPr/>
            <p:nvPr/>
          </p:nvSpPr>
          <p:spPr>
            <a:xfrm>
              <a:off x="4835361" y="3855256"/>
              <a:ext cx="1039954" cy="531268"/>
            </a:xfrm>
            <a:custGeom>
              <a:avLst/>
              <a:gdLst/>
              <a:ahLst/>
              <a:cxnLst/>
              <a:rect l="l" t="t" r="r" b="b"/>
              <a:pathLst>
                <a:path w="8059" h="4117" extrusionOk="0">
                  <a:moveTo>
                    <a:pt x="271" y="1"/>
                  </a:moveTo>
                  <a:cubicBezTo>
                    <a:pt x="225" y="569"/>
                    <a:pt x="0" y="977"/>
                    <a:pt x="24" y="1555"/>
                  </a:cubicBezTo>
                  <a:cubicBezTo>
                    <a:pt x="28" y="1669"/>
                    <a:pt x="55" y="1849"/>
                    <a:pt x="96" y="2055"/>
                  </a:cubicBezTo>
                  <a:cubicBezTo>
                    <a:pt x="1413" y="2830"/>
                    <a:pt x="2779" y="3481"/>
                    <a:pt x="4228" y="3834"/>
                  </a:cubicBezTo>
                  <a:cubicBezTo>
                    <a:pt x="4297" y="3849"/>
                    <a:pt x="4361" y="3866"/>
                    <a:pt x="4430" y="3880"/>
                  </a:cubicBezTo>
                  <a:cubicBezTo>
                    <a:pt x="4833" y="3972"/>
                    <a:pt x="5246" y="4036"/>
                    <a:pt x="5664" y="4073"/>
                  </a:cubicBezTo>
                  <a:cubicBezTo>
                    <a:pt x="6005" y="4104"/>
                    <a:pt x="6346" y="4116"/>
                    <a:pt x="6686" y="4116"/>
                  </a:cubicBezTo>
                  <a:cubicBezTo>
                    <a:pt x="7144" y="4116"/>
                    <a:pt x="7601" y="4095"/>
                    <a:pt x="8058" y="4069"/>
                  </a:cubicBezTo>
                  <a:cubicBezTo>
                    <a:pt x="8044" y="2587"/>
                    <a:pt x="7544" y="2697"/>
                    <a:pt x="7356" y="2137"/>
                  </a:cubicBezTo>
                  <a:cubicBezTo>
                    <a:pt x="7349" y="2114"/>
                    <a:pt x="7297" y="2106"/>
                    <a:pt x="7218" y="2106"/>
                  </a:cubicBezTo>
                  <a:cubicBezTo>
                    <a:pt x="6998" y="2106"/>
                    <a:pt x="6567" y="2170"/>
                    <a:pt x="6293" y="2170"/>
                  </a:cubicBezTo>
                  <a:cubicBezTo>
                    <a:pt x="6147" y="2170"/>
                    <a:pt x="6045" y="2152"/>
                    <a:pt x="6044" y="2096"/>
                  </a:cubicBezTo>
                  <a:cubicBezTo>
                    <a:pt x="6044" y="1982"/>
                    <a:pt x="7292" y="1455"/>
                    <a:pt x="7301" y="1349"/>
                  </a:cubicBezTo>
                  <a:cubicBezTo>
                    <a:pt x="7328" y="1000"/>
                    <a:pt x="7434" y="587"/>
                    <a:pt x="7502" y="238"/>
                  </a:cubicBezTo>
                  <a:cubicBezTo>
                    <a:pt x="7506" y="228"/>
                    <a:pt x="7493" y="222"/>
                    <a:pt x="7469" y="222"/>
                  </a:cubicBezTo>
                  <a:cubicBezTo>
                    <a:pt x="7453" y="222"/>
                    <a:pt x="7432" y="224"/>
                    <a:pt x="7407" y="230"/>
                  </a:cubicBezTo>
                  <a:cubicBezTo>
                    <a:pt x="7062" y="459"/>
                    <a:pt x="6755" y="739"/>
                    <a:pt x="6484" y="1051"/>
                  </a:cubicBezTo>
                  <a:cubicBezTo>
                    <a:pt x="5898" y="1736"/>
                    <a:pt x="5337" y="2685"/>
                    <a:pt x="4451" y="2685"/>
                  </a:cubicBezTo>
                  <a:cubicBezTo>
                    <a:pt x="4431" y="2685"/>
                    <a:pt x="4410" y="2684"/>
                    <a:pt x="4389" y="2683"/>
                  </a:cubicBezTo>
                  <a:cubicBezTo>
                    <a:pt x="4316" y="2679"/>
                    <a:pt x="4242" y="2670"/>
                    <a:pt x="4168" y="2651"/>
                  </a:cubicBezTo>
                  <a:cubicBezTo>
                    <a:pt x="4105" y="2638"/>
                    <a:pt x="4041" y="2615"/>
                    <a:pt x="3976" y="2592"/>
                  </a:cubicBezTo>
                  <a:cubicBezTo>
                    <a:pt x="3582" y="2435"/>
                    <a:pt x="3247" y="2105"/>
                    <a:pt x="2926" y="1812"/>
                  </a:cubicBezTo>
                  <a:cubicBezTo>
                    <a:pt x="2137" y="1087"/>
                    <a:pt x="1243" y="454"/>
                    <a:pt x="271"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3" name="Google Shape;2033;p22"/>
            <p:cNvSpPr/>
            <p:nvPr/>
          </p:nvSpPr>
          <p:spPr>
            <a:xfrm>
              <a:off x="4970209" y="4466529"/>
              <a:ext cx="843938" cy="344543"/>
            </a:xfrm>
            <a:custGeom>
              <a:avLst/>
              <a:gdLst/>
              <a:ahLst/>
              <a:cxnLst/>
              <a:rect l="l" t="t" r="r" b="b"/>
              <a:pathLst>
                <a:path w="6540" h="2670" extrusionOk="0">
                  <a:moveTo>
                    <a:pt x="606" y="1"/>
                  </a:moveTo>
                  <a:cubicBezTo>
                    <a:pt x="276" y="20"/>
                    <a:pt x="1" y="47"/>
                    <a:pt x="24" y="88"/>
                  </a:cubicBezTo>
                  <a:cubicBezTo>
                    <a:pt x="312" y="619"/>
                    <a:pt x="482" y="803"/>
                    <a:pt x="977" y="1409"/>
                  </a:cubicBezTo>
                  <a:cubicBezTo>
                    <a:pt x="1037" y="1482"/>
                    <a:pt x="1102" y="1555"/>
                    <a:pt x="1174" y="1629"/>
                  </a:cubicBezTo>
                  <a:cubicBezTo>
                    <a:pt x="2050" y="1891"/>
                    <a:pt x="2926" y="2138"/>
                    <a:pt x="3811" y="2353"/>
                  </a:cubicBezTo>
                  <a:cubicBezTo>
                    <a:pt x="3885" y="2372"/>
                    <a:pt x="3963" y="2390"/>
                    <a:pt x="4036" y="2408"/>
                  </a:cubicBezTo>
                  <a:cubicBezTo>
                    <a:pt x="4435" y="2500"/>
                    <a:pt x="4834" y="2592"/>
                    <a:pt x="5233" y="2670"/>
                  </a:cubicBezTo>
                  <a:cubicBezTo>
                    <a:pt x="5682" y="2221"/>
                    <a:pt x="6182" y="1643"/>
                    <a:pt x="6540" y="1015"/>
                  </a:cubicBezTo>
                  <a:cubicBezTo>
                    <a:pt x="6428" y="1010"/>
                    <a:pt x="6314" y="1006"/>
                    <a:pt x="6201" y="1006"/>
                  </a:cubicBezTo>
                  <a:cubicBezTo>
                    <a:pt x="6087" y="1006"/>
                    <a:pt x="5974" y="1010"/>
                    <a:pt x="5862" y="1019"/>
                  </a:cubicBezTo>
                  <a:cubicBezTo>
                    <a:pt x="5467" y="1051"/>
                    <a:pt x="5077" y="1138"/>
                    <a:pt x="4679" y="1184"/>
                  </a:cubicBezTo>
                  <a:cubicBezTo>
                    <a:pt x="4475" y="1206"/>
                    <a:pt x="4268" y="1217"/>
                    <a:pt x="4061" y="1217"/>
                  </a:cubicBezTo>
                  <a:cubicBezTo>
                    <a:pt x="3973" y="1217"/>
                    <a:pt x="3885" y="1215"/>
                    <a:pt x="3798" y="1212"/>
                  </a:cubicBezTo>
                  <a:cubicBezTo>
                    <a:pt x="3733" y="1207"/>
                    <a:pt x="3665" y="1203"/>
                    <a:pt x="3596" y="1193"/>
                  </a:cubicBezTo>
                  <a:cubicBezTo>
                    <a:pt x="2761" y="1120"/>
                    <a:pt x="1940" y="854"/>
                    <a:pt x="1225" y="414"/>
                  </a:cubicBezTo>
                  <a:cubicBezTo>
                    <a:pt x="1015" y="280"/>
                    <a:pt x="812" y="138"/>
                    <a:pt x="60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4" name="Google Shape;2034;p22"/>
          <p:cNvGrpSpPr/>
          <p:nvPr/>
        </p:nvGrpSpPr>
        <p:grpSpPr>
          <a:xfrm rot="9476714">
            <a:off x="7184473" y="3390439"/>
            <a:ext cx="3431796" cy="3259706"/>
            <a:chOff x="-1088989" y="-1308882"/>
            <a:chExt cx="2960971" cy="2812491"/>
          </a:xfrm>
        </p:grpSpPr>
        <p:sp>
          <p:nvSpPr>
            <p:cNvPr id="2035" name="Google Shape;2035;p22"/>
            <p:cNvSpPr/>
            <p:nvPr/>
          </p:nvSpPr>
          <p:spPr>
            <a:xfrm rot="7171194">
              <a:off x="-569193" y="-1060010"/>
              <a:ext cx="1921380" cy="2314747"/>
            </a:xfrm>
            <a:custGeom>
              <a:avLst/>
              <a:gdLst/>
              <a:ahLst/>
              <a:cxnLst/>
              <a:rect l="l" t="t" r="r" b="b"/>
              <a:pathLst>
                <a:path w="16231" h="19554" extrusionOk="0">
                  <a:moveTo>
                    <a:pt x="9843" y="1"/>
                  </a:moveTo>
                  <a:cubicBezTo>
                    <a:pt x="9843" y="1"/>
                    <a:pt x="7586" y="803"/>
                    <a:pt x="6843" y="2742"/>
                  </a:cubicBezTo>
                  <a:cubicBezTo>
                    <a:pt x="6747" y="2986"/>
                    <a:pt x="6678" y="3252"/>
                    <a:pt x="6636" y="3532"/>
                  </a:cubicBezTo>
                  <a:cubicBezTo>
                    <a:pt x="6613" y="3710"/>
                    <a:pt x="6641" y="3912"/>
                    <a:pt x="6696" y="4132"/>
                  </a:cubicBezTo>
                  <a:cubicBezTo>
                    <a:pt x="6843" y="4733"/>
                    <a:pt x="7229" y="5443"/>
                    <a:pt x="7430" y="5980"/>
                  </a:cubicBezTo>
                  <a:cubicBezTo>
                    <a:pt x="7568" y="6347"/>
                    <a:pt x="7623" y="6636"/>
                    <a:pt x="7462" y="6751"/>
                  </a:cubicBezTo>
                  <a:cubicBezTo>
                    <a:pt x="7390" y="6802"/>
                    <a:pt x="7326" y="6826"/>
                    <a:pt x="7269" y="6826"/>
                  </a:cubicBezTo>
                  <a:cubicBezTo>
                    <a:pt x="7054" y="6826"/>
                    <a:pt x="6929" y="6493"/>
                    <a:pt x="6788" y="6040"/>
                  </a:cubicBezTo>
                  <a:cubicBezTo>
                    <a:pt x="6613" y="5476"/>
                    <a:pt x="6412" y="4723"/>
                    <a:pt x="5972" y="4183"/>
                  </a:cubicBezTo>
                  <a:cubicBezTo>
                    <a:pt x="5870" y="4050"/>
                    <a:pt x="5747" y="3930"/>
                    <a:pt x="5610" y="3830"/>
                  </a:cubicBezTo>
                  <a:cubicBezTo>
                    <a:pt x="5206" y="3536"/>
                    <a:pt x="4665" y="3320"/>
                    <a:pt x="4109" y="3165"/>
                  </a:cubicBezTo>
                  <a:cubicBezTo>
                    <a:pt x="2913" y="2835"/>
                    <a:pt x="1671" y="2780"/>
                    <a:pt x="1670" y="2780"/>
                  </a:cubicBezTo>
                  <a:lnTo>
                    <a:pt x="1670" y="2780"/>
                  </a:lnTo>
                  <a:cubicBezTo>
                    <a:pt x="1670" y="2780"/>
                    <a:pt x="1556" y="4123"/>
                    <a:pt x="1831" y="5371"/>
                  </a:cubicBezTo>
                  <a:cubicBezTo>
                    <a:pt x="1973" y="6031"/>
                    <a:pt x="2225" y="6659"/>
                    <a:pt x="2657" y="7054"/>
                  </a:cubicBezTo>
                  <a:cubicBezTo>
                    <a:pt x="2748" y="7136"/>
                    <a:pt x="2849" y="7214"/>
                    <a:pt x="2949" y="7278"/>
                  </a:cubicBezTo>
                  <a:cubicBezTo>
                    <a:pt x="3597" y="7714"/>
                    <a:pt x="4390" y="7851"/>
                    <a:pt x="5000" y="7953"/>
                  </a:cubicBezTo>
                  <a:cubicBezTo>
                    <a:pt x="5591" y="8053"/>
                    <a:pt x="6018" y="8118"/>
                    <a:pt x="5972" y="8397"/>
                  </a:cubicBezTo>
                  <a:cubicBezTo>
                    <a:pt x="5941" y="8590"/>
                    <a:pt x="5831" y="8665"/>
                    <a:pt x="5667" y="8665"/>
                  </a:cubicBezTo>
                  <a:cubicBezTo>
                    <a:pt x="5491" y="8665"/>
                    <a:pt x="5251" y="8579"/>
                    <a:pt x="4977" y="8461"/>
                  </a:cubicBezTo>
                  <a:cubicBezTo>
                    <a:pt x="4367" y="8195"/>
                    <a:pt x="3587" y="7769"/>
                    <a:pt x="2932" y="7741"/>
                  </a:cubicBezTo>
                  <a:cubicBezTo>
                    <a:pt x="2900" y="7740"/>
                    <a:pt x="2867" y="7739"/>
                    <a:pt x="2836" y="7739"/>
                  </a:cubicBezTo>
                  <a:cubicBezTo>
                    <a:pt x="2781" y="7739"/>
                    <a:pt x="2727" y="7742"/>
                    <a:pt x="2674" y="7750"/>
                  </a:cubicBezTo>
                  <a:cubicBezTo>
                    <a:pt x="2096" y="7828"/>
                    <a:pt x="1611" y="8053"/>
                    <a:pt x="1220" y="8319"/>
                  </a:cubicBezTo>
                  <a:cubicBezTo>
                    <a:pt x="414" y="8865"/>
                    <a:pt x="1" y="9589"/>
                    <a:pt x="1" y="9589"/>
                  </a:cubicBezTo>
                  <a:cubicBezTo>
                    <a:pt x="285" y="10007"/>
                    <a:pt x="813" y="10580"/>
                    <a:pt x="1459" y="11007"/>
                  </a:cubicBezTo>
                  <a:cubicBezTo>
                    <a:pt x="1985" y="11354"/>
                    <a:pt x="2585" y="11608"/>
                    <a:pt x="3198" y="11608"/>
                  </a:cubicBezTo>
                  <a:cubicBezTo>
                    <a:pt x="3248" y="11608"/>
                    <a:pt x="3298" y="11606"/>
                    <a:pt x="3349" y="11602"/>
                  </a:cubicBezTo>
                  <a:cubicBezTo>
                    <a:pt x="3372" y="11602"/>
                    <a:pt x="3390" y="11602"/>
                    <a:pt x="3408" y="11598"/>
                  </a:cubicBezTo>
                  <a:cubicBezTo>
                    <a:pt x="4027" y="11543"/>
                    <a:pt x="4596" y="10869"/>
                    <a:pt x="5220" y="10457"/>
                  </a:cubicBezTo>
                  <a:cubicBezTo>
                    <a:pt x="5497" y="10273"/>
                    <a:pt x="5785" y="10141"/>
                    <a:pt x="6092" y="10141"/>
                  </a:cubicBezTo>
                  <a:cubicBezTo>
                    <a:pt x="6268" y="10141"/>
                    <a:pt x="6450" y="10184"/>
                    <a:pt x="6641" y="10286"/>
                  </a:cubicBezTo>
                  <a:cubicBezTo>
                    <a:pt x="6655" y="10296"/>
                    <a:pt x="6674" y="10300"/>
                    <a:pt x="6687" y="10309"/>
                  </a:cubicBezTo>
                  <a:cubicBezTo>
                    <a:pt x="6380" y="10741"/>
                    <a:pt x="6050" y="11162"/>
                    <a:pt x="5715" y="11571"/>
                  </a:cubicBezTo>
                  <a:cubicBezTo>
                    <a:pt x="5628" y="11685"/>
                    <a:pt x="5536" y="11791"/>
                    <a:pt x="5444" y="11901"/>
                  </a:cubicBezTo>
                  <a:cubicBezTo>
                    <a:pt x="4835" y="12635"/>
                    <a:pt x="4219" y="13363"/>
                    <a:pt x="3675" y="14148"/>
                  </a:cubicBezTo>
                  <a:cubicBezTo>
                    <a:pt x="3422" y="14515"/>
                    <a:pt x="3184" y="14887"/>
                    <a:pt x="2964" y="15272"/>
                  </a:cubicBezTo>
                  <a:cubicBezTo>
                    <a:pt x="2739" y="15666"/>
                    <a:pt x="2547" y="16079"/>
                    <a:pt x="2363" y="16491"/>
                  </a:cubicBezTo>
                  <a:cubicBezTo>
                    <a:pt x="2166" y="16955"/>
                    <a:pt x="1986" y="17427"/>
                    <a:pt x="1844" y="17904"/>
                  </a:cubicBezTo>
                  <a:cubicBezTo>
                    <a:pt x="1771" y="18142"/>
                    <a:pt x="1711" y="18376"/>
                    <a:pt x="1656" y="18615"/>
                  </a:cubicBezTo>
                  <a:cubicBezTo>
                    <a:pt x="1629" y="18739"/>
                    <a:pt x="1592" y="18871"/>
                    <a:pt x="1578" y="19000"/>
                  </a:cubicBezTo>
                  <a:cubicBezTo>
                    <a:pt x="1565" y="19129"/>
                    <a:pt x="1565" y="19262"/>
                    <a:pt x="1565" y="19389"/>
                  </a:cubicBezTo>
                  <a:cubicBezTo>
                    <a:pt x="1560" y="19497"/>
                    <a:pt x="1634" y="19554"/>
                    <a:pt x="1714" y="19554"/>
                  </a:cubicBezTo>
                  <a:cubicBezTo>
                    <a:pt x="1780" y="19554"/>
                    <a:pt x="1850" y="19514"/>
                    <a:pt x="1881" y="19431"/>
                  </a:cubicBezTo>
                  <a:cubicBezTo>
                    <a:pt x="1922" y="19330"/>
                    <a:pt x="1963" y="19229"/>
                    <a:pt x="2005" y="19129"/>
                  </a:cubicBezTo>
                  <a:cubicBezTo>
                    <a:pt x="2046" y="19023"/>
                    <a:pt x="2069" y="18917"/>
                    <a:pt x="2101" y="18812"/>
                  </a:cubicBezTo>
                  <a:cubicBezTo>
                    <a:pt x="2166" y="18596"/>
                    <a:pt x="2230" y="18381"/>
                    <a:pt x="2299" y="18165"/>
                  </a:cubicBezTo>
                  <a:cubicBezTo>
                    <a:pt x="2431" y="17738"/>
                    <a:pt x="2583" y="17317"/>
                    <a:pt x="2748" y="16904"/>
                  </a:cubicBezTo>
                  <a:cubicBezTo>
                    <a:pt x="2913" y="16505"/>
                    <a:pt x="3097" y="16119"/>
                    <a:pt x="3294" y="15740"/>
                  </a:cubicBezTo>
                  <a:cubicBezTo>
                    <a:pt x="3500" y="15349"/>
                    <a:pt x="3711" y="14959"/>
                    <a:pt x="3944" y="14584"/>
                  </a:cubicBezTo>
                  <a:cubicBezTo>
                    <a:pt x="4577" y="13588"/>
                    <a:pt x="5334" y="12685"/>
                    <a:pt x="6063" y="11763"/>
                  </a:cubicBezTo>
                  <a:cubicBezTo>
                    <a:pt x="6380" y="11359"/>
                    <a:pt x="6696" y="10952"/>
                    <a:pt x="6990" y="10534"/>
                  </a:cubicBezTo>
                  <a:lnTo>
                    <a:pt x="6990" y="10534"/>
                  </a:lnTo>
                  <a:cubicBezTo>
                    <a:pt x="7394" y="10933"/>
                    <a:pt x="7233" y="11437"/>
                    <a:pt x="6981" y="12038"/>
                  </a:cubicBezTo>
                  <a:cubicBezTo>
                    <a:pt x="6778" y="12502"/>
                    <a:pt x="6522" y="13029"/>
                    <a:pt x="6426" y="13607"/>
                  </a:cubicBezTo>
                  <a:cubicBezTo>
                    <a:pt x="6376" y="13909"/>
                    <a:pt x="6444" y="14208"/>
                    <a:pt x="6581" y="14496"/>
                  </a:cubicBezTo>
                  <a:cubicBezTo>
                    <a:pt x="6719" y="14790"/>
                    <a:pt x="6935" y="15074"/>
                    <a:pt x="7174" y="15327"/>
                  </a:cubicBezTo>
                  <a:cubicBezTo>
                    <a:pt x="7847" y="16042"/>
                    <a:pt x="8719" y="16542"/>
                    <a:pt x="8719" y="16542"/>
                  </a:cubicBezTo>
                  <a:cubicBezTo>
                    <a:pt x="8719" y="16542"/>
                    <a:pt x="10031" y="15537"/>
                    <a:pt x="10200" y="14051"/>
                  </a:cubicBezTo>
                  <a:cubicBezTo>
                    <a:pt x="10228" y="13799"/>
                    <a:pt x="10223" y="13529"/>
                    <a:pt x="10173" y="13249"/>
                  </a:cubicBezTo>
                  <a:cubicBezTo>
                    <a:pt x="10163" y="13213"/>
                    <a:pt x="10158" y="13175"/>
                    <a:pt x="10145" y="13134"/>
                  </a:cubicBezTo>
                  <a:cubicBezTo>
                    <a:pt x="10012" y="12597"/>
                    <a:pt x="9622" y="12112"/>
                    <a:pt x="9361" y="11736"/>
                  </a:cubicBezTo>
                  <a:cubicBezTo>
                    <a:pt x="9127" y="11405"/>
                    <a:pt x="8985" y="11162"/>
                    <a:pt x="9187" y="11034"/>
                  </a:cubicBezTo>
                  <a:cubicBezTo>
                    <a:pt x="9219" y="11014"/>
                    <a:pt x="9251" y="11004"/>
                    <a:pt x="9283" y="11004"/>
                  </a:cubicBezTo>
                  <a:cubicBezTo>
                    <a:pt x="9433" y="11004"/>
                    <a:pt x="9572" y="11227"/>
                    <a:pt x="9723" y="11557"/>
                  </a:cubicBezTo>
                  <a:cubicBezTo>
                    <a:pt x="9906" y="11956"/>
                    <a:pt x="10099" y="12510"/>
                    <a:pt x="10338" y="13010"/>
                  </a:cubicBezTo>
                  <a:cubicBezTo>
                    <a:pt x="10503" y="13350"/>
                    <a:pt x="10686" y="13666"/>
                    <a:pt x="10906" y="13886"/>
                  </a:cubicBezTo>
                  <a:cubicBezTo>
                    <a:pt x="10998" y="13983"/>
                    <a:pt x="11098" y="14061"/>
                    <a:pt x="11208" y="14116"/>
                  </a:cubicBezTo>
                  <a:cubicBezTo>
                    <a:pt x="11784" y="14404"/>
                    <a:pt x="12377" y="14508"/>
                    <a:pt x="12936" y="14508"/>
                  </a:cubicBezTo>
                  <a:cubicBezTo>
                    <a:pt x="14445" y="14508"/>
                    <a:pt x="15708" y="13744"/>
                    <a:pt x="15708" y="13744"/>
                  </a:cubicBezTo>
                  <a:cubicBezTo>
                    <a:pt x="15708" y="13744"/>
                    <a:pt x="15350" y="11557"/>
                    <a:pt x="14226" y="10451"/>
                  </a:cubicBezTo>
                  <a:cubicBezTo>
                    <a:pt x="14034" y="10259"/>
                    <a:pt x="13818" y="10103"/>
                    <a:pt x="13580" y="9989"/>
                  </a:cubicBezTo>
                  <a:cubicBezTo>
                    <a:pt x="13327" y="9873"/>
                    <a:pt x="13062" y="9796"/>
                    <a:pt x="12791" y="9746"/>
                  </a:cubicBezTo>
                  <a:cubicBezTo>
                    <a:pt x="12486" y="9690"/>
                    <a:pt x="12180" y="9672"/>
                    <a:pt x="11890" y="9672"/>
                  </a:cubicBezTo>
                  <a:cubicBezTo>
                    <a:pt x="11534" y="9672"/>
                    <a:pt x="11202" y="9699"/>
                    <a:pt x="10925" y="9714"/>
                  </a:cubicBezTo>
                  <a:cubicBezTo>
                    <a:pt x="10793" y="9722"/>
                    <a:pt x="10673" y="9728"/>
                    <a:pt x="10567" y="9728"/>
                  </a:cubicBezTo>
                  <a:cubicBezTo>
                    <a:pt x="10213" y="9728"/>
                    <a:pt x="10023" y="9661"/>
                    <a:pt x="10108" y="9392"/>
                  </a:cubicBezTo>
                  <a:cubicBezTo>
                    <a:pt x="10173" y="9178"/>
                    <a:pt x="10363" y="9107"/>
                    <a:pt x="10632" y="9107"/>
                  </a:cubicBezTo>
                  <a:cubicBezTo>
                    <a:pt x="10727" y="9107"/>
                    <a:pt x="10831" y="9116"/>
                    <a:pt x="10943" y="9130"/>
                  </a:cubicBezTo>
                  <a:cubicBezTo>
                    <a:pt x="11475" y="9200"/>
                    <a:pt x="12190" y="9401"/>
                    <a:pt x="12874" y="9401"/>
                  </a:cubicBezTo>
                  <a:cubicBezTo>
                    <a:pt x="13140" y="9397"/>
                    <a:pt x="13392" y="9369"/>
                    <a:pt x="13635" y="9287"/>
                  </a:cubicBezTo>
                  <a:cubicBezTo>
                    <a:pt x="14070" y="9140"/>
                    <a:pt x="14497" y="8681"/>
                    <a:pt x="14868" y="8122"/>
                  </a:cubicBezTo>
                  <a:cubicBezTo>
                    <a:pt x="15666" y="6935"/>
                    <a:pt x="16231" y="5293"/>
                    <a:pt x="16231" y="5293"/>
                  </a:cubicBezTo>
                  <a:cubicBezTo>
                    <a:pt x="16231" y="5293"/>
                    <a:pt x="14786" y="4742"/>
                    <a:pt x="13443" y="4609"/>
                  </a:cubicBezTo>
                  <a:cubicBezTo>
                    <a:pt x="13247" y="4588"/>
                    <a:pt x="13054" y="4576"/>
                    <a:pt x="12868" y="4576"/>
                  </a:cubicBezTo>
                  <a:cubicBezTo>
                    <a:pt x="12287" y="4576"/>
                    <a:pt x="11772" y="4692"/>
                    <a:pt x="11470" y="5009"/>
                  </a:cubicBezTo>
                  <a:cubicBezTo>
                    <a:pt x="11452" y="5022"/>
                    <a:pt x="11443" y="5036"/>
                    <a:pt x="11429" y="5054"/>
                  </a:cubicBezTo>
                  <a:cubicBezTo>
                    <a:pt x="10916" y="5655"/>
                    <a:pt x="10586" y="6274"/>
                    <a:pt x="10306" y="6709"/>
                  </a:cubicBezTo>
                  <a:cubicBezTo>
                    <a:pt x="10078" y="7058"/>
                    <a:pt x="9886" y="7286"/>
                    <a:pt x="9663" y="7286"/>
                  </a:cubicBezTo>
                  <a:cubicBezTo>
                    <a:pt x="9607" y="7286"/>
                    <a:pt x="9550" y="7272"/>
                    <a:pt x="9489" y="7242"/>
                  </a:cubicBezTo>
                  <a:cubicBezTo>
                    <a:pt x="9310" y="7149"/>
                    <a:pt x="9544" y="6833"/>
                    <a:pt x="9893" y="6393"/>
                  </a:cubicBezTo>
                  <a:cubicBezTo>
                    <a:pt x="10237" y="5948"/>
                    <a:pt x="10696" y="5375"/>
                    <a:pt x="10975" y="4774"/>
                  </a:cubicBezTo>
                  <a:cubicBezTo>
                    <a:pt x="11062" y="4577"/>
                    <a:pt x="11136" y="4380"/>
                    <a:pt x="11177" y="4183"/>
                  </a:cubicBezTo>
                  <a:cubicBezTo>
                    <a:pt x="11269" y="3760"/>
                    <a:pt x="11269" y="3348"/>
                    <a:pt x="11218" y="2954"/>
                  </a:cubicBezTo>
                  <a:cubicBezTo>
                    <a:pt x="11007" y="1312"/>
                    <a:pt x="9843" y="1"/>
                    <a:pt x="9843"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22"/>
            <p:cNvSpPr/>
            <p:nvPr/>
          </p:nvSpPr>
          <p:spPr>
            <a:xfrm rot="7171194">
              <a:off x="123873" y="-237323"/>
              <a:ext cx="706475" cy="723995"/>
            </a:xfrm>
            <a:custGeom>
              <a:avLst/>
              <a:gdLst/>
              <a:ahLst/>
              <a:cxnLst/>
              <a:rect l="l" t="t" r="r" b="b"/>
              <a:pathLst>
                <a:path w="5968" h="6116" extrusionOk="0">
                  <a:moveTo>
                    <a:pt x="2656" y="1"/>
                  </a:moveTo>
                  <a:cubicBezTo>
                    <a:pt x="2588" y="1"/>
                    <a:pt x="2521" y="2"/>
                    <a:pt x="2454" y="4"/>
                  </a:cubicBezTo>
                  <a:cubicBezTo>
                    <a:pt x="2592" y="371"/>
                    <a:pt x="2647" y="660"/>
                    <a:pt x="2486" y="775"/>
                  </a:cubicBezTo>
                  <a:cubicBezTo>
                    <a:pt x="2414" y="826"/>
                    <a:pt x="2350" y="850"/>
                    <a:pt x="2293" y="850"/>
                  </a:cubicBezTo>
                  <a:cubicBezTo>
                    <a:pt x="2078" y="850"/>
                    <a:pt x="1953" y="517"/>
                    <a:pt x="1812" y="64"/>
                  </a:cubicBezTo>
                  <a:cubicBezTo>
                    <a:pt x="1358" y="142"/>
                    <a:pt x="941" y="311"/>
                    <a:pt x="615" y="633"/>
                  </a:cubicBezTo>
                  <a:cubicBezTo>
                    <a:pt x="257" y="986"/>
                    <a:pt x="83" y="1467"/>
                    <a:pt x="24" y="1977"/>
                  </a:cubicBezTo>
                  <a:cubicBezTo>
                    <a:pt x="615" y="2077"/>
                    <a:pt x="1042" y="2142"/>
                    <a:pt x="996" y="2421"/>
                  </a:cubicBezTo>
                  <a:cubicBezTo>
                    <a:pt x="965" y="2614"/>
                    <a:pt x="855" y="2689"/>
                    <a:pt x="691" y="2689"/>
                  </a:cubicBezTo>
                  <a:cubicBezTo>
                    <a:pt x="515" y="2689"/>
                    <a:pt x="275" y="2603"/>
                    <a:pt x="1" y="2485"/>
                  </a:cubicBezTo>
                  <a:lnTo>
                    <a:pt x="1" y="2485"/>
                  </a:lnTo>
                  <a:cubicBezTo>
                    <a:pt x="1" y="2586"/>
                    <a:pt x="5" y="2687"/>
                    <a:pt x="10" y="2783"/>
                  </a:cubicBezTo>
                  <a:cubicBezTo>
                    <a:pt x="56" y="3353"/>
                    <a:pt x="185" y="3912"/>
                    <a:pt x="244" y="4481"/>
                  </a:cubicBezTo>
                  <a:cubicBezTo>
                    <a:pt x="521" y="4297"/>
                    <a:pt x="809" y="4165"/>
                    <a:pt x="1116" y="4165"/>
                  </a:cubicBezTo>
                  <a:cubicBezTo>
                    <a:pt x="1292" y="4165"/>
                    <a:pt x="1474" y="4208"/>
                    <a:pt x="1665" y="4310"/>
                  </a:cubicBezTo>
                  <a:cubicBezTo>
                    <a:pt x="1679" y="4320"/>
                    <a:pt x="1698" y="4324"/>
                    <a:pt x="1711" y="4333"/>
                  </a:cubicBezTo>
                  <a:cubicBezTo>
                    <a:pt x="1404" y="4765"/>
                    <a:pt x="1074" y="5186"/>
                    <a:pt x="739" y="5595"/>
                  </a:cubicBezTo>
                  <a:cubicBezTo>
                    <a:pt x="849" y="5668"/>
                    <a:pt x="964" y="5732"/>
                    <a:pt x="1087" y="5787"/>
                  </a:cubicBezTo>
                  <a:cubicBezTo>
                    <a:pt x="1404" y="5383"/>
                    <a:pt x="1720" y="4976"/>
                    <a:pt x="2014" y="4558"/>
                  </a:cubicBezTo>
                  <a:lnTo>
                    <a:pt x="2014" y="4558"/>
                  </a:lnTo>
                  <a:cubicBezTo>
                    <a:pt x="2418" y="4957"/>
                    <a:pt x="2257" y="5461"/>
                    <a:pt x="2005" y="6062"/>
                  </a:cubicBezTo>
                  <a:cubicBezTo>
                    <a:pt x="2226" y="6098"/>
                    <a:pt x="2450" y="6116"/>
                    <a:pt x="2675" y="6116"/>
                  </a:cubicBezTo>
                  <a:cubicBezTo>
                    <a:pt x="3260" y="6116"/>
                    <a:pt x="3847" y="5995"/>
                    <a:pt x="4385" y="5760"/>
                  </a:cubicBezTo>
                  <a:cubicBezTo>
                    <a:pt x="4151" y="5429"/>
                    <a:pt x="4009" y="5186"/>
                    <a:pt x="4211" y="5058"/>
                  </a:cubicBezTo>
                  <a:cubicBezTo>
                    <a:pt x="4243" y="5038"/>
                    <a:pt x="4275" y="5028"/>
                    <a:pt x="4307" y="5028"/>
                  </a:cubicBezTo>
                  <a:cubicBezTo>
                    <a:pt x="4457" y="5028"/>
                    <a:pt x="4596" y="5251"/>
                    <a:pt x="4747" y="5581"/>
                  </a:cubicBezTo>
                  <a:cubicBezTo>
                    <a:pt x="4770" y="5567"/>
                    <a:pt x="4793" y="5554"/>
                    <a:pt x="4816" y="5539"/>
                  </a:cubicBezTo>
                  <a:cubicBezTo>
                    <a:pt x="5146" y="5342"/>
                    <a:pt x="5458" y="5095"/>
                    <a:pt x="5655" y="4765"/>
                  </a:cubicBezTo>
                  <a:cubicBezTo>
                    <a:pt x="5843" y="4458"/>
                    <a:pt x="5921" y="4104"/>
                    <a:pt x="5949" y="3738"/>
                  </a:cubicBezTo>
                  <a:lnTo>
                    <a:pt x="5949" y="3738"/>
                  </a:lnTo>
                  <a:cubicBezTo>
                    <a:pt x="5817" y="3746"/>
                    <a:pt x="5697" y="3752"/>
                    <a:pt x="5591" y="3752"/>
                  </a:cubicBezTo>
                  <a:cubicBezTo>
                    <a:pt x="5237" y="3752"/>
                    <a:pt x="5047" y="3685"/>
                    <a:pt x="5132" y="3416"/>
                  </a:cubicBezTo>
                  <a:cubicBezTo>
                    <a:pt x="5197" y="3202"/>
                    <a:pt x="5387" y="3131"/>
                    <a:pt x="5656" y="3131"/>
                  </a:cubicBezTo>
                  <a:cubicBezTo>
                    <a:pt x="5751" y="3131"/>
                    <a:pt x="5855" y="3140"/>
                    <a:pt x="5967" y="3154"/>
                  </a:cubicBezTo>
                  <a:lnTo>
                    <a:pt x="5967" y="3091"/>
                  </a:lnTo>
                  <a:cubicBezTo>
                    <a:pt x="5963" y="2256"/>
                    <a:pt x="5908" y="1330"/>
                    <a:pt x="5330" y="733"/>
                  </a:cubicBezTo>
                  <a:cubicBezTo>
                    <a:pt x="5102" y="1082"/>
                    <a:pt x="4910" y="1310"/>
                    <a:pt x="4687" y="1310"/>
                  </a:cubicBezTo>
                  <a:cubicBezTo>
                    <a:pt x="4631" y="1310"/>
                    <a:pt x="4574" y="1296"/>
                    <a:pt x="4513" y="1266"/>
                  </a:cubicBezTo>
                  <a:cubicBezTo>
                    <a:pt x="4334" y="1173"/>
                    <a:pt x="4568" y="857"/>
                    <a:pt x="4917" y="417"/>
                  </a:cubicBezTo>
                  <a:cubicBezTo>
                    <a:pt x="4416" y="133"/>
                    <a:pt x="3798" y="59"/>
                    <a:pt x="3211" y="23"/>
                  </a:cubicBezTo>
                  <a:cubicBezTo>
                    <a:pt x="3029" y="9"/>
                    <a:pt x="2842" y="1"/>
                    <a:pt x="26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7" name="Google Shape;2037;p22"/>
            <p:cNvSpPr/>
            <p:nvPr/>
          </p:nvSpPr>
          <p:spPr>
            <a:xfrm rot="7171194">
              <a:off x="-299958" y="-262442"/>
              <a:ext cx="431722" cy="259601"/>
            </a:xfrm>
            <a:custGeom>
              <a:avLst/>
              <a:gdLst/>
              <a:ahLst/>
              <a:cxnLst/>
              <a:rect l="l" t="t" r="r" b="b"/>
              <a:pathLst>
                <a:path w="3647" h="2193" extrusionOk="0">
                  <a:moveTo>
                    <a:pt x="3564" y="0"/>
                  </a:moveTo>
                  <a:cubicBezTo>
                    <a:pt x="2491" y="688"/>
                    <a:pt x="1253" y="1101"/>
                    <a:pt x="0" y="1362"/>
                  </a:cubicBezTo>
                  <a:cubicBezTo>
                    <a:pt x="138" y="1656"/>
                    <a:pt x="354" y="1940"/>
                    <a:pt x="593" y="2193"/>
                  </a:cubicBezTo>
                  <a:cubicBezTo>
                    <a:pt x="610" y="2179"/>
                    <a:pt x="629" y="2170"/>
                    <a:pt x="648" y="2156"/>
                  </a:cubicBezTo>
                  <a:cubicBezTo>
                    <a:pt x="1486" y="1615"/>
                    <a:pt x="2417" y="1211"/>
                    <a:pt x="3389" y="972"/>
                  </a:cubicBezTo>
                  <a:cubicBezTo>
                    <a:pt x="3463" y="955"/>
                    <a:pt x="3541" y="936"/>
                    <a:pt x="3619" y="917"/>
                  </a:cubicBezTo>
                  <a:cubicBezTo>
                    <a:pt x="3647" y="665"/>
                    <a:pt x="3642" y="395"/>
                    <a:pt x="3592" y="115"/>
                  </a:cubicBezTo>
                  <a:cubicBezTo>
                    <a:pt x="3582" y="79"/>
                    <a:pt x="3577" y="41"/>
                    <a:pt x="35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8" name="Google Shape;2038;p22"/>
            <p:cNvSpPr/>
            <p:nvPr/>
          </p:nvSpPr>
          <p:spPr>
            <a:xfrm rot="7171194">
              <a:off x="616046" y="-726749"/>
              <a:ext cx="253090" cy="458120"/>
            </a:xfrm>
            <a:custGeom>
              <a:avLst/>
              <a:gdLst/>
              <a:ahLst/>
              <a:cxnLst/>
              <a:rect l="l" t="t" r="r" b="b"/>
              <a:pathLst>
                <a:path w="2138" h="3870" extrusionOk="0">
                  <a:moveTo>
                    <a:pt x="1625" y="1"/>
                  </a:moveTo>
                  <a:cubicBezTo>
                    <a:pt x="1570" y="1"/>
                    <a:pt x="1516" y="4"/>
                    <a:pt x="1463" y="12"/>
                  </a:cubicBezTo>
                  <a:cubicBezTo>
                    <a:pt x="885" y="90"/>
                    <a:pt x="400" y="315"/>
                    <a:pt x="9" y="581"/>
                  </a:cubicBezTo>
                  <a:cubicBezTo>
                    <a:pt x="0" y="1223"/>
                    <a:pt x="56" y="1870"/>
                    <a:pt x="129" y="2512"/>
                  </a:cubicBezTo>
                  <a:cubicBezTo>
                    <a:pt x="161" y="2764"/>
                    <a:pt x="193" y="3021"/>
                    <a:pt x="248" y="3269"/>
                  </a:cubicBezTo>
                  <a:cubicBezTo>
                    <a:pt x="774" y="3616"/>
                    <a:pt x="1374" y="3870"/>
                    <a:pt x="1987" y="3870"/>
                  </a:cubicBezTo>
                  <a:cubicBezTo>
                    <a:pt x="2037" y="3870"/>
                    <a:pt x="2087" y="3868"/>
                    <a:pt x="2138" y="3864"/>
                  </a:cubicBezTo>
                  <a:cubicBezTo>
                    <a:pt x="1825" y="2603"/>
                    <a:pt x="1683" y="1301"/>
                    <a:pt x="1721" y="3"/>
                  </a:cubicBezTo>
                  <a:cubicBezTo>
                    <a:pt x="1689" y="2"/>
                    <a:pt x="1656" y="1"/>
                    <a:pt x="1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9" name="Google Shape;2039;p22"/>
            <p:cNvSpPr/>
            <p:nvPr/>
          </p:nvSpPr>
          <p:spPr>
            <a:xfrm rot="7171194">
              <a:off x="861455" y="-314574"/>
              <a:ext cx="490200" cy="487122"/>
            </a:xfrm>
            <a:custGeom>
              <a:avLst/>
              <a:gdLst/>
              <a:ahLst/>
              <a:cxnLst/>
              <a:rect l="l" t="t" r="r" b="b"/>
              <a:pathLst>
                <a:path w="4141" h="4115" extrusionOk="0">
                  <a:moveTo>
                    <a:pt x="2278" y="1"/>
                  </a:moveTo>
                  <a:cubicBezTo>
                    <a:pt x="2215" y="23"/>
                    <a:pt x="2151" y="51"/>
                    <a:pt x="2091" y="78"/>
                  </a:cubicBezTo>
                  <a:cubicBezTo>
                    <a:pt x="1150" y="482"/>
                    <a:pt x="440" y="1280"/>
                    <a:pt x="0" y="2207"/>
                  </a:cubicBezTo>
                  <a:cubicBezTo>
                    <a:pt x="142" y="2867"/>
                    <a:pt x="394" y="3495"/>
                    <a:pt x="826" y="3890"/>
                  </a:cubicBezTo>
                  <a:cubicBezTo>
                    <a:pt x="917" y="3972"/>
                    <a:pt x="1018" y="4050"/>
                    <a:pt x="1118" y="4114"/>
                  </a:cubicBezTo>
                  <a:lnTo>
                    <a:pt x="1118" y="4068"/>
                  </a:lnTo>
                  <a:cubicBezTo>
                    <a:pt x="1156" y="3551"/>
                    <a:pt x="1220" y="3018"/>
                    <a:pt x="1453" y="2554"/>
                  </a:cubicBezTo>
                  <a:cubicBezTo>
                    <a:pt x="1948" y="1587"/>
                    <a:pt x="3027" y="1161"/>
                    <a:pt x="4141" y="1019"/>
                  </a:cubicBezTo>
                  <a:cubicBezTo>
                    <a:pt x="4039" y="886"/>
                    <a:pt x="3916" y="766"/>
                    <a:pt x="3779" y="666"/>
                  </a:cubicBezTo>
                  <a:cubicBezTo>
                    <a:pt x="3375" y="372"/>
                    <a:pt x="2834" y="156"/>
                    <a:pt x="2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22"/>
            <p:cNvSpPr/>
            <p:nvPr/>
          </p:nvSpPr>
          <p:spPr>
            <a:xfrm rot="7171194">
              <a:off x="707886" y="401354"/>
              <a:ext cx="551283" cy="287183"/>
            </a:xfrm>
            <a:custGeom>
              <a:avLst/>
              <a:gdLst/>
              <a:ahLst/>
              <a:cxnLst/>
              <a:rect l="l" t="t" r="r" b="b"/>
              <a:pathLst>
                <a:path w="4657" h="2426" extrusionOk="0">
                  <a:moveTo>
                    <a:pt x="2711" y="1"/>
                  </a:moveTo>
                  <a:cubicBezTo>
                    <a:pt x="2058" y="1"/>
                    <a:pt x="1414" y="207"/>
                    <a:pt x="766" y="321"/>
                  </a:cubicBezTo>
                  <a:cubicBezTo>
                    <a:pt x="588" y="353"/>
                    <a:pt x="409" y="376"/>
                    <a:pt x="230" y="393"/>
                  </a:cubicBezTo>
                  <a:cubicBezTo>
                    <a:pt x="134" y="637"/>
                    <a:pt x="65" y="903"/>
                    <a:pt x="23" y="1183"/>
                  </a:cubicBezTo>
                  <a:cubicBezTo>
                    <a:pt x="0" y="1361"/>
                    <a:pt x="28" y="1563"/>
                    <a:pt x="83" y="1783"/>
                  </a:cubicBezTo>
                  <a:cubicBezTo>
                    <a:pt x="180" y="1779"/>
                    <a:pt x="276" y="1779"/>
                    <a:pt x="368" y="1779"/>
                  </a:cubicBezTo>
                  <a:cubicBezTo>
                    <a:pt x="1372" y="1788"/>
                    <a:pt x="2372" y="1907"/>
                    <a:pt x="3353" y="2127"/>
                  </a:cubicBezTo>
                  <a:cubicBezTo>
                    <a:pt x="3693" y="2201"/>
                    <a:pt x="4032" y="2296"/>
                    <a:pt x="4362" y="2425"/>
                  </a:cubicBezTo>
                  <a:cubicBezTo>
                    <a:pt x="4449" y="2228"/>
                    <a:pt x="4523" y="2031"/>
                    <a:pt x="4564" y="1834"/>
                  </a:cubicBezTo>
                  <a:cubicBezTo>
                    <a:pt x="4656" y="1411"/>
                    <a:pt x="4656" y="999"/>
                    <a:pt x="4605" y="605"/>
                  </a:cubicBezTo>
                  <a:cubicBezTo>
                    <a:pt x="4096" y="311"/>
                    <a:pt x="3555" y="63"/>
                    <a:pt x="2972" y="13"/>
                  </a:cubicBezTo>
                  <a:cubicBezTo>
                    <a:pt x="2885" y="5"/>
                    <a:pt x="2798" y="1"/>
                    <a:pt x="2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22"/>
            <p:cNvSpPr/>
            <p:nvPr/>
          </p:nvSpPr>
          <p:spPr>
            <a:xfrm rot="7171194">
              <a:off x="-291794" y="162448"/>
              <a:ext cx="460487" cy="490318"/>
            </a:xfrm>
            <a:custGeom>
              <a:avLst/>
              <a:gdLst/>
              <a:ahLst/>
              <a:cxnLst/>
              <a:rect l="l" t="t" r="r" b="b"/>
              <a:pathLst>
                <a:path w="3890" h="4142" extrusionOk="0">
                  <a:moveTo>
                    <a:pt x="2454" y="1"/>
                  </a:moveTo>
                  <a:cubicBezTo>
                    <a:pt x="2101" y="1294"/>
                    <a:pt x="1202" y="2418"/>
                    <a:pt x="101" y="3197"/>
                  </a:cubicBezTo>
                  <a:cubicBezTo>
                    <a:pt x="69" y="3220"/>
                    <a:pt x="33" y="3243"/>
                    <a:pt x="1" y="3265"/>
                  </a:cubicBezTo>
                  <a:cubicBezTo>
                    <a:pt x="166" y="3605"/>
                    <a:pt x="349" y="3921"/>
                    <a:pt x="569" y="4141"/>
                  </a:cubicBezTo>
                  <a:cubicBezTo>
                    <a:pt x="822" y="4073"/>
                    <a:pt x="1070" y="3986"/>
                    <a:pt x="1303" y="3866"/>
                  </a:cubicBezTo>
                  <a:cubicBezTo>
                    <a:pt x="1862" y="3578"/>
                    <a:pt x="2302" y="3091"/>
                    <a:pt x="2693" y="2596"/>
                  </a:cubicBezTo>
                  <a:cubicBezTo>
                    <a:pt x="3146" y="2023"/>
                    <a:pt x="3568" y="1381"/>
                    <a:pt x="3889" y="706"/>
                  </a:cubicBezTo>
                  <a:cubicBezTo>
                    <a:pt x="3697" y="514"/>
                    <a:pt x="3481" y="358"/>
                    <a:pt x="3243" y="244"/>
                  </a:cubicBezTo>
                  <a:cubicBezTo>
                    <a:pt x="2990" y="128"/>
                    <a:pt x="2725" y="5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2" name="Google Shape;2042;p22"/>
            <p:cNvSpPr/>
            <p:nvPr/>
          </p:nvSpPr>
          <p:spPr>
            <a:xfrm rot="7171194">
              <a:off x="179859" y="496600"/>
              <a:ext cx="406270" cy="571407"/>
            </a:xfrm>
            <a:custGeom>
              <a:avLst/>
              <a:gdLst/>
              <a:ahLst/>
              <a:cxnLst/>
              <a:rect l="l" t="t" r="r" b="b"/>
              <a:pathLst>
                <a:path w="3432" h="4827" extrusionOk="0">
                  <a:moveTo>
                    <a:pt x="1398" y="1"/>
                  </a:moveTo>
                  <a:cubicBezTo>
                    <a:pt x="817" y="1"/>
                    <a:pt x="302" y="117"/>
                    <a:pt x="0" y="434"/>
                  </a:cubicBezTo>
                  <a:cubicBezTo>
                    <a:pt x="294" y="599"/>
                    <a:pt x="555" y="809"/>
                    <a:pt x="766" y="1080"/>
                  </a:cubicBezTo>
                  <a:cubicBezTo>
                    <a:pt x="1101" y="1507"/>
                    <a:pt x="1266" y="2038"/>
                    <a:pt x="1372" y="2574"/>
                  </a:cubicBezTo>
                  <a:cubicBezTo>
                    <a:pt x="1514" y="3313"/>
                    <a:pt x="1550" y="4083"/>
                    <a:pt x="1404" y="4826"/>
                  </a:cubicBezTo>
                  <a:cubicBezTo>
                    <a:pt x="1670" y="4822"/>
                    <a:pt x="1922" y="4794"/>
                    <a:pt x="2165" y="4712"/>
                  </a:cubicBezTo>
                  <a:cubicBezTo>
                    <a:pt x="2600" y="4565"/>
                    <a:pt x="3027" y="4106"/>
                    <a:pt x="3398" y="3547"/>
                  </a:cubicBezTo>
                  <a:cubicBezTo>
                    <a:pt x="3431" y="3042"/>
                    <a:pt x="3380" y="2538"/>
                    <a:pt x="3229" y="2043"/>
                  </a:cubicBezTo>
                  <a:cubicBezTo>
                    <a:pt x="2991" y="1272"/>
                    <a:pt x="2541" y="607"/>
                    <a:pt x="1973" y="34"/>
                  </a:cubicBezTo>
                  <a:cubicBezTo>
                    <a:pt x="1777" y="13"/>
                    <a:pt x="1584" y="1"/>
                    <a:pt x="13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2043" name="Google Shape;2043;p22"/>
          <p:cNvPicPr preferRelativeResize="0"/>
          <p:nvPr/>
        </p:nvPicPr>
        <p:blipFill>
          <a:blip r:embed="rId2">
            <a:alphaModFix amt="50000"/>
          </a:blip>
          <a:stretch>
            <a:fillRect/>
          </a:stretch>
        </p:blipFill>
        <p:spPr>
          <a:xfrm>
            <a:off x="6126600" y="2501355"/>
            <a:ext cx="3742525" cy="3347995"/>
          </a:xfrm>
          <a:prstGeom prst="rect">
            <a:avLst/>
          </a:prstGeom>
          <a:noFill/>
          <a:ln>
            <a:noFill/>
          </a:ln>
        </p:spPr>
      </p:pic>
      <p:pic>
        <p:nvPicPr>
          <p:cNvPr id="2044" name="Google Shape;2044;p22"/>
          <p:cNvPicPr preferRelativeResize="0"/>
          <p:nvPr/>
        </p:nvPicPr>
        <p:blipFill>
          <a:blip r:embed="rId2">
            <a:alphaModFix amt="50000"/>
          </a:blip>
          <a:stretch>
            <a:fillRect/>
          </a:stretch>
        </p:blipFill>
        <p:spPr>
          <a:xfrm>
            <a:off x="6442150" y="-847645"/>
            <a:ext cx="3742525" cy="3347995"/>
          </a:xfrm>
          <a:prstGeom prst="rect">
            <a:avLst/>
          </a:prstGeom>
          <a:noFill/>
          <a:ln>
            <a:noFill/>
          </a:ln>
        </p:spPr>
      </p:pic>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Title and three columns">
  <p:cSld name="CUSTOM_3">
    <p:spTree>
      <p:nvGrpSpPr>
        <p:cNvPr id="1" name="Shape 2467"/>
        <p:cNvGrpSpPr/>
        <p:nvPr/>
      </p:nvGrpSpPr>
      <p:grpSpPr>
        <a:xfrm>
          <a:off x="0" y="0"/>
          <a:ext cx="0" cy="0"/>
          <a:chOff x="0" y="0"/>
          <a:chExt cx="0" cy="0"/>
        </a:xfrm>
      </p:grpSpPr>
      <p:sp>
        <p:nvSpPr>
          <p:cNvPr id="2468" name="Google Shape;2468;p29"/>
          <p:cNvSpPr txBox="1">
            <a:spLocks noGrp="1"/>
          </p:cNvSpPr>
          <p:nvPr>
            <p:ph type="title"/>
          </p:nvPr>
        </p:nvSpPr>
        <p:spPr>
          <a:xfrm>
            <a:off x="720000"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69" name="Google Shape;2469;p29"/>
          <p:cNvSpPr txBox="1">
            <a:spLocks noGrp="1"/>
          </p:cNvSpPr>
          <p:nvPr>
            <p:ph type="subTitle" idx="1"/>
          </p:nvPr>
        </p:nvSpPr>
        <p:spPr>
          <a:xfrm>
            <a:off x="720000" y="3136575"/>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0" name="Google Shape;2470;p29"/>
          <p:cNvSpPr txBox="1">
            <a:spLocks noGrp="1"/>
          </p:cNvSpPr>
          <p:nvPr>
            <p:ph type="title" idx="2"/>
          </p:nvPr>
        </p:nvSpPr>
        <p:spPr>
          <a:xfrm>
            <a:off x="3403796" y="2617772"/>
            <a:ext cx="2336400" cy="3837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1" name="Google Shape;2471;p29"/>
          <p:cNvSpPr txBox="1">
            <a:spLocks noGrp="1"/>
          </p:cNvSpPr>
          <p:nvPr>
            <p:ph type="subTitle" idx="3"/>
          </p:nvPr>
        </p:nvSpPr>
        <p:spPr>
          <a:xfrm>
            <a:off x="3403796"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2" name="Google Shape;2472;p29"/>
          <p:cNvSpPr txBox="1">
            <a:spLocks noGrp="1"/>
          </p:cNvSpPr>
          <p:nvPr>
            <p:ph type="title" idx="4"/>
          </p:nvPr>
        </p:nvSpPr>
        <p:spPr>
          <a:xfrm>
            <a:off x="6087592" y="2617772"/>
            <a:ext cx="2336400" cy="383700"/>
          </a:xfrm>
          <a:prstGeom prst="rect">
            <a:avLst/>
          </a:prstGeom>
        </p:spPr>
        <p:txBody>
          <a:bodyPr spcFirstLastPara="1" wrap="square" lIns="91425" tIns="91425" rIns="91425" bIns="91425" anchor="ctr" anchorCtr="0">
            <a:noAutofit/>
          </a:bodyPr>
          <a:lstStyle>
            <a:lvl1pPr lvl="0" algn="ctr" rtl="0">
              <a:spcBef>
                <a:spcPts val="1200"/>
              </a:spcBef>
              <a:spcAft>
                <a:spcPts val="0"/>
              </a:spcAft>
              <a:buSzPts val="2000"/>
              <a:buNone/>
              <a:defRPr sz="2000"/>
            </a:lvl1pPr>
            <a:lvl2pPr lvl="1" algn="ctr" rtl="0">
              <a:spcBef>
                <a:spcPts val="0"/>
              </a:spcBef>
              <a:spcAft>
                <a:spcPts val="0"/>
              </a:spcAft>
              <a:buSzPts val="2000"/>
              <a:buNone/>
              <a:defRPr sz="2000"/>
            </a:lvl2pPr>
            <a:lvl3pPr lvl="2" algn="ctr" rtl="0">
              <a:spcBef>
                <a:spcPts val="0"/>
              </a:spcBef>
              <a:spcAft>
                <a:spcPts val="0"/>
              </a:spcAft>
              <a:buSzPts val="2000"/>
              <a:buNone/>
              <a:defRPr sz="2000"/>
            </a:lvl3pPr>
            <a:lvl4pPr lvl="3" algn="ctr" rtl="0">
              <a:spcBef>
                <a:spcPts val="0"/>
              </a:spcBef>
              <a:spcAft>
                <a:spcPts val="0"/>
              </a:spcAft>
              <a:buSzPts val="2000"/>
              <a:buNone/>
              <a:defRPr sz="2000"/>
            </a:lvl4pPr>
            <a:lvl5pPr lvl="4" algn="ctr" rtl="0">
              <a:spcBef>
                <a:spcPts val="0"/>
              </a:spcBef>
              <a:spcAft>
                <a:spcPts val="0"/>
              </a:spcAft>
              <a:buSzPts val="2000"/>
              <a:buNone/>
              <a:defRPr sz="2000"/>
            </a:lvl5pPr>
            <a:lvl6pPr lvl="5" algn="ctr" rtl="0">
              <a:spcBef>
                <a:spcPts val="0"/>
              </a:spcBef>
              <a:spcAft>
                <a:spcPts val="0"/>
              </a:spcAft>
              <a:buSzPts val="2000"/>
              <a:buNone/>
              <a:defRPr sz="2000"/>
            </a:lvl6pPr>
            <a:lvl7pPr lvl="6" algn="ctr" rtl="0">
              <a:spcBef>
                <a:spcPts val="0"/>
              </a:spcBef>
              <a:spcAft>
                <a:spcPts val="0"/>
              </a:spcAft>
              <a:buSzPts val="2000"/>
              <a:buNone/>
              <a:defRPr sz="2000"/>
            </a:lvl7pPr>
            <a:lvl8pPr lvl="7" algn="ctr" rtl="0">
              <a:spcBef>
                <a:spcPts val="0"/>
              </a:spcBef>
              <a:spcAft>
                <a:spcPts val="0"/>
              </a:spcAft>
              <a:buSzPts val="2000"/>
              <a:buNone/>
              <a:defRPr sz="2000"/>
            </a:lvl8pPr>
            <a:lvl9pPr lvl="8" algn="ctr" rtl="0">
              <a:spcBef>
                <a:spcPts val="0"/>
              </a:spcBef>
              <a:spcAft>
                <a:spcPts val="0"/>
              </a:spcAft>
              <a:buSzPts val="2000"/>
              <a:buNone/>
              <a:defRPr sz="2000"/>
            </a:lvl9pPr>
          </a:lstStyle>
          <a:p>
            <a:endParaRPr/>
          </a:p>
        </p:txBody>
      </p:sp>
      <p:sp>
        <p:nvSpPr>
          <p:cNvPr id="2473" name="Google Shape;2473;p29"/>
          <p:cNvSpPr txBox="1">
            <a:spLocks noGrp="1"/>
          </p:cNvSpPr>
          <p:nvPr>
            <p:ph type="subTitle" idx="5"/>
          </p:nvPr>
        </p:nvSpPr>
        <p:spPr>
          <a:xfrm>
            <a:off x="6087592" y="3136501"/>
            <a:ext cx="2336400" cy="14670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474" name="Google Shape;2474;p29"/>
          <p:cNvSpPr/>
          <p:nvPr/>
        </p:nvSpPr>
        <p:spPr>
          <a:xfrm rot="3482857">
            <a:off x="-700286" y="-1031931"/>
            <a:ext cx="2193270" cy="2836664"/>
          </a:xfrm>
          <a:custGeom>
            <a:avLst/>
            <a:gdLst/>
            <a:ahLst/>
            <a:cxnLst/>
            <a:rect l="l" t="t" r="r" b="b"/>
            <a:pathLst>
              <a:path w="50036" h="64714" extrusionOk="0">
                <a:moveTo>
                  <a:pt x="22148" y="1"/>
                </a:moveTo>
                <a:cubicBezTo>
                  <a:pt x="18824" y="1"/>
                  <a:pt x="15275" y="2620"/>
                  <a:pt x="14010" y="7379"/>
                </a:cubicBezTo>
                <a:cubicBezTo>
                  <a:pt x="13176" y="10514"/>
                  <a:pt x="13910" y="13583"/>
                  <a:pt x="13843" y="16719"/>
                </a:cubicBezTo>
                <a:cubicBezTo>
                  <a:pt x="13743" y="21222"/>
                  <a:pt x="12042" y="25725"/>
                  <a:pt x="9974" y="29895"/>
                </a:cubicBezTo>
                <a:cubicBezTo>
                  <a:pt x="7839" y="34031"/>
                  <a:pt x="5337" y="38001"/>
                  <a:pt x="3369" y="42204"/>
                </a:cubicBezTo>
                <a:cubicBezTo>
                  <a:pt x="1401" y="46407"/>
                  <a:pt x="0" y="51077"/>
                  <a:pt x="334" y="55446"/>
                </a:cubicBezTo>
                <a:cubicBezTo>
                  <a:pt x="667" y="59850"/>
                  <a:pt x="3136" y="63852"/>
                  <a:pt x="6905" y="64586"/>
                </a:cubicBezTo>
                <a:cubicBezTo>
                  <a:pt x="7371" y="64674"/>
                  <a:pt x="7839" y="64714"/>
                  <a:pt x="8311" y="64714"/>
                </a:cubicBezTo>
                <a:cubicBezTo>
                  <a:pt x="12328" y="64714"/>
                  <a:pt x="16532" y="61823"/>
                  <a:pt x="20682" y="61017"/>
                </a:cubicBezTo>
                <a:cubicBezTo>
                  <a:pt x="21620" y="60825"/>
                  <a:pt x="22548" y="60745"/>
                  <a:pt x="23468" y="60745"/>
                </a:cubicBezTo>
                <a:cubicBezTo>
                  <a:pt x="26865" y="60745"/>
                  <a:pt x="30157" y="61834"/>
                  <a:pt x="33491" y="62385"/>
                </a:cubicBezTo>
                <a:cubicBezTo>
                  <a:pt x="34560" y="62562"/>
                  <a:pt x="35679" y="62668"/>
                  <a:pt x="36809" y="62668"/>
                </a:cubicBezTo>
                <a:cubicBezTo>
                  <a:pt x="40154" y="62668"/>
                  <a:pt x="43598" y="61733"/>
                  <a:pt x="46166" y="58916"/>
                </a:cubicBezTo>
                <a:cubicBezTo>
                  <a:pt x="49836" y="54879"/>
                  <a:pt x="50036" y="48408"/>
                  <a:pt x="48068" y="43938"/>
                </a:cubicBezTo>
                <a:cubicBezTo>
                  <a:pt x="46066" y="39502"/>
                  <a:pt x="42397" y="36500"/>
                  <a:pt x="38928" y="33497"/>
                </a:cubicBezTo>
                <a:cubicBezTo>
                  <a:pt x="35425" y="30495"/>
                  <a:pt x="31990" y="27159"/>
                  <a:pt x="30555" y="22289"/>
                </a:cubicBezTo>
                <a:cubicBezTo>
                  <a:pt x="29688" y="19354"/>
                  <a:pt x="29688" y="16018"/>
                  <a:pt x="29555" y="12749"/>
                </a:cubicBezTo>
                <a:cubicBezTo>
                  <a:pt x="29455" y="9547"/>
                  <a:pt x="29154" y="6211"/>
                  <a:pt x="27720" y="3576"/>
                </a:cubicBezTo>
                <a:cubicBezTo>
                  <a:pt x="26445" y="1146"/>
                  <a:pt x="24346" y="1"/>
                  <a:pt x="221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5" name="Google Shape;2475;p29"/>
          <p:cNvGrpSpPr/>
          <p:nvPr/>
        </p:nvGrpSpPr>
        <p:grpSpPr>
          <a:xfrm rot="8236893">
            <a:off x="-122790" y="-382950"/>
            <a:ext cx="1160581" cy="1843510"/>
            <a:chOff x="4836950" y="647600"/>
            <a:chExt cx="1160575" cy="1843500"/>
          </a:xfrm>
        </p:grpSpPr>
        <p:sp>
          <p:nvSpPr>
            <p:cNvPr id="2476" name="Google Shape;2476;p29"/>
            <p:cNvSpPr/>
            <p:nvPr/>
          </p:nvSpPr>
          <p:spPr>
            <a:xfrm>
              <a:off x="5305625" y="1783375"/>
              <a:ext cx="459525" cy="703375"/>
            </a:xfrm>
            <a:custGeom>
              <a:avLst/>
              <a:gdLst/>
              <a:ahLst/>
              <a:cxnLst/>
              <a:rect l="l" t="t" r="r" b="b"/>
              <a:pathLst>
                <a:path w="18381" h="28135" extrusionOk="0">
                  <a:moveTo>
                    <a:pt x="18380" y="1"/>
                  </a:moveTo>
                  <a:lnTo>
                    <a:pt x="18380" y="1"/>
                  </a:lnTo>
                  <a:cubicBezTo>
                    <a:pt x="6205" y="9041"/>
                    <a:pt x="1" y="13744"/>
                    <a:pt x="4337" y="27754"/>
                  </a:cubicBezTo>
                  <a:cubicBezTo>
                    <a:pt x="4417" y="28009"/>
                    <a:pt x="4633" y="28134"/>
                    <a:pt x="4845" y="28134"/>
                  </a:cubicBezTo>
                  <a:cubicBezTo>
                    <a:pt x="5077" y="28134"/>
                    <a:pt x="5303" y="27984"/>
                    <a:pt x="5338" y="27687"/>
                  </a:cubicBezTo>
                  <a:cubicBezTo>
                    <a:pt x="7206" y="17180"/>
                    <a:pt x="11108" y="8540"/>
                    <a:pt x="183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7" name="Google Shape;2477;p29"/>
            <p:cNvSpPr/>
            <p:nvPr/>
          </p:nvSpPr>
          <p:spPr>
            <a:xfrm>
              <a:off x="4836950" y="1473175"/>
              <a:ext cx="587275" cy="975300"/>
            </a:xfrm>
            <a:custGeom>
              <a:avLst/>
              <a:gdLst/>
              <a:ahLst/>
              <a:cxnLst/>
              <a:rect l="l" t="t" r="r" b="b"/>
              <a:pathLst>
                <a:path w="23491" h="39012" extrusionOk="0">
                  <a:moveTo>
                    <a:pt x="1" y="0"/>
                  </a:moveTo>
                  <a:cubicBezTo>
                    <a:pt x="5438" y="4970"/>
                    <a:pt x="9941" y="12109"/>
                    <a:pt x="13777" y="19481"/>
                  </a:cubicBezTo>
                  <a:cubicBezTo>
                    <a:pt x="17046" y="25785"/>
                    <a:pt x="19748" y="32123"/>
                    <a:pt x="22383" y="38661"/>
                  </a:cubicBezTo>
                  <a:cubicBezTo>
                    <a:pt x="22478" y="38905"/>
                    <a:pt x="22683" y="39011"/>
                    <a:pt x="22889" y="39011"/>
                  </a:cubicBezTo>
                  <a:cubicBezTo>
                    <a:pt x="23189" y="39011"/>
                    <a:pt x="23491" y="38784"/>
                    <a:pt x="23451" y="38428"/>
                  </a:cubicBezTo>
                  <a:cubicBezTo>
                    <a:pt x="23184" y="34658"/>
                    <a:pt x="22750" y="30855"/>
                    <a:pt x="21883" y="27019"/>
                  </a:cubicBezTo>
                  <a:cubicBezTo>
                    <a:pt x="20716" y="21949"/>
                    <a:pt x="18681" y="16679"/>
                    <a:pt x="15612" y="12742"/>
                  </a:cubicBezTo>
                  <a:cubicBezTo>
                    <a:pt x="13911" y="10574"/>
                    <a:pt x="12009" y="8806"/>
                    <a:pt x="10075" y="7239"/>
                  </a:cubicBezTo>
                  <a:cubicBezTo>
                    <a:pt x="6772" y="4503"/>
                    <a:pt x="3403" y="2102"/>
                    <a:pt x="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29"/>
            <p:cNvSpPr/>
            <p:nvPr/>
          </p:nvSpPr>
          <p:spPr>
            <a:xfrm>
              <a:off x="5288125" y="1393950"/>
              <a:ext cx="216000" cy="1090800"/>
            </a:xfrm>
            <a:custGeom>
              <a:avLst/>
              <a:gdLst/>
              <a:ahLst/>
              <a:cxnLst/>
              <a:rect l="l" t="t" r="r" b="b"/>
              <a:pathLst>
                <a:path w="8640" h="43632" fill="none" extrusionOk="0">
                  <a:moveTo>
                    <a:pt x="0" y="0"/>
                  </a:moveTo>
                  <a:cubicBezTo>
                    <a:pt x="0" y="0"/>
                    <a:pt x="8640" y="19080"/>
                    <a:pt x="5004" y="4363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9" name="Google Shape;2479;p29"/>
            <p:cNvSpPr/>
            <p:nvPr/>
          </p:nvSpPr>
          <p:spPr>
            <a:xfrm>
              <a:off x="5229750" y="1151275"/>
              <a:ext cx="226850" cy="1333475"/>
            </a:xfrm>
            <a:custGeom>
              <a:avLst/>
              <a:gdLst/>
              <a:ahLst/>
              <a:cxnLst/>
              <a:rect l="l" t="t" r="r" b="b"/>
              <a:pathLst>
                <a:path w="9074" h="53339" fill="none" extrusionOk="0">
                  <a:moveTo>
                    <a:pt x="9073" y="0"/>
                  </a:moveTo>
                  <a:cubicBezTo>
                    <a:pt x="9073" y="0"/>
                    <a:pt x="0" y="19314"/>
                    <a:pt x="7372" y="53338"/>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0" name="Google Shape;2480;p29"/>
            <p:cNvSpPr/>
            <p:nvPr/>
          </p:nvSpPr>
          <p:spPr>
            <a:xfrm>
              <a:off x="5174700" y="1917650"/>
              <a:ext cx="239350" cy="567100"/>
            </a:xfrm>
            <a:custGeom>
              <a:avLst/>
              <a:gdLst/>
              <a:ahLst/>
              <a:cxnLst/>
              <a:rect l="l" t="t" r="r" b="b"/>
              <a:pathLst>
                <a:path w="9574" h="22684" fill="none" extrusionOk="0">
                  <a:moveTo>
                    <a:pt x="0" y="0"/>
                  </a:moveTo>
                  <a:cubicBezTo>
                    <a:pt x="0" y="0"/>
                    <a:pt x="8773" y="9374"/>
                    <a:pt x="9574" y="22683"/>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29"/>
            <p:cNvSpPr/>
            <p:nvPr/>
          </p:nvSpPr>
          <p:spPr>
            <a:xfrm>
              <a:off x="5352325" y="1633275"/>
              <a:ext cx="252700" cy="844800"/>
            </a:xfrm>
            <a:custGeom>
              <a:avLst/>
              <a:gdLst/>
              <a:ahLst/>
              <a:cxnLst/>
              <a:rect l="l" t="t" r="r" b="b"/>
              <a:pathLst>
                <a:path w="10108" h="33792" fill="none" extrusionOk="0">
                  <a:moveTo>
                    <a:pt x="10108" y="1"/>
                  </a:moveTo>
                  <a:cubicBezTo>
                    <a:pt x="10108" y="1"/>
                    <a:pt x="1" y="10441"/>
                    <a:pt x="2436" y="33791"/>
                  </a:cubicBezTo>
                </a:path>
              </a:pathLst>
            </a:custGeom>
            <a:noFill/>
            <a:ln w="5000" cap="flat" cmpd="sng">
              <a:solidFill>
                <a:schemeClr val="lt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2" name="Google Shape;2482;p29"/>
            <p:cNvSpPr/>
            <p:nvPr/>
          </p:nvSpPr>
          <p:spPr>
            <a:xfrm>
              <a:off x="5412375" y="647600"/>
              <a:ext cx="469525" cy="538750"/>
            </a:xfrm>
            <a:custGeom>
              <a:avLst/>
              <a:gdLst/>
              <a:ahLst/>
              <a:cxnLst/>
              <a:rect l="l" t="t" r="r" b="b"/>
              <a:pathLst>
                <a:path w="18781" h="21550" extrusionOk="0">
                  <a:moveTo>
                    <a:pt x="13122" y="1"/>
                  </a:moveTo>
                  <a:cubicBezTo>
                    <a:pt x="11182" y="1"/>
                    <a:pt x="8721" y="1823"/>
                    <a:pt x="7239" y="2334"/>
                  </a:cubicBezTo>
                  <a:cubicBezTo>
                    <a:pt x="6923" y="2446"/>
                    <a:pt x="6621" y="2490"/>
                    <a:pt x="6324" y="2490"/>
                  </a:cubicBezTo>
                  <a:cubicBezTo>
                    <a:pt x="5649" y="2490"/>
                    <a:pt x="5009" y="2263"/>
                    <a:pt x="4337" y="2101"/>
                  </a:cubicBezTo>
                  <a:cubicBezTo>
                    <a:pt x="3781" y="1932"/>
                    <a:pt x="3017" y="1588"/>
                    <a:pt x="2358" y="1588"/>
                  </a:cubicBezTo>
                  <a:cubicBezTo>
                    <a:pt x="2107" y="1588"/>
                    <a:pt x="1871" y="1638"/>
                    <a:pt x="1668" y="1767"/>
                  </a:cubicBezTo>
                  <a:cubicBezTo>
                    <a:pt x="1568" y="1801"/>
                    <a:pt x="1535" y="1834"/>
                    <a:pt x="1501" y="1867"/>
                  </a:cubicBezTo>
                  <a:cubicBezTo>
                    <a:pt x="1435" y="1967"/>
                    <a:pt x="1401" y="2001"/>
                    <a:pt x="1368" y="2034"/>
                  </a:cubicBezTo>
                  <a:cubicBezTo>
                    <a:pt x="1335" y="2101"/>
                    <a:pt x="1268" y="2168"/>
                    <a:pt x="1234" y="2201"/>
                  </a:cubicBezTo>
                  <a:cubicBezTo>
                    <a:pt x="1101" y="2501"/>
                    <a:pt x="1034" y="2835"/>
                    <a:pt x="934" y="3168"/>
                  </a:cubicBezTo>
                  <a:cubicBezTo>
                    <a:pt x="767" y="3802"/>
                    <a:pt x="734" y="4469"/>
                    <a:pt x="767" y="5136"/>
                  </a:cubicBezTo>
                  <a:cubicBezTo>
                    <a:pt x="834" y="6471"/>
                    <a:pt x="1068" y="7838"/>
                    <a:pt x="1201" y="9139"/>
                  </a:cubicBezTo>
                  <a:cubicBezTo>
                    <a:pt x="1234" y="9273"/>
                    <a:pt x="1234" y="9373"/>
                    <a:pt x="1234" y="9506"/>
                  </a:cubicBezTo>
                  <a:cubicBezTo>
                    <a:pt x="1234" y="9806"/>
                    <a:pt x="1268" y="10040"/>
                    <a:pt x="1268" y="10340"/>
                  </a:cubicBezTo>
                  <a:lnTo>
                    <a:pt x="1268" y="11041"/>
                  </a:lnTo>
                  <a:lnTo>
                    <a:pt x="1268" y="11174"/>
                  </a:lnTo>
                  <a:lnTo>
                    <a:pt x="1268" y="11207"/>
                  </a:lnTo>
                  <a:lnTo>
                    <a:pt x="1268" y="11608"/>
                  </a:lnTo>
                  <a:cubicBezTo>
                    <a:pt x="1268" y="11708"/>
                    <a:pt x="1234" y="11875"/>
                    <a:pt x="1234" y="12008"/>
                  </a:cubicBezTo>
                  <a:cubicBezTo>
                    <a:pt x="1234" y="12141"/>
                    <a:pt x="1201" y="12275"/>
                    <a:pt x="1201" y="12375"/>
                  </a:cubicBezTo>
                  <a:cubicBezTo>
                    <a:pt x="1201" y="12475"/>
                    <a:pt x="1201" y="12608"/>
                    <a:pt x="1168" y="12675"/>
                  </a:cubicBezTo>
                  <a:lnTo>
                    <a:pt x="1034" y="13175"/>
                  </a:lnTo>
                  <a:cubicBezTo>
                    <a:pt x="1034" y="13309"/>
                    <a:pt x="1001" y="13442"/>
                    <a:pt x="934" y="13576"/>
                  </a:cubicBezTo>
                  <a:cubicBezTo>
                    <a:pt x="934" y="13609"/>
                    <a:pt x="901" y="13609"/>
                    <a:pt x="901" y="13642"/>
                  </a:cubicBezTo>
                  <a:cubicBezTo>
                    <a:pt x="868" y="13709"/>
                    <a:pt x="868" y="13809"/>
                    <a:pt x="834" y="13876"/>
                  </a:cubicBezTo>
                  <a:cubicBezTo>
                    <a:pt x="767" y="14043"/>
                    <a:pt x="734" y="14176"/>
                    <a:pt x="667" y="14343"/>
                  </a:cubicBezTo>
                  <a:lnTo>
                    <a:pt x="667" y="14376"/>
                  </a:lnTo>
                  <a:cubicBezTo>
                    <a:pt x="434" y="15277"/>
                    <a:pt x="234" y="16178"/>
                    <a:pt x="100" y="17045"/>
                  </a:cubicBezTo>
                  <a:cubicBezTo>
                    <a:pt x="67" y="17345"/>
                    <a:pt x="34" y="17645"/>
                    <a:pt x="34" y="17879"/>
                  </a:cubicBezTo>
                  <a:cubicBezTo>
                    <a:pt x="0" y="18179"/>
                    <a:pt x="0" y="18446"/>
                    <a:pt x="34" y="18713"/>
                  </a:cubicBezTo>
                  <a:cubicBezTo>
                    <a:pt x="34" y="18946"/>
                    <a:pt x="67" y="19146"/>
                    <a:pt x="100" y="19347"/>
                  </a:cubicBezTo>
                  <a:lnTo>
                    <a:pt x="100" y="19380"/>
                  </a:lnTo>
                  <a:cubicBezTo>
                    <a:pt x="167" y="19613"/>
                    <a:pt x="234" y="19814"/>
                    <a:pt x="334" y="20014"/>
                  </a:cubicBezTo>
                  <a:cubicBezTo>
                    <a:pt x="625" y="20782"/>
                    <a:pt x="1211" y="21550"/>
                    <a:pt x="1974" y="21550"/>
                  </a:cubicBezTo>
                  <a:cubicBezTo>
                    <a:pt x="2172" y="21550"/>
                    <a:pt x="2382" y="21498"/>
                    <a:pt x="2602" y="21381"/>
                  </a:cubicBezTo>
                  <a:cubicBezTo>
                    <a:pt x="3203" y="21115"/>
                    <a:pt x="3569" y="20547"/>
                    <a:pt x="4003" y="20014"/>
                  </a:cubicBezTo>
                  <a:cubicBezTo>
                    <a:pt x="5237" y="18379"/>
                    <a:pt x="6572" y="16878"/>
                    <a:pt x="8106" y="15644"/>
                  </a:cubicBezTo>
                  <a:cubicBezTo>
                    <a:pt x="8573" y="15177"/>
                    <a:pt x="9073" y="14777"/>
                    <a:pt x="9607" y="14376"/>
                  </a:cubicBezTo>
                  <a:lnTo>
                    <a:pt x="10007" y="14143"/>
                  </a:lnTo>
                  <a:lnTo>
                    <a:pt x="10241" y="14009"/>
                  </a:lnTo>
                  <a:cubicBezTo>
                    <a:pt x="10241" y="13976"/>
                    <a:pt x="10274" y="13976"/>
                    <a:pt x="10274" y="13976"/>
                  </a:cubicBezTo>
                  <a:cubicBezTo>
                    <a:pt x="11575" y="13309"/>
                    <a:pt x="13010" y="13009"/>
                    <a:pt x="14377" y="12608"/>
                  </a:cubicBezTo>
                  <a:cubicBezTo>
                    <a:pt x="14411" y="12608"/>
                    <a:pt x="14444" y="12575"/>
                    <a:pt x="14511" y="12575"/>
                  </a:cubicBezTo>
                  <a:cubicBezTo>
                    <a:pt x="14577" y="12508"/>
                    <a:pt x="14711" y="12508"/>
                    <a:pt x="14777" y="12475"/>
                  </a:cubicBezTo>
                  <a:cubicBezTo>
                    <a:pt x="14911" y="12475"/>
                    <a:pt x="15011" y="12442"/>
                    <a:pt x="15111" y="12408"/>
                  </a:cubicBezTo>
                  <a:lnTo>
                    <a:pt x="15511" y="12275"/>
                  </a:lnTo>
                  <a:cubicBezTo>
                    <a:pt x="15678" y="12241"/>
                    <a:pt x="15845" y="12141"/>
                    <a:pt x="16012" y="12075"/>
                  </a:cubicBezTo>
                  <a:cubicBezTo>
                    <a:pt x="17379" y="11441"/>
                    <a:pt x="18780" y="10474"/>
                    <a:pt x="18047" y="9106"/>
                  </a:cubicBezTo>
                  <a:cubicBezTo>
                    <a:pt x="18013" y="9006"/>
                    <a:pt x="17946" y="8939"/>
                    <a:pt x="17813" y="8839"/>
                  </a:cubicBezTo>
                  <a:cubicBezTo>
                    <a:pt x="17379" y="8105"/>
                    <a:pt x="16746" y="7471"/>
                    <a:pt x="16312" y="6704"/>
                  </a:cubicBezTo>
                  <a:cubicBezTo>
                    <a:pt x="15711" y="5537"/>
                    <a:pt x="15378" y="4336"/>
                    <a:pt x="15111" y="3035"/>
                  </a:cubicBezTo>
                  <a:cubicBezTo>
                    <a:pt x="14944" y="2201"/>
                    <a:pt x="15411" y="1267"/>
                    <a:pt x="14711" y="600"/>
                  </a:cubicBezTo>
                  <a:cubicBezTo>
                    <a:pt x="14258" y="171"/>
                    <a:pt x="13714" y="1"/>
                    <a:pt x="1312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3" name="Google Shape;2483;p29"/>
            <p:cNvSpPr/>
            <p:nvPr/>
          </p:nvSpPr>
          <p:spPr>
            <a:xfrm>
              <a:off x="5557250" y="727025"/>
              <a:ext cx="316300" cy="187225"/>
            </a:xfrm>
            <a:custGeom>
              <a:avLst/>
              <a:gdLst/>
              <a:ahLst/>
              <a:cxnLst/>
              <a:rect l="l" t="t" r="r" b="b"/>
              <a:pathLst>
                <a:path w="12652" h="7489" extrusionOk="0">
                  <a:moveTo>
                    <a:pt x="11625" y="0"/>
                  </a:moveTo>
                  <a:cubicBezTo>
                    <a:pt x="9030" y="0"/>
                    <a:pt x="1831" y="2811"/>
                    <a:pt x="643" y="5462"/>
                  </a:cubicBezTo>
                  <a:cubicBezTo>
                    <a:pt x="0" y="6440"/>
                    <a:pt x="857" y="7489"/>
                    <a:pt x="1779" y="7489"/>
                  </a:cubicBezTo>
                  <a:cubicBezTo>
                    <a:pt x="1957" y="7489"/>
                    <a:pt x="2138" y="7450"/>
                    <a:pt x="2311" y="7363"/>
                  </a:cubicBezTo>
                  <a:cubicBezTo>
                    <a:pt x="3645" y="6596"/>
                    <a:pt x="4479" y="4561"/>
                    <a:pt x="5814" y="3594"/>
                  </a:cubicBezTo>
                  <a:cubicBezTo>
                    <a:pt x="8549" y="1392"/>
                    <a:pt x="12652" y="1259"/>
                    <a:pt x="12552" y="392"/>
                  </a:cubicBezTo>
                  <a:cubicBezTo>
                    <a:pt x="12506" y="122"/>
                    <a:pt x="12165" y="0"/>
                    <a:pt x="1162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29"/>
            <p:cNvSpPr/>
            <p:nvPr/>
          </p:nvSpPr>
          <p:spPr>
            <a:xfrm>
              <a:off x="5414025" y="688225"/>
              <a:ext cx="257725" cy="498550"/>
            </a:xfrm>
            <a:custGeom>
              <a:avLst/>
              <a:gdLst/>
              <a:ahLst/>
              <a:cxnLst/>
              <a:rect l="l" t="t" r="r" b="b"/>
              <a:pathLst>
                <a:path w="10309" h="19942" extrusionOk="0">
                  <a:moveTo>
                    <a:pt x="2210" y="0"/>
                  </a:moveTo>
                  <a:cubicBezTo>
                    <a:pt x="2011" y="0"/>
                    <a:pt x="1806" y="60"/>
                    <a:pt x="1669" y="142"/>
                  </a:cubicBezTo>
                  <a:cubicBezTo>
                    <a:pt x="1602" y="176"/>
                    <a:pt x="1535" y="209"/>
                    <a:pt x="1502" y="276"/>
                  </a:cubicBezTo>
                  <a:cubicBezTo>
                    <a:pt x="1469" y="342"/>
                    <a:pt x="1435" y="376"/>
                    <a:pt x="1369" y="443"/>
                  </a:cubicBezTo>
                  <a:cubicBezTo>
                    <a:pt x="1335" y="476"/>
                    <a:pt x="1302" y="543"/>
                    <a:pt x="1269" y="576"/>
                  </a:cubicBezTo>
                  <a:cubicBezTo>
                    <a:pt x="1135" y="876"/>
                    <a:pt x="1035" y="1210"/>
                    <a:pt x="968" y="1543"/>
                  </a:cubicBezTo>
                  <a:cubicBezTo>
                    <a:pt x="802" y="2177"/>
                    <a:pt x="768" y="2844"/>
                    <a:pt x="802" y="3511"/>
                  </a:cubicBezTo>
                  <a:cubicBezTo>
                    <a:pt x="835" y="4846"/>
                    <a:pt x="1102" y="6213"/>
                    <a:pt x="1202" y="7514"/>
                  </a:cubicBezTo>
                  <a:cubicBezTo>
                    <a:pt x="1269" y="7648"/>
                    <a:pt x="1269" y="7781"/>
                    <a:pt x="1269" y="7881"/>
                  </a:cubicBezTo>
                  <a:cubicBezTo>
                    <a:pt x="1269" y="8181"/>
                    <a:pt x="1302" y="8415"/>
                    <a:pt x="1302" y="8715"/>
                  </a:cubicBezTo>
                  <a:lnTo>
                    <a:pt x="1302" y="9449"/>
                  </a:lnTo>
                  <a:lnTo>
                    <a:pt x="1302" y="9549"/>
                  </a:lnTo>
                  <a:lnTo>
                    <a:pt x="1302" y="9582"/>
                  </a:lnTo>
                  <a:lnTo>
                    <a:pt x="1302" y="9983"/>
                  </a:lnTo>
                  <a:cubicBezTo>
                    <a:pt x="1302" y="10083"/>
                    <a:pt x="1269" y="10283"/>
                    <a:pt x="1269" y="10383"/>
                  </a:cubicBezTo>
                  <a:cubicBezTo>
                    <a:pt x="1269" y="10516"/>
                    <a:pt x="1202" y="10650"/>
                    <a:pt x="1202" y="10783"/>
                  </a:cubicBezTo>
                  <a:cubicBezTo>
                    <a:pt x="1202" y="10850"/>
                    <a:pt x="1202" y="10983"/>
                    <a:pt x="1168" y="11050"/>
                  </a:cubicBezTo>
                  <a:lnTo>
                    <a:pt x="1035" y="11550"/>
                  </a:lnTo>
                  <a:cubicBezTo>
                    <a:pt x="1035" y="11684"/>
                    <a:pt x="1002" y="11817"/>
                    <a:pt x="968" y="11951"/>
                  </a:cubicBezTo>
                  <a:cubicBezTo>
                    <a:pt x="968" y="11984"/>
                    <a:pt x="935" y="11984"/>
                    <a:pt x="935" y="12017"/>
                  </a:cubicBezTo>
                  <a:cubicBezTo>
                    <a:pt x="935" y="12118"/>
                    <a:pt x="868" y="12184"/>
                    <a:pt x="835" y="12284"/>
                  </a:cubicBezTo>
                  <a:cubicBezTo>
                    <a:pt x="802" y="12451"/>
                    <a:pt x="768" y="12551"/>
                    <a:pt x="668" y="12718"/>
                  </a:cubicBezTo>
                  <a:lnTo>
                    <a:pt x="668" y="12785"/>
                  </a:lnTo>
                  <a:cubicBezTo>
                    <a:pt x="468" y="13652"/>
                    <a:pt x="268" y="14553"/>
                    <a:pt x="134" y="15453"/>
                  </a:cubicBezTo>
                  <a:cubicBezTo>
                    <a:pt x="101" y="15720"/>
                    <a:pt x="34" y="15987"/>
                    <a:pt x="34" y="16287"/>
                  </a:cubicBezTo>
                  <a:cubicBezTo>
                    <a:pt x="1" y="16554"/>
                    <a:pt x="1" y="16821"/>
                    <a:pt x="34" y="17121"/>
                  </a:cubicBezTo>
                  <a:cubicBezTo>
                    <a:pt x="34" y="17321"/>
                    <a:pt x="101" y="17521"/>
                    <a:pt x="134" y="17722"/>
                  </a:cubicBezTo>
                  <a:lnTo>
                    <a:pt x="134" y="17788"/>
                  </a:lnTo>
                  <a:cubicBezTo>
                    <a:pt x="168" y="17988"/>
                    <a:pt x="268" y="18189"/>
                    <a:pt x="335" y="18389"/>
                  </a:cubicBezTo>
                  <a:cubicBezTo>
                    <a:pt x="629" y="19165"/>
                    <a:pt x="1225" y="19942"/>
                    <a:pt x="2018" y="19942"/>
                  </a:cubicBezTo>
                  <a:cubicBezTo>
                    <a:pt x="2212" y="19942"/>
                    <a:pt x="2419" y="19895"/>
                    <a:pt x="2636" y="19790"/>
                  </a:cubicBezTo>
                  <a:cubicBezTo>
                    <a:pt x="3203" y="19490"/>
                    <a:pt x="3604" y="18956"/>
                    <a:pt x="4004" y="18389"/>
                  </a:cubicBezTo>
                  <a:cubicBezTo>
                    <a:pt x="5271" y="16788"/>
                    <a:pt x="6606" y="15286"/>
                    <a:pt x="8140" y="14019"/>
                  </a:cubicBezTo>
                  <a:cubicBezTo>
                    <a:pt x="8607" y="13552"/>
                    <a:pt x="9107" y="13152"/>
                    <a:pt x="9641" y="12785"/>
                  </a:cubicBezTo>
                  <a:lnTo>
                    <a:pt x="10008" y="12518"/>
                  </a:lnTo>
                  <a:cubicBezTo>
                    <a:pt x="10108" y="12484"/>
                    <a:pt x="10175" y="12451"/>
                    <a:pt x="10308" y="12351"/>
                  </a:cubicBezTo>
                  <a:cubicBezTo>
                    <a:pt x="9941" y="11184"/>
                    <a:pt x="9441" y="10049"/>
                    <a:pt x="8707" y="9049"/>
                  </a:cubicBezTo>
                  <a:cubicBezTo>
                    <a:pt x="8474" y="8715"/>
                    <a:pt x="8173" y="8382"/>
                    <a:pt x="7873" y="8115"/>
                  </a:cubicBezTo>
                  <a:cubicBezTo>
                    <a:pt x="7006" y="7181"/>
                    <a:pt x="6005" y="6447"/>
                    <a:pt x="5038" y="5613"/>
                  </a:cubicBezTo>
                  <a:cubicBezTo>
                    <a:pt x="3770" y="4512"/>
                    <a:pt x="2536" y="3211"/>
                    <a:pt x="2102" y="1643"/>
                  </a:cubicBezTo>
                  <a:cubicBezTo>
                    <a:pt x="1969" y="1176"/>
                    <a:pt x="1902" y="709"/>
                    <a:pt x="2169" y="342"/>
                  </a:cubicBezTo>
                  <a:cubicBezTo>
                    <a:pt x="2303" y="209"/>
                    <a:pt x="2369" y="142"/>
                    <a:pt x="2503" y="42"/>
                  </a:cubicBezTo>
                  <a:cubicBezTo>
                    <a:pt x="2469" y="9"/>
                    <a:pt x="2369" y="9"/>
                    <a:pt x="2336" y="9"/>
                  </a:cubicBezTo>
                  <a:cubicBezTo>
                    <a:pt x="2295" y="3"/>
                    <a:pt x="2252" y="0"/>
                    <a:pt x="2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29"/>
            <p:cNvSpPr/>
            <p:nvPr/>
          </p:nvSpPr>
          <p:spPr>
            <a:xfrm>
              <a:off x="5406525" y="868575"/>
              <a:ext cx="475375" cy="318200"/>
            </a:xfrm>
            <a:custGeom>
              <a:avLst/>
              <a:gdLst/>
              <a:ahLst/>
              <a:cxnLst/>
              <a:rect l="l" t="t" r="r" b="b"/>
              <a:pathLst>
                <a:path w="19015" h="12728" extrusionOk="0">
                  <a:moveTo>
                    <a:pt x="18114" y="0"/>
                  </a:moveTo>
                  <a:cubicBezTo>
                    <a:pt x="18080" y="400"/>
                    <a:pt x="17847" y="734"/>
                    <a:pt x="17580" y="967"/>
                  </a:cubicBezTo>
                  <a:cubicBezTo>
                    <a:pt x="17238" y="1241"/>
                    <a:pt x="16827" y="1330"/>
                    <a:pt x="16395" y="1330"/>
                  </a:cubicBezTo>
                  <a:cubicBezTo>
                    <a:pt x="15983" y="1330"/>
                    <a:pt x="15552" y="1249"/>
                    <a:pt x="15145" y="1168"/>
                  </a:cubicBezTo>
                  <a:cubicBezTo>
                    <a:pt x="13597" y="876"/>
                    <a:pt x="12018" y="735"/>
                    <a:pt x="10440" y="735"/>
                  </a:cubicBezTo>
                  <a:cubicBezTo>
                    <a:pt x="9672" y="735"/>
                    <a:pt x="8904" y="768"/>
                    <a:pt x="8140" y="834"/>
                  </a:cubicBezTo>
                  <a:cubicBezTo>
                    <a:pt x="5905" y="1067"/>
                    <a:pt x="3670" y="1568"/>
                    <a:pt x="1602" y="2335"/>
                  </a:cubicBezTo>
                  <a:cubicBezTo>
                    <a:pt x="1502" y="2435"/>
                    <a:pt x="1435" y="3603"/>
                    <a:pt x="1435" y="3736"/>
                  </a:cubicBezTo>
                  <a:cubicBezTo>
                    <a:pt x="1335" y="4403"/>
                    <a:pt x="1135" y="4937"/>
                    <a:pt x="935" y="5571"/>
                  </a:cubicBezTo>
                  <a:lnTo>
                    <a:pt x="935" y="5604"/>
                  </a:lnTo>
                  <a:cubicBezTo>
                    <a:pt x="935" y="5637"/>
                    <a:pt x="901" y="5671"/>
                    <a:pt x="901" y="5737"/>
                  </a:cubicBezTo>
                  <a:cubicBezTo>
                    <a:pt x="334" y="7239"/>
                    <a:pt x="1" y="8973"/>
                    <a:pt x="401" y="10508"/>
                  </a:cubicBezTo>
                  <a:lnTo>
                    <a:pt x="401" y="10574"/>
                  </a:lnTo>
                  <a:cubicBezTo>
                    <a:pt x="434" y="10774"/>
                    <a:pt x="501" y="10975"/>
                    <a:pt x="601" y="11175"/>
                  </a:cubicBezTo>
                  <a:cubicBezTo>
                    <a:pt x="896" y="11951"/>
                    <a:pt x="1491" y="12728"/>
                    <a:pt x="2284" y="12728"/>
                  </a:cubicBezTo>
                  <a:cubicBezTo>
                    <a:pt x="2479" y="12728"/>
                    <a:pt x="2686" y="12681"/>
                    <a:pt x="2903" y="12576"/>
                  </a:cubicBezTo>
                  <a:cubicBezTo>
                    <a:pt x="3470" y="12276"/>
                    <a:pt x="3837" y="11742"/>
                    <a:pt x="4270" y="11175"/>
                  </a:cubicBezTo>
                  <a:cubicBezTo>
                    <a:pt x="5505" y="9574"/>
                    <a:pt x="6839" y="8072"/>
                    <a:pt x="8407" y="6805"/>
                  </a:cubicBezTo>
                  <a:cubicBezTo>
                    <a:pt x="9141" y="6171"/>
                    <a:pt x="9941" y="5637"/>
                    <a:pt x="10775" y="5170"/>
                  </a:cubicBezTo>
                  <a:cubicBezTo>
                    <a:pt x="12076" y="4470"/>
                    <a:pt x="13410" y="4103"/>
                    <a:pt x="14745" y="3669"/>
                  </a:cubicBezTo>
                  <a:cubicBezTo>
                    <a:pt x="14811" y="3636"/>
                    <a:pt x="14945" y="3636"/>
                    <a:pt x="15011" y="3603"/>
                  </a:cubicBezTo>
                  <a:cubicBezTo>
                    <a:pt x="15145" y="3603"/>
                    <a:pt x="15245" y="3536"/>
                    <a:pt x="15345" y="3503"/>
                  </a:cubicBezTo>
                  <a:lnTo>
                    <a:pt x="15745" y="3369"/>
                  </a:lnTo>
                  <a:cubicBezTo>
                    <a:pt x="15912" y="3336"/>
                    <a:pt x="16079" y="3269"/>
                    <a:pt x="16246" y="3169"/>
                  </a:cubicBezTo>
                  <a:cubicBezTo>
                    <a:pt x="17580" y="2635"/>
                    <a:pt x="19014" y="1668"/>
                    <a:pt x="18247" y="234"/>
                  </a:cubicBezTo>
                  <a:cubicBezTo>
                    <a:pt x="18180" y="167"/>
                    <a:pt x="18147" y="100"/>
                    <a:pt x="1811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29"/>
            <p:cNvSpPr/>
            <p:nvPr/>
          </p:nvSpPr>
          <p:spPr>
            <a:xfrm>
              <a:off x="5576650" y="1298500"/>
              <a:ext cx="395300" cy="378900"/>
            </a:xfrm>
            <a:custGeom>
              <a:avLst/>
              <a:gdLst/>
              <a:ahLst/>
              <a:cxnLst/>
              <a:rect l="l" t="t" r="r" b="b"/>
              <a:pathLst>
                <a:path w="15812" h="15156" extrusionOk="0">
                  <a:moveTo>
                    <a:pt x="4764" y="0"/>
                  </a:moveTo>
                  <a:cubicBezTo>
                    <a:pt x="4665" y="0"/>
                    <a:pt x="4567" y="15"/>
                    <a:pt x="4470" y="49"/>
                  </a:cubicBezTo>
                  <a:cubicBezTo>
                    <a:pt x="4404" y="49"/>
                    <a:pt x="4370" y="49"/>
                    <a:pt x="4337" y="82"/>
                  </a:cubicBezTo>
                  <a:cubicBezTo>
                    <a:pt x="4304" y="115"/>
                    <a:pt x="4237" y="115"/>
                    <a:pt x="4204" y="149"/>
                  </a:cubicBezTo>
                  <a:lnTo>
                    <a:pt x="4070" y="282"/>
                  </a:lnTo>
                  <a:cubicBezTo>
                    <a:pt x="3903" y="482"/>
                    <a:pt x="3803" y="716"/>
                    <a:pt x="3670" y="949"/>
                  </a:cubicBezTo>
                  <a:cubicBezTo>
                    <a:pt x="3403" y="1416"/>
                    <a:pt x="3303" y="1917"/>
                    <a:pt x="3170" y="2417"/>
                  </a:cubicBezTo>
                  <a:cubicBezTo>
                    <a:pt x="2969" y="3451"/>
                    <a:pt x="2903" y="4552"/>
                    <a:pt x="2736" y="5553"/>
                  </a:cubicBezTo>
                  <a:cubicBezTo>
                    <a:pt x="2736" y="5619"/>
                    <a:pt x="2703" y="5753"/>
                    <a:pt x="2703" y="5820"/>
                  </a:cubicBezTo>
                  <a:lnTo>
                    <a:pt x="2569" y="6453"/>
                  </a:lnTo>
                  <a:cubicBezTo>
                    <a:pt x="2536" y="6620"/>
                    <a:pt x="2502" y="6820"/>
                    <a:pt x="2469" y="6987"/>
                  </a:cubicBezTo>
                  <a:cubicBezTo>
                    <a:pt x="2402" y="7054"/>
                    <a:pt x="2402" y="7054"/>
                    <a:pt x="2402" y="7087"/>
                  </a:cubicBezTo>
                  <a:lnTo>
                    <a:pt x="2402" y="7120"/>
                  </a:lnTo>
                  <a:cubicBezTo>
                    <a:pt x="2369" y="7254"/>
                    <a:pt x="2369" y="7321"/>
                    <a:pt x="2336" y="7421"/>
                  </a:cubicBezTo>
                  <a:cubicBezTo>
                    <a:pt x="2302" y="7554"/>
                    <a:pt x="2236" y="7621"/>
                    <a:pt x="2202" y="7754"/>
                  </a:cubicBezTo>
                  <a:cubicBezTo>
                    <a:pt x="2169" y="7821"/>
                    <a:pt x="2135" y="7954"/>
                    <a:pt x="2069" y="8054"/>
                  </a:cubicBezTo>
                  <a:cubicBezTo>
                    <a:pt x="2069" y="8088"/>
                    <a:pt x="2035" y="8155"/>
                    <a:pt x="2002" y="8255"/>
                  </a:cubicBezTo>
                  <a:cubicBezTo>
                    <a:pt x="1969" y="8388"/>
                    <a:pt x="1902" y="8488"/>
                    <a:pt x="1835" y="8622"/>
                  </a:cubicBezTo>
                  <a:cubicBezTo>
                    <a:pt x="1735" y="8722"/>
                    <a:pt x="1702" y="8788"/>
                    <a:pt x="1668" y="8888"/>
                  </a:cubicBezTo>
                  <a:cubicBezTo>
                    <a:pt x="1668" y="8922"/>
                    <a:pt x="1635" y="8922"/>
                    <a:pt x="1635" y="8955"/>
                  </a:cubicBezTo>
                  <a:cubicBezTo>
                    <a:pt x="1568" y="8988"/>
                    <a:pt x="1535" y="9089"/>
                    <a:pt x="1502" y="9122"/>
                  </a:cubicBezTo>
                  <a:cubicBezTo>
                    <a:pt x="1468" y="9222"/>
                    <a:pt x="1368" y="9322"/>
                    <a:pt x="1302" y="9422"/>
                  </a:cubicBezTo>
                  <a:cubicBezTo>
                    <a:pt x="968" y="10056"/>
                    <a:pt x="634" y="10656"/>
                    <a:pt x="368" y="11323"/>
                  </a:cubicBezTo>
                  <a:cubicBezTo>
                    <a:pt x="301" y="11557"/>
                    <a:pt x="201" y="11757"/>
                    <a:pt x="167" y="11957"/>
                  </a:cubicBezTo>
                  <a:lnTo>
                    <a:pt x="34" y="12591"/>
                  </a:lnTo>
                  <a:cubicBezTo>
                    <a:pt x="34" y="12758"/>
                    <a:pt x="1" y="12925"/>
                    <a:pt x="1" y="13091"/>
                  </a:cubicBezTo>
                  <a:cubicBezTo>
                    <a:pt x="1" y="13292"/>
                    <a:pt x="1" y="13458"/>
                    <a:pt x="34" y="13625"/>
                  </a:cubicBezTo>
                  <a:cubicBezTo>
                    <a:pt x="154" y="14377"/>
                    <a:pt x="545" y="15155"/>
                    <a:pt x="1281" y="15155"/>
                  </a:cubicBezTo>
                  <a:cubicBezTo>
                    <a:pt x="1361" y="15155"/>
                    <a:pt x="1446" y="15146"/>
                    <a:pt x="1535" y="15126"/>
                  </a:cubicBezTo>
                  <a:cubicBezTo>
                    <a:pt x="2002" y="14993"/>
                    <a:pt x="2402" y="14659"/>
                    <a:pt x="2836" y="14326"/>
                  </a:cubicBezTo>
                  <a:cubicBezTo>
                    <a:pt x="4070" y="13325"/>
                    <a:pt x="5371" y="12458"/>
                    <a:pt x="6805" y="11790"/>
                  </a:cubicBezTo>
                  <a:cubicBezTo>
                    <a:pt x="7206" y="11557"/>
                    <a:pt x="7673" y="11323"/>
                    <a:pt x="8173" y="11123"/>
                  </a:cubicBezTo>
                  <a:cubicBezTo>
                    <a:pt x="8307" y="11090"/>
                    <a:pt x="8373" y="11023"/>
                    <a:pt x="8507" y="10990"/>
                  </a:cubicBezTo>
                  <a:cubicBezTo>
                    <a:pt x="8573" y="10957"/>
                    <a:pt x="8640" y="10923"/>
                    <a:pt x="8707" y="10923"/>
                  </a:cubicBezTo>
                  <a:lnTo>
                    <a:pt x="8740" y="10923"/>
                  </a:lnTo>
                  <a:cubicBezTo>
                    <a:pt x="9874" y="10623"/>
                    <a:pt x="11008" y="10656"/>
                    <a:pt x="12143" y="10623"/>
                  </a:cubicBezTo>
                  <a:lnTo>
                    <a:pt x="12710" y="10623"/>
                  </a:lnTo>
                  <a:cubicBezTo>
                    <a:pt x="12810" y="10623"/>
                    <a:pt x="12943" y="10590"/>
                    <a:pt x="13010" y="10590"/>
                  </a:cubicBezTo>
                  <a:cubicBezTo>
                    <a:pt x="13143" y="10590"/>
                    <a:pt x="13277" y="10590"/>
                    <a:pt x="13444" y="10556"/>
                  </a:cubicBezTo>
                  <a:cubicBezTo>
                    <a:pt x="14544" y="10323"/>
                    <a:pt x="15812" y="9889"/>
                    <a:pt x="15512" y="8655"/>
                  </a:cubicBezTo>
                  <a:cubicBezTo>
                    <a:pt x="15478" y="8588"/>
                    <a:pt x="15478" y="8555"/>
                    <a:pt x="15412" y="8488"/>
                  </a:cubicBezTo>
                  <a:cubicBezTo>
                    <a:pt x="15212" y="7888"/>
                    <a:pt x="14845" y="7287"/>
                    <a:pt x="14678" y="6620"/>
                  </a:cubicBezTo>
                  <a:cubicBezTo>
                    <a:pt x="14411" y="5619"/>
                    <a:pt x="14411" y="4619"/>
                    <a:pt x="14478" y="3585"/>
                  </a:cubicBezTo>
                  <a:cubicBezTo>
                    <a:pt x="14511" y="2917"/>
                    <a:pt x="15045" y="2250"/>
                    <a:pt x="14644" y="1617"/>
                  </a:cubicBezTo>
                  <a:cubicBezTo>
                    <a:pt x="14225" y="994"/>
                    <a:pt x="13531" y="788"/>
                    <a:pt x="12738" y="788"/>
                  </a:cubicBezTo>
                  <a:cubicBezTo>
                    <a:pt x="11324" y="788"/>
                    <a:pt x="9600" y="1443"/>
                    <a:pt x="8573" y="1550"/>
                  </a:cubicBezTo>
                  <a:cubicBezTo>
                    <a:pt x="8519" y="1554"/>
                    <a:pt x="8466" y="1556"/>
                    <a:pt x="8414" y="1556"/>
                  </a:cubicBezTo>
                  <a:cubicBezTo>
                    <a:pt x="7661" y="1556"/>
                    <a:pt x="7091" y="1126"/>
                    <a:pt x="6405" y="783"/>
                  </a:cubicBezTo>
                  <a:cubicBezTo>
                    <a:pt x="5977" y="526"/>
                    <a:pt x="5353" y="0"/>
                    <a:pt x="476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29"/>
            <p:cNvSpPr/>
            <p:nvPr/>
          </p:nvSpPr>
          <p:spPr>
            <a:xfrm>
              <a:off x="5726650" y="1395825"/>
              <a:ext cx="270875" cy="100425"/>
            </a:xfrm>
            <a:custGeom>
              <a:avLst/>
              <a:gdLst/>
              <a:ahLst/>
              <a:cxnLst/>
              <a:rect l="l" t="t" r="r" b="b"/>
              <a:pathLst>
                <a:path w="10835" h="4017" extrusionOk="0">
                  <a:moveTo>
                    <a:pt x="8630" y="0"/>
                  </a:moveTo>
                  <a:cubicBezTo>
                    <a:pt x="6033" y="0"/>
                    <a:pt x="1908" y="779"/>
                    <a:pt x="772" y="2227"/>
                  </a:cubicBezTo>
                  <a:cubicBezTo>
                    <a:pt x="1" y="2936"/>
                    <a:pt x="656" y="4017"/>
                    <a:pt x="1498" y="4017"/>
                  </a:cubicBezTo>
                  <a:cubicBezTo>
                    <a:pt x="1566" y="4017"/>
                    <a:pt x="1636" y="4010"/>
                    <a:pt x="1706" y="3995"/>
                  </a:cubicBezTo>
                  <a:cubicBezTo>
                    <a:pt x="2874" y="3661"/>
                    <a:pt x="3874" y="2260"/>
                    <a:pt x="5109" y="1760"/>
                  </a:cubicBezTo>
                  <a:cubicBezTo>
                    <a:pt x="7544" y="592"/>
                    <a:pt x="10779" y="1326"/>
                    <a:pt x="10813" y="592"/>
                  </a:cubicBezTo>
                  <a:cubicBezTo>
                    <a:pt x="10835" y="193"/>
                    <a:pt x="9922" y="0"/>
                    <a:pt x="863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8" name="Google Shape;2488;p29"/>
            <p:cNvSpPr/>
            <p:nvPr/>
          </p:nvSpPr>
          <p:spPr>
            <a:xfrm>
              <a:off x="5575825" y="1300000"/>
              <a:ext cx="218500" cy="378450"/>
            </a:xfrm>
            <a:custGeom>
              <a:avLst/>
              <a:gdLst/>
              <a:ahLst/>
              <a:cxnLst/>
              <a:rect l="l" t="t" r="r" b="b"/>
              <a:pathLst>
                <a:path w="8740" h="15138" extrusionOk="0">
                  <a:moveTo>
                    <a:pt x="4666" y="0"/>
                  </a:moveTo>
                  <a:cubicBezTo>
                    <a:pt x="4592" y="0"/>
                    <a:pt x="4525" y="8"/>
                    <a:pt x="4470" y="22"/>
                  </a:cubicBezTo>
                  <a:cubicBezTo>
                    <a:pt x="4403" y="22"/>
                    <a:pt x="4370" y="22"/>
                    <a:pt x="4337" y="55"/>
                  </a:cubicBezTo>
                  <a:cubicBezTo>
                    <a:pt x="4270" y="89"/>
                    <a:pt x="4237" y="89"/>
                    <a:pt x="4203" y="156"/>
                  </a:cubicBezTo>
                  <a:lnTo>
                    <a:pt x="4070" y="256"/>
                  </a:lnTo>
                  <a:cubicBezTo>
                    <a:pt x="3903" y="489"/>
                    <a:pt x="3770" y="689"/>
                    <a:pt x="3670" y="923"/>
                  </a:cubicBezTo>
                  <a:cubicBezTo>
                    <a:pt x="3403" y="1390"/>
                    <a:pt x="3303" y="1890"/>
                    <a:pt x="3169" y="2390"/>
                  </a:cubicBezTo>
                  <a:cubicBezTo>
                    <a:pt x="2936" y="3425"/>
                    <a:pt x="2902" y="4525"/>
                    <a:pt x="2736" y="5526"/>
                  </a:cubicBezTo>
                  <a:cubicBezTo>
                    <a:pt x="2736" y="5593"/>
                    <a:pt x="2702" y="5726"/>
                    <a:pt x="2702" y="5826"/>
                  </a:cubicBezTo>
                  <a:lnTo>
                    <a:pt x="2569" y="6427"/>
                  </a:lnTo>
                  <a:cubicBezTo>
                    <a:pt x="2535" y="6593"/>
                    <a:pt x="2502" y="6794"/>
                    <a:pt x="2435" y="6994"/>
                  </a:cubicBezTo>
                  <a:cubicBezTo>
                    <a:pt x="2402" y="7027"/>
                    <a:pt x="2402" y="7027"/>
                    <a:pt x="2402" y="7060"/>
                  </a:cubicBezTo>
                  <a:lnTo>
                    <a:pt x="2402" y="7094"/>
                  </a:lnTo>
                  <a:cubicBezTo>
                    <a:pt x="2369" y="7227"/>
                    <a:pt x="2369" y="7327"/>
                    <a:pt x="2335" y="7394"/>
                  </a:cubicBezTo>
                  <a:cubicBezTo>
                    <a:pt x="2269" y="7527"/>
                    <a:pt x="2235" y="7594"/>
                    <a:pt x="2202" y="7728"/>
                  </a:cubicBezTo>
                  <a:cubicBezTo>
                    <a:pt x="2168" y="7828"/>
                    <a:pt x="2102" y="7928"/>
                    <a:pt x="2068" y="8028"/>
                  </a:cubicBezTo>
                  <a:cubicBezTo>
                    <a:pt x="2068" y="8061"/>
                    <a:pt x="2035" y="8161"/>
                    <a:pt x="2002" y="8228"/>
                  </a:cubicBezTo>
                  <a:cubicBezTo>
                    <a:pt x="1935" y="8361"/>
                    <a:pt x="1902" y="8495"/>
                    <a:pt x="1835" y="8595"/>
                  </a:cubicBezTo>
                  <a:cubicBezTo>
                    <a:pt x="1735" y="8695"/>
                    <a:pt x="1701" y="8762"/>
                    <a:pt x="1668" y="8862"/>
                  </a:cubicBezTo>
                  <a:cubicBezTo>
                    <a:pt x="1668" y="8895"/>
                    <a:pt x="1601" y="8895"/>
                    <a:pt x="1601" y="8928"/>
                  </a:cubicBezTo>
                  <a:cubicBezTo>
                    <a:pt x="1568" y="8995"/>
                    <a:pt x="1535" y="9062"/>
                    <a:pt x="1501" y="9095"/>
                  </a:cubicBezTo>
                  <a:cubicBezTo>
                    <a:pt x="1435" y="9195"/>
                    <a:pt x="1368" y="9329"/>
                    <a:pt x="1268" y="9395"/>
                  </a:cubicBezTo>
                  <a:cubicBezTo>
                    <a:pt x="934" y="10029"/>
                    <a:pt x="601" y="10663"/>
                    <a:pt x="367" y="11330"/>
                  </a:cubicBezTo>
                  <a:cubicBezTo>
                    <a:pt x="267" y="11530"/>
                    <a:pt x="200" y="11730"/>
                    <a:pt x="167" y="11931"/>
                  </a:cubicBezTo>
                  <a:lnTo>
                    <a:pt x="34" y="12564"/>
                  </a:lnTo>
                  <a:cubicBezTo>
                    <a:pt x="34" y="12731"/>
                    <a:pt x="0" y="12898"/>
                    <a:pt x="0" y="13065"/>
                  </a:cubicBezTo>
                  <a:cubicBezTo>
                    <a:pt x="0" y="13265"/>
                    <a:pt x="0" y="13432"/>
                    <a:pt x="34" y="13598"/>
                  </a:cubicBezTo>
                  <a:cubicBezTo>
                    <a:pt x="152" y="14341"/>
                    <a:pt x="510" y="15137"/>
                    <a:pt x="1246" y="15137"/>
                  </a:cubicBezTo>
                  <a:cubicBezTo>
                    <a:pt x="1337" y="15137"/>
                    <a:pt x="1433" y="15125"/>
                    <a:pt x="1535" y="15100"/>
                  </a:cubicBezTo>
                  <a:cubicBezTo>
                    <a:pt x="2002" y="14966"/>
                    <a:pt x="2402" y="14666"/>
                    <a:pt x="2836" y="14299"/>
                  </a:cubicBezTo>
                  <a:cubicBezTo>
                    <a:pt x="4070" y="13298"/>
                    <a:pt x="5371" y="12431"/>
                    <a:pt x="6772" y="11764"/>
                  </a:cubicBezTo>
                  <a:cubicBezTo>
                    <a:pt x="7205" y="11530"/>
                    <a:pt x="7672" y="11330"/>
                    <a:pt x="8173" y="11097"/>
                  </a:cubicBezTo>
                  <a:cubicBezTo>
                    <a:pt x="8306" y="11063"/>
                    <a:pt x="8373" y="11030"/>
                    <a:pt x="8506" y="10963"/>
                  </a:cubicBezTo>
                  <a:cubicBezTo>
                    <a:pt x="8573" y="10930"/>
                    <a:pt x="8673" y="10930"/>
                    <a:pt x="8740" y="10897"/>
                  </a:cubicBezTo>
                  <a:cubicBezTo>
                    <a:pt x="8706" y="9896"/>
                    <a:pt x="8540" y="8928"/>
                    <a:pt x="8173" y="8095"/>
                  </a:cubicBezTo>
                  <a:cubicBezTo>
                    <a:pt x="8039" y="7828"/>
                    <a:pt x="7873" y="7527"/>
                    <a:pt x="7706" y="7227"/>
                  </a:cubicBezTo>
                  <a:cubicBezTo>
                    <a:pt x="7239" y="6393"/>
                    <a:pt x="6638" y="5593"/>
                    <a:pt x="6038" y="4826"/>
                  </a:cubicBezTo>
                  <a:cubicBezTo>
                    <a:pt x="5304" y="3725"/>
                    <a:pt x="4570" y="2524"/>
                    <a:pt x="4537" y="1223"/>
                  </a:cubicBezTo>
                  <a:cubicBezTo>
                    <a:pt x="4503" y="889"/>
                    <a:pt x="4537" y="489"/>
                    <a:pt x="4837" y="256"/>
                  </a:cubicBezTo>
                  <a:cubicBezTo>
                    <a:pt x="4904" y="189"/>
                    <a:pt x="5004" y="122"/>
                    <a:pt x="5137" y="89"/>
                  </a:cubicBezTo>
                  <a:cubicBezTo>
                    <a:pt x="5071" y="89"/>
                    <a:pt x="5037" y="55"/>
                    <a:pt x="5004" y="55"/>
                  </a:cubicBezTo>
                  <a:cubicBezTo>
                    <a:pt x="4887" y="16"/>
                    <a:pt x="4769" y="0"/>
                    <a:pt x="4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29"/>
            <p:cNvSpPr/>
            <p:nvPr/>
          </p:nvSpPr>
          <p:spPr>
            <a:xfrm>
              <a:off x="5575825" y="1473275"/>
              <a:ext cx="396125" cy="204125"/>
            </a:xfrm>
            <a:custGeom>
              <a:avLst/>
              <a:gdLst/>
              <a:ahLst/>
              <a:cxnLst/>
              <a:rect l="l" t="t" r="r" b="b"/>
              <a:pathLst>
                <a:path w="15845" h="8165" extrusionOk="0">
                  <a:moveTo>
                    <a:pt x="4672" y="1"/>
                  </a:moveTo>
                  <a:cubicBezTo>
                    <a:pt x="3917" y="1"/>
                    <a:pt x="3160" y="44"/>
                    <a:pt x="2402" y="129"/>
                  </a:cubicBezTo>
                  <a:cubicBezTo>
                    <a:pt x="2335" y="163"/>
                    <a:pt x="2068" y="1063"/>
                    <a:pt x="2035" y="1130"/>
                  </a:cubicBezTo>
                  <a:cubicBezTo>
                    <a:pt x="1868" y="1631"/>
                    <a:pt x="1601" y="1997"/>
                    <a:pt x="1335" y="2431"/>
                  </a:cubicBezTo>
                  <a:cubicBezTo>
                    <a:pt x="1335" y="2464"/>
                    <a:pt x="1268" y="2464"/>
                    <a:pt x="1268" y="2498"/>
                  </a:cubicBezTo>
                  <a:cubicBezTo>
                    <a:pt x="567" y="3599"/>
                    <a:pt x="0" y="4833"/>
                    <a:pt x="0" y="6100"/>
                  </a:cubicBezTo>
                  <a:cubicBezTo>
                    <a:pt x="0" y="6301"/>
                    <a:pt x="0" y="6467"/>
                    <a:pt x="34" y="6634"/>
                  </a:cubicBezTo>
                  <a:cubicBezTo>
                    <a:pt x="154" y="7386"/>
                    <a:pt x="518" y="8164"/>
                    <a:pt x="1272" y="8164"/>
                  </a:cubicBezTo>
                  <a:cubicBezTo>
                    <a:pt x="1355" y="8164"/>
                    <a:pt x="1442" y="8155"/>
                    <a:pt x="1535" y="8135"/>
                  </a:cubicBezTo>
                  <a:cubicBezTo>
                    <a:pt x="2002" y="8002"/>
                    <a:pt x="2402" y="7668"/>
                    <a:pt x="2836" y="7335"/>
                  </a:cubicBezTo>
                  <a:cubicBezTo>
                    <a:pt x="4070" y="6334"/>
                    <a:pt x="5371" y="5467"/>
                    <a:pt x="6772" y="4799"/>
                  </a:cubicBezTo>
                  <a:cubicBezTo>
                    <a:pt x="7472" y="4466"/>
                    <a:pt x="8173" y="4232"/>
                    <a:pt x="8907" y="3999"/>
                  </a:cubicBezTo>
                  <a:cubicBezTo>
                    <a:pt x="10041" y="3732"/>
                    <a:pt x="11075" y="3732"/>
                    <a:pt x="12209" y="3632"/>
                  </a:cubicBezTo>
                  <a:lnTo>
                    <a:pt x="12709" y="3632"/>
                  </a:lnTo>
                  <a:cubicBezTo>
                    <a:pt x="12809" y="3632"/>
                    <a:pt x="12876" y="3599"/>
                    <a:pt x="13010" y="3599"/>
                  </a:cubicBezTo>
                  <a:cubicBezTo>
                    <a:pt x="13143" y="3599"/>
                    <a:pt x="13243" y="3599"/>
                    <a:pt x="13410" y="3565"/>
                  </a:cubicBezTo>
                  <a:cubicBezTo>
                    <a:pt x="14544" y="3332"/>
                    <a:pt x="15845" y="2898"/>
                    <a:pt x="15511" y="1664"/>
                  </a:cubicBezTo>
                  <a:cubicBezTo>
                    <a:pt x="15511" y="1597"/>
                    <a:pt x="15511" y="1497"/>
                    <a:pt x="15445" y="1464"/>
                  </a:cubicBezTo>
                  <a:cubicBezTo>
                    <a:pt x="15345" y="1731"/>
                    <a:pt x="15111" y="1964"/>
                    <a:pt x="14844" y="2098"/>
                  </a:cubicBezTo>
                  <a:cubicBezTo>
                    <a:pt x="14668" y="2185"/>
                    <a:pt x="14484" y="2222"/>
                    <a:pt x="14296" y="2222"/>
                  </a:cubicBezTo>
                  <a:cubicBezTo>
                    <a:pt x="13842" y="2222"/>
                    <a:pt x="13367" y="2010"/>
                    <a:pt x="12943" y="1797"/>
                  </a:cubicBezTo>
                  <a:cubicBezTo>
                    <a:pt x="11275" y="997"/>
                    <a:pt x="9507" y="463"/>
                    <a:pt x="7672" y="230"/>
                  </a:cubicBezTo>
                  <a:cubicBezTo>
                    <a:pt x="6681" y="77"/>
                    <a:pt x="5679" y="1"/>
                    <a:pt x="467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29"/>
            <p:cNvSpPr/>
            <p:nvPr/>
          </p:nvSpPr>
          <p:spPr>
            <a:xfrm>
              <a:off x="4892825" y="896250"/>
              <a:ext cx="427825" cy="521825"/>
            </a:xfrm>
            <a:custGeom>
              <a:avLst/>
              <a:gdLst/>
              <a:ahLst/>
              <a:cxnLst/>
              <a:rect l="l" t="t" r="r" b="b"/>
              <a:pathLst>
                <a:path w="17113" h="20873" extrusionOk="0">
                  <a:moveTo>
                    <a:pt x="4570" y="1"/>
                  </a:moveTo>
                  <a:cubicBezTo>
                    <a:pt x="3968" y="1"/>
                    <a:pt x="3426" y="193"/>
                    <a:pt x="3003" y="694"/>
                  </a:cubicBezTo>
                  <a:cubicBezTo>
                    <a:pt x="2369" y="1395"/>
                    <a:pt x="2869" y="2329"/>
                    <a:pt x="2736" y="3196"/>
                  </a:cubicBezTo>
                  <a:cubicBezTo>
                    <a:pt x="2569" y="4530"/>
                    <a:pt x="2336" y="5731"/>
                    <a:pt x="1835" y="6932"/>
                  </a:cubicBezTo>
                  <a:cubicBezTo>
                    <a:pt x="1502" y="7733"/>
                    <a:pt x="968" y="8400"/>
                    <a:pt x="568" y="9167"/>
                  </a:cubicBezTo>
                  <a:cubicBezTo>
                    <a:pt x="668" y="9234"/>
                    <a:pt x="635" y="9334"/>
                    <a:pt x="601" y="9367"/>
                  </a:cubicBezTo>
                  <a:cubicBezTo>
                    <a:pt x="1" y="10802"/>
                    <a:pt x="1302" y="11702"/>
                    <a:pt x="2536" y="12203"/>
                  </a:cubicBezTo>
                  <a:cubicBezTo>
                    <a:pt x="2703" y="12303"/>
                    <a:pt x="2869" y="12336"/>
                    <a:pt x="3003" y="12369"/>
                  </a:cubicBezTo>
                  <a:cubicBezTo>
                    <a:pt x="3136" y="12403"/>
                    <a:pt x="3203" y="12469"/>
                    <a:pt x="3336" y="12503"/>
                  </a:cubicBezTo>
                  <a:cubicBezTo>
                    <a:pt x="3470" y="12536"/>
                    <a:pt x="3537" y="12536"/>
                    <a:pt x="3637" y="12570"/>
                  </a:cubicBezTo>
                  <a:cubicBezTo>
                    <a:pt x="3703" y="12636"/>
                    <a:pt x="3803" y="12636"/>
                    <a:pt x="3870" y="12670"/>
                  </a:cubicBezTo>
                  <a:cubicBezTo>
                    <a:pt x="3937" y="12670"/>
                    <a:pt x="3970" y="12670"/>
                    <a:pt x="3970" y="12703"/>
                  </a:cubicBezTo>
                  <a:cubicBezTo>
                    <a:pt x="5271" y="13037"/>
                    <a:pt x="6505" y="13203"/>
                    <a:pt x="7673" y="13837"/>
                  </a:cubicBezTo>
                  <a:lnTo>
                    <a:pt x="7706" y="13837"/>
                  </a:lnTo>
                  <a:cubicBezTo>
                    <a:pt x="7806" y="13870"/>
                    <a:pt x="7873" y="13904"/>
                    <a:pt x="7940" y="13971"/>
                  </a:cubicBezTo>
                  <a:cubicBezTo>
                    <a:pt x="8040" y="14037"/>
                    <a:pt x="8140" y="14071"/>
                    <a:pt x="8273" y="14171"/>
                  </a:cubicBezTo>
                  <a:cubicBezTo>
                    <a:pt x="8774" y="14504"/>
                    <a:pt x="9207" y="14905"/>
                    <a:pt x="9674" y="15338"/>
                  </a:cubicBezTo>
                  <a:cubicBezTo>
                    <a:pt x="11142" y="16506"/>
                    <a:pt x="12376" y="17907"/>
                    <a:pt x="13610" y="19474"/>
                  </a:cubicBezTo>
                  <a:cubicBezTo>
                    <a:pt x="13977" y="19975"/>
                    <a:pt x="14378" y="20509"/>
                    <a:pt x="14878" y="20742"/>
                  </a:cubicBezTo>
                  <a:cubicBezTo>
                    <a:pt x="15058" y="20832"/>
                    <a:pt x="15229" y="20872"/>
                    <a:pt x="15390" y="20872"/>
                  </a:cubicBezTo>
                  <a:cubicBezTo>
                    <a:pt x="16127" y="20872"/>
                    <a:pt x="16661" y="20029"/>
                    <a:pt x="16879" y="19208"/>
                  </a:cubicBezTo>
                  <a:cubicBezTo>
                    <a:pt x="16980" y="19007"/>
                    <a:pt x="17013" y="18774"/>
                    <a:pt x="17046" y="18540"/>
                  </a:cubicBezTo>
                  <a:lnTo>
                    <a:pt x="17046" y="18507"/>
                  </a:lnTo>
                  <a:cubicBezTo>
                    <a:pt x="17113" y="18307"/>
                    <a:pt x="17113" y="18073"/>
                    <a:pt x="17113" y="17873"/>
                  </a:cubicBezTo>
                  <a:cubicBezTo>
                    <a:pt x="17113" y="17573"/>
                    <a:pt x="17113" y="17340"/>
                    <a:pt x="17046" y="17039"/>
                  </a:cubicBezTo>
                  <a:cubicBezTo>
                    <a:pt x="17013" y="16739"/>
                    <a:pt x="17013" y="16506"/>
                    <a:pt x="16980" y="16239"/>
                  </a:cubicBezTo>
                  <a:cubicBezTo>
                    <a:pt x="16846" y="15372"/>
                    <a:pt x="16613" y="14504"/>
                    <a:pt x="16346" y="13637"/>
                  </a:cubicBezTo>
                  <a:lnTo>
                    <a:pt x="16346" y="13570"/>
                  </a:lnTo>
                  <a:cubicBezTo>
                    <a:pt x="16279" y="13470"/>
                    <a:pt x="16212" y="13303"/>
                    <a:pt x="16179" y="13170"/>
                  </a:cubicBezTo>
                  <a:cubicBezTo>
                    <a:pt x="16146" y="13070"/>
                    <a:pt x="16112" y="13003"/>
                    <a:pt x="16112" y="12903"/>
                  </a:cubicBezTo>
                  <a:cubicBezTo>
                    <a:pt x="16112" y="12870"/>
                    <a:pt x="16046" y="12870"/>
                    <a:pt x="16046" y="12836"/>
                  </a:cubicBezTo>
                  <a:lnTo>
                    <a:pt x="15945" y="12469"/>
                  </a:lnTo>
                  <a:lnTo>
                    <a:pt x="15812" y="11969"/>
                  </a:lnTo>
                  <a:cubicBezTo>
                    <a:pt x="15779" y="11869"/>
                    <a:pt x="15779" y="11736"/>
                    <a:pt x="15779" y="11669"/>
                  </a:cubicBezTo>
                  <a:cubicBezTo>
                    <a:pt x="15712" y="11535"/>
                    <a:pt x="15712" y="11402"/>
                    <a:pt x="15679" y="11269"/>
                  </a:cubicBezTo>
                  <a:cubicBezTo>
                    <a:pt x="15679" y="11169"/>
                    <a:pt x="15645" y="11002"/>
                    <a:pt x="15645" y="10868"/>
                  </a:cubicBezTo>
                  <a:cubicBezTo>
                    <a:pt x="15645" y="10735"/>
                    <a:pt x="15612" y="10635"/>
                    <a:pt x="15612" y="10501"/>
                  </a:cubicBezTo>
                  <a:lnTo>
                    <a:pt x="15612" y="10435"/>
                  </a:lnTo>
                  <a:lnTo>
                    <a:pt x="15612" y="10335"/>
                  </a:lnTo>
                  <a:cubicBezTo>
                    <a:pt x="15612" y="10068"/>
                    <a:pt x="15545" y="9868"/>
                    <a:pt x="15545" y="9601"/>
                  </a:cubicBezTo>
                  <a:lnTo>
                    <a:pt x="15545" y="8767"/>
                  </a:lnTo>
                  <a:lnTo>
                    <a:pt x="15545" y="8400"/>
                  </a:lnTo>
                  <a:cubicBezTo>
                    <a:pt x="15612" y="7099"/>
                    <a:pt x="15745" y="5698"/>
                    <a:pt x="15745" y="4364"/>
                  </a:cubicBezTo>
                  <a:cubicBezTo>
                    <a:pt x="15745" y="3696"/>
                    <a:pt x="15679" y="3029"/>
                    <a:pt x="15512" y="2396"/>
                  </a:cubicBezTo>
                  <a:cubicBezTo>
                    <a:pt x="15412" y="2062"/>
                    <a:pt x="15345" y="1728"/>
                    <a:pt x="15178" y="1495"/>
                  </a:cubicBezTo>
                  <a:cubicBezTo>
                    <a:pt x="15145" y="1428"/>
                    <a:pt x="15078" y="1361"/>
                    <a:pt x="15045" y="1328"/>
                  </a:cubicBezTo>
                  <a:lnTo>
                    <a:pt x="14911" y="1195"/>
                  </a:lnTo>
                  <a:lnTo>
                    <a:pt x="14811" y="1061"/>
                  </a:lnTo>
                  <a:cubicBezTo>
                    <a:pt x="14648" y="972"/>
                    <a:pt x="14472" y="936"/>
                    <a:pt x="14289" y="936"/>
                  </a:cubicBezTo>
                  <a:cubicBezTo>
                    <a:pt x="13649" y="936"/>
                    <a:pt x="12929" y="1380"/>
                    <a:pt x="12410" y="1562"/>
                  </a:cubicBezTo>
                  <a:cubicBezTo>
                    <a:pt x="11751" y="1815"/>
                    <a:pt x="11132" y="2087"/>
                    <a:pt x="10463" y="2087"/>
                  </a:cubicBezTo>
                  <a:cubicBezTo>
                    <a:pt x="10250" y="2087"/>
                    <a:pt x="10033" y="2060"/>
                    <a:pt x="9808" y="1995"/>
                  </a:cubicBezTo>
                  <a:cubicBezTo>
                    <a:pt x="8498" y="1575"/>
                    <a:pt x="6290" y="1"/>
                    <a:pt x="457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1" name="Google Shape;2491;p29"/>
            <p:cNvSpPr/>
            <p:nvPr/>
          </p:nvSpPr>
          <p:spPr>
            <a:xfrm>
              <a:off x="4892825" y="981825"/>
              <a:ext cx="291875" cy="172400"/>
            </a:xfrm>
            <a:custGeom>
              <a:avLst/>
              <a:gdLst/>
              <a:ahLst/>
              <a:cxnLst/>
              <a:rect l="l" t="t" r="r" b="b"/>
              <a:pathLst>
                <a:path w="11675" h="6896" extrusionOk="0">
                  <a:moveTo>
                    <a:pt x="1114" y="1"/>
                  </a:moveTo>
                  <a:cubicBezTo>
                    <a:pt x="503" y="1"/>
                    <a:pt x="121" y="137"/>
                    <a:pt x="101" y="440"/>
                  </a:cubicBezTo>
                  <a:cubicBezTo>
                    <a:pt x="1" y="1341"/>
                    <a:pt x="3770" y="1174"/>
                    <a:pt x="6305" y="3242"/>
                  </a:cubicBezTo>
                  <a:cubicBezTo>
                    <a:pt x="7539" y="4110"/>
                    <a:pt x="8373" y="6111"/>
                    <a:pt x="9641" y="6812"/>
                  </a:cubicBezTo>
                  <a:cubicBezTo>
                    <a:pt x="9769" y="6869"/>
                    <a:pt x="9901" y="6895"/>
                    <a:pt x="10031" y="6895"/>
                  </a:cubicBezTo>
                  <a:cubicBezTo>
                    <a:pt x="10884" y="6895"/>
                    <a:pt x="11674" y="5761"/>
                    <a:pt x="11009" y="4777"/>
                  </a:cubicBezTo>
                  <a:cubicBezTo>
                    <a:pt x="9884" y="2260"/>
                    <a:pt x="3602" y="1"/>
                    <a:pt x="111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2" name="Google Shape;2492;p29"/>
            <p:cNvSpPr/>
            <p:nvPr/>
          </p:nvSpPr>
          <p:spPr>
            <a:xfrm>
              <a:off x="5087125" y="919125"/>
              <a:ext cx="235200" cy="498100"/>
            </a:xfrm>
            <a:custGeom>
              <a:avLst/>
              <a:gdLst/>
              <a:ahLst/>
              <a:cxnLst/>
              <a:rect l="l" t="t" r="r" b="b"/>
              <a:pathLst>
                <a:path w="9408" h="19924" extrusionOk="0">
                  <a:moveTo>
                    <a:pt x="6660" y="0"/>
                  </a:moveTo>
                  <a:cubicBezTo>
                    <a:pt x="6602" y="0"/>
                    <a:pt x="6539" y="5"/>
                    <a:pt x="6472" y="13"/>
                  </a:cubicBezTo>
                  <a:cubicBezTo>
                    <a:pt x="6439" y="13"/>
                    <a:pt x="6406" y="80"/>
                    <a:pt x="6372" y="80"/>
                  </a:cubicBezTo>
                  <a:cubicBezTo>
                    <a:pt x="6472" y="113"/>
                    <a:pt x="6572" y="180"/>
                    <a:pt x="6639" y="313"/>
                  </a:cubicBezTo>
                  <a:cubicBezTo>
                    <a:pt x="6906" y="647"/>
                    <a:pt x="6906" y="1147"/>
                    <a:pt x="6772" y="1581"/>
                  </a:cubicBezTo>
                  <a:cubicBezTo>
                    <a:pt x="6439" y="3182"/>
                    <a:pt x="5405" y="4583"/>
                    <a:pt x="4304" y="5750"/>
                  </a:cubicBezTo>
                  <a:cubicBezTo>
                    <a:pt x="3537" y="6618"/>
                    <a:pt x="2636" y="7452"/>
                    <a:pt x="1902" y="8419"/>
                  </a:cubicBezTo>
                  <a:cubicBezTo>
                    <a:pt x="1635" y="8752"/>
                    <a:pt x="1435" y="9086"/>
                    <a:pt x="1202" y="9420"/>
                  </a:cubicBezTo>
                  <a:cubicBezTo>
                    <a:pt x="668" y="10487"/>
                    <a:pt x="234" y="11655"/>
                    <a:pt x="1" y="12889"/>
                  </a:cubicBezTo>
                  <a:cubicBezTo>
                    <a:pt x="101" y="12922"/>
                    <a:pt x="168" y="12955"/>
                    <a:pt x="234" y="12989"/>
                  </a:cubicBezTo>
                  <a:cubicBezTo>
                    <a:pt x="368" y="13089"/>
                    <a:pt x="435" y="13122"/>
                    <a:pt x="568" y="13222"/>
                  </a:cubicBezTo>
                  <a:cubicBezTo>
                    <a:pt x="1068" y="13556"/>
                    <a:pt x="1535" y="13956"/>
                    <a:pt x="2002" y="14390"/>
                  </a:cubicBezTo>
                  <a:cubicBezTo>
                    <a:pt x="3437" y="15557"/>
                    <a:pt x="4704" y="16958"/>
                    <a:pt x="5905" y="18493"/>
                  </a:cubicBezTo>
                  <a:cubicBezTo>
                    <a:pt x="6272" y="18993"/>
                    <a:pt x="6706" y="19560"/>
                    <a:pt x="7206" y="19794"/>
                  </a:cubicBezTo>
                  <a:cubicBezTo>
                    <a:pt x="7386" y="19883"/>
                    <a:pt x="7556" y="19924"/>
                    <a:pt x="7715" y="19924"/>
                  </a:cubicBezTo>
                  <a:cubicBezTo>
                    <a:pt x="8445" y="19924"/>
                    <a:pt x="8961" y="19080"/>
                    <a:pt x="9208" y="18259"/>
                  </a:cubicBezTo>
                  <a:cubicBezTo>
                    <a:pt x="9274" y="18059"/>
                    <a:pt x="9341" y="17826"/>
                    <a:pt x="9374" y="17592"/>
                  </a:cubicBezTo>
                  <a:lnTo>
                    <a:pt x="9374" y="17559"/>
                  </a:lnTo>
                  <a:cubicBezTo>
                    <a:pt x="9408" y="17325"/>
                    <a:pt x="9408" y="17125"/>
                    <a:pt x="9408" y="16925"/>
                  </a:cubicBezTo>
                  <a:cubicBezTo>
                    <a:pt x="9408" y="16625"/>
                    <a:pt x="9408" y="16391"/>
                    <a:pt x="9374" y="16091"/>
                  </a:cubicBezTo>
                  <a:cubicBezTo>
                    <a:pt x="9341" y="15791"/>
                    <a:pt x="9341" y="15557"/>
                    <a:pt x="9274" y="15290"/>
                  </a:cubicBezTo>
                  <a:cubicBezTo>
                    <a:pt x="9174" y="14423"/>
                    <a:pt x="8907" y="13556"/>
                    <a:pt x="8674" y="12655"/>
                  </a:cubicBezTo>
                  <a:lnTo>
                    <a:pt x="8674" y="12622"/>
                  </a:lnTo>
                  <a:cubicBezTo>
                    <a:pt x="8574" y="12488"/>
                    <a:pt x="8540" y="12322"/>
                    <a:pt x="8507" y="12222"/>
                  </a:cubicBezTo>
                  <a:cubicBezTo>
                    <a:pt x="8440" y="12122"/>
                    <a:pt x="8407" y="12055"/>
                    <a:pt x="8407" y="11955"/>
                  </a:cubicBezTo>
                  <a:cubicBezTo>
                    <a:pt x="8407" y="11921"/>
                    <a:pt x="8374" y="11921"/>
                    <a:pt x="8374" y="11888"/>
                  </a:cubicBezTo>
                  <a:lnTo>
                    <a:pt x="8240" y="11488"/>
                  </a:lnTo>
                  <a:lnTo>
                    <a:pt x="8107" y="10987"/>
                  </a:lnTo>
                  <a:cubicBezTo>
                    <a:pt x="8073" y="10921"/>
                    <a:pt x="8073" y="10787"/>
                    <a:pt x="8073" y="10721"/>
                  </a:cubicBezTo>
                  <a:cubicBezTo>
                    <a:pt x="8040" y="10587"/>
                    <a:pt x="8040" y="10454"/>
                    <a:pt x="8007" y="10320"/>
                  </a:cubicBezTo>
                  <a:cubicBezTo>
                    <a:pt x="8007" y="10220"/>
                    <a:pt x="7940" y="10053"/>
                    <a:pt x="7940" y="9920"/>
                  </a:cubicBezTo>
                  <a:cubicBezTo>
                    <a:pt x="7940" y="9787"/>
                    <a:pt x="7907" y="9653"/>
                    <a:pt x="7907" y="9520"/>
                  </a:cubicBezTo>
                  <a:lnTo>
                    <a:pt x="7907" y="9486"/>
                  </a:lnTo>
                  <a:lnTo>
                    <a:pt x="7907" y="9386"/>
                  </a:lnTo>
                  <a:cubicBezTo>
                    <a:pt x="7907" y="9119"/>
                    <a:pt x="7873" y="8919"/>
                    <a:pt x="7873" y="8652"/>
                  </a:cubicBezTo>
                  <a:lnTo>
                    <a:pt x="7873" y="7818"/>
                  </a:lnTo>
                  <a:lnTo>
                    <a:pt x="7873" y="7452"/>
                  </a:lnTo>
                  <a:cubicBezTo>
                    <a:pt x="7907" y="6151"/>
                    <a:pt x="8073" y="4750"/>
                    <a:pt x="8073" y="3415"/>
                  </a:cubicBezTo>
                  <a:cubicBezTo>
                    <a:pt x="8073" y="2748"/>
                    <a:pt x="7973" y="2081"/>
                    <a:pt x="7807" y="1447"/>
                  </a:cubicBezTo>
                  <a:cubicBezTo>
                    <a:pt x="7740" y="1114"/>
                    <a:pt x="7640" y="780"/>
                    <a:pt x="7473" y="513"/>
                  </a:cubicBezTo>
                  <a:cubicBezTo>
                    <a:pt x="7440" y="480"/>
                    <a:pt x="7406" y="413"/>
                    <a:pt x="7373" y="346"/>
                  </a:cubicBezTo>
                  <a:lnTo>
                    <a:pt x="7239" y="246"/>
                  </a:lnTo>
                  <a:lnTo>
                    <a:pt x="7106" y="113"/>
                  </a:lnTo>
                  <a:cubicBezTo>
                    <a:pt x="6981" y="38"/>
                    <a:pt x="6837" y="0"/>
                    <a:pt x="666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29"/>
            <p:cNvSpPr/>
            <p:nvPr/>
          </p:nvSpPr>
          <p:spPr>
            <a:xfrm>
              <a:off x="4892000" y="1124575"/>
              <a:ext cx="434500" cy="295100"/>
            </a:xfrm>
            <a:custGeom>
              <a:avLst/>
              <a:gdLst/>
              <a:ahLst/>
              <a:cxnLst/>
              <a:rect l="l" t="t" r="r" b="b"/>
              <a:pathLst>
                <a:path w="17380" h="11804" extrusionOk="0">
                  <a:moveTo>
                    <a:pt x="701" y="1"/>
                  </a:moveTo>
                  <a:lnTo>
                    <a:pt x="567" y="234"/>
                  </a:lnTo>
                  <a:cubicBezTo>
                    <a:pt x="0" y="1735"/>
                    <a:pt x="1368" y="2603"/>
                    <a:pt x="2569" y="3070"/>
                  </a:cubicBezTo>
                  <a:cubicBezTo>
                    <a:pt x="2736" y="3170"/>
                    <a:pt x="2902" y="3203"/>
                    <a:pt x="3036" y="3236"/>
                  </a:cubicBezTo>
                  <a:cubicBezTo>
                    <a:pt x="3169" y="3270"/>
                    <a:pt x="3303" y="3336"/>
                    <a:pt x="3369" y="3370"/>
                  </a:cubicBezTo>
                  <a:cubicBezTo>
                    <a:pt x="3503" y="3403"/>
                    <a:pt x="3570" y="3403"/>
                    <a:pt x="3670" y="3437"/>
                  </a:cubicBezTo>
                  <a:cubicBezTo>
                    <a:pt x="3736" y="3503"/>
                    <a:pt x="3836" y="3503"/>
                    <a:pt x="3903" y="3537"/>
                  </a:cubicBezTo>
                  <a:cubicBezTo>
                    <a:pt x="5171" y="3870"/>
                    <a:pt x="6338" y="4170"/>
                    <a:pt x="7539" y="4771"/>
                  </a:cubicBezTo>
                  <a:cubicBezTo>
                    <a:pt x="8340" y="5204"/>
                    <a:pt x="9074" y="5671"/>
                    <a:pt x="9741" y="6239"/>
                  </a:cubicBezTo>
                  <a:cubicBezTo>
                    <a:pt x="11208" y="7406"/>
                    <a:pt x="12476" y="8840"/>
                    <a:pt x="13677" y="10375"/>
                  </a:cubicBezTo>
                  <a:cubicBezTo>
                    <a:pt x="14044" y="10875"/>
                    <a:pt x="14477" y="11409"/>
                    <a:pt x="14978" y="11676"/>
                  </a:cubicBezTo>
                  <a:cubicBezTo>
                    <a:pt x="15154" y="11764"/>
                    <a:pt x="15320" y="11803"/>
                    <a:pt x="15477" y="11803"/>
                  </a:cubicBezTo>
                  <a:cubicBezTo>
                    <a:pt x="16212" y="11803"/>
                    <a:pt x="16732" y="10933"/>
                    <a:pt x="16979" y="10108"/>
                  </a:cubicBezTo>
                  <a:cubicBezTo>
                    <a:pt x="17046" y="9908"/>
                    <a:pt x="17079" y="9708"/>
                    <a:pt x="17146" y="9441"/>
                  </a:cubicBezTo>
                  <a:lnTo>
                    <a:pt x="17146" y="9407"/>
                  </a:lnTo>
                  <a:cubicBezTo>
                    <a:pt x="17379" y="7840"/>
                    <a:pt x="17013" y="6105"/>
                    <a:pt x="16479" y="4604"/>
                  </a:cubicBezTo>
                  <a:cubicBezTo>
                    <a:pt x="16479" y="4571"/>
                    <a:pt x="16412" y="4537"/>
                    <a:pt x="16412" y="4504"/>
                  </a:cubicBezTo>
                  <a:lnTo>
                    <a:pt x="16412" y="4437"/>
                  </a:lnTo>
                  <a:cubicBezTo>
                    <a:pt x="16212" y="3837"/>
                    <a:pt x="16012" y="3336"/>
                    <a:pt x="15878" y="2669"/>
                  </a:cubicBezTo>
                  <a:cubicBezTo>
                    <a:pt x="15845" y="2536"/>
                    <a:pt x="15745" y="1402"/>
                    <a:pt x="15678" y="1335"/>
                  </a:cubicBezTo>
                  <a:cubicBezTo>
                    <a:pt x="13744" y="668"/>
                    <a:pt x="11742" y="334"/>
                    <a:pt x="9707" y="234"/>
                  </a:cubicBezTo>
                  <a:cubicBezTo>
                    <a:pt x="9473" y="227"/>
                    <a:pt x="9239" y="223"/>
                    <a:pt x="9006" y="223"/>
                  </a:cubicBezTo>
                  <a:cubicBezTo>
                    <a:pt x="7112" y="223"/>
                    <a:pt x="5244" y="467"/>
                    <a:pt x="3403" y="1001"/>
                  </a:cubicBezTo>
                  <a:cubicBezTo>
                    <a:pt x="3019" y="1111"/>
                    <a:pt x="2585" y="1221"/>
                    <a:pt x="2173" y="1221"/>
                  </a:cubicBezTo>
                  <a:cubicBezTo>
                    <a:pt x="1832" y="1221"/>
                    <a:pt x="1506" y="1146"/>
                    <a:pt x="1235" y="935"/>
                  </a:cubicBezTo>
                  <a:cubicBezTo>
                    <a:pt x="968" y="735"/>
                    <a:pt x="768" y="368"/>
                    <a:pt x="70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29"/>
            <p:cNvSpPr/>
            <p:nvPr/>
          </p:nvSpPr>
          <p:spPr>
            <a:xfrm>
              <a:off x="4876975" y="1577850"/>
              <a:ext cx="326925" cy="371600"/>
            </a:xfrm>
            <a:custGeom>
              <a:avLst/>
              <a:gdLst/>
              <a:ahLst/>
              <a:cxnLst/>
              <a:rect l="l" t="t" r="r" b="b"/>
              <a:pathLst>
                <a:path w="13077" h="14864" extrusionOk="0">
                  <a:moveTo>
                    <a:pt x="9771" y="1"/>
                  </a:moveTo>
                  <a:cubicBezTo>
                    <a:pt x="9287" y="1"/>
                    <a:pt x="8740" y="531"/>
                    <a:pt x="8340" y="817"/>
                  </a:cubicBezTo>
                  <a:cubicBezTo>
                    <a:pt x="7784" y="1218"/>
                    <a:pt x="7314" y="1591"/>
                    <a:pt x="6665" y="1591"/>
                  </a:cubicBezTo>
                  <a:cubicBezTo>
                    <a:pt x="6613" y="1591"/>
                    <a:pt x="6560" y="1589"/>
                    <a:pt x="6506" y="1584"/>
                  </a:cubicBezTo>
                  <a:cubicBezTo>
                    <a:pt x="5670" y="1500"/>
                    <a:pt x="4338" y="894"/>
                    <a:pt x="3197" y="894"/>
                  </a:cubicBezTo>
                  <a:cubicBezTo>
                    <a:pt x="2515" y="894"/>
                    <a:pt x="1901" y="1110"/>
                    <a:pt x="1502" y="1784"/>
                  </a:cubicBezTo>
                  <a:cubicBezTo>
                    <a:pt x="1135" y="2418"/>
                    <a:pt x="1569" y="3085"/>
                    <a:pt x="1569" y="3719"/>
                  </a:cubicBezTo>
                  <a:cubicBezTo>
                    <a:pt x="1569" y="4753"/>
                    <a:pt x="1469" y="5720"/>
                    <a:pt x="1235" y="6721"/>
                  </a:cubicBezTo>
                  <a:cubicBezTo>
                    <a:pt x="1068" y="7388"/>
                    <a:pt x="735" y="7955"/>
                    <a:pt x="501" y="8589"/>
                  </a:cubicBezTo>
                  <a:cubicBezTo>
                    <a:pt x="401" y="8589"/>
                    <a:pt x="401" y="8656"/>
                    <a:pt x="335" y="8722"/>
                  </a:cubicBezTo>
                  <a:cubicBezTo>
                    <a:pt x="1" y="9923"/>
                    <a:pt x="1068" y="10323"/>
                    <a:pt x="1969" y="10490"/>
                  </a:cubicBezTo>
                  <a:cubicBezTo>
                    <a:pt x="2102" y="10557"/>
                    <a:pt x="2236" y="10557"/>
                    <a:pt x="2336" y="10557"/>
                  </a:cubicBezTo>
                  <a:cubicBezTo>
                    <a:pt x="2436" y="10557"/>
                    <a:pt x="2503" y="10557"/>
                    <a:pt x="2603" y="10590"/>
                  </a:cubicBezTo>
                  <a:lnTo>
                    <a:pt x="3103" y="10590"/>
                  </a:lnTo>
                  <a:cubicBezTo>
                    <a:pt x="4071" y="10624"/>
                    <a:pt x="4971" y="10557"/>
                    <a:pt x="5872" y="10790"/>
                  </a:cubicBezTo>
                  <a:lnTo>
                    <a:pt x="5939" y="10790"/>
                  </a:lnTo>
                  <a:cubicBezTo>
                    <a:pt x="5972" y="10790"/>
                    <a:pt x="6072" y="10824"/>
                    <a:pt x="6105" y="10824"/>
                  </a:cubicBezTo>
                  <a:lnTo>
                    <a:pt x="6339" y="10957"/>
                  </a:lnTo>
                  <a:cubicBezTo>
                    <a:pt x="6706" y="11124"/>
                    <a:pt x="7106" y="11391"/>
                    <a:pt x="7473" y="11624"/>
                  </a:cubicBezTo>
                  <a:cubicBezTo>
                    <a:pt x="8607" y="12258"/>
                    <a:pt x="9641" y="13125"/>
                    <a:pt x="10642" y="14093"/>
                  </a:cubicBezTo>
                  <a:cubicBezTo>
                    <a:pt x="10975" y="14393"/>
                    <a:pt x="11276" y="14760"/>
                    <a:pt x="11676" y="14827"/>
                  </a:cubicBezTo>
                  <a:cubicBezTo>
                    <a:pt x="11758" y="14851"/>
                    <a:pt x="11836" y="14863"/>
                    <a:pt x="11910" y="14863"/>
                  </a:cubicBezTo>
                  <a:cubicBezTo>
                    <a:pt x="12538" y="14863"/>
                    <a:pt x="12921" y="14041"/>
                    <a:pt x="13010" y="13326"/>
                  </a:cubicBezTo>
                  <a:cubicBezTo>
                    <a:pt x="13077" y="13159"/>
                    <a:pt x="13077" y="12992"/>
                    <a:pt x="13077" y="12792"/>
                  </a:cubicBezTo>
                  <a:cubicBezTo>
                    <a:pt x="13077" y="12625"/>
                    <a:pt x="13077" y="12458"/>
                    <a:pt x="13010" y="12291"/>
                  </a:cubicBezTo>
                  <a:cubicBezTo>
                    <a:pt x="13010" y="12091"/>
                    <a:pt x="12977" y="11891"/>
                    <a:pt x="12944" y="11658"/>
                  </a:cubicBezTo>
                  <a:cubicBezTo>
                    <a:pt x="12910" y="11458"/>
                    <a:pt x="12843" y="11257"/>
                    <a:pt x="12810" y="11091"/>
                  </a:cubicBezTo>
                  <a:cubicBezTo>
                    <a:pt x="12643" y="10423"/>
                    <a:pt x="12410" y="9790"/>
                    <a:pt x="12143" y="9223"/>
                  </a:cubicBezTo>
                  <a:cubicBezTo>
                    <a:pt x="12110" y="9123"/>
                    <a:pt x="12010" y="8989"/>
                    <a:pt x="11976" y="8922"/>
                  </a:cubicBezTo>
                  <a:cubicBezTo>
                    <a:pt x="11943" y="8889"/>
                    <a:pt x="11943" y="8789"/>
                    <a:pt x="11909" y="8756"/>
                  </a:cubicBezTo>
                  <a:cubicBezTo>
                    <a:pt x="11909" y="8722"/>
                    <a:pt x="11843" y="8722"/>
                    <a:pt x="11843" y="8722"/>
                  </a:cubicBezTo>
                  <a:lnTo>
                    <a:pt x="11709" y="8455"/>
                  </a:lnTo>
                  <a:cubicBezTo>
                    <a:pt x="11676" y="8322"/>
                    <a:pt x="11643" y="8222"/>
                    <a:pt x="11609" y="8122"/>
                  </a:cubicBezTo>
                  <a:cubicBezTo>
                    <a:pt x="11543" y="8055"/>
                    <a:pt x="11543" y="7955"/>
                    <a:pt x="11509" y="7922"/>
                  </a:cubicBezTo>
                  <a:cubicBezTo>
                    <a:pt x="11476" y="7822"/>
                    <a:pt x="11476" y="7755"/>
                    <a:pt x="11442" y="7621"/>
                  </a:cubicBezTo>
                  <a:cubicBezTo>
                    <a:pt x="11376" y="7555"/>
                    <a:pt x="11376" y="7421"/>
                    <a:pt x="11342" y="7288"/>
                  </a:cubicBezTo>
                  <a:cubicBezTo>
                    <a:pt x="11342" y="7221"/>
                    <a:pt x="11309" y="7121"/>
                    <a:pt x="11309" y="7054"/>
                  </a:cubicBezTo>
                  <a:lnTo>
                    <a:pt x="11309" y="6988"/>
                  </a:lnTo>
                  <a:lnTo>
                    <a:pt x="11309" y="6921"/>
                  </a:lnTo>
                  <a:cubicBezTo>
                    <a:pt x="11276" y="6754"/>
                    <a:pt x="11276" y="6554"/>
                    <a:pt x="11242" y="6387"/>
                  </a:cubicBezTo>
                  <a:cubicBezTo>
                    <a:pt x="11176" y="6154"/>
                    <a:pt x="11176" y="5954"/>
                    <a:pt x="11142" y="5753"/>
                  </a:cubicBezTo>
                  <a:cubicBezTo>
                    <a:pt x="11142" y="5653"/>
                    <a:pt x="11142" y="5553"/>
                    <a:pt x="11109" y="5453"/>
                  </a:cubicBezTo>
                  <a:cubicBezTo>
                    <a:pt x="11009" y="4453"/>
                    <a:pt x="11042" y="3385"/>
                    <a:pt x="10942" y="2384"/>
                  </a:cubicBezTo>
                  <a:cubicBezTo>
                    <a:pt x="10842" y="1884"/>
                    <a:pt x="10775" y="1384"/>
                    <a:pt x="10609" y="917"/>
                  </a:cubicBezTo>
                  <a:cubicBezTo>
                    <a:pt x="10508" y="650"/>
                    <a:pt x="10442" y="450"/>
                    <a:pt x="10308" y="283"/>
                  </a:cubicBezTo>
                  <a:cubicBezTo>
                    <a:pt x="10275" y="250"/>
                    <a:pt x="10275" y="216"/>
                    <a:pt x="10242" y="149"/>
                  </a:cubicBezTo>
                  <a:cubicBezTo>
                    <a:pt x="10175" y="116"/>
                    <a:pt x="10142" y="116"/>
                    <a:pt x="10142" y="83"/>
                  </a:cubicBezTo>
                  <a:cubicBezTo>
                    <a:pt x="10108" y="49"/>
                    <a:pt x="10075" y="49"/>
                    <a:pt x="10008" y="49"/>
                  </a:cubicBezTo>
                  <a:cubicBezTo>
                    <a:pt x="9931" y="16"/>
                    <a:pt x="9852" y="1"/>
                    <a:pt x="9771"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29"/>
            <p:cNvSpPr/>
            <p:nvPr/>
          </p:nvSpPr>
          <p:spPr>
            <a:xfrm>
              <a:off x="4864475" y="1677350"/>
              <a:ext cx="222850" cy="97025"/>
            </a:xfrm>
            <a:custGeom>
              <a:avLst/>
              <a:gdLst/>
              <a:ahLst/>
              <a:cxnLst/>
              <a:rect l="l" t="t" r="r" b="b"/>
              <a:pathLst>
                <a:path w="8914" h="3881" extrusionOk="0">
                  <a:moveTo>
                    <a:pt x="2075" y="1"/>
                  </a:moveTo>
                  <a:cubicBezTo>
                    <a:pt x="881" y="1"/>
                    <a:pt x="1" y="213"/>
                    <a:pt x="1" y="639"/>
                  </a:cubicBezTo>
                  <a:cubicBezTo>
                    <a:pt x="1" y="1340"/>
                    <a:pt x="2736" y="606"/>
                    <a:pt x="4737" y="1707"/>
                  </a:cubicBezTo>
                  <a:cubicBezTo>
                    <a:pt x="5671" y="2174"/>
                    <a:pt x="6472" y="3575"/>
                    <a:pt x="7406" y="3875"/>
                  </a:cubicBezTo>
                  <a:cubicBezTo>
                    <a:pt x="7435" y="3879"/>
                    <a:pt x="7464" y="3881"/>
                    <a:pt x="7493" y="3881"/>
                  </a:cubicBezTo>
                  <a:cubicBezTo>
                    <a:pt x="8201" y="3881"/>
                    <a:pt x="8914" y="2746"/>
                    <a:pt x="8273" y="2074"/>
                  </a:cubicBezTo>
                  <a:cubicBezTo>
                    <a:pt x="7435" y="698"/>
                    <a:pt x="4240"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29"/>
            <p:cNvSpPr/>
            <p:nvPr/>
          </p:nvSpPr>
          <p:spPr>
            <a:xfrm>
              <a:off x="5024600" y="1581075"/>
              <a:ext cx="179300" cy="371500"/>
            </a:xfrm>
            <a:custGeom>
              <a:avLst/>
              <a:gdLst/>
              <a:ahLst/>
              <a:cxnLst/>
              <a:rect l="l" t="t" r="r" b="b"/>
              <a:pathLst>
                <a:path w="7172" h="14860" extrusionOk="0">
                  <a:moveTo>
                    <a:pt x="3970" y="1"/>
                  </a:moveTo>
                  <a:cubicBezTo>
                    <a:pt x="3881" y="1"/>
                    <a:pt x="3775" y="24"/>
                    <a:pt x="3669" y="87"/>
                  </a:cubicBezTo>
                  <a:cubicBezTo>
                    <a:pt x="3603" y="87"/>
                    <a:pt x="3569" y="121"/>
                    <a:pt x="3569" y="121"/>
                  </a:cubicBezTo>
                  <a:lnTo>
                    <a:pt x="3836" y="254"/>
                  </a:lnTo>
                  <a:cubicBezTo>
                    <a:pt x="4036" y="454"/>
                    <a:pt x="4070" y="821"/>
                    <a:pt x="4036" y="1188"/>
                  </a:cubicBezTo>
                  <a:cubicBezTo>
                    <a:pt x="3903" y="2489"/>
                    <a:pt x="3269" y="3690"/>
                    <a:pt x="2602" y="4791"/>
                  </a:cubicBezTo>
                  <a:cubicBezTo>
                    <a:pt x="2102" y="5591"/>
                    <a:pt x="1535" y="6358"/>
                    <a:pt x="1068" y="7259"/>
                  </a:cubicBezTo>
                  <a:cubicBezTo>
                    <a:pt x="901" y="7526"/>
                    <a:pt x="767" y="7826"/>
                    <a:pt x="667" y="8126"/>
                  </a:cubicBezTo>
                  <a:cubicBezTo>
                    <a:pt x="267" y="8827"/>
                    <a:pt x="67" y="9727"/>
                    <a:pt x="0" y="10761"/>
                  </a:cubicBezTo>
                  <a:cubicBezTo>
                    <a:pt x="67" y="10795"/>
                    <a:pt x="100" y="10795"/>
                    <a:pt x="200" y="10828"/>
                  </a:cubicBezTo>
                  <a:lnTo>
                    <a:pt x="434" y="10962"/>
                  </a:lnTo>
                  <a:cubicBezTo>
                    <a:pt x="834" y="11128"/>
                    <a:pt x="1201" y="11362"/>
                    <a:pt x="1568" y="11629"/>
                  </a:cubicBezTo>
                  <a:cubicBezTo>
                    <a:pt x="2702" y="12229"/>
                    <a:pt x="3736" y="13130"/>
                    <a:pt x="4737" y="14097"/>
                  </a:cubicBezTo>
                  <a:cubicBezTo>
                    <a:pt x="5070" y="14364"/>
                    <a:pt x="5371" y="14764"/>
                    <a:pt x="5771" y="14831"/>
                  </a:cubicBezTo>
                  <a:cubicBezTo>
                    <a:pt x="5845" y="14850"/>
                    <a:pt x="5915" y="14859"/>
                    <a:pt x="5983" y="14859"/>
                  </a:cubicBezTo>
                  <a:cubicBezTo>
                    <a:pt x="6624" y="14859"/>
                    <a:pt x="7015" y="14054"/>
                    <a:pt x="7105" y="13330"/>
                  </a:cubicBezTo>
                  <a:cubicBezTo>
                    <a:pt x="7172" y="13163"/>
                    <a:pt x="7172" y="12996"/>
                    <a:pt x="7172" y="12796"/>
                  </a:cubicBezTo>
                  <a:cubicBezTo>
                    <a:pt x="7172" y="12629"/>
                    <a:pt x="7172" y="12463"/>
                    <a:pt x="7105" y="12296"/>
                  </a:cubicBezTo>
                  <a:cubicBezTo>
                    <a:pt x="7105" y="12096"/>
                    <a:pt x="7072" y="11862"/>
                    <a:pt x="7039" y="11662"/>
                  </a:cubicBezTo>
                  <a:cubicBezTo>
                    <a:pt x="7005" y="11462"/>
                    <a:pt x="6938" y="11262"/>
                    <a:pt x="6905" y="11095"/>
                  </a:cubicBezTo>
                  <a:cubicBezTo>
                    <a:pt x="6738" y="10428"/>
                    <a:pt x="6505" y="9794"/>
                    <a:pt x="6238" y="9194"/>
                  </a:cubicBezTo>
                  <a:cubicBezTo>
                    <a:pt x="6205" y="9127"/>
                    <a:pt x="6105" y="8994"/>
                    <a:pt x="6071" y="8927"/>
                  </a:cubicBezTo>
                  <a:cubicBezTo>
                    <a:pt x="6038" y="8860"/>
                    <a:pt x="6038" y="8793"/>
                    <a:pt x="6004" y="8760"/>
                  </a:cubicBezTo>
                  <a:cubicBezTo>
                    <a:pt x="6004" y="8693"/>
                    <a:pt x="5938" y="8693"/>
                    <a:pt x="5938" y="8693"/>
                  </a:cubicBezTo>
                  <a:lnTo>
                    <a:pt x="5838" y="8460"/>
                  </a:lnTo>
                  <a:cubicBezTo>
                    <a:pt x="5771" y="8326"/>
                    <a:pt x="5738" y="8193"/>
                    <a:pt x="5704" y="8126"/>
                  </a:cubicBezTo>
                  <a:cubicBezTo>
                    <a:pt x="5671" y="8026"/>
                    <a:pt x="5671" y="7959"/>
                    <a:pt x="5604" y="7926"/>
                  </a:cubicBezTo>
                  <a:cubicBezTo>
                    <a:pt x="5571" y="7826"/>
                    <a:pt x="5571" y="7759"/>
                    <a:pt x="5537" y="7626"/>
                  </a:cubicBezTo>
                  <a:cubicBezTo>
                    <a:pt x="5504" y="7526"/>
                    <a:pt x="5504" y="7426"/>
                    <a:pt x="5437" y="7292"/>
                  </a:cubicBezTo>
                  <a:cubicBezTo>
                    <a:pt x="5437" y="7192"/>
                    <a:pt x="5404" y="7126"/>
                    <a:pt x="5404" y="7025"/>
                  </a:cubicBezTo>
                  <a:lnTo>
                    <a:pt x="5404" y="6992"/>
                  </a:lnTo>
                  <a:lnTo>
                    <a:pt x="5404" y="6925"/>
                  </a:lnTo>
                  <a:cubicBezTo>
                    <a:pt x="5371" y="6759"/>
                    <a:pt x="5371" y="6525"/>
                    <a:pt x="5337" y="6358"/>
                  </a:cubicBezTo>
                  <a:cubicBezTo>
                    <a:pt x="5271" y="6158"/>
                    <a:pt x="5271" y="5958"/>
                    <a:pt x="5237" y="5758"/>
                  </a:cubicBezTo>
                  <a:cubicBezTo>
                    <a:pt x="5237" y="5658"/>
                    <a:pt x="5237" y="5524"/>
                    <a:pt x="5204" y="5458"/>
                  </a:cubicBezTo>
                  <a:cubicBezTo>
                    <a:pt x="5104" y="4457"/>
                    <a:pt x="5171" y="3356"/>
                    <a:pt x="5037" y="2355"/>
                  </a:cubicBezTo>
                  <a:cubicBezTo>
                    <a:pt x="4937" y="1855"/>
                    <a:pt x="4870" y="1355"/>
                    <a:pt x="4704" y="921"/>
                  </a:cubicBezTo>
                  <a:cubicBezTo>
                    <a:pt x="4603" y="654"/>
                    <a:pt x="4537" y="454"/>
                    <a:pt x="4403" y="287"/>
                  </a:cubicBezTo>
                  <a:cubicBezTo>
                    <a:pt x="4370" y="254"/>
                    <a:pt x="4370" y="187"/>
                    <a:pt x="4337" y="154"/>
                  </a:cubicBezTo>
                  <a:cubicBezTo>
                    <a:pt x="4270" y="121"/>
                    <a:pt x="4237" y="121"/>
                    <a:pt x="4237" y="87"/>
                  </a:cubicBezTo>
                  <a:cubicBezTo>
                    <a:pt x="4203" y="20"/>
                    <a:pt x="4170" y="20"/>
                    <a:pt x="4103" y="20"/>
                  </a:cubicBezTo>
                  <a:cubicBezTo>
                    <a:pt x="4067" y="8"/>
                    <a:pt x="4021" y="1"/>
                    <a:pt x="3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29"/>
            <p:cNvSpPr/>
            <p:nvPr/>
          </p:nvSpPr>
          <p:spPr>
            <a:xfrm>
              <a:off x="4878650" y="1750525"/>
              <a:ext cx="326100" cy="200350"/>
            </a:xfrm>
            <a:custGeom>
              <a:avLst/>
              <a:gdLst/>
              <a:ahLst/>
              <a:cxnLst/>
              <a:rect l="l" t="t" r="r" b="b"/>
              <a:pathLst>
                <a:path w="13044" h="8014" extrusionOk="0">
                  <a:moveTo>
                    <a:pt x="9864" y="0"/>
                  </a:moveTo>
                  <a:cubicBezTo>
                    <a:pt x="8885" y="0"/>
                    <a:pt x="7895" y="112"/>
                    <a:pt x="6906" y="314"/>
                  </a:cubicBezTo>
                  <a:cubicBezTo>
                    <a:pt x="5371" y="581"/>
                    <a:pt x="3870" y="1181"/>
                    <a:pt x="2436" y="1982"/>
                  </a:cubicBezTo>
                  <a:cubicBezTo>
                    <a:pt x="2062" y="2181"/>
                    <a:pt x="1651" y="2400"/>
                    <a:pt x="1258" y="2400"/>
                  </a:cubicBezTo>
                  <a:cubicBezTo>
                    <a:pt x="1125" y="2400"/>
                    <a:pt x="994" y="2375"/>
                    <a:pt x="868" y="2316"/>
                  </a:cubicBezTo>
                  <a:cubicBezTo>
                    <a:pt x="668" y="2182"/>
                    <a:pt x="501" y="1915"/>
                    <a:pt x="401" y="1682"/>
                  </a:cubicBezTo>
                  <a:cubicBezTo>
                    <a:pt x="368" y="1715"/>
                    <a:pt x="368" y="1815"/>
                    <a:pt x="368" y="1882"/>
                  </a:cubicBezTo>
                  <a:cubicBezTo>
                    <a:pt x="1" y="3049"/>
                    <a:pt x="1035" y="3483"/>
                    <a:pt x="1935" y="3650"/>
                  </a:cubicBezTo>
                  <a:cubicBezTo>
                    <a:pt x="2069" y="3683"/>
                    <a:pt x="2202" y="3683"/>
                    <a:pt x="2336" y="3683"/>
                  </a:cubicBezTo>
                  <a:cubicBezTo>
                    <a:pt x="2402" y="3683"/>
                    <a:pt x="2469" y="3683"/>
                    <a:pt x="2569" y="3717"/>
                  </a:cubicBezTo>
                  <a:lnTo>
                    <a:pt x="3003" y="3717"/>
                  </a:lnTo>
                  <a:cubicBezTo>
                    <a:pt x="3903" y="3750"/>
                    <a:pt x="4771" y="3750"/>
                    <a:pt x="5705" y="4050"/>
                  </a:cubicBezTo>
                  <a:cubicBezTo>
                    <a:pt x="6272" y="4217"/>
                    <a:pt x="6872" y="4484"/>
                    <a:pt x="7406" y="4751"/>
                  </a:cubicBezTo>
                  <a:cubicBezTo>
                    <a:pt x="8540" y="5384"/>
                    <a:pt x="9574" y="6252"/>
                    <a:pt x="10575" y="7219"/>
                  </a:cubicBezTo>
                  <a:cubicBezTo>
                    <a:pt x="10908" y="7519"/>
                    <a:pt x="11209" y="7886"/>
                    <a:pt x="11609" y="7986"/>
                  </a:cubicBezTo>
                  <a:cubicBezTo>
                    <a:pt x="11681" y="8005"/>
                    <a:pt x="11749" y="8014"/>
                    <a:pt x="11816" y="8014"/>
                  </a:cubicBezTo>
                  <a:cubicBezTo>
                    <a:pt x="12460" y="8014"/>
                    <a:pt x="12853" y="7181"/>
                    <a:pt x="12943" y="6485"/>
                  </a:cubicBezTo>
                  <a:cubicBezTo>
                    <a:pt x="13010" y="6318"/>
                    <a:pt x="13010" y="6152"/>
                    <a:pt x="13010" y="5918"/>
                  </a:cubicBezTo>
                  <a:cubicBezTo>
                    <a:pt x="13043" y="4684"/>
                    <a:pt x="12610" y="3483"/>
                    <a:pt x="12109" y="2416"/>
                  </a:cubicBezTo>
                  <a:cubicBezTo>
                    <a:pt x="12109" y="2382"/>
                    <a:pt x="12076" y="2382"/>
                    <a:pt x="12076" y="2349"/>
                  </a:cubicBezTo>
                  <a:cubicBezTo>
                    <a:pt x="11876" y="1915"/>
                    <a:pt x="11709" y="1548"/>
                    <a:pt x="11576" y="1081"/>
                  </a:cubicBezTo>
                  <a:cubicBezTo>
                    <a:pt x="11542" y="1015"/>
                    <a:pt x="11375" y="147"/>
                    <a:pt x="11275" y="81"/>
                  </a:cubicBezTo>
                  <a:cubicBezTo>
                    <a:pt x="10808" y="26"/>
                    <a:pt x="10337" y="0"/>
                    <a:pt x="986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29"/>
            <p:cNvSpPr/>
            <p:nvPr/>
          </p:nvSpPr>
          <p:spPr>
            <a:xfrm>
              <a:off x="5415500" y="1860950"/>
              <a:ext cx="558950" cy="630150"/>
            </a:xfrm>
            <a:custGeom>
              <a:avLst/>
              <a:gdLst/>
              <a:ahLst/>
              <a:cxnLst/>
              <a:rect l="l" t="t" r="r" b="b"/>
              <a:pathLst>
                <a:path w="22358" h="25206" extrusionOk="0">
                  <a:moveTo>
                    <a:pt x="22358" y="0"/>
                  </a:moveTo>
                  <a:lnTo>
                    <a:pt x="22358" y="0"/>
                  </a:lnTo>
                  <a:cubicBezTo>
                    <a:pt x="19089" y="1068"/>
                    <a:pt x="15820" y="2302"/>
                    <a:pt x="12618" y="3803"/>
                  </a:cubicBezTo>
                  <a:cubicBezTo>
                    <a:pt x="10750" y="4737"/>
                    <a:pt x="8882" y="5671"/>
                    <a:pt x="7247" y="7005"/>
                  </a:cubicBezTo>
                  <a:cubicBezTo>
                    <a:pt x="4278" y="9474"/>
                    <a:pt x="2410" y="12976"/>
                    <a:pt x="1376" y="16479"/>
                  </a:cubicBezTo>
                  <a:cubicBezTo>
                    <a:pt x="576" y="19147"/>
                    <a:pt x="242" y="21849"/>
                    <a:pt x="42" y="24584"/>
                  </a:cubicBezTo>
                  <a:cubicBezTo>
                    <a:pt x="0" y="24960"/>
                    <a:pt x="298" y="25205"/>
                    <a:pt x="601" y="25205"/>
                  </a:cubicBezTo>
                  <a:cubicBezTo>
                    <a:pt x="781" y="25205"/>
                    <a:pt x="964" y="25118"/>
                    <a:pt x="1076" y="24918"/>
                  </a:cubicBezTo>
                  <a:cubicBezTo>
                    <a:pt x="3545" y="20481"/>
                    <a:pt x="6080" y="16278"/>
                    <a:pt x="9182" y="12142"/>
                  </a:cubicBezTo>
                  <a:cubicBezTo>
                    <a:pt x="12818" y="7339"/>
                    <a:pt x="17121" y="2835"/>
                    <a:pt x="223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29"/>
            <p:cNvSpPr/>
            <p:nvPr/>
          </p:nvSpPr>
          <p:spPr>
            <a:xfrm>
              <a:off x="4846125" y="1958500"/>
              <a:ext cx="582325" cy="527850"/>
            </a:xfrm>
            <a:custGeom>
              <a:avLst/>
              <a:gdLst/>
              <a:ahLst/>
              <a:cxnLst/>
              <a:rect l="l" t="t" r="r" b="b"/>
              <a:pathLst>
                <a:path w="23293" h="21114" extrusionOk="0">
                  <a:moveTo>
                    <a:pt x="1" y="1"/>
                  </a:moveTo>
                  <a:lnTo>
                    <a:pt x="1" y="1"/>
                  </a:lnTo>
                  <a:cubicBezTo>
                    <a:pt x="9874" y="5238"/>
                    <a:pt x="16646" y="11776"/>
                    <a:pt x="22217" y="20849"/>
                  </a:cubicBezTo>
                  <a:cubicBezTo>
                    <a:pt x="22339" y="21033"/>
                    <a:pt x="22520" y="21113"/>
                    <a:pt x="22697" y="21113"/>
                  </a:cubicBezTo>
                  <a:cubicBezTo>
                    <a:pt x="23001" y="21113"/>
                    <a:pt x="23293" y="20875"/>
                    <a:pt x="23251" y="20516"/>
                  </a:cubicBezTo>
                  <a:cubicBezTo>
                    <a:pt x="22083" y="5972"/>
                    <a:pt x="14645" y="390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0" name="Google Shape;2500;p29"/>
          <p:cNvSpPr/>
          <p:nvPr/>
        </p:nvSpPr>
        <p:spPr>
          <a:xfrm rot="-695360" flipH="1">
            <a:off x="7542352" y="-986365"/>
            <a:ext cx="3855895" cy="1983544"/>
          </a:xfrm>
          <a:custGeom>
            <a:avLst/>
            <a:gdLst/>
            <a:ahLst/>
            <a:cxnLst/>
            <a:rect l="l" t="t" r="r" b="b"/>
            <a:pathLst>
              <a:path w="49936" h="25688" extrusionOk="0">
                <a:moveTo>
                  <a:pt x="11038" y="1"/>
                </a:moveTo>
                <a:cubicBezTo>
                  <a:pt x="7313" y="1"/>
                  <a:pt x="3603" y="490"/>
                  <a:pt x="0" y="1458"/>
                </a:cubicBezTo>
                <a:lnTo>
                  <a:pt x="96" y="1934"/>
                </a:lnTo>
                <a:cubicBezTo>
                  <a:pt x="679" y="1720"/>
                  <a:pt x="1263" y="1530"/>
                  <a:pt x="1858" y="1387"/>
                </a:cubicBezTo>
                <a:cubicBezTo>
                  <a:pt x="2013" y="1351"/>
                  <a:pt x="2167" y="1315"/>
                  <a:pt x="2322" y="1279"/>
                </a:cubicBezTo>
                <a:cubicBezTo>
                  <a:pt x="3037" y="1125"/>
                  <a:pt x="3763" y="994"/>
                  <a:pt x="4477" y="887"/>
                </a:cubicBezTo>
                <a:cubicBezTo>
                  <a:pt x="4727" y="851"/>
                  <a:pt x="4965" y="827"/>
                  <a:pt x="5204" y="791"/>
                </a:cubicBezTo>
                <a:cubicBezTo>
                  <a:pt x="6239" y="672"/>
                  <a:pt x="7239" y="589"/>
                  <a:pt x="8144" y="541"/>
                </a:cubicBezTo>
                <a:cubicBezTo>
                  <a:pt x="9203" y="485"/>
                  <a:pt x="10109" y="471"/>
                  <a:pt x="10726" y="471"/>
                </a:cubicBezTo>
                <a:cubicBezTo>
                  <a:pt x="11275" y="471"/>
                  <a:pt x="11597" y="482"/>
                  <a:pt x="11597" y="482"/>
                </a:cubicBezTo>
                <a:cubicBezTo>
                  <a:pt x="11264" y="970"/>
                  <a:pt x="10966" y="1482"/>
                  <a:pt x="10704" y="2018"/>
                </a:cubicBezTo>
                <a:lnTo>
                  <a:pt x="10692" y="2030"/>
                </a:lnTo>
                <a:cubicBezTo>
                  <a:pt x="10573" y="2268"/>
                  <a:pt x="10478" y="2506"/>
                  <a:pt x="10395" y="2744"/>
                </a:cubicBezTo>
                <a:cubicBezTo>
                  <a:pt x="10359" y="2839"/>
                  <a:pt x="10335" y="2934"/>
                  <a:pt x="10311" y="3042"/>
                </a:cubicBezTo>
                <a:cubicBezTo>
                  <a:pt x="10276" y="3149"/>
                  <a:pt x="10264" y="3268"/>
                  <a:pt x="10252" y="3387"/>
                </a:cubicBezTo>
                <a:cubicBezTo>
                  <a:pt x="10216" y="3696"/>
                  <a:pt x="10276" y="3958"/>
                  <a:pt x="10478" y="4113"/>
                </a:cubicBezTo>
                <a:cubicBezTo>
                  <a:pt x="11383" y="4875"/>
                  <a:pt x="13538" y="4804"/>
                  <a:pt x="14752" y="5209"/>
                </a:cubicBezTo>
                <a:cubicBezTo>
                  <a:pt x="15955" y="5613"/>
                  <a:pt x="16479" y="6733"/>
                  <a:pt x="17419" y="6733"/>
                </a:cubicBezTo>
                <a:cubicBezTo>
                  <a:pt x="17574" y="6733"/>
                  <a:pt x="17741" y="6661"/>
                  <a:pt x="17848" y="6530"/>
                </a:cubicBezTo>
                <a:cubicBezTo>
                  <a:pt x="17955" y="6423"/>
                  <a:pt x="18038" y="6304"/>
                  <a:pt x="18098" y="6161"/>
                </a:cubicBezTo>
                <a:cubicBezTo>
                  <a:pt x="18122" y="6137"/>
                  <a:pt x="18134" y="6102"/>
                  <a:pt x="18146" y="6078"/>
                </a:cubicBezTo>
                <a:cubicBezTo>
                  <a:pt x="18217" y="5923"/>
                  <a:pt x="18277" y="5768"/>
                  <a:pt x="18336" y="5601"/>
                </a:cubicBezTo>
                <a:lnTo>
                  <a:pt x="18360" y="5506"/>
                </a:lnTo>
                <a:cubicBezTo>
                  <a:pt x="18522" y="5090"/>
                  <a:pt x="18672" y="4707"/>
                  <a:pt x="18954" y="4707"/>
                </a:cubicBezTo>
                <a:cubicBezTo>
                  <a:pt x="18962" y="4707"/>
                  <a:pt x="18970" y="4708"/>
                  <a:pt x="18979" y="4708"/>
                </a:cubicBezTo>
                <a:cubicBezTo>
                  <a:pt x="19027" y="4708"/>
                  <a:pt x="19074" y="4744"/>
                  <a:pt x="19086" y="4792"/>
                </a:cubicBezTo>
                <a:cubicBezTo>
                  <a:pt x="19086" y="4804"/>
                  <a:pt x="19086" y="4816"/>
                  <a:pt x="19086" y="4828"/>
                </a:cubicBezTo>
                <a:lnTo>
                  <a:pt x="19086" y="4839"/>
                </a:lnTo>
                <a:cubicBezTo>
                  <a:pt x="19086" y="5006"/>
                  <a:pt x="18920" y="5304"/>
                  <a:pt x="18705" y="5649"/>
                </a:cubicBezTo>
                <a:lnTo>
                  <a:pt x="18634" y="5780"/>
                </a:lnTo>
                <a:lnTo>
                  <a:pt x="18562" y="5875"/>
                </a:lnTo>
                <a:lnTo>
                  <a:pt x="18491" y="5994"/>
                </a:lnTo>
                <a:lnTo>
                  <a:pt x="18384" y="6161"/>
                </a:lnTo>
                <a:cubicBezTo>
                  <a:pt x="17967" y="6828"/>
                  <a:pt x="17574" y="7506"/>
                  <a:pt x="17884" y="7661"/>
                </a:cubicBezTo>
                <a:cubicBezTo>
                  <a:pt x="18515" y="8006"/>
                  <a:pt x="19979" y="9590"/>
                  <a:pt x="20551" y="9650"/>
                </a:cubicBezTo>
                <a:cubicBezTo>
                  <a:pt x="20565" y="9651"/>
                  <a:pt x="20580" y="9652"/>
                  <a:pt x="20594" y="9652"/>
                </a:cubicBezTo>
                <a:cubicBezTo>
                  <a:pt x="21142" y="9652"/>
                  <a:pt x="21948" y="8390"/>
                  <a:pt x="22539" y="8054"/>
                </a:cubicBezTo>
                <a:cubicBezTo>
                  <a:pt x="22575" y="8030"/>
                  <a:pt x="22610" y="8018"/>
                  <a:pt x="22658" y="7995"/>
                </a:cubicBezTo>
                <a:cubicBezTo>
                  <a:pt x="22730" y="7971"/>
                  <a:pt x="22789" y="7923"/>
                  <a:pt x="22837" y="7864"/>
                </a:cubicBezTo>
                <a:cubicBezTo>
                  <a:pt x="22884" y="7816"/>
                  <a:pt x="22932" y="7768"/>
                  <a:pt x="22968" y="7721"/>
                </a:cubicBezTo>
                <a:cubicBezTo>
                  <a:pt x="23122" y="7506"/>
                  <a:pt x="23265" y="7292"/>
                  <a:pt x="23384" y="7054"/>
                </a:cubicBezTo>
                <a:cubicBezTo>
                  <a:pt x="23480" y="6887"/>
                  <a:pt x="23575" y="6709"/>
                  <a:pt x="23670" y="6530"/>
                </a:cubicBezTo>
                <a:cubicBezTo>
                  <a:pt x="23718" y="6435"/>
                  <a:pt x="23765" y="6352"/>
                  <a:pt x="23813" y="6268"/>
                </a:cubicBezTo>
                <a:cubicBezTo>
                  <a:pt x="23944" y="6006"/>
                  <a:pt x="24075" y="5768"/>
                  <a:pt x="24206" y="5590"/>
                </a:cubicBezTo>
                <a:cubicBezTo>
                  <a:pt x="24242" y="5530"/>
                  <a:pt x="24277" y="5482"/>
                  <a:pt x="24313" y="5435"/>
                </a:cubicBezTo>
                <a:cubicBezTo>
                  <a:pt x="24349" y="5399"/>
                  <a:pt x="24384" y="5363"/>
                  <a:pt x="24432" y="5328"/>
                </a:cubicBezTo>
                <a:cubicBezTo>
                  <a:pt x="24444" y="5316"/>
                  <a:pt x="24456" y="5304"/>
                  <a:pt x="24480" y="5292"/>
                </a:cubicBezTo>
                <a:cubicBezTo>
                  <a:pt x="24497" y="5283"/>
                  <a:pt x="24519" y="5275"/>
                  <a:pt x="24540" y="5275"/>
                </a:cubicBezTo>
                <a:cubicBezTo>
                  <a:pt x="24548" y="5275"/>
                  <a:pt x="24556" y="5276"/>
                  <a:pt x="24563" y="5280"/>
                </a:cubicBezTo>
                <a:cubicBezTo>
                  <a:pt x="24599" y="5280"/>
                  <a:pt x="24623" y="5304"/>
                  <a:pt x="24646" y="5328"/>
                </a:cubicBezTo>
                <a:cubicBezTo>
                  <a:pt x="24706" y="5399"/>
                  <a:pt x="24682" y="5554"/>
                  <a:pt x="24611" y="5768"/>
                </a:cubicBezTo>
                <a:cubicBezTo>
                  <a:pt x="24230" y="6816"/>
                  <a:pt x="22444" y="9197"/>
                  <a:pt x="22313" y="9840"/>
                </a:cubicBezTo>
                <a:cubicBezTo>
                  <a:pt x="22301" y="9876"/>
                  <a:pt x="22301" y="9923"/>
                  <a:pt x="22313" y="9959"/>
                </a:cubicBezTo>
                <a:cubicBezTo>
                  <a:pt x="22360" y="10066"/>
                  <a:pt x="22420" y="10162"/>
                  <a:pt x="22491" y="10245"/>
                </a:cubicBezTo>
                <a:cubicBezTo>
                  <a:pt x="22860" y="10709"/>
                  <a:pt x="23622" y="11340"/>
                  <a:pt x="24039" y="11483"/>
                </a:cubicBezTo>
                <a:cubicBezTo>
                  <a:pt x="24071" y="11494"/>
                  <a:pt x="24102" y="11500"/>
                  <a:pt x="24133" y="11500"/>
                </a:cubicBezTo>
                <a:cubicBezTo>
                  <a:pt x="24590" y="11500"/>
                  <a:pt x="24961" y="10347"/>
                  <a:pt x="25385" y="10269"/>
                </a:cubicBezTo>
                <a:cubicBezTo>
                  <a:pt x="25411" y="10263"/>
                  <a:pt x="25433" y="10260"/>
                  <a:pt x="25451" y="10260"/>
                </a:cubicBezTo>
                <a:cubicBezTo>
                  <a:pt x="25738" y="10260"/>
                  <a:pt x="24988" y="10944"/>
                  <a:pt x="25504" y="11269"/>
                </a:cubicBezTo>
                <a:cubicBezTo>
                  <a:pt x="26039" y="11626"/>
                  <a:pt x="26504" y="12483"/>
                  <a:pt x="28778" y="13888"/>
                </a:cubicBezTo>
                <a:cubicBezTo>
                  <a:pt x="29249" y="14185"/>
                  <a:pt x="29647" y="14300"/>
                  <a:pt x="29986" y="14300"/>
                </a:cubicBezTo>
                <a:cubicBezTo>
                  <a:pt x="30409" y="14300"/>
                  <a:pt x="30740" y="14120"/>
                  <a:pt x="31004" y="13888"/>
                </a:cubicBezTo>
                <a:cubicBezTo>
                  <a:pt x="31350" y="13591"/>
                  <a:pt x="31564" y="13198"/>
                  <a:pt x="31731" y="13007"/>
                </a:cubicBezTo>
                <a:cubicBezTo>
                  <a:pt x="31802" y="12948"/>
                  <a:pt x="31850" y="12912"/>
                  <a:pt x="31897" y="12912"/>
                </a:cubicBezTo>
                <a:cubicBezTo>
                  <a:pt x="31921" y="12912"/>
                  <a:pt x="31957" y="12936"/>
                  <a:pt x="31969" y="12948"/>
                </a:cubicBezTo>
                <a:cubicBezTo>
                  <a:pt x="32112" y="13102"/>
                  <a:pt x="31862" y="13388"/>
                  <a:pt x="31540" y="13733"/>
                </a:cubicBezTo>
                <a:cubicBezTo>
                  <a:pt x="31004" y="14305"/>
                  <a:pt x="30266" y="15043"/>
                  <a:pt x="30742" y="15650"/>
                </a:cubicBezTo>
                <a:cubicBezTo>
                  <a:pt x="30790" y="15710"/>
                  <a:pt x="30838" y="15769"/>
                  <a:pt x="30885" y="15829"/>
                </a:cubicBezTo>
                <a:cubicBezTo>
                  <a:pt x="31135" y="16079"/>
                  <a:pt x="31433" y="16281"/>
                  <a:pt x="31754" y="16424"/>
                </a:cubicBezTo>
                <a:cubicBezTo>
                  <a:pt x="31885" y="16484"/>
                  <a:pt x="32016" y="16531"/>
                  <a:pt x="32159" y="16591"/>
                </a:cubicBezTo>
                <a:cubicBezTo>
                  <a:pt x="32719" y="16805"/>
                  <a:pt x="33374" y="16996"/>
                  <a:pt x="34112" y="17412"/>
                </a:cubicBezTo>
                <a:lnTo>
                  <a:pt x="34648" y="17710"/>
                </a:lnTo>
                <a:lnTo>
                  <a:pt x="34898" y="17841"/>
                </a:lnTo>
                <a:cubicBezTo>
                  <a:pt x="35279" y="18043"/>
                  <a:pt x="35660" y="18234"/>
                  <a:pt x="36053" y="18389"/>
                </a:cubicBezTo>
                <a:cubicBezTo>
                  <a:pt x="36207" y="18436"/>
                  <a:pt x="36350" y="18484"/>
                  <a:pt x="36493" y="18520"/>
                </a:cubicBezTo>
                <a:cubicBezTo>
                  <a:pt x="36636" y="18567"/>
                  <a:pt x="36779" y="18591"/>
                  <a:pt x="36934" y="18615"/>
                </a:cubicBezTo>
                <a:cubicBezTo>
                  <a:pt x="37077" y="18639"/>
                  <a:pt x="37231" y="18651"/>
                  <a:pt x="37374" y="18651"/>
                </a:cubicBezTo>
                <a:cubicBezTo>
                  <a:pt x="37529" y="18651"/>
                  <a:pt x="37696" y="18639"/>
                  <a:pt x="37850" y="18615"/>
                </a:cubicBezTo>
                <a:cubicBezTo>
                  <a:pt x="37934" y="18603"/>
                  <a:pt x="38005" y="18579"/>
                  <a:pt x="38077" y="18544"/>
                </a:cubicBezTo>
                <a:cubicBezTo>
                  <a:pt x="38208" y="18484"/>
                  <a:pt x="38315" y="18401"/>
                  <a:pt x="38410" y="18305"/>
                </a:cubicBezTo>
                <a:lnTo>
                  <a:pt x="38422" y="18293"/>
                </a:lnTo>
                <a:cubicBezTo>
                  <a:pt x="39017" y="17710"/>
                  <a:pt x="39529" y="16519"/>
                  <a:pt x="39886" y="15936"/>
                </a:cubicBezTo>
                <a:cubicBezTo>
                  <a:pt x="40015" y="15737"/>
                  <a:pt x="40122" y="15611"/>
                  <a:pt x="40211" y="15611"/>
                </a:cubicBezTo>
                <a:cubicBezTo>
                  <a:pt x="40287" y="15611"/>
                  <a:pt x="40349" y="15704"/>
                  <a:pt x="40398" y="15924"/>
                </a:cubicBezTo>
                <a:cubicBezTo>
                  <a:pt x="40410" y="16019"/>
                  <a:pt x="40422" y="16103"/>
                  <a:pt x="40422" y="16198"/>
                </a:cubicBezTo>
                <a:cubicBezTo>
                  <a:pt x="40363" y="17639"/>
                  <a:pt x="37958" y="19627"/>
                  <a:pt x="37958" y="19627"/>
                </a:cubicBezTo>
                <a:cubicBezTo>
                  <a:pt x="37958" y="19627"/>
                  <a:pt x="38970" y="20246"/>
                  <a:pt x="40017" y="20853"/>
                </a:cubicBezTo>
                <a:lnTo>
                  <a:pt x="40196" y="20960"/>
                </a:lnTo>
                <a:lnTo>
                  <a:pt x="40565" y="21175"/>
                </a:lnTo>
                <a:lnTo>
                  <a:pt x="40744" y="21270"/>
                </a:lnTo>
                <a:cubicBezTo>
                  <a:pt x="41220" y="21568"/>
                  <a:pt x="41708" y="21818"/>
                  <a:pt x="42220" y="22032"/>
                </a:cubicBezTo>
                <a:cubicBezTo>
                  <a:pt x="42243" y="22040"/>
                  <a:pt x="42265" y="22043"/>
                  <a:pt x="42287" y="22043"/>
                </a:cubicBezTo>
                <a:cubicBezTo>
                  <a:pt x="42855" y="22043"/>
                  <a:pt x="43006" y="19530"/>
                  <a:pt x="43293" y="19530"/>
                </a:cubicBezTo>
                <a:cubicBezTo>
                  <a:pt x="43336" y="19530"/>
                  <a:pt x="43383" y="19588"/>
                  <a:pt x="43434" y="19722"/>
                </a:cubicBezTo>
                <a:cubicBezTo>
                  <a:pt x="43518" y="19937"/>
                  <a:pt x="43554" y="20175"/>
                  <a:pt x="43542" y="20413"/>
                </a:cubicBezTo>
                <a:cubicBezTo>
                  <a:pt x="43542" y="21520"/>
                  <a:pt x="42994" y="23008"/>
                  <a:pt x="42994" y="23008"/>
                </a:cubicBezTo>
                <a:cubicBezTo>
                  <a:pt x="42994" y="23008"/>
                  <a:pt x="43308" y="24695"/>
                  <a:pt x="45333" y="24695"/>
                </a:cubicBezTo>
                <a:cubicBezTo>
                  <a:pt x="45539" y="24695"/>
                  <a:pt x="45763" y="24678"/>
                  <a:pt x="46006" y="24639"/>
                </a:cubicBezTo>
                <a:cubicBezTo>
                  <a:pt x="46302" y="24590"/>
                  <a:pt x="46600" y="24566"/>
                  <a:pt x="46898" y="24566"/>
                </a:cubicBezTo>
                <a:cubicBezTo>
                  <a:pt x="47177" y="24566"/>
                  <a:pt x="47456" y="24587"/>
                  <a:pt x="47733" y="24628"/>
                </a:cubicBezTo>
                <a:cubicBezTo>
                  <a:pt x="47852" y="24651"/>
                  <a:pt x="47971" y="24675"/>
                  <a:pt x="48090" y="24699"/>
                </a:cubicBezTo>
                <a:cubicBezTo>
                  <a:pt x="48197" y="24723"/>
                  <a:pt x="48304" y="24759"/>
                  <a:pt x="48411" y="24794"/>
                </a:cubicBezTo>
                <a:cubicBezTo>
                  <a:pt x="48554" y="24842"/>
                  <a:pt x="48709" y="24890"/>
                  <a:pt x="48828" y="24949"/>
                </a:cubicBezTo>
                <a:cubicBezTo>
                  <a:pt x="48923" y="24985"/>
                  <a:pt x="48995" y="25032"/>
                  <a:pt x="49078" y="25068"/>
                </a:cubicBezTo>
                <a:cubicBezTo>
                  <a:pt x="49149" y="25104"/>
                  <a:pt x="49221" y="25151"/>
                  <a:pt x="49292" y="25187"/>
                </a:cubicBezTo>
                <a:cubicBezTo>
                  <a:pt x="49352" y="25235"/>
                  <a:pt x="49411" y="25271"/>
                  <a:pt x="49471" y="25306"/>
                </a:cubicBezTo>
                <a:cubicBezTo>
                  <a:pt x="49638" y="25413"/>
                  <a:pt x="49792" y="25544"/>
                  <a:pt x="49935" y="25687"/>
                </a:cubicBezTo>
                <a:cubicBezTo>
                  <a:pt x="49781" y="25449"/>
                  <a:pt x="49697" y="25282"/>
                  <a:pt x="49602" y="25128"/>
                </a:cubicBezTo>
                <a:cubicBezTo>
                  <a:pt x="49304" y="24568"/>
                  <a:pt x="48995" y="24020"/>
                  <a:pt x="48685" y="23485"/>
                </a:cubicBezTo>
                <a:cubicBezTo>
                  <a:pt x="48602" y="23330"/>
                  <a:pt x="48518" y="23187"/>
                  <a:pt x="48435" y="23044"/>
                </a:cubicBezTo>
                <a:cubicBezTo>
                  <a:pt x="48340" y="22901"/>
                  <a:pt x="48280" y="22794"/>
                  <a:pt x="48209" y="22663"/>
                </a:cubicBezTo>
                <a:cubicBezTo>
                  <a:pt x="48090" y="22473"/>
                  <a:pt x="47971" y="22282"/>
                  <a:pt x="47864" y="22092"/>
                </a:cubicBezTo>
                <a:cubicBezTo>
                  <a:pt x="47828" y="22032"/>
                  <a:pt x="47792" y="21972"/>
                  <a:pt x="47745" y="21913"/>
                </a:cubicBezTo>
                <a:lnTo>
                  <a:pt x="47745" y="21901"/>
                </a:lnTo>
                <a:cubicBezTo>
                  <a:pt x="47614" y="21687"/>
                  <a:pt x="47471" y="21472"/>
                  <a:pt x="47340" y="21258"/>
                </a:cubicBezTo>
                <a:lnTo>
                  <a:pt x="47328" y="21234"/>
                </a:lnTo>
                <a:lnTo>
                  <a:pt x="47197" y="21044"/>
                </a:lnTo>
                <a:lnTo>
                  <a:pt x="46911" y="20603"/>
                </a:lnTo>
                <a:lnTo>
                  <a:pt x="46887" y="20568"/>
                </a:lnTo>
                <a:lnTo>
                  <a:pt x="46744" y="20341"/>
                </a:lnTo>
                <a:lnTo>
                  <a:pt x="46482" y="19960"/>
                </a:lnTo>
                <a:lnTo>
                  <a:pt x="46447" y="19913"/>
                </a:lnTo>
                <a:cubicBezTo>
                  <a:pt x="46399" y="19829"/>
                  <a:pt x="46352" y="19758"/>
                  <a:pt x="46304" y="19687"/>
                </a:cubicBezTo>
                <a:lnTo>
                  <a:pt x="46066" y="19329"/>
                </a:lnTo>
                <a:lnTo>
                  <a:pt x="46018" y="19258"/>
                </a:lnTo>
                <a:lnTo>
                  <a:pt x="45851" y="19032"/>
                </a:lnTo>
                <a:cubicBezTo>
                  <a:pt x="45780" y="18925"/>
                  <a:pt x="45709" y="18817"/>
                  <a:pt x="45625" y="18722"/>
                </a:cubicBezTo>
                <a:lnTo>
                  <a:pt x="45566" y="18627"/>
                </a:lnTo>
                <a:lnTo>
                  <a:pt x="45399" y="18401"/>
                </a:lnTo>
                <a:lnTo>
                  <a:pt x="45185" y="18103"/>
                </a:lnTo>
                <a:lnTo>
                  <a:pt x="45113" y="18008"/>
                </a:lnTo>
                <a:lnTo>
                  <a:pt x="44947" y="17782"/>
                </a:lnTo>
                <a:lnTo>
                  <a:pt x="44744" y="17508"/>
                </a:lnTo>
                <a:cubicBezTo>
                  <a:pt x="44708" y="17472"/>
                  <a:pt x="44685" y="17436"/>
                  <a:pt x="44649" y="17401"/>
                </a:cubicBezTo>
                <a:cubicBezTo>
                  <a:pt x="44589" y="17329"/>
                  <a:pt x="44542" y="17258"/>
                  <a:pt x="44482" y="17186"/>
                </a:cubicBezTo>
                <a:lnTo>
                  <a:pt x="44292" y="16924"/>
                </a:lnTo>
                <a:lnTo>
                  <a:pt x="44185" y="16793"/>
                </a:lnTo>
                <a:lnTo>
                  <a:pt x="44018" y="16591"/>
                </a:lnTo>
                <a:cubicBezTo>
                  <a:pt x="43958" y="16519"/>
                  <a:pt x="43899" y="16436"/>
                  <a:pt x="43827" y="16353"/>
                </a:cubicBezTo>
                <a:lnTo>
                  <a:pt x="43708" y="16210"/>
                </a:lnTo>
                <a:lnTo>
                  <a:pt x="43554" y="16007"/>
                </a:lnTo>
                <a:lnTo>
                  <a:pt x="43375" y="15793"/>
                </a:lnTo>
                <a:lnTo>
                  <a:pt x="43232" y="15626"/>
                </a:lnTo>
                <a:lnTo>
                  <a:pt x="43077" y="15436"/>
                </a:lnTo>
                <a:lnTo>
                  <a:pt x="42911" y="15245"/>
                </a:lnTo>
                <a:lnTo>
                  <a:pt x="42756" y="15067"/>
                </a:lnTo>
                <a:lnTo>
                  <a:pt x="42601" y="14876"/>
                </a:lnTo>
                <a:lnTo>
                  <a:pt x="42434" y="14698"/>
                </a:lnTo>
                <a:lnTo>
                  <a:pt x="42268" y="14507"/>
                </a:lnTo>
                <a:lnTo>
                  <a:pt x="42113" y="14329"/>
                </a:lnTo>
                <a:lnTo>
                  <a:pt x="41958" y="14162"/>
                </a:lnTo>
                <a:lnTo>
                  <a:pt x="41780" y="13960"/>
                </a:lnTo>
                <a:cubicBezTo>
                  <a:pt x="41732" y="13912"/>
                  <a:pt x="41672" y="13852"/>
                  <a:pt x="41625" y="13793"/>
                </a:cubicBezTo>
                <a:lnTo>
                  <a:pt x="41482" y="13650"/>
                </a:lnTo>
                <a:lnTo>
                  <a:pt x="41279" y="13436"/>
                </a:lnTo>
                <a:lnTo>
                  <a:pt x="41137" y="13281"/>
                </a:lnTo>
                <a:lnTo>
                  <a:pt x="40994" y="13138"/>
                </a:lnTo>
                <a:cubicBezTo>
                  <a:pt x="40922" y="13055"/>
                  <a:pt x="40851" y="12983"/>
                  <a:pt x="40779" y="12912"/>
                </a:cubicBezTo>
                <a:lnTo>
                  <a:pt x="40637" y="12769"/>
                </a:lnTo>
                <a:cubicBezTo>
                  <a:pt x="40589" y="12721"/>
                  <a:pt x="40553" y="12674"/>
                  <a:pt x="40506" y="12638"/>
                </a:cubicBezTo>
                <a:lnTo>
                  <a:pt x="40279" y="12412"/>
                </a:lnTo>
                <a:lnTo>
                  <a:pt x="40256" y="12376"/>
                </a:lnTo>
                <a:cubicBezTo>
                  <a:pt x="40208" y="12340"/>
                  <a:pt x="40172" y="12293"/>
                  <a:pt x="40125" y="12257"/>
                </a:cubicBezTo>
                <a:lnTo>
                  <a:pt x="40017" y="12150"/>
                </a:lnTo>
                <a:lnTo>
                  <a:pt x="39791" y="11924"/>
                </a:lnTo>
                <a:lnTo>
                  <a:pt x="39672" y="11816"/>
                </a:lnTo>
                <a:lnTo>
                  <a:pt x="39624" y="11769"/>
                </a:lnTo>
                <a:lnTo>
                  <a:pt x="39517" y="11662"/>
                </a:lnTo>
                <a:lnTo>
                  <a:pt x="39279" y="11447"/>
                </a:lnTo>
                <a:lnTo>
                  <a:pt x="39017" y="11185"/>
                </a:lnTo>
                <a:lnTo>
                  <a:pt x="38779" y="10971"/>
                </a:lnTo>
                <a:lnTo>
                  <a:pt x="38577" y="10793"/>
                </a:lnTo>
                <a:lnTo>
                  <a:pt x="38529" y="10745"/>
                </a:lnTo>
                <a:lnTo>
                  <a:pt x="38505" y="10733"/>
                </a:lnTo>
                <a:lnTo>
                  <a:pt x="38267" y="10519"/>
                </a:lnTo>
                <a:lnTo>
                  <a:pt x="38053" y="10328"/>
                </a:lnTo>
                <a:lnTo>
                  <a:pt x="37981" y="10269"/>
                </a:lnTo>
                <a:lnTo>
                  <a:pt x="37755" y="10066"/>
                </a:lnTo>
                <a:lnTo>
                  <a:pt x="37529" y="9876"/>
                </a:lnTo>
                <a:lnTo>
                  <a:pt x="37446" y="9816"/>
                </a:lnTo>
                <a:lnTo>
                  <a:pt x="37243" y="9638"/>
                </a:lnTo>
                <a:lnTo>
                  <a:pt x="36993" y="9435"/>
                </a:lnTo>
                <a:lnTo>
                  <a:pt x="36922" y="9376"/>
                </a:lnTo>
                <a:lnTo>
                  <a:pt x="36719" y="9209"/>
                </a:lnTo>
                <a:lnTo>
                  <a:pt x="36469" y="9007"/>
                </a:lnTo>
                <a:lnTo>
                  <a:pt x="36386" y="8935"/>
                </a:lnTo>
                <a:lnTo>
                  <a:pt x="36195" y="8792"/>
                </a:lnTo>
                <a:lnTo>
                  <a:pt x="35934" y="8590"/>
                </a:lnTo>
                <a:cubicBezTo>
                  <a:pt x="35898" y="8566"/>
                  <a:pt x="35874" y="8542"/>
                  <a:pt x="35838" y="8518"/>
                </a:cubicBezTo>
                <a:lnTo>
                  <a:pt x="35660" y="8387"/>
                </a:lnTo>
                <a:lnTo>
                  <a:pt x="35386" y="8173"/>
                </a:lnTo>
                <a:lnTo>
                  <a:pt x="35291" y="8102"/>
                </a:lnTo>
                <a:lnTo>
                  <a:pt x="35136" y="7983"/>
                </a:lnTo>
                <a:lnTo>
                  <a:pt x="34850" y="7780"/>
                </a:lnTo>
                <a:lnTo>
                  <a:pt x="34767" y="7721"/>
                </a:lnTo>
                <a:lnTo>
                  <a:pt x="34743" y="7709"/>
                </a:lnTo>
                <a:lnTo>
                  <a:pt x="34588" y="7602"/>
                </a:lnTo>
                <a:lnTo>
                  <a:pt x="34314" y="7399"/>
                </a:lnTo>
                <a:lnTo>
                  <a:pt x="34183" y="7304"/>
                </a:lnTo>
                <a:lnTo>
                  <a:pt x="34148" y="7280"/>
                </a:lnTo>
                <a:lnTo>
                  <a:pt x="34124" y="7268"/>
                </a:lnTo>
                <a:lnTo>
                  <a:pt x="34100" y="7256"/>
                </a:lnTo>
                <a:lnTo>
                  <a:pt x="34052" y="7221"/>
                </a:lnTo>
                <a:cubicBezTo>
                  <a:pt x="33957" y="7161"/>
                  <a:pt x="33862" y="7090"/>
                  <a:pt x="33767" y="7030"/>
                </a:cubicBezTo>
                <a:lnTo>
                  <a:pt x="33624" y="6935"/>
                </a:lnTo>
                <a:lnTo>
                  <a:pt x="33505" y="6852"/>
                </a:lnTo>
                <a:lnTo>
                  <a:pt x="33219" y="6673"/>
                </a:lnTo>
                <a:lnTo>
                  <a:pt x="33064" y="6566"/>
                </a:lnTo>
                <a:lnTo>
                  <a:pt x="32945" y="6482"/>
                </a:lnTo>
                <a:lnTo>
                  <a:pt x="32683" y="6316"/>
                </a:lnTo>
                <a:lnTo>
                  <a:pt x="32505" y="6209"/>
                </a:lnTo>
                <a:lnTo>
                  <a:pt x="32385" y="6125"/>
                </a:lnTo>
                <a:lnTo>
                  <a:pt x="32124" y="5971"/>
                </a:lnTo>
                <a:lnTo>
                  <a:pt x="31933" y="5851"/>
                </a:lnTo>
                <a:lnTo>
                  <a:pt x="31814" y="5780"/>
                </a:lnTo>
                <a:lnTo>
                  <a:pt x="31576" y="5637"/>
                </a:lnTo>
                <a:lnTo>
                  <a:pt x="31373" y="5518"/>
                </a:lnTo>
                <a:lnTo>
                  <a:pt x="31254" y="5447"/>
                </a:lnTo>
                <a:cubicBezTo>
                  <a:pt x="31171" y="5399"/>
                  <a:pt x="31100" y="5363"/>
                  <a:pt x="31016" y="5316"/>
                </a:cubicBezTo>
                <a:lnTo>
                  <a:pt x="30802" y="5185"/>
                </a:lnTo>
                <a:cubicBezTo>
                  <a:pt x="30766" y="5161"/>
                  <a:pt x="30719" y="5149"/>
                  <a:pt x="30683" y="5125"/>
                </a:cubicBezTo>
                <a:lnTo>
                  <a:pt x="30457" y="5006"/>
                </a:lnTo>
                <a:lnTo>
                  <a:pt x="30230" y="4875"/>
                </a:lnTo>
                <a:lnTo>
                  <a:pt x="30123" y="4816"/>
                </a:lnTo>
                <a:lnTo>
                  <a:pt x="29909" y="4697"/>
                </a:lnTo>
                <a:lnTo>
                  <a:pt x="29659" y="4566"/>
                </a:lnTo>
                <a:lnTo>
                  <a:pt x="29540" y="4506"/>
                </a:lnTo>
                <a:cubicBezTo>
                  <a:pt x="29480" y="4470"/>
                  <a:pt x="29409" y="4447"/>
                  <a:pt x="29337" y="4411"/>
                </a:cubicBezTo>
                <a:lnTo>
                  <a:pt x="29076" y="4280"/>
                </a:lnTo>
                <a:lnTo>
                  <a:pt x="28945" y="4208"/>
                </a:lnTo>
                <a:lnTo>
                  <a:pt x="28778" y="4125"/>
                </a:lnTo>
                <a:lnTo>
                  <a:pt x="28516" y="3994"/>
                </a:lnTo>
                <a:lnTo>
                  <a:pt x="28397" y="3946"/>
                </a:lnTo>
                <a:lnTo>
                  <a:pt x="28206" y="3851"/>
                </a:lnTo>
                <a:lnTo>
                  <a:pt x="27944" y="3732"/>
                </a:lnTo>
                <a:lnTo>
                  <a:pt x="27825" y="3673"/>
                </a:lnTo>
                <a:lnTo>
                  <a:pt x="27611" y="3577"/>
                </a:lnTo>
                <a:lnTo>
                  <a:pt x="27373" y="3470"/>
                </a:lnTo>
                <a:lnTo>
                  <a:pt x="27242" y="3411"/>
                </a:lnTo>
                <a:lnTo>
                  <a:pt x="27028" y="3315"/>
                </a:lnTo>
                <a:lnTo>
                  <a:pt x="26801" y="3220"/>
                </a:lnTo>
                <a:lnTo>
                  <a:pt x="26659" y="3161"/>
                </a:lnTo>
                <a:lnTo>
                  <a:pt x="26432" y="3065"/>
                </a:lnTo>
                <a:lnTo>
                  <a:pt x="26230" y="2982"/>
                </a:lnTo>
                <a:lnTo>
                  <a:pt x="26063" y="2911"/>
                </a:lnTo>
                <a:lnTo>
                  <a:pt x="25837" y="2827"/>
                </a:lnTo>
                <a:lnTo>
                  <a:pt x="25647" y="2744"/>
                </a:lnTo>
                <a:lnTo>
                  <a:pt x="25480" y="2684"/>
                </a:lnTo>
                <a:lnTo>
                  <a:pt x="25242" y="2589"/>
                </a:lnTo>
                <a:lnTo>
                  <a:pt x="25075" y="2530"/>
                </a:lnTo>
                <a:lnTo>
                  <a:pt x="24885" y="2458"/>
                </a:lnTo>
                <a:lnTo>
                  <a:pt x="24646" y="2375"/>
                </a:lnTo>
                <a:lnTo>
                  <a:pt x="24492" y="2315"/>
                </a:lnTo>
                <a:lnTo>
                  <a:pt x="24301" y="2244"/>
                </a:lnTo>
                <a:lnTo>
                  <a:pt x="24051" y="2161"/>
                </a:lnTo>
                <a:lnTo>
                  <a:pt x="23908" y="2113"/>
                </a:lnTo>
                <a:lnTo>
                  <a:pt x="23706" y="2041"/>
                </a:lnTo>
                <a:cubicBezTo>
                  <a:pt x="23622" y="2018"/>
                  <a:pt x="23539" y="1982"/>
                  <a:pt x="23444" y="1958"/>
                </a:cubicBezTo>
                <a:lnTo>
                  <a:pt x="23325" y="1922"/>
                </a:lnTo>
                <a:lnTo>
                  <a:pt x="23111" y="1851"/>
                </a:lnTo>
                <a:lnTo>
                  <a:pt x="22849" y="1768"/>
                </a:lnTo>
                <a:lnTo>
                  <a:pt x="22741" y="1732"/>
                </a:lnTo>
                <a:lnTo>
                  <a:pt x="22515" y="1660"/>
                </a:lnTo>
                <a:lnTo>
                  <a:pt x="22241" y="1589"/>
                </a:lnTo>
                <a:lnTo>
                  <a:pt x="22158" y="1565"/>
                </a:lnTo>
                <a:lnTo>
                  <a:pt x="21908" y="1494"/>
                </a:lnTo>
                <a:lnTo>
                  <a:pt x="21634" y="1410"/>
                </a:lnTo>
                <a:lnTo>
                  <a:pt x="21563" y="1399"/>
                </a:lnTo>
                <a:lnTo>
                  <a:pt x="21313" y="1327"/>
                </a:lnTo>
                <a:lnTo>
                  <a:pt x="21027" y="1256"/>
                </a:lnTo>
                <a:lnTo>
                  <a:pt x="20979" y="1244"/>
                </a:lnTo>
                <a:lnTo>
                  <a:pt x="20705" y="1172"/>
                </a:lnTo>
                <a:lnTo>
                  <a:pt x="20408" y="1101"/>
                </a:lnTo>
                <a:lnTo>
                  <a:pt x="20384" y="1101"/>
                </a:lnTo>
                <a:lnTo>
                  <a:pt x="20098" y="1029"/>
                </a:lnTo>
                <a:lnTo>
                  <a:pt x="19789" y="958"/>
                </a:lnTo>
                <a:lnTo>
                  <a:pt x="19491" y="898"/>
                </a:lnTo>
                <a:lnTo>
                  <a:pt x="19181" y="827"/>
                </a:lnTo>
                <a:lnTo>
                  <a:pt x="18872" y="768"/>
                </a:lnTo>
                <a:lnTo>
                  <a:pt x="18574" y="708"/>
                </a:lnTo>
                <a:lnTo>
                  <a:pt x="18217" y="648"/>
                </a:lnTo>
                <a:lnTo>
                  <a:pt x="17824" y="577"/>
                </a:lnTo>
                <a:cubicBezTo>
                  <a:pt x="17669" y="553"/>
                  <a:pt x="17526" y="517"/>
                  <a:pt x="17360" y="494"/>
                </a:cubicBezTo>
                <a:lnTo>
                  <a:pt x="17110" y="458"/>
                </a:lnTo>
                <a:lnTo>
                  <a:pt x="16753" y="398"/>
                </a:lnTo>
                <a:lnTo>
                  <a:pt x="16479" y="363"/>
                </a:lnTo>
                <a:lnTo>
                  <a:pt x="16133" y="315"/>
                </a:lnTo>
                <a:lnTo>
                  <a:pt x="15860" y="291"/>
                </a:lnTo>
                <a:lnTo>
                  <a:pt x="15526" y="244"/>
                </a:lnTo>
                <a:lnTo>
                  <a:pt x="15252" y="220"/>
                </a:lnTo>
                <a:lnTo>
                  <a:pt x="14907" y="184"/>
                </a:lnTo>
                <a:lnTo>
                  <a:pt x="14633" y="160"/>
                </a:lnTo>
                <a:cubicBezTo>
                  <a:pt x="14526" y="148"/>
                  <a:pt x="14407" y="136"/>
                  <a:pt x="14288" y="125"/>
                </a:cubicBezTo>
                <a:lnTo>
                  <a:pt x="14026" y="101"/>
                </a:lnTo>
                <a:lnTo>
                  <a:pt x="13800" y="89"/>
                </a:lnTo>
                <a:lnTo>
                  <a:pt x="13693" y="89"/>
                </a:lnTo>
                <a:cubicBezTo>
                  <a:pt x="13550" y="77"/>
                  <a:pt x="13419" y="65"/>
                  <a:pt x="13276" y="65"/>
                </a:cubicBezTo>
                <a:lnTo>
                  <a:pt x="13097" y="65"/>
                </a:lnTo>
                <a:cubicBezTo>
                  <a:pt x="12919" y="53"/>
                  <a:pt x="12740" y="41"/>
                  <a:pt x="12573" y="41"/>
                </a:cubicBezTo>
                <a:lnTo>
                  <a:pt x="12371" y="29"/>
                </a:lnTo>
                <a:cubicBezTo>
                  <a:pt x="12145" y="29"/>
                  <a:pt x="11919" y="17"/>
                  <a:pt x="11704" y="6"/>
                </a:cubicBezTo>
                <a:lnTo>
                  <a:pt x="11681" y="6"/>
                </a:lnTo>
                <a:cubicBezTo>
                  <a:pt x="11466" y="2"/>
                  <a:pt x="11252" y="1"/>
                  <a:pt x="11038" y="1"/>
                </a:cubicBezTo>
                <a:close/>
              </a:path>
            </a:pathLst>
          </a:custGeom>
          <a:solidFill>
            <a:schemeClr val="accent1">
              <a:alpha val="6116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01" name="Google Shape;2501;p29"/>
          <p:cNvGrpSpPr/>
          <p:nvPr/>
        </p:nvGrpSpPr>
        <p:grpSpPr>
          <a:xfrm rot="-1702004">
            <a:off x="7920647" y="-887877"/>
            <a:ext cx="3403432" cy="2635996"/>
            <a:chOff x="9298389" y="-164681"/>
            <a:chExt cx="3403527" cy="2636070"/>
          </a:xfrm>
        </p:grpSpPr>
        <p:sp>
          <p:nvSpPr>
            <p:cNvPr id="2502" name="Google Shape;2502;p29"/>
            <p:cNvSpPr/>
            <p:nvPr/>
          </p:nvSpPr>
          <p:spPr>
            <a:xfrm rot="-5142096">
              <a:off x="9799889" y="-462995"/>
              <a:ext cx="2400528" cy="3232698"/>
            </a:xfrm>
            <a:custGeom>
              <a:avLst/>
              <a:gdLst/>
              <a:ahLst/>
              <a:cxnLst/>
              <a:rect l="l" t="t" r="r" b="b"/>
              <a:pathLst>
                <a:path w="31088" h="41865" extrusionOk="0">
                  <a:moveTo>
                    <a:pt x="5635" y="0"/>
                  </a:moveTo>
                  <a:cubicBezTo>
                    <a:pt x="5590" y="0"/>
                    <a:pt x="5546" y="1"/>
                    <a:pt x="5501" y="3"/>
                  </a:cubicBezTo>
                  <a:cubicBezTo>
                    <a:pt x="3914" y="65"/>
                    <a:pt x="2419" y="1144"/>
                    <a:pt x="879" y="1144"/>
                  </a:cubicBezTo>
                  <a:cubicBezTo>
                    <a:pt x="662" y="1144"/>
                    <a:pt x="445" y="1123"/>
                    <a:pt x="226" y="1074"/>
                  </a:cubicBezTo>
                  <a:lnTo>
                    <a:pt x="0" y="1062"/>
                  </a:lnTo>
                  <a:lnTo>
                    <a:pt x="0" y="1062"/>
                  </a:lnTo>
                  <a:cubicBezTo>
                    <a:pt x="619" y="1503"/>
                    <a:pt x="786" y="2372"/>
                    <a:pt x="738" y="3134"/>
                  </a:cubicBezTo>
                  <a:cubicBezTo>
                    <a:pt x="679" y="3896"/>
                    <a:pt x="464" y="4658"/>
                    <a:pt x="536" y="5420"/>
                  </a:cubicBezTo>
                  <a:cubicBezTo>
                    <a:pt x="607" y="6182"/>
                    <a:pt x="1083" y="6992"/>
                    <a:pt x="1834" y="7099"/>
                  </a:cubicBezTo>
                  <a:lnTo>
                    <a:pt x="4048" y="5551"/>
                  </a:lnTo>
                  <a:lnTo>
                    <a:pt x="4048" y="5551"/>
                  </a:lnTo>
                  <a:cubicBezTo>
                    <a:pt x="3667" y="6170"/>
                    <a:pt x="3286" y="6789"/>
                    <a:pt x="2905" y="7420"/>
                  </a:cubicBezTo>
                  <a:cubicBezTo>
                    <a:pt x="2762" y="7611"/>
                    <a:pt x="2679" y="7825"/>
                    <a:pt x="2631" y="8063"/>
                  </a:cubicBezTo>
                  <a:cubicBezTo>
                    <a:pt x="2619" y="8337"/>
                    <a:pt x="2679" y="8611"/>
                    <a:pt x="2810" y="8861"/>
                  </a:cubicBezTo>
                  <a:cubicBezTo>
                    <a:pt x="2988" y="9337"/>
                    <a:pt x="3179" y="9801"/>
                    <a:pt x="3369" y="10266"/>
                  </a:cubicBezTo>
                  <a:cubicBezTo>
                    <a:pt x="3405" y="10385"/>
                    <a:pt x="3477" y="10480"/>
                    <a:pt x="3572" y="10551"/>
                  </a:cubicBezTo>
                  <a:cubicBezTo>
                    <a:pt x="3606" y="10568"/>
                    <a:pt x="3641" y="10575"/>
                    <a:pt x="3676" y="10575"/>
                  </a:cubicBezTo>
                  <a:cubicBezTo>
                    <a:pt x="3845" y="10575"/>
                    <a:pt x="4013" y="10402"/>
                    <a:pt x="4131" y="10254"/>
                  </a:cubicBezTo>
                  <a:cubicBezTo>
                    <a:pt x="4751" y="9456"/>
                    <a:pt x="5584" y="8849"/>
                    <a:pt x="6548" y="8527"/>
                  </a:cubicBezTo>
                  <a:lnTo>
                    <a:pt x="6548" y="8527"/>
                  </a:lnTo>
                  <a:cubicBezTo>
                    <a:pt x="5917" y="9325"/>
                    <a:pt x="5274" y="10147"/>
                    <a:pt x="4929" y="11111"/>
                  </a:cubicBezTo>
                  <a:cubicBezTo>
                    <a:pt x="4739" y="11647"/>
                    <a:pt x="4739" y="12373"/>
                    <a:pt x="5108" y="12707"/>
                  </a:cubicBezTo>
                  <a:cubicBezTo>
                    <a:pt x="5191" y="12778"/>
                    <a:pt x="5286" y="12826"/>
                    <a:pt x="5394" y="12861"/>
                  </a:cubicBezTo>
                  <a:cubicBezTo>
                    <a:pt x="5882" y="12290"/>
                    <a:pt x="6382" y="11730"/>
                    <a:pt x="6870" y="11171"/>
                  </a:cubicBezTo>
                  <a:cubicBezTo>
                    <a:pt x="6929" y="11099"/>
                    <a:pt x="6989" y="11028"/>
                    <a:pt x="7049" y="10968"/>
                  </a:cubicBezTo>
                  <a:lnTo>
                    <a:pt x="7049" y="10968"/>
                  </a:lnTo>
                  <a:cubicBezTo>
                    <a:pt x="6989" y="11063"/>
                    <a:pt x="6941" y="11159"/>
                    <a:pt x="6894" y="11266"/>
                  </a:cubicBezTo>
                  <a:cubicBezTo>
                    <a:pt x="6632" y="11814"/>
                    <a:pt x="6406" y="12373"/>
                    <a:pt x="6227" y="12945"/>
                  </a:cubicBezTo>
                  <a:cubicBezTo>
                    <a:pt x="6144" y="13135"/>
                    <a:pt x="6120" y="13338"/>
                    <a:pt x="6144" y="13540"/>
                  </a:cubicBezTo>
                  <a:cubicBezTo>
                    <a:pt x="6263" y="14302"/>
                    <a:pt x="7501" y="14361"/>
                    <a:pt x="7751" y="15076"/>
                  </a:cubicBezTo>
                  <a:cubicBezTo>
                    <a:pt x="8025" y="14564"/>
                    <a:pt x="8489" y="14183"/>
                    <a:pt x="9049" y="14028"/>
                  </a:cubicBezTo>
                  <a:lnTo>
                    <a:pt x="9049" y="14028"/>
                  </a:lnTo>
                  <a:cubicBezTo>
                    <a:pt x="8394" y="14623"/>
                    <a:pt x="8394" y="15814"/>
                    <a:pt x="9073" y="16397"/>
                  </a:cubicBezTo>
                  <a:cubicBezTo>
                    <a:pt x="9370" y="16659"/>
                    <a:pt x="9751" y="16802"/>
                    <a:pt x="10049" y="17052"/>
                  </a:cubicBezTo>
                  <a:cubicBezTo>
                    <a:pt x="10906" y="17755"/>
                    <a:pt x="10918" y="19064"/>
                    <a:pt x="11490" y="20029"/>
                  </a:cubicBezTo>
                  <a:cubicBezTo>
                    <a:pt x="11716" y="20362"/>
                    <a:pt x="11966" y="20696"/>
                    <a:pt x="12228" y="21005"/>
                  </a:cubicBezTo>
                  <a:cubicBezTo>
                    <a:pt x="13049" y="22089"/>
                    <a:pt x="13454" y="23422"/>
                    <a:pt x="13823" y="24732"/>
                  </a:cubicBezTo>
                  <a:cubicBezTo>
                    <a:pt x="13966" y="25232"/>
                    <a:pt x="14109" y="25744"/>
                    <a:pt x="14442" y="26137"/>
                  </a:cubicBezTo>
                  <a:cubicBezTo>
                    <a:pt x="14919" y="26714"/>
                    <a:pt x="15621" y="26908"/>
                    <a:pt x="16377" y="26908"/>
                  </a:cubicBezTo>
                  <a:cubicBezTo>
                    <a:pt x="17055" y="26908"/>
                    <a:pt x="17777" y="26752"/>
                    <a:pt x="18419" y="26577"/>
                  </a:cubicBezTo>
                  <a:lnTo>
                    <a:pt x="18419" y="26577"/>
                  </a:lnTo>
                  <a:cubicBezTo>
                    <a:pt x="17514" y="27280"/>
                    <a:pt x="16609" y="28149"/>
                    <a:pt x="16466" y="29292"/>
                  </a:cubicBezTo>
                  <a:cubicBezTo>
                    <a:pt x="16395" y="29911"/>
                    <a:pt x="16562" y="30542"/>
                    <a:pt x="16800" y="31114"/>
                  </a:cubicBezTo>
                  <a:cubicBezTo>
                    <a:pt x="17550" y="32888"/>
                    <a:pt x="18931" y="34328"/>
                    <a:pt x="20669" y="35138"/>
                  </a:cubicBezTo>
                  <a:cubicBezTo>
                    <a:pt x="21801" y="35650"/>
                    <a:pt x="23019" y="35919"/>
                    <a:pt x="24246" y="35919"/>
                  </a:cubicBezTo>
                  <a:cubicBezTo>
                    <a:pt x="24530" y="35919"/>
                    <a:pt x="24815" y="35905"/>
                    <a:pt x="25098" y="35876"/>
                  </a:cubicBezTo>
                  <a:lnTo>
                    <a:pt x="25098" y="35876"/>
                  </a:lnTo>
                  <a:lnTo>
                    <a:pt x="25015" y="36078"/>
                  </a:lnTo>
                  <a:lnTo>
                    <a:pt x="25265" y="35876"/>
                  </a:lnTo>
                  <a:cubicBezTo>
                    <a:pt x="25860" y="38436"/>
                    <a:pt x="26182" y="40377"/>
                    <a:pt x="26384" y="41865"/>
                  </a:cubicBezTo>
                  <a:lnTo>
                    <a:pt x="26515" y="41853"/>
                  </a:lnTo>
                  <a:cubicBezTo>
                    <a:pt x="26313" y="40365"/>
                    <a:pt x="25991" y="38424"/>
                    <a:pt x="25384" y="35852"/>
                  </a:cubicBezTo>
                  <a:lnTo>
                    <a:pt x="25539" y="35828"/>
                  </a:lnTo>
                  <a:cubicBezTo>
                    <a:pt x="27825" y="35531"/>
                    <a:pt x="29849" y="35495"/>
                    <a:pt x="30444" y="32697"/>
                  </a:cubicBezTo>
                  <a:cubicBezTo>
                    <a:pt x="30635" y="31792"/>
                    <a:pt x="30456" y="30852"/>
                    <a:pt x="30635" y="29947"/>
                  </a:cubicBezTo>
                  <a:lnTo>
                    <a:pt x="30635" y="29947"/>
                  </a:lnTo>
                  <a:cubicBezTo>
                    <a:pt x="30105" y="30607"/>
                    <a:pt x="29316" y="30969"/>
                    <a:pt x="28502" y="30969"/>
                  </a:cubicBezTo>
                  <a:cubicBezTo>
                    <a:pt x="28200" y="30969"/>
                    <a:pt x="27895" y="30919"/>
                    <a:pt x="27599" y="30816"/>
                  </a:cubicBezTo>
                  <a:lnTo>
                    <a:pt x="30611" y="28828"/>
                  </a:lnTo>
                  <a:cubicBezTo>
                    <a:pt x="30801" y="28720"/>
                    <a:pt x="30956" y="28566"/>
                    <a:pt x="31052" y="28375"/>
                  </a:cubicBezTo>
                  <a:cubicBezTo>
                    <a:pt x="31087" y="28173"/>
                    <a:pt x="31063" y="27946"/>
                    <a:pt x="30980" y="27756"/>
                  </a:cubicBezTo>
                  <a:cubicBezTo>
                    <a:pt x="30170" y="25279"/>
                    <a:pt x="29147" y="22874"/>
                    <a:pt x="27932" y="20577"/>
                  </a:cubicBezTo>
                  <a:cubicBezTo>
                    <a:pt x="26730" y="18291"/>
                    <a:pt x="23955" y="14433"/>
                    <a:pt x="23848" y="14242"/>
                  </a:cubicBezTo>
                  <a:cubicBezTo>
                    <a:pt x="22860" y="15004"/>
                    <a:pt x="21967" y="15552"/>
                    <a:pt x="20776" y="15921"/>
                  </a:cubicBezTo>
                  <a:cubicBezTo>
                    <a:pt x="21717" y="14600"/>
                    <a:pt x="21538" y="13695"/>
                    <a:pt x="22646" y="12516"/>
                  </a:cubicBezTo>
                  <a:cubicBezTo>
                    <a:pt x="21550" y="10635"/>
                    <a:pt x="20205" y="8908"/>
                    <a:pt x="18645" y="7373"/>
                  </a:cubicBezTo>
                  <a:cubicBezTo>
                    <a:pt x="18002" y="7992"/>
                    <a:pt x="17300" y="8551"/>
                    <a:pt x="16550" y="9039"/>
                  </a:cubicBezTo>
                  <a:cubicBezTo>
                    <a:pt x="16274" y="9212"/>
                    <a:pt x="15986" y="9373"/>
                    <a:pt x="15677" y="9373"/>
                  </a:cubicBezTo>
                  <a:cubicBezTo>
                    <a:pt x="15667" y="9373"/>
                    <a:pt x="15656" y="9373"/>
                    <a:pt x="15645" y="9373"/>
                  </a:cubicBezTo>
                  <a:cubicBezTo>
                    <a:pt x="15311" y="9361"/>
                    <a:pt x="14978" y="9099"/>
                    <a:pt x="15014" y="8766"/>
                  </a:cubicBezTo>
                  <a:cubicBezTo>
                    <a:pt x="16014" y="8087"/>
                    <a:pt x="16550" y="6896"/>
                    <a:pt x="16419" y="5694"/>
                  </a:cubicBezTo>
                  <a:lnTo>
                    <a:pt x="16419" y="5694"/>
                  </a:lnTo>
                  <a:cubicBezTo>
                    <a:pt x="16133" y="6015"/>
                    <a:pt x="15859" y="6349"/>
                    <a:pt x="15573" y="6670"/>
                  </a:cubicBezTo>
                  <a:cubicBezTo>
                    <a:pt x="15812" y="6075"/>
                    <a:pt x="15609" y="5360"/>
                    <a:pt x="15216" y="4848"/>
                  </a:cubicBezTo>
                  <a:cubicBezTo>
                    <a:pt x="14823" y="4325"/>
                    <a:pt x="14264" y="3967"/>
                    <a:pt x="13728" y="3610"/>
                  </a:cubicBezTo>
                  <a:cubicBezTo>
                    <a:pt x="13281" y="3326"/>
                    <a:pt x="12740" y="3036"/>
                    <a:pt x="12237" y="3036"/>
                  </a:cubicBezTo>
                  <a:cubicBezTo>
                    <a:pt x="12043" y="3036"/>
                    <a:pt x="11855" y="3079"/>
                    <a:pt x="11680" y="3182"/>
                  </a:cubicBezTo>
                  <a:cubicBezTo>
                    <a:pt x="11413" y="3335"/>
                    <a:pt x="11155" y="3622"/>
                    <a:pt x="10876" y="3622"/>
                  </a:cubicBezTo>
                  <a:cubicBezTo>
                    <a:pt x="10831" y="3622"/>
                    <a:pt x="10785" y="3615"/>
                    <a:pt x="10739" y="3598"/>
                  </a:cubicBezTo>
                  <a:cubicBezTo>
                    <a:pt x="10966" y="3146"/>
                    <a:pt x="10799" y="2574"/>
                    <a:pt x="10478" y="2181"/>
                  </a:cubicBezTo>
                  <a:cubicBezTo>
                    <a:pt x="10168" y="1789"/>
                    <a:pt x="9716" y="1538"/>
                    <a:pt x="9275" y="1288"/>
                  </a:cubicBezTo>
                  <a:cubicBezTo>
                    <a:pt x="8136" y="655"/>
                    <a:pt x="6929" y="0"/>
                    <a:pt x="56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29"/>
            <p:cNvSpPr/>
            <p:nvPr/>
          </p:nvSpPr>
          <p:spPr>
            <a:xfrm rot="-5142096">
              <a:off x="10598029" y="408426"/>
              <a:ext cx="1127217" cy="1843406"/>
            </a:xfrm>
            <a:custGeom>
              <a:avLst/>
              <a:gdLst/>
              <a:ahLst/>
              <a:cxnLst/>
              <a:rect l="l" t="t" r="r" b="b"/>
              <a:pathLst>
                <a:path w="14598" h="23873" extrusionOk="0">
                  <a:moveTo>
                    <a:pt x="775" y="1"/>
                  </a:moveTo>
                  <a:cubicBezTo>
                    <a:pt x="513" y="549"/>
                    <a:pt x="287" y="1108"/>
                    <a:pt x="108" y="1692"/>
                  </a:cubicBezTo>
                  <a:cubicBezTo>
                    <a:pt x="25" y="1882"/>
                    <a:pt x="1" y="2085"/>
                    <a:pt x="25" y="2287"/>
                  </a:cubicBezTo>
                  <a:cubicBezTo>
                    <a:pt x="144" y="3037"/>
                    <a:pt x="1382" y="3097"/>
                    <a:pt x="1632" y="3823"/>
                  </a:cubicBezTo>
                  <a:cubicBezTo>
                    <a:pt x="1906" y="3311"/>
                    <a:pt x="2370" y="2918"/>
                    <a:pt x="2930" y="2763"/>
                  </a:cubicBezTo>
                  <a:lnTo>
                    <a:pt x="2930" y="2763"/>
                  </a:lnTo>
                  <a:cubicBezTo>
                    <a:pt x="2275" y="3370"/>
                    <a:pt x="2275" y="4537"/>
                    <a:pt x="2954" y="5133"/>
                  </a:cubicBezTo>
                  <a:cubicBezTo>
                    <a:pt x="3251" y="5394"/>
                    <a:pt x="3632" y="5537"/>
                    <a:pt x="3930" y="5787"/>
                  </a:cubicBezTo>
                  <a:cubicBezTo>
                    <a:pt x="4799" y="6490"/>
                    <a:pt x="4799" y="7811"/>
                    <a:pt x="5371" y="8764"/>
                  </a:cubicBezTo>
                  <a:cubicBezTo>
                    <a:pt x="5597" y="9109"/>
                    <a:pt x="5847" y="9431"/>
                    <a:pt x="6109" y="9752"/>
                  </a:cubicBezTo>
                  <a:cubicBezTo>
                    <a:pt x="6942" y="10836"/>
                    <a:pt x="7335" y="12169"/>
                    <a:pt x="7704" y="13467"/>
                  </a:cubicBezTo>
                  <a:cubicBezTo>
                    <a:pt x="7847" y="13967"/>
                    <a:pt x="7990" y="14479"/>
                    <a:pt x="8323" y="14884"/>
                  </a:cubicBezTo>
                  <a:cubicBezTo>
                    <a:pt x="8798" y="15459"/>
                    <a:pt x="9496" y="15653"/>
                    <a:pt x="10248" y="15653"/>
                  </a:cubicBezTo>
                  <a:cubicBezTo>
                    <a:pt x="10929" y="15653"/>
                    <a:pt x="11655" y="15493"/>
                    <a:pt x="12300" y="15312"/>
                  </a:cubicBezTo>
                  <a:lnTo>
                    <a:pt x="12300" y="15312"/>
                  </a:lnTo>
                  <a:cubicBezTo>
                    <a:pt x="11395" y="16015"/>
                    <a:pt x="10490" y="16896"/>
                    <a:pt x="10347" y="18039"/>
                  </a:cubicBezTo>
                  <a:cubicBezTo>
                    <a:pt x="10276" y="18658"/>
                    <a:pt x="10443" y="19277"/>
                    <a:pt x="10681" y="19861"/>
                  </a:cubicBezTo>
                  <a:cubicBezTo>
                    <a:pt x="11431" y="21635"/>
                    <a:pt x="12812" y="23063"/>
                    <a:pt x="14550" y="23873"/>
                  </a:cubicBezTo>
                  <a:cubicBezTo>
                    <a:pt x="14491" y="23409"/>
                    <a:pt x="14276" y="22980"/>
                    <a:pt x="13931" y="22647"/>
                  </a:cubicBezTo>
                  <a:cubicBezTo>
                    <a:pt x="13717" y="22456"/>
                    <a:pt x="13455" y="22277"/>
                    <a:pt x="13348" y="22004"/>
                  </a:cubicBezTo>
                  <a:cubicBezTo>
                    <a:pt x="13217" y="21635"/>
                    <a:pt x="13443" y="21242"/>
                    <a:pt x="13491" y="20849"/>
                  </a:cubicBezTo>
                  <a:cubicBezTo>
                    <a:pt x="13538" y="20468"/>
                    <a:pt x="13419" y="20075"/>
                    <a:pt x="13455" y="19682"/>
                  </a:cubicBezTo>
                  <a:cubicBezTo>
                    <a:pt x="13514" y="19170"/>
                    <a:pt x="13872" y="18718"/>
                    <a:pt x="14134" y="18277"/>
                  </a:cubicBezTo>
                  <a:cubicBezTo>
                    <a:pt x="14407" y="17825"/>
                    <a:pt x="14598" y="17241"/>
                    <a:pt x="14336" y="16789"/>
                  </a:cubicBezTo>
                  <a:cubicBezTo>
                    <a:pt x="14193" y="16551"/>
                    <a:pt x="13955" y="16384"/>
                    <a:pt x="13836" y="16122"/>
                  </a:cubicBezTo>
                  <a:cubicBezTo>
                    <a:pt x="13550" y="15467"/>
                    <a:pt x="14312" y="14765"/>
                    <a:pt x="14217" y="14038"/>
                  </a:cubicBezTo>
                  <a:lnTo>
                    <a:pt x="14217" y="14038"/>
                  </a:lnTo>
                  <a:cubicBezTo>
                    <a:pt x="14177" y="14042"/>
                    <a:pt x="14137" y="14044"/>
                    <a:pt x="14098" y="14044"/>
                  </a:cubicBezTo>
                  <a:cubicBezTo>
                    <a:pt x="13423" y="14044"/>
                    <a:pt x="12851" y="13480"/>
                    <a:pt x="12502" y="12895"/>
                  </a:cubicBezTo>
                  <a:cubicBezTo>
                    <a:pt x="12121" y="12264"/>
                    <a:pt x="11848" y="11550"/>
                    <a:pt x="11288" y="11086"/>
                  </a:cubicBezTo>
                  <a:cubicBezTo>
                    <a:pt x="10812" y="10705"/>
                    <a:pt x="10204" y="10550"/>
                    <a:pt x="9645" y="10300"/>
                  </a:cubicBezTo>
                  <a:cubicBezTo>
                    <a:pt x="9085" y="10050"/>
                    <a:pt x="8538" y="9645"/>
                    <a:pt x="8419" y="9050"/>
                  </a:cubicBezTo>
                  <a:cubicBezTo>
                    <a:pt x="8288" y="8323"/>
                    <a:pt x="8847" y="7669"/>
                    <a:pt x="9359" y="7145"/>
                  </a:cubicBezTo>
                  <a:cubicBezTo>
                    <a:pt x="8526" y="6657"/>
                    <a:pt x="7776" y="6037"/>
                    <a:pt x="7145" y="5299"/>
                  </a:cubicBezTo>
                  <a:cubicBezTo>
                    <a:pt x="6978" y="5144"/>
                    <a:pt x="6871" y="4942"/>
                    <a:pt x="6811" y="4716"/>
                  </a:cubicBezTo>
                  <a:cubicBezTo>
                    <a:pt x="6740" y="4097"/>
                    <a:pt x="7526" y="3728"/>
                    <a:pt x="7776" y="3156"/>
                  </a:cubicBezTo>
                  <a:cubicBezTo>
                    <a:pt x="7823" y="3073"/>
                    <a:pt x="7823" y="2989"/>
                    <a:pt x="7811" y="2906"/>
                  </a:cubicBezTo>
                  <a:cubicBezTo>
                    <a:pt x="7764" y="2775"/>
                    <a:pt x="7633" y="2716"/>
                    <a:pt x="7514" y="2668"/>
                  </a:cubicBezTo>
                  <a:cubicBezTo>
                    <a:pt x="7014" y="2478"/>
                    <a:pt x="6448" y="2288"/>
                    <a:pt x="5927" y="2288"/>
                  </a:cubicBezTo>
                  <a:cubicBezTo>
                    <a:pt x="5827" y="2288"/>
                    <a:pt x="5728" y="2295"/>
                    <a:pt x="5632" y="2311"/>
                  </a:cubicBezTo>
                  <a:cubicBezTo>
                    <a:pt x="5561" y="2263"/>
                    <a:pt x="5478" y="2227"/>
                    <a:pt x="5382" y="2216"/>
                  </a:cubicBezTo>
                  <a:cubicBezTo>
                    <a:pt x="5168" y="2192"/>
                    <a:pt x="4906" y="2204"/>
                    <a:pt x="4763" y="2061"/>
                  </a:cubicBezTo>
                  <a:cubicBezTo>
                    <a:pt x="4573" y="1870"/>
                    <a:pt x="4668" y="1537"/>
                    <a:pt x="4537" y="1299"/>
                  </a:cubicBezTo>
                  <a:cubicBezTo>
                    <a:pt x="4435" y="1108"/>
                    <a:pt x="4261" y="1042"/>
                    <a:pt x="4055" y="1042"/>
                  </a:cubicBezTo>
                  <a:cubicBezTo>
                    <a:pt x="3736" y="1042"/>
                    <a:pt x="3339" y="1200"/>
                    <a:pt x="3013" y="1287"/>
                  </a:cubicBezTo>
                  <a:cubicBezTo>
                    <a:pt x="2857" y="1330"/>
                    <a:pt x="2699" y="1351"/>
                    <a:pt x="2541" y="1351"/>
                  </a:cubicBezTo>
                  <a:cubicBezTo>
                    <a:pt x="1965" y="1351"/>
                    <a:pt x="1406" y="1071"/>
                    <a:pt x="1060" y="584"/>
                  </a:cubicBezTo>
                  <a:cubicBezTo>
                    <a:pt x="941" y="406"/>
                    <a:pt x="846" y="215"/>
                    <a:pt x="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04" name="Google Shape;2504;p29"/>
          <p:cNvSpPr txBox="1">
            <a:spLocks noGrp="1"/>
          </p:cNvSpPr>
          <p:nvPr>
            <p:ph type="title" idx="6"/>
          </p:nvPr>
        </p:nvSpPr>
        <p:spPr>
          <a:xfrm>
            <a:off x="720000" y="526266"/>
            <a:ext cx="7704000" cy="594000"/>
          </a:xfrm>
          <a:prstGeom prst="rect">
            <a:avLst/>
          </a:prstGeom>
        </p:spPr>
        <p:txBody>
          <a:bodyPr spcFirstLastPara="1" wrap="square" lIns="91425" tIns="91425" rIns="91425" bIns="91425" anchor="ctr" anchorCtr="0">
            <a:noAutofit/>
          </a:bodyPr>
          <a:lstStyle>
            <a:lvl1pPr lvl="0" algn="ctr">
              <a:lnSpc>
                <a:spcPct val="115000"/>
              </a:lnSpc>
              <a:spcBef>
                <a:spcPts val="1200"/>
              </a:spcBef>
              <a:spcAft>
                <a:spcPts val="0"/>
              </a:spcAft>
              <a:buSzPts val="2800"/>
              <a:buNone/>
              <a:defRPr/>
            </a:lvl1pPr>
            <a:lvl2pPr lvl="1">
              <a:spcBef>
                <a:spcPts val="0"/>
              </a:spcBef>
              <a:spcAft>
                <a:spcPts val="0"/>
              </a:spcAft>
              <a:buSzPts val="3000"/>
              <a:buNone/>
              <a:defRPr/>
            </a:lvl2pPr>
            <a:lvl3pPr lvl="2">
              <a:spcBef>
                <a:spcPts val="0"/>
              </a:spcBef>
              <a:spcAft>
                <a:spcPts val="0"/>
              </a:spcAft>
              <a:buSzPts val="3000"/>
              <a:buNone/>
              <a:defRPr/>
            </a:lvl3pPr>
            <a:lvl4pPr lvl="3">
              <a:spcBef>
                <a:spcPts val="0"/>
              </a:spcBef>
              <a:spcAft>
                <a:spcPts val="0"/>
              </a:spcAft>
              <a:buSzPts val="3000"/>
              <a:buNone/>
              <a:defRPr/>
            </a:lvl4pPr>
            <a:lvl5pPr lvl="4">
              <a:spcBef>
                <a:spcPts val="0"/>
              </a:spcBef>
              <a:spcAft>
                <a:spcPts val="0"/>
              </a:spcAft>
              <a:buSzPts val="3000"/>
              <a:buNone/>
              <a:defRPr/>
            </a:lvl5pPr>
            <a:lvl6pPr lvl="5">
              <a:spcBef>
                <a:spcPts val="0"/>
              </a:spcBef>
              <a:spcAft>
                <a:spcPts val="0"/>
              </a:spcAft>
              <a:buSzPts val="3000"/>
              <a:buNone/>
              <a:defRPr/>
            </a:lvl6pPr>
            <a:lvl7pPr lvl="6">
              <a:spcBef>
                <a:spcPts val="0"/>
              </a:spcBef>
              <a:spcAft>
                <a:spcPts val="0"/>
              </a:spcAft>
              <a:buSzPts val="3000"/>
              <a:buNone/>
              <a:defRPr/>
            </a:lvl7pPr>
            <a:lvl8pPr lvl="7">
              <a:spcBef>
                <a:spcPts val="0"/>
              </a:spcBef>
              <a:spcAft>
                <a:spcPts val="0"/>
              </a:spcAft>
              <a:buSzPts val="3000"/>
              <a:buNone/>
              <a:defRPr/>
            </a:lvl8pPr>
            <a:lvl9pPr lvl="8">
              <a:spcBef>
                <a:spcPts val="0"/>
              </a:spcBef>
              <a:spcAft>
                <a:spcPts val="0"/>
              </a:spcAft>
              <a:buSzPts val="3000"/>
              <a:buNone/>
              <a:defRPr/>
            </a:lvl9pPr>
          </a:lstStyle>
          <a:p>
            <a:endParaRPr/>
          </a:p>
        </p:txBody>
      </p:sp>
      <p:pic>
        <p:nvPicPr>
          <p:cNvPr id="2505" name="Google Shape;2505;p29"/>
          <p:cNvPicPr preferRelativeResize="0"/>
          <p:nvPr/>
        </p:nvPicPr>
        <p:blipFill>
          <a:blip r:embed="rId2">
            <a:alphaModFix amt="51000"/>
          </a:blip>
          <a:stretch>
            <a:fillRect/>
          </a:stretch>
        </p:blipFill>
        <p:spPr>
          <a:xfrm>
            <a:off x="-2116525" y="-1420795"/>
            <a:ext cx="3742525" cy="3347995"/>
          </a:xfrm>
          <a:prstGeom prst="rect">
            <a:avLst/>
          </a:prstGeom>
          <a:noFill/>
          <a:ln>
            <a:noFill/>
          </a:ln>
        </p:spPr>
      </p:pic>
      <p:pic>
        <p:nvPicPr>
          <p:cNvPr id="2506" name="Google Shape;2506;p29"/>
          <p:cNvPicPr preferRelativeResize="0"/>
          <p:nvPr/>
        </p:nvPicPr>
        <p:blipFill>
          <a:blip r:embed="rId2">
            <a:alphaModFix amt="51000"/>
          </a:blip>
          <a:stretch>
            <a:fillRect/>
          </a:stretch>
        </p:blipFill>
        <p:spPr>
          <a:xfrm>
            <a:off x="7818900" y="-997375"/>
            <a:ext cx="3742525" cy="3347995"/>
          </a:xfrm>
          <a:prstGeom prst="rect">
            <a:avLst/>
          </a:prstGeom>
          <a:noFill/>
          <a:ln>
            <a:noFill/>
          </a:ln>
        </p:spPr>
      </p:pic>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theme" Target="../theme/theme1.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28.xml"/><Relationship Id="rId18" Type="http://schemas.openxmlformats.org/officeDocument/2006/relationships/slideLayout" Target="../slideLayouts/slideLayout33.xml"/><Relationship Id="rId26" Type="http://schemas.openxmlformats.org/officeDocument/2006/relationships/slideLayout" Target="../slideLayouts/slideLayout41.xml"/><Relationship Id="rId39" Type="http://schemas.openxmlformats.org/officeDocument/2006/relationships/slideLayout" Target="../slideLayouts/slideLayout54.xml"/><Relationship Id="rId21" Type="http://schemas.openxmlformats.org/officeDocument/2006/relationships/slideLayout" Target="../slideLayouts/slideLayout36.xml"/><Relationship Id="rId34" Type="http://schemas.openxmlformats.org/officeDocument/2006/relationships/slideLayout" Target="../slideLayouts/slideLayout49.xml"/><Relationship Id="rId42" Type="http://schemas.openxmlformats.org/officeDocument/2006/relationships/slideLayout" Target="../slideLayouts/slideLayout57.xml"/><Relationship Id="rId47" Type="http://schemas.openxmlformats.org/officeDocument/2006/relationships/slideLayout" Target="../slideLayouts/slideLayout62.xml"/><Relationship Id="rId50" Type="http://schemas.openxmlformats.org/officeDocument/2006/relationships/slideLayout" Target="../slideLayouts/slideLayout65.xml"/><Relationship Id="rId7" Type="http://schemas.openxmlformats.org/officeDocument/2006/relationships/slideLayout" Target="../slideLayouts/slideLayout22.xml"/><Relationship Id="rId2" Type="http://schemas.openxmlformats.org/officeDocument/2006/relationships/slideLayout" Target="../slideLayouts/slideLayout17.xml"/><Relationship Id="rId16" Type="http://schemas.openxmlformats.org/officeDocument/2006/relationships/slideLayout" Target="../slideLayouts/slideLayout31.xml"/><Relationship Id="rId29" Type="http://schemas.openxmlformats.org/officeDocument/2006/relationships/slideLayout" Target="../slideLayouts/slideLayout44.xml"/><Relationship Id="rId11" Type="http://schemas.openxmlformats.org/officeDocument/2006/relationships/slideLayout" Target="../slideLayouts/slideLayout26.xml"/><Relationship Id="rId24" Type="http://schemas.openxmlformats.org/officeDocument/2006/relationships/slideLayout" Target="../slideLayouts/slideLayout39.xml"/><Relationship Id="rId32" Type="http://schemas.openxmlformats.org/officeDocument/2006/relationships/slideLayout" Target="../slideLayouts/slideLayout47.xml"/><Relationship Id="rId37" Type="http://schemas.openxmlformats.org/officeDocument/2006/relationships/slideLayout" Target="../slideLayouts/slideLayout52.xml"/><Relationship Id="rId40" Type="http://schemas.openxmlformats.org/officeDocument/2006/relationships/slideLayout" Target="../slideLayouts/slideLayout55.xml"/><Relationship Id="rId45" Type="http://schemas.openxmlformats.org/officeDocument/2006/relationships/slideLayout" Target="../slideLayouts/slideLayout60.xml"/><Relationship Id="rId53" Type="http://schemas.openxmlformats.org/officeDocument/2006/relationships/image" Target="../media/image1.png"/><Relationship Id="rId5" Type="http://schemas.openxmlformats.org/officeDocument/2006/relationships/slideLayout" Target="../slideLayouts/slideLayout20.xml"/><Relationship Id="rId10" Type="http://schemas.openxmlformats.org/officeDocument/2006/relationships/slideLayout" Target="../slideLayouts/slideLayout25.xml"/><Relationship Id="rId19" Type="http://schemas.openxmlformats.org/officeDocument/2006/relationships/slideLayout" Target="../slideLayouts/slideLayout34.xml"/><Relationship Id="rId31" Type="http://schemas.openxmlformats.org/officeDocument/2006/relationships/slideLayout" Target="../slideLayouts/slideLayout46.xml"/><Relationship Id="rId44" Type="http://schemas.openxmlformats.org/officeDocument/2006/relationships/slideLayout" Target="../slideLayouts/slideLayout59.xml"/><Relationship Id="rId52" Type="http://schemas.openxmlformats.org/officeDocument/2006/relationships/theme" Target="../theme/theme2.xml"/><Relationship Id="rId4" Type="http://schemas.openxmlformats.org/officeDocument/2006/relationships/slideLayout" Target="../slideLayouts/slideLayout19.xml"/><Relationship Id="rId9" Type="http://schemas.openxmlformats.org/officeDocument/2006/relationships/slideLayout" Target="../slideLayouts/slideLayout24.xml"/><Relationship Id="rId14" Type="http://schemas.openxmlformats.org/officeDocument/2006/relationships/slideLayout" Target="../slideLayouts/slideLayout29.xml"/><Relationship Id="rId22" Type="http://schemas.openxmlformats.org/officeDocument/2006/relationships/slideLayout" Target="../slideLayouts/slideLayout37.xml"/><Relationship Id="rId27" Type="http://schemas.openxmlformats.org/officeDocument/2006/relationships/slideLayout" Target="../slideLayouts/slideLayout42.xml"/><Relationship Id="rId30" Type="http://schemas.openxmlformats.org/officeDocument/2006/relationships/slideLayout" Target="../slideLayouts/slideLayout45.xml"/><Relationship Id="rId35" Type="http://schemas.openxmlformats.org/officeDocument/2006/relationships/slideLayout" Target="../slideLayouts/slideLayout50.xml"/><Relationship Id="rId43" Type="http://schemas.openxmlformats.org/officeDocument/2006/relationships/slideLayout" Target="../slideLayouts/slideLayout58.xml"/><Relationship Id="rId48" Type="http://schemas.openxmlformats.org/officeDocument/2006/relationships/slideLayout" Target="../slideLayouts/slideLayout63.xml"/><Relationship Id="rId8" Type="http://schemas.openxmlformats.org/officeDocument/2006/relationships/slideLayout" Target="../slideLayouts/slideLayout23.xml"/><Relationship Id="rId51" Type="http://schemas.openxmlformats.org/officeDocument/2006/relationships/slideLayout" Target="../slideLayouts/slideLayout66.xml"/><Relationship Id="rId3" Type="http://schemas.openxmlformats.org/officeDocument/2006/relationships/slideLayout" Target="../slideLayouts/slideLayout18.xml"/><Relationship Id="rId12" Type="http://schemas.openxmlformats.org/officeDocument/2006/relationships/slideLayout" Target="../slideLayouts/slideLayout27.xml"/><Relationship Id="rId17" Type="http://schemas.openxmlformats.org/officeDocument/2006/relationships/slideLayout" Target="../slideLayouts/slideLayout32.xml"/><Relationship Id="rId25" Type="http://schemas.openxmlformats.org/officeDocument/2006/relationships/slideLayout" Target="../slideLayouts/slideLayout40.xml"/><Relationship Id="rId33" Type="http://schemas.openxmlformats.org/officeDocument/2006/relationships/slideLayout" Target="../slideLayouts/slideLayout48.xml"/><Relationship Id="rId38" Type="http://schemas.openxmlformats.org/officeDocument/2006/relationships/slideLayout" Target="../slideLayouts/slideLayout53.xml"/><Relationship Id="rId46" Type="http://schemas.openxmlformats.org/officeDocument/2006/relationships/slideLayout" Target="../slideLayouts/slideLayout61.xml"/><Relationship Id="rId20" Type="http://schemas.openxmlformats.org/officeDocument/2006/relationships/slideLayout" Target="../slideLayouts/slideLayout35.xml"/><Relationship Id="rId41" Type="http://schemas.openxmlformats.org/officeDocument/2006/relationships/slideLayout" Target="../slideLayouts/slideLayout56.xml"/><Relationship Id="rId1" Type="http://schemas.openxmlformats.org/officeDocument/2006/relationships/slideLayout" Target="../slideLayouts/slideLayout16.xml"/><Relationship Id="rId6" Type="http://schemas.openxmlformats.org/officeDocument/2006/relationships/slideLayout" Target="../slideLayouts/slideLayout21.xml"/><Relationship Id="rId15" Type="http://schemas.openxmlformats.org/officeDocument/2006/relationships/slideLayout" Target="../slideLayouts/slideLayout30.xml"/><Relationship Id="rId23" Type="http://schemas.openxmlformats.org/officeDocument/2006/relationships/slideLayout" Target="../slideLayouts/slideLayout38.xml"/><Relationship Id="rId28" Type="http://schemas.openxmlformats.org/officeDocument/2006/relationships/slideLayout" Target="../slideLayouts/slideLayout43.xml"/><Relationship Id="rId36" Type="http://schemas.openxmlformats.org/officeDocument/2006/relationships/slideLayout" Target="../slideLayouts/slideLayout51.xml"/><Relationship Id="rId49" Type="http://schemas.openxmlformats.org/officeDocument/2006/relationships/slideLayout" Target="../slideLayouts/slideLayout64.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17">
            <a:alphaModFix/>
          </a:blip>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a:buNone/>
              <a:defRPr sz="2800" b="1">
                <a:solidFill>
                  <a:schemeClr val="dk1"/>
                </a:solidFill>
                <a:latin typeface="Denk One"/>
                <a:ea typeface="Denk One"/>
                <a:cs typeface="Denk One"/>
                <a:sym typeface="Denk One"/>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2" r:id="rId4"/>
    <p:sldLayoutId id="2147483655" r:id="rId5"/>
    <p:sldLayoutId id="2147483658" r:id="rId6"/>
    <p:sldLayoutId id="2147483663" r:id="rId7"/>
    <p:sldLayoutId id="2147483668" r:id="rId8"/>
    <p:sldLayoutId id="2147483675" r:id="rId9"/>
    <p:sldLayoutId id="2147483683" r:id="rId10"/>
    <p:sldLayoutId id="2147483694" r:id="rId11"/>
    <p:sldLayoutId id="2147483695" r:id="rId12"/>
    <p:sldLayoutId id="2147483696" r:id="rId13"/>
    <p:sldLayoutId id="2147483697" r:id="rId14"/>
    <p:sldLayoutId id="2147483698" r:id="rId15"/>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5"/>
        <p:cNvGrpSpPr/>
        <p:nvPr/>
      </p:nvGrpSpPr>
      <p:grpSpPr>
        <a:xfrm>
          <a:off x="0" y="0"/>
          <a:ext cx="0" cy="0"/>
          <a:chOff x="0" y="0"/>
          <a:chExt cx="0" cy="0"/>
        </a:xfrm>
      </p:grpSpPr>
      <p:pic>
        <p:nvPicPr>
          <p:cNvPr id="6" name="Google Shape;6;p1"/>
          <p:cNvPicPr preferRelativeResize="0"/>
          <p:nvPr/>
        </p:nvPicPr>
        <p:blipFill>
          <a:blip r:embed="rId53">
            <a:alphaModFix/>
          </a:blip>
          <a:stretch>
            <a:fillRect/>
          </a:stretch>
        </p:blipFill>
        <p:spPr>
          <a:xfrm>
            <a:off x="19758" y="0"/>
            <a:ext cx="9104486" cy="5143501"/>
          </a:xfrm>
          <a:prstGeom prst="rect">
            <a:avLst/>
          </a:prstGeom>
          <a:noFill/>
          <a:ln>
            <a:noFill/>
          </a:ln>
        </p:spPr>
      </p:pic>
      <p:sp>
        <p:nvSpPr>
          <p:cNvPr id="7" name="Google Shape;7;p1"/>
          <p:cNvSpPr txBox="1">
            <a:spLocks noGrp="1"/>
          </p:cNvSpPr>
          <p:nvPr>
            <p:ph type="title"/>
          </p:nvPr>
        </p:nvSpPr>
        <p:spPr>
          <a:xfrm>
            <a:off x="720000" y="540000"/>
            <a:ext cx="7704000" cy="572700"/>
          </a:xfrm>
          <a:prstGeom prst="rect">
            <a:avLst/>
          </a:prstGeom>
          <a:noFill/>
          <a:ln>
            <a:noFill/>
          </a:ln>
        </p:spPr>
        <p:txBody>
          <a:bodyPr spcFirstLastPara="1" wrap="square" lIns="91425" tIns="91425" rIns="91425" bIns="91425" anchor="ctr" anchorCtr="0">
            <a:noAutofit/>
          </a:bodyPr>
          <a:lstStyle>
            <a:lvl1pPr lvl="0">
              <a:spcBef>
                <a:spcPts val="0"/>
              </a:spcBef>
              <a:spcAft>
                <a:spcPts val="0"/>
              </a:spcAft>
              <a:buClr>
                <a:schemeClr val="dk1"/>
              </a:buClr>
              <a:buSzPts val="2800"/>
              <a:buFont typeface="Denk One"/>
              <a:buNone/>
              <a:defRPr sz="2800" b="1">
                <a:solidFill>
                  <a:schemeClr val="dk1"/>
                </a:solidFill>
                <a:latin typeface="Denk One"/>
                <a:ea typeface="Denk One"/>
                <a:cs typeface="Denk One"/>
                <a:sym typeface="Denk One"/>
              </a:defRPr>
            </a:lvl1pPr>
            <a:lvl2pPr lvl="1">
              <a:spcBef>
                <a:spcPts val="0"/>
              </a:spcBef>
              <a:spcAft>
                <a:spcPts val="0"/>
              </a:spcAft>
              <a:buClr>
                <a:schemeClr val="dk1"/>
              </a:buClr>
              <a:buSzPts val="3000"/>
              <a:buNone/>
              <a:defRPr sz="3000">
                <a:solidFill>
                  <a:schemeClr val="dk1"/>
                </a:solidFill>
              </a:defRPr>
            </a:lvl2pPr>
            <a:lvl3pPr lvl="2">
              <a:spcBef>
                <a:spcPts val="0"/>
              </a:spcBef>
              <a:spcAft>
                <a:spcPts val="0"/>
              </a:spcAft>
              <a:buClr>
                <a:schemeClr val="dk1"/>
              </a:buClr>
              <a:buSzPts val="3000"/>
              <a:buNone/>
              <a:defRPr sz="3000">
                <a:solidFill>
                  <a:schemeClr val="dk1"/>
                </a:solidFill>
              </a:defRPr>
            </a:lvl3pPr>
            <a:lvl4pPr lvl="3">
              <a:spcBef>
                <a:spcPts val="0"/>
              </a:spcBef>
              <a:spcAft>
                <a:spcPts val="0"/>
              </a:spcAft>
              <a:buClr>
                <a:schemeClr val="dk1"/>
              </a:buClr>
              <a:buSzPts val="3000"/>
              <a:buNone/>
              <a:defRPr sz="3000">
                <a:solidFill>
                  <a:schemeClr val="dk1"/>
                </a:solidFill>
              </a:defRPr>
            </a:lvl4pPr>
            <a:lvl5pPr lvl="4">
              <a:spcBef>
                <a:spcPts val="0"/>
              </a:spcBef>
              <a:spcAft>
                <a:spcPts val="0"/>
              </a:spcAft>
              <a:buClr>
                <a:schemeClr val="dk1"/>
              </a:buClr>
              <a:buSzPts val="3000"/>
              <a:buNone/>
              <a:defRPr sz="3000">
                <a:solidFill>
                  <a:schemeClr val="dk1"/>
                </a:solidFill>
              </a:defRPr>
            </a:lvl5pPr>
            <a:lvl6pPr lvl="5">
              <a:spcBef>
                <a:spcPts val="0"/>
              </a:spcBef>
              <a:spcAft>
                <a:spcPts val="0"/>
              </a:spcAft>
              <a:buClr>
                <a:schemeClr val="dk1"/>
              </a:buClr>
              <a:buSzPts val="3000"/>
              <a:buNone/>
              <a:defRPr sz="3000">
                <a:solidFill>
                  <a:schemeClr val="dk1"/>
                </a:solidFill>
              </a:defRPr>
            </a:lvl6pPr>
            <a:lvl7pPr lvl="6">
              <a:spcBef>
                <a:spcPts val="0"/>
              </a:spcBef>
              <a:spcAft>
                <a:spcPts val="0"/>
              </a:spcAft>
              <a:buClr>
                <a:schemeClr val="dk1"/>
              </a:buClr>
              <a:buSzPts val="3000"/>
              <a:buNone/>
              <a:defRPr sz="3000">
                <a:solidFill>
                  <a:schemeClr val="dk1"/>
                </a:solidFill>
              </a:defRPr>
            </a:lvl7pPr>
            <a:lvl8pPr lvl="7">
              <a:spcBef>
                <a:spcPts val="0"/>
              </a:spcBef>
              <a:spcAft>
                <a:spcPts val="0"/>
              </a:spcAft>
              <a:buClr>
                <a:schemeClr val="dk1"/>
              </a:buClr>
              <a:buSzPts val="3000"/>
              <a:buNone/>
              <a:defRPr sz="3000">
                <a:solidFill>
                  <a:schemeClr val="dk1"/>
                </a:solidFill>
              </a:defRPr>
            </a:lvl8pPr>
            <a:lvl9pPr lvl="8">
              <a:spcBef>
                <a:spcPts val="0"/>
              </a:spcBef>
              <a:spcAft>
                <a:spcPts val="0"/>
              </a:spcAft>
              <a:buClr>
                <a:schemeClr val="dk1"/>
              </a:buClr>
              <a:buSzPts val="3000"/>
              <a:buNone/>
              <a:defRPr sz="3000">
                <a:solidFill>
                  <a:schemeClr val="dk1"/>
                </a:solidFill>
              </a:defRPr>
            </a:lvl9pPr>
          </a:lstStyle>
          <a:p>
            <a:endParaRPr/>
          </a:p>
        </p:txBody>
      </p:sp>
      <p:sp>
        <p:nvSpPr>
          <p:cNvPr id="8" name="Google Shape;8;p1"/>
          <p:cNvSpPr txBox="1">
            <a:spLocks noGrp="1"/>
          </p:cNvSpPr>
          <p:nvPr>
            <p:ph type="body" idx="1"/>
          </p:nvPr>
        </p:nvSpPr>
        <p:spPr>
          <a:xfrm>
            <a:off x="720000" y="1152475"/>
            <a:ext cx="77040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1pPr>
            <a:lvl2pPr marL="914400" lvl="1"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2pPr>
            <a:lvl3pPr marL="1371600" lvl="2"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3pPr>
            <a:lvl4pPr marL="1828800" lvl="3"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4pPr>
            <a:lvl5pPr marL="2286000" lvl="4"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5pPr>
            <a:lvl6pPr marL="2743200" lvl="5"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6pPr>
            <a:lvl7pPr marL="3200400" lvl="6"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7pPr>
            <a:lvl8pPr marL="3657600" lvl="7"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8pPr>
            <a:lvl9pPr marL="4114800" lvl="8" indent="-317500">
              <a:lnSpc>
                <a:spcPct val="100000"/>
              </a:lnSpc>
              <a:spcBef>
                <a:spcPts val="0"/>
              </a:spcBef>
              <a:spcAft>
                <a:spcPts val="0"/>
              </a:spcAft>
              <a:buClr>
                <a:schemeClr val="lt2"/>
              </a:buClr>
              <a:buSzPts val="1400"/>
              <a:buFont typeface="Poppins"/>
              <a:buChar char="■"/>
              <a:defRPr>
                <a:solidFill>
                  <a:schemeClr val="lt2"/>
                </a:solidFill>
                <a:latin typeface="Poppins"/>
                <a:ea typeface="Poppins"/>
                <a:cs typeface="Poppins"/>
                <a:sym typeface="Poppins"/>
              </a:defRPr>
            </a:lvl9pPr>
          </a:lstStyle>
          <a:p>
            <a:endParaRPr/>
          </a:p>
        </p:txBody>
      </p:sp>
    </p:spTree>
    <p:extLst>
      <p:ext uri="{BB962C8B-B14F-4D97-AF65-F5344CB8AC3E}">
        <p14:creationId xmlns:p14="http://schemas.microsoft.com/office/powerpoint/2010/main" val="1763869107"/>
      </p:ext>
    </p:extLst>
  </p:cSld>
  <p:clrMap bg1="lt1" tx1="dk1" bg2="dk2" tx2="lt2" accent1="accent1" accent2="accent2" accent3="accent3" accent4="accent4" accent5="accent5" accent6="accent6" hlink="hlink" folHlink="folHlink"/>
  <p:sldLayoutIdLst>
    <p:sldLayoutId id="2147483706" r:id="rId1"/>
    <p:sldLayoutId id="2147483707" r:id="rId2"/>
    <p:sldLayoutId id="2147483708" r:id="rId3"/>
    <p:sldLayoutId id="2147483709" r:id="rId4"/>
    <p:sldLayoutId id="2147483710" r:id="rId5"/>
    <p:sldLayoutId id="2147483711" r:id="rId6"/>
    <p:sldLayoutId id="2147483712" r:id="rId7"/>
    <p:sldLayoutId id="2147483713" r:id="rId8"/>
    <p:sldLayoutId id="2147483714" r:id="rId9"/>
    <p:sldLayoutId id="2147483715" r:id="rId10"/>
    <p:sldLayoutId id="2147483716" r:id="rId11"/>
    <p:sldLayoutId id="2147483717" r:id="rId12"/>
    <p:sldLayoutId id="2147483718" r:id="rId13"/>
    <p:sldLayoutId id="2147483719" r:id="rId14"/>
    <p:sldLayoutId id="2147483720" r:id="rId15"/>
    <p:sldLayoutId id="2147483721" r:id="rId16"/>
    <p:sldLayoutId id="2147483722" r:id="rId17"/>
    <p:sldLayoutId id="2147483723" r:id="rId18"/>
    <p:sldLayoutId id="2147483724" r:id="rId19"/>
    <p:sldLayoutId id="2147483725" r:id="rId20"/>
    <p:sldLayoutId id="2147483726" r:id="rId21"/>
    <p:sldLayoutId id="2147483727" r:id="rId22"/>
    <p:sldLayoutId id="2147483728" r:id="rId23"/>
    <p:sldLayoutId id="2147483729" r:id="rId24"/>
    <p:sldLayoutId id="2147483730" r:id="rId25"/>
    <p:sldLayoutId id="2147483731" r:id="rId26"/>
    <p:sldLayoutId id="2147483732" r:id="rId27"/>
    <p:sldLayoutId id="2147483733" r:id="rId28"/>
    <p:sldLayoutId id="2147483734" r:id="rId29"/>
    <p:sldLayoutId id="2147483735" r:id="rId30"/>
    <p:sldLayoutId id="2147483737" r:id="rId31"/>
    <p:sldLayoutId id="2147483738" r:id="rId32"/>
    <p:sldLayoutId id="2147483739" r:id="rId33"/>
    <p:sldLayoutId id="2147483740" r:id="rId34"/>
    <p:sldLayoutId id="2147483741" r:id="rId35"/>
    <p:sldLayoutId id="2147483742" r:id="rId36"/>
    <p:sldLayoutId id="2147483743" r:id="rId37"/>
    <p:sldLayoutId id="2147483744" r:id="rId38"/>
    <p:sldLayoutId id="2147483745" r:id="rId39"/>
    <p:sldLayoutId id="2147483746" r:id="rId40"/>
    <p:sldLayoutId id="2147483747" r:id="rId41"/>
    <p:sldLayoutId id="2147483748" r:id="rId42"/>
    <p:sldLayoutId id="2147483749" r:id="rId43"/>
    <p:sldLayoutId id="2147483750" r:id="rId44"/>
    <p:sldLayoutId id="2147483751" r:id="rId45"/>
    <p:sldLayoutId id="2147483752" r:id="rId46"/>
    <p:sldLayoutId id="2147483753" r:id="rId47"/>
    <p:sldLayoutId id="2147483754" r:id="rId48"/>
    <p:sldLayoutId id="2147483755" r:id="rId49"/>
    <p:sldLayoutId id="2147483756" r:id="rId50"/>
    <p:sldLayoutId id="2147483757" r:id="rId5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4.png"/></Relationships>
</file>

<file path=ppt/slides/_rels/slide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6.xml"/><Relationship Id="rId1" Type="http://schemas.openxmlformats.org/officeDocument/2006/relationships/slideLayout" Target="../slideLayouts/slideLayout9.xml"/><Relationship Id="rId4" Type="http://schemas.openxmlformats.org/officeDocument/2006/relationships/image" Target="../media/image14.png"/></Relationships>
</file>

<file path=ppt/slides/_rels/slide11.xml.rels><?xml version="1.0" encoding="UTF-8" standalone="yes"?>
<Relationships xmlns="http://schemas.openxmlformats.org/package/2006/relationships"><Relationship Id="rId8" Type="http://schemas.openxmlformats.org/officeDocument/2006/relationships/image" Target="../media/image200.png"/><Relationship Id="rId13" Type="http://schemas.openxmlformats.org/officeDocument/2006/relationships/slide" Target="slide16.xml"/><Relationship Id="rId3" Type="http://schemas.openxmlformats.org/officeDocument/2006/relationships/image" Target="../media/image15.png"/><Relationship Id="rId7" Type="http://schemas.openxmlformats.org/officeDocument/2006/relationships/slide" Target="slide13.xml"/><Relationship Id="rId12" Type="http://schemas.openxmlformats.org/officeDocument/2006/relationships/image" Target="../media/image18.png"/><Relationship Id="rId2" Type="http://schemas.openxmlformats.org/officeDocument/2006/relationships/notesSlide" Target="../notesSlides/notesSlide7.xml"/><Relationship Id="rId1" Type="http://schemas.openxmlformats.org/officeDocument/2006/relationships/slideLayout" Target="../slideLayouts/slideLayout3.xml"/><Relationship Id="rId6" Type="http://schemas.openxmlformats.org/officeDocument/2006/relationships/image" Target="../media/image16.png"/><Relationship Id="rId11" Type="http://schemas.openxmlformats.org/officeDocument/2006/relationships/image" Target="../media/image210.png"/><Relationship Id="rId5" Type="http://schemas.openxmlformats.org/officeDocument/2006/relationships/image" Target="../media/image190.png"/><Relationship Id="rId10" Type="http://schemas.openxmlformats.org/officeDocument/2006/relationships/slide" Target="slide15.xml"/><Relationship Id="rId4" Type="http://schemas.openxmlformats.org/officeDocument/2006/relationships/slide" Target="slide12.xml"/><Relationship Id="rId9" Type="http://schemas.openxmlformats.org/officeDocument/2006/relationships/image" Target="../media/image17.png"/><Relationship Id="rId14" Type="http://schemas.openxmlformats.org/officeDocument/2006/relationships/image" Target="../media/image220.png"/></Relationships>
</file>

<file path=ppt/slides/_rels/slide1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8.xml"/><Relationship Id="rId1" Type="http://schemas.openxmlformats.org/officeDocument/2006/relationships/slideLayout" Target="../slideLayouts/slideLayout3.xml"/></Relationships>
</file>

<file path=ppt/slides/_rels/slide1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9.xml"/><Relationship Id="rId1" Type="http://schemas.openxmlformats.org/officeDocument/2006/relationships/slideLayout" Target="../slideLayouts/slideLayout3.xml"/><Relationship Id="rId4" Type="http://schemas.microsoft.com/office/2007/relationships/hdphoto" Target="../media/hdphoto1.wdp"/></Relationships>
</file>

<file path=ppt/slides/_rels/slide14.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10.xml"/><Relationship Id="rId1" Type="http://schemas.openxmlformats.org/officeDocument/2006/relationships/slideLayout" Target="../slideLayouts/slideLayout3.xml"/><Relationship Id="rId4" Type="http://schemas.microsoft.com/office/2007/relationships/hdphoto" Target="../media/hdphoto1.wdp"/></Relationships>
</file>

<file path=ppt/slides/_rels/slide15.xml.rels><?xml version="1.0" encoding="UTF-8" standalone="yes"?>
<Relationships xmlns="http://schemas.openxmlformats.org/package/2006/relationships"><Relationship Id="rId3" Type="http://schemas.openxmlformats.org/officeDocument/2006/relationships/image" Target="../media/image20.jpeg"/><Relationship Id="rId2" Type="http://schemas.openxmlformats.org/officeDocument/2006/relationships/notesSlide" Target="../notesSlides/notesSlide11.xml"/><Relationship Id="rId1" Type="http://schemas.openxmlformats.org/officeDocument/2006/relationships/slideLayout" Target="../slideLayouts/slideLayout3.xml"/></Relationships>
</file>

<file path=ppt/slides/_rels/slide16.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2.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8.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34.xml"/></Relationships>
</file>

<file path=ppt/slides/_rels/slide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xml"/><Relationship Id="rId1" Type="http://schemas.openxmlformats.org/officeDocument/2006/relationships/slideLayout" Target="../slideLayouts/slideLayout7.xml"/></Relationships>
</file>

<file path=ppt/slides/_rels/slide20.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5.xml"/></Relationships>
</file>

<file path=ppt/slides/_rels/slide21.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45.xml"/></Relationships>
</file>

<file path=ppt/slides/_rels/slide22.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19.png"/><Relationship Id="rId1" Type="http://schemas.openxmlformats.org/officeDocument/2006/relationships/slideLayout" Target="../slideLayouts/slideLayout45.xml"/></Relationships>
</file>

<file path=ppt/slides/_rels/slide2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24.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2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Layout" Target="../slideLayouts/slideLayout45.xml"/></Relationships>
</file>

<file path=ppt/slides/_rels/slide26.xml.rels><?xml version="1.0" encoding="UTF-8" standalone="yes"?>
<Relationships xmlns="http://schemas.openxmlformats.org/package/2006/relationships"><Relationship Id="rId3" Type="http://schemas.openxmlformats.org/officeDocument/2006/relationships/image" Target="../media/image22.emf"/><Relationship Id="rId2" Type="http://schemas.openxmlformats.org/officeDocument/2006/relationships/notesSlide" Target="../notesSlides/notesSlide15.xml"/><Relationship Id="rId1" Type="http://schemas.openxmlformats.org/officeDocument/2006/relationships/slideLayout" Target="../slideLayouts/slideLayout66.xml"/><Relationship Id="rId5" Type="http://schemas.openxmlformats.org/officeDocument/2006/relationships/image" Target="../media/image24.emf"/><Relationship Id="rId4" Type="http://schemas.openxmlformats.org/officeDocument/2006/relationships/image" Target="../media/image23.emf"/></Relationships>
</file>

<file path=ppt/slides/_rels/slide27.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6.xml"/><Relationship Id="rId1" Type="http://schemas.openxmlformats.org/officeDocument/2006/relationships/slideLayout" Target="../slideLayouts/slideLayout66.xml"/></Relationships>
</file>

<file path=ppt/slides/_rels/slide28.xml.rels><?xml version="1.0" encoding="UTF-8" standalone="yes"?>
<Relationships xmlns="http://schemas.openxmlformats.org/package/2006/relationships"><Relationship Id="rId3" Type="http://schemas.openxmlformats.org/officeDocument/2006/relationships/image" Target="../media/image25.png"/><Relationship Id="rId2" Type="http://schemas.openxmlformats.org/officeDocument/2006/relationships/notesSlide" Target="../notesSlides/notesSlide17.xml"/><Relationship Id="rId1" Type="http://schemas.openxmlformats.org/officeDocument/2006/relationships/slideLayout" Target="../slideLayouts/slideLayout66.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66.xml"/></Relationships>
</file>

<file path=ppt/slides/_rels/slide3.xml.rels><?xml version="1.0" encoding="UTF-8" standalone="yes"?>
<Relationships xmlns="http://schemas.openxmlformats.org/package/2006/relationships"><Relationship Id="rId3" Type="http://schemas.openxmlformats.org/officeDocument/2006/relationships/diagramLayout" Target="../diagrams/layout1.xml"/><Relationship Id="rId7" Type="http://schemas.openxmlformats.org/officeDocument/2006/relationships/image" Target="../media/image5.png"/><Relationship Id="rId2" Type="http://schemas.openxmlformats.org/officeDocument/2006/relationships/diagramData" Target="../diagrams/data1.xml"/><Relationship Id="rId1" Type="http://schemas.openxmlformats.org/officeDocument/2006/relationships/slideLayout" Target="../slideLayouts/slideLayout2.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31.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6.png"/><Relationship Id="rId1" Type="http://schemas.openxmlformats.org/officeDocument/2006/relationships/slideLayout" Target="../slideLayouts/slideLayout45.xml"/><Relationship Id="rId4" Type="http://schemas.openxmlformats.org/officeDocument/2006/relationships/image" Target="../media/image27.png"/></Relationships>
</file>

<file path=ppt/slides/_rels/slide32.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6.png"/><Relationship Id="rId1" Type="http://schemas.openxmlformats.org/officeDocument/2006/relationships/slideLayout" Target="../slideLayouts/slideLayout45.xml"/><Relationship Id="rId4" Type="http://schemas.openxmlformats.org/officeDocument/2006/relationships/image" Target="../media/image27.png"/></Relationships>
</file>

<file path=ppt/slides/_rels/slide33.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6.png"/><Relationship Id="rId1" Type="http://schemas.openxmlformats.org/officeDocument/2006/relationships/slideLayout" Target="../slideLayouts/slideLayout45.xml"/><Relationship Id="rId4" Type="http://schemas.openxmlformats.org/officeDocument/2006/relationships/image" Target="../media/image27.png"/></Relationships>
</file>

<file path=ppt/slides/_rels/slide34.xml.rels><?xml version="1.0" encoding="UTF-8" standalone="yes"?>
<Relationships xmlns="http://schemas.openxmlformats.org/package/2006/relationships"><Relationship Id="rId3" Type="http://schemas.microsoft.com/office/2007/relationships/hdphoto" Target="../media/hdphoto2.wdp"/><Relationship Id="rId2" Type="http://schemas.openxmlformats.org/officeDocument/2006/relationships/image" Target="../media/image26.png"/><Relationship Id="rId1" Type="http://schemas.openxmlformats.org/officeDocument/2006/relationships/slideLayout" Target="../slideLayouts/slideLayout45.xml"/></Relationships>
</file>

<file path=ppt/slides/_rels/slide35.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28.png"/><Relationship Id="rId1" Type="http://schemas.openxmlformats.org/officeDocument/2006/relationships/slideLayout" Target="../slideLayouts/slideLayout45.xml"/></Relationships>
</file>

<file path=ppt/slides/_rels/slide36.xml.rels><?xml version="1.0" encoding="UTF-8" standalone="yes"?>
<Relationships xmlns="http://schemas.openxmlformats.org/package/2006/relationships"><Relationship Id="rId3" Type="http://schemas.microsoft.com/office/2007/relationships/hdphoto" Target="../media/hdphoto3.wdp"/><Relationship Id="rId2" Type="http://schemas.openxmlformats.org/officeDocument/2006/relationships/image" Target="../media/image29.png"/><Relationship Id="rId1" Type="http://schemas.openxmlformats.org/officeDocument/2006/relationships/slideLayout" Target="../slideLayouts/slideLayout45.xml"/><Relationship Id="rId4" Type="http://schemas.openxmlformats.org/officeDocument/2006/relationships/image" Target="../media/image30.png"/></Relationships>
</file>

<file path=ppt/slides/_rels/slide3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18.xml"/></Relationships>
</file>

<file path=ppt/slides/_rels/slide38.xml.rels><?xml version="1.0" encoding="UTF-8" standalone="yes"?>
<Relationships xmlns="http://schemas.openxmlformats.org/package/2006/relationships"><Relationship Id="rId3" Type="http://schemas.openxmlformats.org/officeDocument/2006/relationships/image" Target="../media/image31.png"/><Relationship Id="rId2" Type="http://schemas.openxmlformats.org/officeDocument/2006/relationships/notesSlide" Target="../notesSlides/notesSlide19.xml"/><Relationship Id="rId1" Type="http://schemas.openxmlformats.org/officeDocument/2006/relationships/slideLayout" Target="../slideLayouts/slideLayout19.xml"/><Relationship Id="rId4" Type="http://schemas.microsoft.com/office/2007/relationships/hdphoto" Target="../media/hdphoto4.wdp"/></Relationships>
</file>

<file path=ppt/slides/_rels/slide39.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1.png"/><Relationship Id="rId1" Type="http://schemas.openxmlformats.org/officeDocument/2006/relationships/slideLayout" Target="../slideLayouts/slideLayout19.xml"/></Relationships>
</file>

<file path=ppt/slides/_rels/slide4.xml.rels><?xml version="1.0" encoding="UTF-8" standalone="yes"?>
<Relationships xmlns="http://schemas.openxmlformats.org/package/2006/relationships"><Relationship Id="rId3" Type="http://schemas.openxmlformats.org/officeDocument/2006/relationships/diagramLayout" Target="../diagrams/layout2.xml"/><Relationship Id="rId7" Type="http://schemas.openxmlformats.org/officeDocument/2006/relationships/image" Target="../media/image5.png"/><Relationship Id="rId2" Type="http://schemas.openxmlformats.org/officeDocument/2006/relationships/diagramData" Target="../diagrams/data2.xml"/><Relationship Id="rId1" Type="http://schemas.openxmlformats.org/officeDocument/2006/relationships/slideLayout" Target="../slideLayouts/slideLayout4.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40.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1.png"/><Relationship Id="rId1" Type="http://schemas.openxmlformats.org/officeDocument/2006/relationships/slideLayout" Target="../slideLayouts/slideLayout19.xml"/></Relationships>
</file>

<file path=ppt/slides/_rels/slide41.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1.png"/><Relationship Id="rId1" Type="http://schemas.openxmlformats.org/officeDocument/2006/relationships/slideLayout" Target="../slideLayouts/slideLayout19.xml"/></Relationships>
</file>

<file path=ppt/slides/_rels/slide42.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1.png"/><Relationship Id="rId1" Type="http://schemas.openxmlformats.org/officeDocument/2006/relationships/slideLayout" Target="../slideLayouts/slideLayout19.xml"/></Relationships>
</file>

<file path=ppt/slides/_rels/slide43.xml.rels><?xml version="1.0" encoding="UTF-8" standalone="yes"?>
<Relationships xmlns="http://schemas.openxmlformats.org/package/2006/relationships"><Relationship Id="rId3" Type="http://schemas.microsoft.com/office/2007/relationships/hdphoto" Target="../media/hdphoto4.wdp"/><Relationship Id="rId2" Type="http://schemas.openxmlformats.org/officeDocument/2006/relationships/image" Target="../media/image31.png"/><Relationship Id="rId1" Type="http://schemas.openxmlformats.org/officeDocument/2006/relationships/slideLayout" Target="../slideLayouts/slideLayout19.xml"/></Relationships>
</file>

<file path=ppt/slides/_rels/slide44.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9.xml"/></Relationships>
</file>

<file path=ppt/slides/_rels/slide45.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Layout" Target="../slideLayouts/slideLayout19.xml"/></Relationships>
</file>

<file path=ppt/slides/_rels/slide46.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image" Target="../media/image32.png"/><Relationship Id="rId1" Type="http://schemas.openxmlformats.org/officeDocument/2006/relationships/slideLayout" Target="../slideLayouts/slideLayout19.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49.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0.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3.xml"/><Relationship Id="rId1" Type="http://schemas.openxmlformats.org/officeDocument/2006/relationships/slideLayout" Target="../slideLayouts/slideLayout7.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2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3" Type="http://schemas.openxmlformats.org/officeDocument/2006/relationships/image" Target="../media/image34.png"/><Relationship Id="rId2" Type="http://schemas.openxmlformats.org/officeDocument/2006/relationships/notesSlide" Target="../notesSlides/notesSlide22.xml"/><Relationship Id="rId1" Type="http://schemas.openxmlformats.org/officeDocument/2006/relationships/slideLayout" Target="../slideLayouts/slideLayout21.xml"/></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3.xml"/><Relationship Id="rId1" Type="http://schemas.openxmlformats.org/officeDocument/2006/relationships/slideLayout" Target="../slideLayouts/slideLayout21.xml"/></Relationships>
</file>

<file path=ppt/slides/_rels/slide5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24.xml"/><Relationship Id="rId1" Type="http://schemas.openxmlformats.org/officeDocument/2006/relationships/slideLayout" Target="../slideLayouts/slideLayout31.xml"/></Relationships>
</file>

<file path=ppt/slides/_rels/slide56.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5.xml"/><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6.xml"/><Relationship Id="rId1" Type="http://schemas.openxmlformats.org/officeDocument/2006/relationships/slideLayout" Target="../slideLayouts/slideLayout21.xml"/></Relationships>
</file>

<file path=ppt/slides/_rels/slide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2" Type="http://schemas.openxmlformats.org/officeDocument/2006/relationships/image" Target="../media/image7.png"/><Relationship Id="rId1" Type="http://schemas.openxmlformats.org/officeDocument/2006/relationships/slideLayout" Target="../slideLayouts/slideLayout5.xml"/></Relationships>
</file>

<file path=ppt/slides/_rels/slide8.xml.rels><?xml version="1.0" encoding="UTF-8" standalone="yes"?>
<Relationships xmlns="http://schemas.openxmlformats.org/package/2006/relationships"><Relationship Id="rId8" Type="http://schemas.openxmlformats.org/officeDocument/2006/relationships/image" Target="../media/image13.png"/><Relationship Id="rId3" Type="http://schemas.openxmlformats.org/officeDocument/2006/relationships/image" Target="../media/image8.png"/><Relationship Id="rId7" Type="http://schemas.openxmlformats.org/officeDocument/2006/relationships/image" Target="../media/image12.png"/><Relationship Id="rId2" Type="http://schemas.openxmlformats.org/officeDocument/2006/relationships/notesSlide" Target="../notesSlides/notesSlide5.xml"/><Relationship Id="rId1" Type="http://schemas.openxmlformats.org/officeDocument/2006/relationships/slideLayout" Target="../slideLayouts/slideLayout9.xml"/><Relationship Id="rId6" Type="http://schemas.openxmlformats.org/officeDocument/2006/relationships/image" Target="../media/image11.png"/><Relationship Id="rId5" Type="http://schemas.openxmlformats.org/officeDocument/2006/relationships/image" Target="../media/image10.png"/><Relationship Id="rId4" Type="http://schemas.openxmlformats.org/officeDocument/2006/relationships/image" Target="../media/image9.png"/></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122"/>
        <p:cNvGrpSpPr/>
        <p:nvPr/>
      </p:nvGrpSpPr>
      <p:grpSpPr>
        <a:xfrm>
          <a:off x="0" y="0"/>
          <a:ext cx="0" cy="0"/>
          <a:chOff x="0" y="0"/>
          <a:chExt cx="0" cy="0"/>
        </a:xfrm>
      </p:grpSpPr>
      <p:sp>
        <p:nvSpPr>
          <p:cNvPr id="4123" name="Google Shape;4123;p58"/>
          <p:cNvSpPr txBox="1">
            <a:spLocks noGrp="1"/>
          </p:cNvSpPr>
          <p:nvPr>
            <p:ph type="subTitle" idx="1"/>
          </p:nvPr>
        </p:nvSpPr>
        <p:spPr>
          <a:xfrm>
            <a:off x="4327404" y="3615872"/>
            <a:ext cx="3852000" cy="4515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3600" dirty="0">
                <a:solidFill>
                  <a:schemeClr val="tx1">
                    <a:lumMod val="50000"/>
                  </a:schemeClr>
                </a:solidFill>
                <a:latin typeface="Denk One" panose="020B0604020202020204" charset="0"/>
                <a:cs typeface="Denk One" panose="020B0604020202020204" charset="0"/>
              </a:rPr>
              <a:t>Nam</a:t>
            </a:r>
            <a:r>
              <a:rPr lang="en" sz="3600" dirty="0">
                <a:solidFill>
                  <a:schemeClr val="tx1">
                    <a:lumMod val="50000"/>
                  </a:schemeClr>
                </a:solidFill>
                <a:latin typeface="Denk One" panose="020B0604020202020204" charset="0"/>
                <a:cs typeface="Denk One" panose="020B0604020202020204" charset="0"/>
              </a:rPr>
              <a:t> Cao </a:t>
            </a:r>
            <a:endParaRPr sz="3600" dirty="0">
              <a:solidFill>
                <a:schemeClr val="tx1">
                  <a:lumMod val="50000"/>
                </a:schemeClr>
              </a:solidFill>
              <a:latin typeface="Denk One" panose="020B0604020202020204" charset="0"/>
              <a:cs typeface="Denk One" panose="020B0604020202020204" charset="0"/>
            </a:endParaRPr>
          </a:p>
        </p:txBody>
      </p:sp>
      <p:sp>
        <p:nvSpPr>
          <p:cNvPr id="4126" name="Google Shape;4126;p58"/>
          <p:cNvSpPr txBox="1">
            <a:spLocks noGrp="1"/>
          </p:cNvSpPr>
          <p:nvPr>
            <p:ph type="ctrTitle"/>
          </p:nvPr>
        </p:nvSpPr>
        <p:spPr>
          <a:xfrm>
            <a:off x="2364544" y="1672325"/>
            <a:ext cx="5814860" cy="26124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8800" dirty="0">
                <a:solidFill>
                  <a:schemeClr val="accent4">
                    <a:lumMod val="10000"/>
                  </a:schemeClr>
                </a:solidFill>
              </a:rPr>
              <a:t>CHÍ PHÈO</a:t>
            </a:r>
            <a:endParaRPr sz="4800" dirty="0">
              <a:solidFill>
                <a:schemeClr val="accent4">
                  <a:lumMod val="10000"/>
                </a:schemeClr>
              </a:solidFill>
            </a:endParaRPr>
          </a:p>
        </p:txBody>
      </p:sp>
      <p:sp>
        <p:nvSpPr>
          <p:cNvPr id="8" name="Freeform 16">
            <a:extLst>
              <a:ext uri="{FF2B5EF4-FFF2-40B4-BE49-F238E27FC236}">
                <a16:creationId xmlns:a16="http://schemas.microsoft.com/office/drawing/2014/main" id="{86EE37C3-B9AF-CBB6-6876-C7428AB35695}"/>
              </a:ext>
            </a:extLst>
          </p:cNvPr>
          <p:cNvSpPr/>
          <p:nvPr/>
        </p:nvSpPr>
        <p:spPr>
          <a:xfrm flipH="1">
            <a:off x="-1251189" y="-1605776"/>
            <a:ext cx="4348307" cy="6749276"/>
          </a:xfrm>
          <a:custGeom>
            <a:avLst/>
            <a:gdLst/>
            <a:ahLst/>
            <a:cxnLst/>
            <a:rect l="l" t="t" r="r" b="b"/>
            <a:pathLst>
              <a:path w="2254245" h="3802015">
                <a:moveTo>
                  <a:pt x="0" y="0"/>
                </a:moveTo>
                <a:lnTo>
                  <a:pt x="2254245" y="0"/>
                </a:lnTo>
                <a:lnTo>
                  <a:pt x="2254245" y="3802015"/>
                </a:lnTo>
                <a:lnTo>
                  <a:pt x="0" y="3802015"/>
                </a:lnTo>
                <a:lnTo>
                  <a:pt x="0" y="0"/>
                </a:lnTo>
                <a:close/>
              </a:path>
            </a:pathLst>
          </a:custGeom>
          <a:blipFill>
            <a:blip r:embed="rId3"/>
            <a:stretch>
              <a:fillRect l="-111706" r="-26803"/>
            </a:stretch>
          </a:blipFill>
        </p:spPr>
        <p:txBody>
          <a:bodyPr/>
          <a:lstStyle/>
          <a:p>
            <a:endParaRPr lang="en-US" dirty="0"/>
          </a:p>
        </p:txBody>
      </p:sp>
      <p:sp>
        <p:nvSpPr>
          <p:cNvPr id="11" name="Freeform 26">
            <a:extLst>
              <a:ext uri="{FF2B5EF4-FFF2-40B4-BE49-F238E27FC236}">
                <a16:creationId xmlns:a16="http://schemas.microsoft.com/office/drawing/2014/main" id="{8FF28FE7-8C6A-7D0A-D715-D9A78DB8DFBB}"/>
              </a:ext>
            </a:extLst>
          </p:cNvPr>
          <p:cNvSpPr/>
          <p:nvPr/>
        </p:nvSpPr>
        <p:spPr>
          <a:xfrm>
            <a:off x="6634976" y="0"/>
            <a:ext cx="3514845" cy="5263375"/>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4"/>
            <a:stretch>
              <a:fillRect l="-9878" r="-9878"/>
            </a:stretch>
          </a:blipFill>
        </p:spPr>
      </p:sp>
      <p:sp>
        <p:nvSpPr>
          <p:cNvPr id="2" name="Google Shape;4123;p58">
            <a:extLst>
              <a:ext uri="{FF2B5EF4-FFF2-40B4-BE49-F238E27FC236}">
                <a16:creationId xmlns:a16="http://schemas.microsoft.com/office/drawing/2014/main" id="{D6260E70-CA64-D88C-A73D-ABFF5CF6F14A}"/>
              </a:ext>
            </a:extLst>
          </p:cNvPr>
          <p:cNvSpPr txBox="1">
            <a:spLocks/>
          </p:cNvSpPr>
          <p:nvPr/>
        </p:nvSpPr>
        <p:spPr>
          <a:xfrm>
            <a:off x="3097118" y="1064839"/>
            <a:ext cx="3852000" cy="4515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L="457200" marR="0" lvl="0" indent="-317500" algn="l" rtl="0">
              <a:lnSpc>
                <a:spcPct val="100000"/>
              </a:lnSpc>
              <a:spcBef>
                <a:spcPts val="0"/>
              </a:spcBef>
              <a:spcAft>
                <a:spcPts val="0"/>
              </a:spcAft>
              <a:buClr>
                <a:schemeClr val="lt2"/>
              </a:buClr>
              <a:buSzPts val="1400"/>
              <a:buFont typeface="Poppins"/>
              <a:buNone/>
              <a:defRPr sz="2000" b="0" i="0" u="none" strike="noStrike" cap="none">
                <a:solidFill>
                  <a:schemeClr val="lt2"/>
                </a:solidFill>
                <a:latin typeface="Poppins"/>
                <a:ea typeface="Poppins"/>
                <a:cs typeface="Poppins"/>
                <a:sym typeface="Poppins"/>
              </a:defRPr>
            </a:lvl1pPr>
            <a:lvl2pPr marL="914400" marR="0" lvl="1"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2pPr>
            <a:lvl3pPr marL="1371600" marR="0" lvl="2"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3pPr>
            <a:lvl4pPr marL="1828800" marR="0" lvl="3"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4pPr>
            <a:lvl5pPr marL="2286000" marR="0" lvl="4"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5pPr>
            <a:lvl6pPr marL="2743200" marR="0" lvl="5"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6pPr>
            <a:lvl7pPr marL="3200400" marR="0" lvl="6"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7pPr>
            <a:lvl8pPr marL="3657600" marR="0" lvl="7"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8pPr>
            <a:lvl9pPr marL="4114800" marR="0" lvl="8" indent="-317500" algn="ctr" rtl="0">
              <a:lnSpc>
                <a:spcPct val="100000"/>
              </a:lnSpc>
              <a:spcBef>
                <a:spcPts val="0"/>
              </a:spcBef>
              <a:spcAft>
                <a:spcPts val="0"/>
              </a:spcAft>
              <a:buClr>
                <a:schemeClr val="lt2"/>
              </a:buClr>
              <a:buSzPts val="2800"/>
              <a:buFont typeface="Poppins"/>
              <a:buNone/>
              <a:defRPr sz="2800" b="0" i="0" u="none" strike="noStrike" cap="none">
                <a:solidFill>
                  <a:schemeClr val="lt2"/>
                </a:solidFill>
                <a:latin typeface="Poppins"/>
                <a:ea typeface="Poppins"/>
                <a:cs typeface="Poppins"/>
                <a:sym typeface="Poppins"/>
              </a:defRPr>
            </a:lvl9pPr>
          </a:lstStyle>
          <a:p>
            <a:pPr marL="0" indent="0"/>
            <a:r>
              <a:rPr lang="en-US" sz="3600" dirty="0" err="1">
                <a:solidFill>
                  <a:schemeClr val="tx1">
                    <a:lumMod val="50000"/>
                  </a:schemeClr>
                </a:solidFill>
                <a:latin typeface="Denk One" panose="020B0604020202020204" charset="0"/>
                <a:cs typeface="Denk One" panose="020B0604020202020204" charset="0"/>
              </a:rPr>
              <a:t>Tiết</a:t>
            </a:r>
            <a:r>
              <a:rPr lang="en-US" sz="3600" dirty="0">
                <a:solidFill>
                  <a:schemeClr val="tx1">
                    <a:lumMod val="50000"/>
                  </a:schemeClr>
                </a:solidFill>
                <a:latin typeface="Denk One" panose="020B0604020202020204" charset="0"/>
                <a:cs typeface="Denk One" panose="020B0604020202020204" charset="0"/>
              </a:rPr>
              <a:t> 4+5</a:t>
            </a:r>
          </a:p>
          <a:p>
            <a:pPr marL="0" indent="0"/>
            <a:r>
              <a:rPr lang="en-US" sz="3600" dirty="0" err="1">
                <a:solidFill>
                  <a:schemeClr val="tx1">
                    <a:lumMod val="50000"/>
                  </a:schemeClr>
                </a:solidFill>
                <a:latin typeface="Denk One" panose="020B0604020202020204" charset="0"/>
                <a:cs typeface="Denk One" panose="020B0604020202020204" charset="0"/>
              </a:rPr>
              <a:t>Đọc</a:t>
            </a:r>
            <a:r>
              <a:rPr lang="en-US" sz="3600" dirty="0">
                <a:solidFill>
                  <a:schemeClr val="tx1">
                    <a:lumMod val="50000"/>
                  </a:schemeClr>
                </a:solidFill>
                <a:latin typeface="Denk One" panose="020B0604020202020204" charset="0"/>
                <a:cs typeface="Denk One" panose="020B0604020202020204" charset="0"/>
              </a:rPr>
              <a:t> </a:t>
            </a:r>
            <a:r>
              <a:rPr lang="en-US" sz="3600" dirty="0" err="1">
                <a:solidFill>
                  <a:schemeClr val="tx1">
                    <a:lumMod val="50000"/>
                  </a:schemeClr>
                </a:solidFill>
                <a:latin typeface="Denk One" panose="020B0604020202020204" charset="0"/>
                <a:cs typeface="Denk One" panose="020B0604020202020204" charset="0"/>
              </a:rPr>
              <a:t>văn</a:t>
            </a:r>
            <a:r>
              <a:rPr lang="en-US" sz="3600" dirty="0">
                <a:solidFill>
                  <a:schemeClr val="tx1">
                    <a:lumMod val="50000"/>
                  </a:schemeClr>
                </a:solidFill>
                <a:latin typeface="Denk One" panose="020B0604020202020204" charset="0"/>
                <a:cs typeface="Denk One" panose="020B0604020202020204" charset="0"/>
              </a:rPr>
              <a:t> </a:t>
            </a:r>
            <a:r>
              <a:rPr lang="en-US" sz="3600" dirty="0" err="1">
                <a:solidFill>
                  <a:schemeClr val="tx1">
                    <a:lumMod val="50000"/>
                  </a:schemeClr>
                </a:solidFill>
                <a:latin typeface="Denk One" panose="020B0604020202020204" charset="0"/>
                <a:cs typeface="Denk One" panose="020B0604020202020204" charset="0"/>
              </a:rPr>
              <a:t>bản</a:t>
            </a:r>
            <a:r>
              <a:rPr lang="en-US" sz="3600" dirty="0">
                <a:solidFill>
                  <a:schemeClr val="tx1">
                    <a:lumMod val="50000"/>
                  </a:schemeClr>
                </a:solidFill>
                <a:latin typeface="Denk One" panose="020B0604020202020204" charset="0"/>
                <a:cs typeface="Denk One" panose="020B0604020202020204" charset="0"/>
              </a:rPr>
              <a:t> 2:</a:t>
            </a: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126"/>
                                        </p:tgtEl>
                                        <p:attrNameLst>
                                          <p:attrName>style.visibility</p:attrName>
                                        </p:attrNameLst>
                                      </p:cBhvr>
                                      <p:to>
                                        <p:strVal val="visible"/>
                                      </p:to>
                                    </p:set>
                                    <p:animEffect transition="in" filter="fade">
                                      <p:cBhvr>
                                        <p:cTn id="7" dur="1000"/>
                                        <p:tgtEl>
                                          <p:spTgt spid="4126"/>
                                        </p:tgtEl>
                                      </p:cBhvr>
                                    </p:animEffect>
                                    <p:anim calcmode="lin" valueType="num">
                                      <p:cBhvr>
                                        <p:cTn id="8" dur="1000" fill="hold"/>
                                        <p:tgtEl>
                                          <p:spTgt spid="4126"/>
                                        </p:tgtEl>
                                        <p:attrNameLst>
                                          <p:attrName>ppt_x</p:attrName>
                                        </p:attrNameLst>
                                      </p:cBhvr>
                                      <p:tavLst>
                                        <p:tav tm="0">
                                          <p:val>
                                            <p:strVal val="#ppt_x"/>
                                          </p:val>
                                        </p:tav>
                                        <p:tav tm="100000">
                                          <p:val>
                                            <p:strVal val="#ppt_x"/>
                                          </p:val>
                                        </p:tav>
                                      </p:tavLst>
                                    </p:anim>
                                    <p:anim calcmode="lin" valueType="num">
                                      <p:cBhvr>
                                        <p:cTn id="9" dur="1000" fill="hold"/>
                                        <p:tgtEl>
                                          <p:spTgt spid="4126"/>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123">
                                            <p:txEl>
                                              <p:pRg st="0" end="0"/>
                                            </p:txEl>
                                          </p:spTgt>
                                        </p:tgtEl>
                                        <p:attrNameLst>
                                          <p:attrName>style.visibility</p:attrName>
                                        </p:attrNameLst>
                                      </p:cBhvr>
                                      <p:to>
                                        <p:strVal val="visible"/>
                                      </p:to>
                                    </p:set>
                                    <p:animEffect transition="in" filter="fade">
                                      <p:cBhvr>
                                        <p:cTn id="12" dur="1000"/>
                                        <p:tgtEl>
                                          <p:spTgt spid="4123">
                                            <p:txEl>
                                              <p:pRg st="0" end="0"/>
                                            </p:txEl>
                                          </p:spTgt>
                                        </p:tgtEl>
                                      </p:cBhvr>
                                    </p:animEffect>
                                    <p:anim calcmode="lin" valueType="num">
                                      <p:cBhvr>
                                        <p:cTn id="13" dur="1000" fill="hold"/>
                                        <p:tgtEl>
                                          <p:spTgt spid="4123">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412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53" presetClass="entr" presetSubtype="16" fill="hold" grpId="0"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p:cTn id="19" dur="500" fill="hold"/>
                                        <p:tgtEl>
                                          <p:spTgt spid="8"/>
                                        </p:tgtEl>
                                        <p:attrNameLst>
                                          <p:attrName>ppt_w</p:attrName>
                                        </p:attrNameLst>
                                      </p:cBhvr>
                                      <p:tavLst>
                                        <p:tav tm="0">
                                          <p:val>
                                            <p:fltVal val="0"/>
                                          </p:val>
                                        </p:tav>
                                        <p:tav tm="100000">
                                          <p:val>
                                            <p:strVal val="#ppt_w"/>
                                          </p:val>
                                        </p:tav>
                                      </p:tavLst>
                                    </p:anim>
                                    <p:anim calcmode="lin" valueType="num">
                                      <p:cBhvr>
                                        <p:cTn id="20" dur="500" fill="hold"/>
                                        <p:tgtEl>
                                          <p:spTgt spid="8"/>
                                        </p:tgtEl>
                                        <p:attrNameLst>
                                          <p:attrName>ppt_h</p:attrName>
                                        </p:attrNameLst>
                                      </p:cBhvr>
                                      <p:tavLst>
                                        <p:tav tm="0">
                                          <p:val>
                                            <p:fltVal val="0"/>
                                          </p:val>
                                        </p:tav>
                                        <p:tav tm="100000">
                                          <p:val>
                                            <p:strVal val="#ppt_h"/>
                                          </p:val>
                                        </p:tav>
                                      </p:tavLst>
                                    </p:anim>
                                    <p:animEffect transition="in" filter="fade">
                                      <p:cBhvr>
                                        <p:cTn id="21" dur="500"/>
                                        <p:tgtEl>
                                          <p:spTgt spid="8"/>
                                        </p:tgtEl>
                                      </p:cBhvr>
                                    </p:animEffect>
                                  </p:childTnLst>
                                </p:cTn>
                              </p:par>
                              <p:par>
                                <p:cTn id="22" presetID="53" presetClass="entr" presetSubtype="16" fill="hold" nodeType="withEffect">
                                  <p:stCondLst>
                                    <p:cond delay="0"/>
                                  </p:stCondLst>
                                  <p:childTnLst>
                                    <p:set>
                                      <p:cBhvr>
                                        <p:cTn id="23" dur="1" fill="hold">
                                          <p:stCondLst>
                                            <p:cond delay="0"/>
                                          </p:stCondLst>
                                        </p:cTn>
                                        <p:tgtEl>
                                          <p:spTgt spid="11"/>
                                        </p:tgtEl>
                                        <p:attrNameLst>
                                          <p:attrName>style.visibility</p:attrName>
                                        </p:attrNameLst>
                                      </p:cBhvr>
                                      <p:to>
                                        <p:strVal val="visible"/>
                                      </p:to>
                                    </p:set>
                                    <p:anim calcmode="lin" valueType="num">
                                      <p:cBhvr>
                                        <p:cTn id="24" dur="500" fill="hold"/>
                                        <p:tgtEl>
                                          <p:spTgt spid="11"/>
                                        </p:tgtEl>
                                        <p:attrNameLst>
                                          <p:attrName>ppt_w</p:attrName>
                                        </p:attrNameLst>
                                      </p:cBhvr>
                                      <p:tavLst>
                                        <p:tav tm="0">
                                          <p:val>
                                            <p:fltVal val="0"/>
                                          </p:val>
                                        </p:tav>
                                        <p:tav tm="100000">
                                          <p:val>
                                            <p:strVal val="#ppt_w"/>
                                          </p:val>
                                        </p:tav>
                                      </p:tavLst>
                                    </p:anim>
                                    <p:anim calcmode="lin" valueType="num">
                                      <p:cBhvr>
                                        <p:cTn id="25" dur="500" fill="hold"/>
                                        <p:tgtEl>
                                          <p:spTgt spid="11"/>
                                        </p:tgtEl>
                                        <p:attrNameLst>
                                          <p:attrName>ppt_h</p:attrName>
                                        </p:attrNameLst>
                                      </p:cBhvr>
                                      <p:tavLst>
                                        <p:tav tm="0">
                                          <p:val>
                                            <p:fltVal val="0"/>
                                          </p:val>
                                        </p:tav>
                                        <p:tav tm="100000">
                                          <p:val>
                                            <p:strVal val="#ppt_h"/>
                                          </p:val>
                                        </p:tav>
                                      </p:tavLst>
                                    </p:anim>
                                    <p:animEffect transition="in" filter="fade">
                                      <p:cBhvr>
                                        <p:cTn id="26" dur="500"/>
                                        <p:tgtEl>
                                          <p:spTgt spid="11"/>
                                        </p:tgtEl>
                                      </p:cBhvr>
                                    </p:animEffect>
                                  </p:childTnLst>
                                </p:cTn>
                              </p:par>
                              <p:par>
                                <p:cTn id="27" presetID="42" presetClass="entr" presetSubtype="0" fill="hold" grpId="0" nodeType="withEffect">
                                  <p:stCondLst>
                                    <p:cond delay="0"/>
                                  </p:stCondLst>
                                  <p:childTnLst>
                                    <p:set>
                                      <p:cBhvr>
                                        <p:cTn id="28" dur="1" fill="hold">
                                          <p:stCondLst>
                                            <p:cond delay="0"/>
                                          </p:stCondLst>
                                        </p:cTn>
                                        <p:tgtEl>
                                          <p:spTgt spid="2">
                                            <p:txEl>
                                              <p:pRg st="0" end="0"/>
                                            </p:txEl>
                                          </p:spTgt>
                                        </p:tgtEl>
                                        <p:attrNameLst>
                                          <p:attrName>style.visibility</p:attrName>
                                        </p:attrNameLst>
                                      </p:cBhvr>
                                      <p:to>
                                        <p:strVal val="visible"/>
                                      </p:to>
                                    </p:set>
                                    <p:animEffect transition="in" filter="fade">
                                      <p:cBhvr>
                                        <p:cTn id="29" dur="1000"/>
                                        <p:tgtEl>
                                          <p:spTgt spid="2">
                                            <p:txEl>
                                              <p:pRg st="0" end="0"/>
                                            </p:txEl>
                                          </p:spTgt>
                                        </p:tgtEl>
                                      </p:cBhvr>
                                    </p:animEffect>
                                    <p:anim calcmode="lin" valueType="num">
                                      <p:cBhvr>
                                        <p:cTn id="30"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31"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42" presetClass="entr" presetSubtype="0" fill="hold" grpId="0" nodeType="clickEffect">
                                  <p:stCondLst>
                                    <p:cond delay="0"/>
                                  </p:stCondLst>
                                  <p:childTnLst>
                                    <p:set>
                                      <p:cBhvr>
                                        <p:cTn id="35" dur="1" fill="hold">
                                          <p:stCondLst>
                                            <p:cond delay="0"/>
                                          </p:stCondLst>
                                        </p:cTn>
                                        <p:tgtEl>
                                          <p:spTgt spid="2">
                                            <p:txEl>
                                              <p:pRg st="1" end="1"/>
                                            </p:txEl>
                                          </p:spTgt>
                                        </p:tgtEl>
                                        <p:attrNameLst>
                                          <p:attrName>style.visibility</p:attrName>
                                        </p:attrNameLst>
                                      </p:cBhvr>
                                      <p:to>
                                        <p:strVal val="visible"/>
                                      </p:to>
                                    </p:set>
                                    <p:animEffect transition="in" filter="fade">
                                      <p:cBhvr>
                                        <p:cTn id="36" dur="1000"/>
                                        <p:tgtEl>
                                          <p:spTgt spid="2">
                                            <p:txEl>
                                              <p:pRg st="1" end="1"/>
                                            </p:txEl>
                                          </p:spTgt>
                                        </p:tgtEl>
                                      </p:cBhvr>
                                    </p:animEffect>
                                    <p:anim calcmode="lin" valueType="num">
                                      <p:cBhvr>
                                        <p:cTn id="37"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38" dur="1000" fill="hold"/>
                                        <p:tgtEl>
                                          <p:spTgt spid="2">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23" grpId="0" build="p"/>
      <p:bldP spid="4126" grpId="0"/>
      <p:bldP spid="8" grpId="0" animBg="1"/>
      <p:bldP spid="2" grpId="0" build="p"/>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a16="http://schemas.microsoft.com/office/drawing/2014/main" id="{44915BE4-0670-4BF7-F616-ECD622187E22}"/>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br>
              <a:rPr lang="en-US" sz="1800" dirty="0"/>
            </a:br>
            <a:r>
              <a:rPr lang="en-US" sz="1800" dirty="0"/>
              <a:t>1. </a:t>
            </a:r>
            <a:r>
              <a:rPr lang="en-US" sz="1800" dirty="0" err="1"/>
              <a:t>Cốt</a:t>
            </a:r>
            <a:r>
              <a:rPr lang="en-US" sz="1800" dirty="0"/>
              <a:t> </a:t>
            </a:r>
            <a:r>
              <a:rPr lang="en-US" sz="1800" dirty="0" err="1"/>
              <a:t>truyện</a:t>
            </a:r>
            <a:r>
              <a:rPr lang="en-US" sz="1800" dirty="0"/>
              <a:t> </a:t>
            </a:r>
            <a:r>
              <a:rPr lang="en-US" sz="1800" dirty="0" err="1"/>
              <a:t>và</a:t>
            </a:r>
            <a:r>
              <a:rPr lang="en-US" sz="1800" dirty="0"/>
              <a:t> </a:t>
            </a:r>
            <a:r>
              <a:rPr lang="en-US" sz="1800" dirty="0" err="1"/>
              <a:t>trật</a:t>
            </a:r>
            <a:r>
              <a:rPr lang="en-US" sz="1800" dirty="0"/>
              <a:t> </a:t>
            </a:r>
            <a:r>
              <a:rPr lang="en-US" sz="1800" dirty="0" err="1"/>
              <a:t>tự</a:t>
            </a:r>
            <a:r>
              <a:rPr lang="en-US" sz="1800" dirty="0"/>
              <a:t> </a:t>
            </a:r>
            <a:r>
              <a:rPr lang="en-US" sz="1800" dirty="0" err="1"/>
              <a:t>kể</a:t>
            </a:r>
            <a:r>
              <a:rPr lang="en-US" sz="1800" dirty="0"/>
              <a:t> </a:t>
            </a:r>
            <a:r>
              <a:rPr lang="en-US" sz="1800" dirty="0" err="1"/>
              <a:t>chuyện</a:t>
            </a:r>
            <a:endParaRPr sz="1800" dirty="0"/>
          </a:p>
        </p:txBody>
      </p:sp>
      <p:sp>
        <p:nvSpPr>
          <p:cNvPr id="10" name="Google Shape;5315;p79">
            <a:extLst>
              <a:ext uri="{FF2B5EF4-FFF2-40B4-BE49-F238E27FC236}">
                <a16:creationId xmlns:a16="http://schemas.microsoft.com/office/drawing/2014/main" id="{CA2F8166-3E11-5CF3-2956-95A13B5C85ED}"/>
              </a:ext>
            </a:extLst>
          </p:cNvPr>
          <p:cNvSpPr/>
          <p:nvPr/>
        </p:nvSpPr>
        <p:spPr>
          <a:xfrm>
            <a:off x="1266920" y="1976260"/>
            <a:ext cx="1313905" cy="357860"/>
          </a:xfrm>
          <a:prstGeom prst="roundRect">
            <a:avLst>
              <a:gd name="adj" fmla="val 43234"/>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Hiện tại</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1" name="Google Shape;5320;p79">
            <a:extLst>
              <a:ext uri="{FF2B5EF4-FFF2-40B4-BE49-F238E27FC236}">
                <a16:creationId xmlns:a16="http://schemas.microsoft.com/office/drawing/2014/main" id="{B31CC642-CEEB-96D1-D4D0-8563AFBA6A5C}"/>
              </a:ext>
            </a:extLst>
          </p:cNvPr>
          <p:cNvSpPr/>
          <p:nvPr/>
        </p:nvSpPr>
        <p:spPr>
          <a:xfrm>
            <a:off x="3928987" y="1006220"/>
            <a:ext cx="1313905" cy="357860"/>
          </a:xfrm>
          <a:prstGeom prst="roundRect">
            <a:avLst>
              <a:gd name="adj" fmla="val 43234"/>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Quá khứ</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2" name="Google Shape;5321;p79">
            <a:extLst>
              <a:ext uri="{FF2B5EF4-FFF2-40B4-BE49-F238E27FC236}">
                <a16:creationId xmlns:a16="http://schemas.microsoft.com/office/drawing/2014/main" id="{D577767A-2DDF-1D4F-AB8B-9A6DCD4C2EC8}"/>
              </a:ext>
            </a:extLst>
          </p:cNvPr>
          <p:cNvSpPr/>
          <p:nvPr/>
        </p:nvSpPr>
        <p:spPr>
          <a:xfrm>
            <a:off x="5764371" y="1185150"/>
            <a:ext cx="442874" cy="410900"/>
          </a:xfrm>
          <a:custGeom>
            <a:avLst/>
            <a:gdLst/>
            <a:ahLst/>
            <a:cxnLst/>
            <a:rect l="l" t="t" r="r" b="b"/>
            <a:pathLst>
              <a:path w="22105" h="16436" extrusionOk="0">
                <a:moveTo>
                  <a:pt x="0" y="0"/>
                </a:moveTo>
                <a:cubicBezTo>
                  <a:pt x="5431" y="0"/>
                  <a:pt x="11352" y="670"/>
                  <a:pt x="15870" y="3684"/>
                </a:cubicBezTo>
                <a:cubicBezTo>
                  <a:pt x="19806" y="6310"/>
                  <a:pt x="20955" y="11846"/>
                  <a:pt x="22105" y="16436"/>
                </a:cubicBezTo>
              </a:path>
            </a:pathLst>
          </a:custGeom>
          <a:noFill/>
          <a:ln w="28575" cap="flat" cmpd="sng">
            <a:solidFill>
              <a:schemeClr val="dk2"/>
            </a:solidFill>
            <a:prstDash val="solid"/>
            <a:round/>
            <a:headEnd type="none" w="med" len="med"/>
            <a:tailEnd type="stealth" w="med" len="med"/>
          </a:ln>
        </p:spPr>
      </p:sp>
      <p:sp>
        <p:nvSpPr>
          <p:cNvPr id="13" name="Google Shape;5322;p79">
            <a:extLst>
              <a:ext uri="{FF2B5EF4-FFF2-40B4-BE49-F238E27FC236}">
                <a16:creationId xmlns:a16="http://schemas.microsoft.com/office/drawing/2014/main" id="{D05FEDC5-6951-AA89-347F-7C5C0B9C1907}"/>
              </a:ext>
            </a:extLst>
          </p:cNvPr>
          <p:cNvSpPr/>
          <p:nvPr/>
        </p:nvSpPr>
        <p:spPr>
          <a:xfrm flipH="1">
            <a:off x="3000152" y="1185150"/>
            <a:ext cx="442874" cy="410900"/>
          </a:xfrm>
          <a:custGeom>
            <a:avLst/>
            <a:gdLst/>
            <a:ahLst/>
            <a:cxnLst/>
            <a:rect l="l" t="t" r="r" b="b"/>
            <a:pathLst>
              <a:path w="22105" h="16436" extrusionOk="0">
                <a:moveTo>
                  <a:pt x="0" y="0"/>
                </a:moveTo>
                <a:cubicBezTo>
                  <a:pt x="5431" y="0"/>
                  <a:pt x="11352" y="670"/>
                  <a:pt x="15870" y="3684"/>
                </a:cubicBezTo>
                <a:cubicBezTo>
                  <a:pt x="19806" y="6310"/>
                  <a:pt x="20955" y="11846"/>
                  <a:pt x="22105" y="16436"/>
                </a:cubicBezTo>
              </a:path>
            </a:pathLst>
          </a:custGeom>
          <a:noFill/>
          <a:ln w="28575" cap="flat" cmpd="sng">
            <a:solidFill>
              <a:schemeClr val="dk2"/>
            </a:solidFill>
            <a:prstDash val="solid"/>
            <a:round/>
            <a:headEnd type="none" w="med" len="med"/>
            <a:tailEnd type="stealth" w="med" len="med"/>
          </a:ln>
        </p:spPr>
      </p:sp>
      <p:sp>
        <p:nvSpPr>
          <p:cNvPr id="15" name="Google Shape;5315;p79">
            <a:extLst>
              <a:ext uri="{FF2B5EF4-FFF2-40B4-BE49-F238E27FC236}">
                <a16:creationId xmlns:a16="http://schemas.microsoft.com/office/drawing/2014/main" id="{3554ABB3-3A33-D4DA-8038-8613638CB2B8}"/>
              </a:ext>
            </a:extLst>
          </p:cNvPr>
          <p:cNvSpPr/>
          <p:nvPr/>
        </p:nvSpPr>
        <p:spPr>
          <a:xfrm>
            <a:off x="6448520" y="1976260"/>
            <a:ext cx="1313905" cy="357860"/>
          </a:xfrm>
          <a:prstGeom prst="roundRect">
            <a:avLst>
              <a:gd name="adj" fmla="val 43234"/>
            </a:avLst>
          </a:prstGeom>
          <a:solidFill>
            <a:schemeClr val="accent6"/>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chemeClr val="lt2"/>
                </a:solidFill>
                <a:latin typeface="Times New Roman" panose="02020603050405020304" pitchFamily="18" charset="0"/>
                <a:ea typeface="Poppins"/>
                <a:cs typeface="Times New Roman" panose="02020603050405020304" pitchFamily="18" charset="0"/>
                <a:sym typeface="Poppins"/>
              </a:rPr>
              <a:t>Hiện tại</a:t>
            </a:r>
            <a:endParaRPr sz="2000" b="1" dirty="0">
              <a:solidFill>
                <a:schemeClr val="lt2"/>
              </a:solidFill>
              <a:latin typeface="Times New Roman" panose="02020603050405020304" pitchFamily="18" charset="0"/>
              <a:ea typeface="Poppins"/>
              <a:cs typeface="Times New Roman" panose="02020603050405020304" pitchFamily="18" charset="0"/>
              <a:sym typeface="Poppins"/>
            </a:endParaRPr>
          </a:p>
        </p:txBody>
      </p:sp>
      <p:sp>
        <p:nvSpPr>
          <p:cNvPr id="17" name="TextBox 16">
            <a:extLst>
              <a:ext uri="{FF2B5EF4-FFF2-40B4-BE49-F238E27FC236}">
                <a16:creationId xmlns:a16="http://schemas.microsoft.com/office/drawing/2014/main" id="{1C78B09F-01A1-015F-E372-8CA70B6A8569}"/>
              </a:ext>
            </a:extLst>
          </p:cNvPr>
          <p:cNvSpPr txBox="1"/>
          <p:nvPr/>
        </p:nvSpPr>
        <p:spPr>
          <a:xfrm>
            <a:off x="229146" y="2375500"/>
            <a:ext cx="2822480" cy="2643481"/>
          </a:xfrm>
          <a:prstGeom prst="rect">
            <a:avLst/>
          </a:prstGeom>
          <a:noFill/>
        </p:spPr>
        <p:txBody>
          <a:bodyPr wrap="square">
            <a:spAutoFit/>
          </a:bodyPr>
          <a:lstStyle/>
          <a:p>
            <a:pPr marL="0" marR="0" algn="just">
              <a:lnSpc>
                <a:spcPct val="150000"/>
              </a:lnSpc>
              <a:spcBef>
                <a:spcPts val="0"/>
              </a:spcBef>
              <a:spcAft>
                <a:spcPts val="800"/>
              </a:spcAft>
            </a:pPr>
            <a:r>
              <a:rPr lang="en-US" sz="1800"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Khơi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gợi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tò</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mò</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băn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khoăn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của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người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đọc</a:t>
            </a:r>
            <a:r>
              <a:rPr lang="en-US" sz="1800" b="1" dirty="0">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về</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sự</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tồn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tại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của</a:t>
            </a:r>
            <a:r>
              <a:rPr lang="en-US" sz="1800" dirty="0">
                <a:solidFill>
                  <a:srgbClr val="140185"/>
                </a:solidFill>
                <a:effectLst/>
                <a:latin typeface="Times New Roman" panose="02020603050405020304" pitchFamily="18" charset="0"/>
                <a:ea typeface="Times New Roman" panose="02020603050405020304" pitchFamily="18" charset="0"/>
              </a:rPr>
              <a:t> Chí </a:t>
            </a:r>
            <a:r>
              <a:rPr lang="en-US" sz="1800" dirty="0" err="1">
                <a:solidFill>
                  <a:srgbClr val="140185"/>
                </a:solidFill>
                <a:effectLst/>
                <a:latin typeface="Times New Roman" panose="02020603050405020304" pitchFamily="18" charset="0"/>
                <a:ea typeface="Times New Roman" panose="02020603050405020304" pitchFamily="18" charset="0"/>
              </a:rPr>
              <a:t>Phèo</a:t>
            </a:r>
            <a:r>
              <a:rPr lang="en-US" sz="1800" dirty="0">
                <a:solidFill>
                  <a:srgbClr val="140185"/>
                </a:solidFill>
                <a:effectLst/>
                <a:latin typeface="Times New Roman" panose="02020603050405020304" pitchFamily="18" charset="0"/>
                <a:ea typeface="Times New Roman" panose="02020603050405020304" pitchFamily="18" charset="0"/>
              </a:rPr>
              <a:t> </a:t>
            </a:r>
            <a:endParaRPr lang="en-US" sz="1800" dirty="0">
              <a:solidFill>
                <a:srgbClr val="140185"/>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Khắc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đậm</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chân</a:t>
            </a:r>
            <a:r>
              <a:rPr lang="en-US" sz="1800" b="1" dirty="0">
                <a:effectLst/>
                <a:latin typeface="Times New Roman" panose="02020603050405020304" pitchFamily="18" charset="0"/>
                <a:ea typeface="Times New Roman" panose="02020603050405020304" pitchFamily="18" charset="0"/>
              </a:rPr>
              <a:t> dung </a:t>
            </a:r>
            <a:r>
              <a:rPr lang="en-US" sz="1800" b="1" dirty="0" err="1">
                <a:effectLst/>
                <a:latin typeface="Times New Roman" panose="02020603050405020304" pitchFamily="18" charset="0"/>
                <a:ea typeface="Times New Roman" panose="02020603050405020304" pitchFamily="18" charset="0"/>
              </a:rPr>
              <a:t>méo</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mó</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khác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lạ</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của</a:t>
            </a:r>
            <a:r>
              <a:rPr lang="en-US" sz="1800" b="1" dirty="0">
                <a:effectLst/>
                <a:latin typeface="Times New Roman" panose="02020603050405020304" pitchFamily="18" charset="0"/>
                <a:ea typeface="Times New Roman" panose="02020603050405020304" pitchFamily="18" charset="0"/>
              </a:rPr>
              <a:t> Chí </a:t>
            </a:r>
            <a:r>
              <a:rPr lang="en-US" sz="1800" b="1" dirty="0" err="1">
                <a:effectLst/>
                <a:latin typeface="Times New Roman" panose="02020603050405020304" pitchFamily="18" charset="0"/>
                <a:ea typeface="Times New Roman" panose="02020603050405020304" pitchFamily="18" charset="0"/>
              </a:rPr>
              <a:t>Phèo</a:t>
            </a:r>
            <a:r>
              <a:rPr lang="en-US" sz="1800" b="1" dirty="0">
                <a:effectLst/>
                <a:latin typeface="Times New Roman" panose="02020603050405020304" pitchFamily="18" charset="0"/>
                <a:ea typeface="Times New Roman" panose="02020603050405020304" pitchFamily="18" charset="0"/>
              </a:rPr>
              <a:t> </a:t>
            </a:r>
            <a:endParaRPr lang="en-US" sz="1800" b="1" dirty="0">
              <a:effectLst/>
              <a:latin typeface="Calibri" panose="020F0502020204030204" pitchFamily="34" charset="0"/>
              <a:ea typeface="Calibri" panose="020F0502020204030204" pitchFamily="34" charset="0"/>
            </a:endParaRPr>
          </a:p>
        </p:txBody>
      </p:sp>
      <p:sp>
        <p:nvSpPr>
          <p:cNvPr id="18" name="TextBox 17">
            <a:extLst>
              <a:ext uri="{FF2B5EF4-FFF2-40B4-BE49-F238E27FC236}">
                <a16:creationId xmlns:a16="http://schemas.microsoft.com/office/drawing/2014/main" id="{E876D621-1A9C-24B1-52B9-BC6DA347A768}"/>
              </a:ext>
            </a:extLst>
          </p:cNvPr>
          <p:cNvSpPr txBox="1"/>
          <p:nvPr/>
        </p:nvSpPr>
        <p:spPr>
          <a:xfrm>
            <a:off x="3273063" y="1493741"/>
            <a:ext cx="2712745" cy="1350434"/>
          </a:xfrm>
          <a:prstGeom prst="rect">
            <a:avLst/>
          </a:prstGeom>
          <a:noFill/>
        </p:spPr>
        <p:txBody>
          <a:bodyPr wrap="square">
            <a:spAutoFit/>
          </a:bodyPr>
          <a:lstStyle/>
          <a:p>
            <a:pPr marL="0" marR="0" algn="just">
              <a:lnSpc>
                <a:spcPct val="150000"/>
              </a:lnSpc>
              <a:spcBef>
                <a:spcPts val="0"/>
              </a:spcBef>
              <a:spcAft>
                <a:spcPts val="800"/>
              </a:spcAft>
            </a:pPr>
            <a:r>
              <a:rPr lang="en-US" b="1" dirty="0" err="1">
                <a:effectLst/>
                <a:latin typeface="Times New Roman" panose="02020603050405020304" pitchFamily="18" charset="0"/>
                <a:ea typeface="Times New Roman" panose="02020603050405020304" pitchFamily="18" charset="0"/>
              </a:rPr>
              <a:t>Gợi</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dẫn</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về</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quá</a:t>
            </a:r>
            <a:r>
              <a:rPr lang="en-US" b="1" dirty="0">
                <a:effectLst/>
                <a:latin typeface="Times New Roman" panose="02020603050405020304" pitchFamily="18" charset="0"/>
                <a:ea typeface="Times New Roman" panose="02020603050405020304" pitchFamily="18" charset="0"/>
              </a:rPr>
              <a:t> </a:t>
            </a:r>
            <a:r>
              <a:rPr lang="en-US" b="1" dirty="0" err="1">
                <a:effectLst/>
                <a:latin typeface="Times New Roman" panose="02020603050405020304" pitchFamily="18" charset="0"/>
                <a:ea typeface="Times New Roman" panose="02020603050405020304" pitchFamily="18" charset="0"/>
              </a:rPr>
              <a:t>khứ</a:t>
            </a:r>
            <a:r>
              <a:rPr lang="en-US" dirty="0">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vì</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sao</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có</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sự</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xuất</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hiện</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của</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một</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kẻ</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khác</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lạ</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như</a:t>
            </a:r>
            <a:r>
              <a:rPr lang="en-US" dirty="0">
                <a:solidFill>
                  <a:srgbClr val="140185"/>
                </a:solidFill>
                <a:effectLst/>
                <a:latin typeface="Times New Roman" panose="02020603050405020304" pitchFamily="18" charset="0"/>
                <a:ea typeface="Times New Roman" panose="02020603050405020304" pitchFamily="18" charset="0"/>
              </a:rPr>
              <a:t> Chí? </a:t>
            </a:r>
            <a:r>
              <a:rPr lang="en-US" dirty="0" err="1">
                <a:solidFill>
                  <a:srgbClr val="140185"/>
                </a:solidFill>
                <a:effectLst/>
                <a:latin typeface="Times New Roman" panose="02020603050405020304" pitchFamily="18" charset="0"/>
                <a:ea typeface="Times New Roman" panose="02020603050405020304" pitchFamily="18" charset="0"/>
              </a:rPr>
              <a:t>Hắn</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đã</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được</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sinh</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ra</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và</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trở</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thành</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người</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như</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hiện</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tại</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ra</a:t>
            </a:r>
            <a:r>
              <a:rPr lang="en-US" dirty="0">
                <a:solidFill>
                  <a:srgbClr val="140185"/>
                </a:solidFill>
                <a:effectLst/>
                <a:latin typeface="Times New Roman" panose="02020603050405020304" pitchFamily="18" charset="0"/>
                <a:ea typeface="Times New Roman" panose="02020603050405020304" pitchFamily="18" charset="0"/>
              </a:rPr>
              <a:t> </a:t>
            </a:r>
            <a:r>
              <a:rPr lang="en-US" dirty="0" err="1">
                <a:solidFill>
                  <a:srgbClr val="140185"/>
                </a:solidFill>
                <a:effectLst/>
                <a:latin typeface="Times New Roman" panose="02020603050405020304" pitchFamily="18" charset="0"/>
                <a:ea typeface="Times New Roman" panose="02020603050405020304" pitchFamily="18" charset="0"/>
              </a:rPr>
              <a:t>sao</a:t>
            </a:r>
            <a:r>
              <a:rPr lang="en-US" dirty="0">
                <a:solidFill>
                  <a:srgbClr val="140185"/>
                </a:solidFill>
                <a:effectLst/>
                <a:latin typeface="Times New Roman" panose="02020603050405020304" pitchFamily="18" charset="0"/>
                <a:ea typeface="Times New Roman" panose="02020603050405020304" pitchFamily="18" charset="0"/>
              </a:rPr>
              <a:t>? </a:t>
            </a:r>
            <a:endParaRPr lang="en-US" dirty="0">
              <a:solidFill>
                <a:srgbClr val="140185"/>
              </a:solidFill>
              <a:effectLst/>
              <a:latin typeface="Calibri" panose="020F0502020204030204" pitchFamily="34" charset="0"/>
              <a:ea typeface="Calibri" panose="020F0502020204030204" pitchFamily="34" charset="0"/>
            </a:endParaRPr>
          </a:p>
        </p:txBody>
      </p:sp>
      <p:sp>
        <p:nvSpPr>
          <p:cNvPr id="19" name="TextBox 18">
            <a:extLst>
              <a:ext uri="{FF2B5EF4-FFF2-40B4-BE49-F238E27FC236}">
                <a16:creationId xmlns:a16="http://schemas.microsoft.com/office/drawing/2014/main" id="{5AD1D140-D271-8C4A-32F7-9590F8E10ECD}"/>
              </a:ext>
            </a:extLst>
          </p:cNvPr>
          <p:cNvSpPr txBox="1"/>
          <p:nvPr/>
        </p:nvSpPr>
        <p:spPr>
          <a:xfrm>
            <a:off x="6207245" y="3149188"/>
            <a:ext cx="2732440" cy="1899494"/>
          </a:xfrm>
          <a:prstGeom prst="rect">
            <a:avLst/>
          </a:prstGeom>
          <a:noFill/>
        </p:spPr>
        <p:txBody>
          <a:bodyPr wrap="square">
            <a:spAutoFit/>
          </a:bodyPr>
          <a:lstStyle/>
          <a:p>
            <a:pPr marL="0" marR="0" algn="just">
              <a:lnSpc>
                <a:spcPct val="150000"/>
              </a:lnSpc>
              <a:spcBef>
                <a:spcPts val="0"/>
              </a:spcBef>
              <a:spcAft>
                <a:spcPts val="800"/>
              </a:spcAft>
            </a:pPr>
            <a:r>
              <a:rPr lang="en-US" sz="1600" b="1" dirty="0" err="1">
                <a:solidFill>
                  <a:schemeClr val="accent1"/>
                </a:solidFill>
                <a:effectLst/>
                <a:latin typeface="Times New Roman" panose="02020603050405020304" pitchFamily="18" charset="0"/>
                <a:ea typeface="Times New Roman" panose="02020603050405020304" pitchFamily="18" charset="0"/>
              </a:rPr>
              <a:t>Liệu</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có</a:t>
            </a:r>
            <a:r>
              <a:rPr lang="en-US" sz="1600" b="1" dirty="0">
                <a:solidFill>
                  <a:schemeClr val="accent1"/>
                </a:solidFill>
                <a:effectLst/>
                <a:latin typeface="Times New Roman" panose="02020603050405020304" pitchFamily="18" charset="0"/>
                <a:ea typeface="Times New Roman" panose="02020603050405020304" pitchFamily="18" charset="0"/>
              </a:rPr>
              <a:t> con </a:t>
            </a:r>
            <a:r>
              <a:rPr lang="en-US" sz="1600" b="1" dirty="0" err="1">
                <a:solidFill>
                  <a:schemeClr val="accent1"/>
                </a:solidFill>
                <a:effectLst/>
                <a:latin typeface="Times New Roman" panose="02020603050405020304" pitchFamily="18" charset="0"/>
                <a:ea typeface="Times New Roman" panose="02020603050405020304" pitchFamily="18" charset="0"/>
              </a:rPr>
              <a:t>đường</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nào</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khác</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dành</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cho</a:t>
            </a:r>
            <a:r>
              <a:rPr lang="en-US" sz="1600" b="1" dirty="0">
                <a:solidFill>
                  <a:schemeClr val="accent1"/>
                </a:solidFill>
                <a:effectLst/>
                <a:latin typeface="Times New Roman" panose="02020603050405020304" pitchFamily="18" charset="0"/>
                <a:ea typeface="Times New Roman" panose="02020603050405020304" pitchFamily="18" charset="0"/>
              </a:rPr>
              <a:t> Chí </a:t>
            </a:r>
            <a:r>
              <a:rPr lang="en-US" sz="1600" b="1" dirty="0" err="1">
                <a:solidFill>
                  <a:schemeClr val="accent1"/>
                </a:solidFill>
                <a:effectLst/>
                <a:latin typeface="Times New Roman" panose="02020603050405020304" pitchFamily="18" charset="0"/>
                <a:ea typeface="Times New Roman" panose="02020603050405020304" pitchFamily="18" charset="0"/>
              </a:rPr>
              <a:t>Phèo</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của</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hiện</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tại</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và</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tương</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lai</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dirty="0">
                <a:solidFill>
                  <a:srgbClr val="140185"/>
                </a:solidFill>
                <a:effectLst/>
                <a:latin typeface="Times New Roman" panose="02020603050405020304" pitchFamily="18" charset="0"/>
                <a:ea typeface="Times New Roman" panose="02020603050405020304" pitchFamily="18" charset="0"/>
              </a:rPr>
              <a:t>Chí </a:t>
            </a:r>
            <a:r>
              <a:rPr lang="en-US" sz="1600" dirty="0" err="1">
                <a:solidFill>
                  <a:srgbClr val="140185"/>
                </a:solidFill>
                <a:effectLst/>
                <a:latin typeface="Times New Roman" panose="02020603050405020304" pitchFamily="18" charset="0"/>
                <a:ea typeface="Times New Roman" panose="02020603050405020304" pitchFamily="18" charset="0"/>
              </a:rPr>
              <a:t>Phèo</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đã</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tìm</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lại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cuộc</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đời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mình</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như</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thế</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nào</a:t>
            </a:r>
            <a:r>
              <a:rPr lang="en-US" sz="1600" dirty="0">
                <a:solidFill>
                  <a:srgbClr val="140185"/>
                </a:solidFill>
                <a:effectLst/>
                <a:latin typeface="Times New Roman" panose="02020603050405020304" pitchFamily="18" charset="0"/>
                <a:ea typeface="Times New Roman" panose="02020603050405020304" pitchFamily="18" charset="0"/>
              </a:rPr>
              <a:t>? </a:t>
            </a:r>
            <a:endParaRPr lang="en-US" sz="1600" dirty="0">
              <a:solidFill>
                <a:srgbClr val="140185"/>
              </a:solidFill>
              <a:effectLst/>
              <a:latin typeface="Calibri" panose="020F0502020204030204" pitchFamily="34" charset="0"/>
              <a:ea typeface="Calibri" panose="020F0502020204030204" pitchFamily="34" charset="0"/>
            </a:endParaRPr>
          </a:p>
        </p:txBody>
      </p:sp>
      <p:sp>
        <p:nvSpPr>
          <p:cNvPr id="20" name="Freeform 18">
            <a:extLst>
              <a:ext uri="{FF2B5EF4-FFF2-40B4-BE49-F238E27FC236}">
                <a16:creationId xmlns:a16="http://schemas.microsoft.com/office/drawing/2014/main" id="{0689D7C2-E03C-EFD6-C28F-0A4E735B4E68}"/>
              </a:ext>
            </a:extLst>
          </p:cNvPr>
          <p:cNvSpPr/>
          <p:nvPr/>
        </p:nvSpPr>
        <p:spPr>
          <a:xfrm>
            <a:off x="116650" y="280972"/>
            <a:ext cx="1523736" cy="2401440"/>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
        <p:nvSpPr>
          <p:cNvPr id="21" name="Freeform 18">
            <a:extLst>
              <a:ext uri="{FF2B5EF4-FFF2-40B4-BE49-F238E27FC236}">
                <a16:creationId xmlns:a16="http://schemas.microsoft.com/office/drawing/2014/main" id="{6A559C98-1FBB-EF56-F1E3-B02E8E782D26}"/>
              </a:ext>
            </a:extLst>
          </p:cNvPr>
          <p:cNvSpPr/>
          <p:nvPr/>
        </p:nvSpPr>
        <p:spPr>
          <a:xfrm>
            <a:off x="7545285" y="1006220"/>
            <a:ext cx="1523736" cy="2401440"/>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
        <p:nvSpPr>
          <p:cNvPr id="23" name="Freeform 20">
            <a:extLst>
              <a:ext uri="{FF2B5EF4-FFF2-40B4-BE49-F238E27FC236}">
                <a16:creationId xmlns:a16="http://schemas.microsoft.com/office/drawing/2014/main" id="{A30C3F4C-4AE8-343D-00E3-3097080A9FC7}"/>
              </a:ext>
            </a:extLst>
          </p:cNvPr>
          <p:cNvSpPr/>
          <p:nvPr/>
        </p:nvSpPr>
        <p:spPr>
          <a:xfrm>
            <a:off x="3000152" y="2844175"/>
            <a:ext cx="2975089" cy="2509520"/>
          </a:xfrm>
          <a:custGeom>
            <a:avLst/>
            <a:gdLst/>
            <a:ahLst/>
            <a:cxnLst/>
            <a:rect l="l" t="t" r="r" b="b"/>
            <a:pathLst>
              <a:path w="4056438" h="3382589">
                <a:moveTo>
                  <a:pt x="0" y="0"/>
                </a:moveTo>
                <a:lnTo>
                  <a:pt x="4056438" y="0"/>
                </a:lnTo>
                <a:lnTo>
                  <a:pt x="4056438" y="3382589"/>
                </a:lnTo>
                <a:lnTo>
                  <a:pt x="0" y="3382589"/>
                </a:lnTo>
                <a:lnTo>
                  <a:pt x="0" y="0"/>
                </a:lnTo>
                <a:close/>
              </a:path>
            </a:pathLst>
          </a:custGeom>
          <a:blipFill>
            <a:blip r:embed="rId4"/>
            <a:stretch>
              <a:fillRect/>
            </a:stretch>
          </a:blipFill>
        </p:spPr>
      </p:sp>
      <p:sp>
        <p:nvSpPr>
          <p:cNvPr id="2" name="Google Shape;5320;p79">
            <a:extLst>
              <a:ext uri="{FF2B5EF4-FFF2-40B4-BE49-F238E27FC236}">
                <a16:creationId xmlns:a16="http://schemas.microsoft.com/office/drawing/2014/main" id="{5A21E4B9-50EF-D3CD-ABE7-A9453C176436}"/>
              </a:ext>
            </a:extLst>
          </p:cNvPr>
          <p:cNvSpPr/>
          <p:nvPr/>
        </p:nvSpPr>
        <p:spPr>
          <a:xfrm>
            <a:off x="1470781" y="612530"/>
            <a:ext cx="2212397" cy="357860"/>
          </a:xfrm>
          <a:prstGeom prst="roundRect">
            <a:avLst>
              <a:gd name="adj" fmla="val 43234"/>
            </a:avLst>
          </a:prstGeom>
          <a:solidFill>
            <a:schemeClr val="accent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000" b="1" dirty="0">
                <a:solidFill>
                  <a:srgbClr val="FF0000"/>
                </a:solidFill>
                <a:latin typeface="Times New Roman" panose="02020603050405020304" pitchFamily="18" charset="0"/>
                <a:ea typeface="Poppins"/>
                <a:cs typeface="Times New Roman" panose="02020603050405020304" pitchFamily="18" charset="0"/>
                <a:sym typeface="Poppins"/>
              </a:rPr>
              <a:t>* </a:t>
            </a:r>
            <a:r>
              <a:rPr lang="en" sz="2000" b="1" dirty="0" err="1">
                <a:solidFill>
                  <a:srgbClr val="FF0000"/>
                </a:solidFill>
                <a:latin typeface="Times New Roman" panose="02020603050405020304" pitchFamily="18" charset="0"/>
                <a:ea typeface="Poppins"/>
                <a:cs typeface="Times New Roman" panose="02020603050405020304" pitchFamily="18" charset="0"/>
                <a:sym typeface="Poppins"/>
              </a:rPr>
              <a:t>Trật</a:t>
            </a:r>
            <a:r>
              <a:rPr lang="en" sz="2000" b="1" dirty="0">
                <a:solidFill>
                  <a:srgbClr val="FF0000"/>
                </a:solidFill>
                <a:latin typeface="Times New Roman" panose="02020603050405020304" pitchFamily="18" charset="0"/>
                <a:ea typeface="Poppins"/>
                <a:cs typeface="Times New Roman" panose="02020603050405020304" pitchFamily="18" charset="0"/>
                <a:sym typeface="Poppins"/>
              </a:rPr>
              <a:t> </a:t>
            </a:r>
            <a:r>
              <a:rPr lang="en" sz="2000" b="1" dirty="0" err="1">
                <a:solidFill>
                  <a:srgbClr val="FF0000"/>
                </a:solidFill>
                <a:latin typeface="Times New Roman" panose="02020603050405020304" pitchFamily="18" charset="0"/>
                <a:ea typeface="Poppins"/>
                <a:cs typeface="Times New Roman" panose="02020603050405020304" pitchFamily="18" charset="0"/>
                <a:sym typeface="Poppins"/>
              </a:rPr>
              <a:t>tự</a:t>
            </a:r>
            <a:r>
              <a:rPr lang="en" sz="2000" b="1" dirty="0">
                <a:solidFill>
                  <a:srgbClr val="FF0000"/>
                </a:solidFill>
                <a:latin typeface="Times New Roman" panose="02020603050405020304" pitchFamily="18" charset="0"/>
                <a:ea typeface="Poppins"/>
                <a:cs typeface="Times New Roman" panose="02020603050405020304" pitchFamily="18" charset="0"/>
                <a:sym typeface="Poppins"/>
              </a:rPr>
              <a:t> </a:t>
            </a:r>
            <a:r>
              <a:rPr lang="en" sz="2000" b="1" dirty="0" err="1">
                <a:solidFill>
                  <a:srgbClr val="FF0000"/>
                </a:solidFill>
                <a:latin typeface="Times New Roman" panose="02020603050405020304" pitchFamily="18" charset="0"/>
                <a:ea typeface="Poppins"/>
                <a:cs typeface="Times New Roman" panose="02020603050405020304" pitchFamily="18" charset="0"/>
                <a:sym typeface="Poppins"/>
              </a:rPr>
              <a:t>kể</a:t>
            </a:r>
            <a:r>
              <a:rPr lang="en" sz="2000" b="1" dirty="0">
                <a:solidFill>
                  <a:srgbClr val="FF0000"/>
                </a:solidFill>
                <a:latin typeface="Times New Roman" panose="02020603050405020304" pitchFamily="18" charset="0"/>
                <a:ea typeface="Poppins"/>
                <a:cs typeface="Times New Roman" panose="02020603050405020304" pitchFamily="18" charset="0"/>
                <a:sym typeface="Poppins"/>
              </a:rPr>
              <a:t>:</a:t>
            </a:r>
            <a:endParaRPr sz="2000" b="1" dirty="0">
              <a:solidFill>
                <a:srgbClr val="FF0000"/>
              </a:solidFill>
              <a:latin typeface="Times New Roman" panose="02020603050405020304" pitchFamily="18" charset="0"/>
              <a:ea typeface="Poppins"/>
              <a:cs typeface="Times New Roman" panose="02020603050405020304" pitchFamily="18" charset="0"/>
              <a:sym typeface="Poppins"/>
            </a:endParaRPr>
          </a:p>
        </p:txBody>
      </p:sp>
    </p:spTree>
    <p:extLst>
      <p:ext uri="{BB962C8B-B14F-4D97-AF65-F5344CB8AC3E}">
        <p14:creationId xmlns:p14="http://schemas.microsoft.com/office/powerpoint/2010/main" val="58383670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wipe(down)">
                                      <p:cBhvr>
                                        <p:cTn id="7" dur="500"/>
                                        <p:tgtEl>
                                          <p:spTgt spid="2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wipe(down)">
                                      <p:cBhvr>
                                        <p:cTn id="10" dur="500"/>
                                        <p:tgtEl>
                                          <p:spTgt spid="10"/>
                                        </p:tgtEl>
                                      </p:cBhvr>
                                    </p:animEffect>
                                  </p:childTnLst>
                                </p:cTn>
                              </p:par>
                              <p:par>
                                <p:cTn id="11" presetID="22" presetClass="entr" presetSubtype="4"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wipe(down)">
                                      <p:cBhvr>
                                        <p:cTn id="13" dur="500"/>
                                        <p:tgtEl>
                                          <p:spTgt spid="17"/>
                                        </p:tgtEl>
                                      </p:cBhvr>
                                    </p:animEffect>
                                  </p:childTnLst>
                                </p:cTn>
                              </p:par>
                              <p:par>
                                <p:cTn id="14" presetID="22" presetClass="entr" presetSubtype="4"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wipe(down)">
                                      <p:cBhvr>
                                        <p:cTn id="16" dur="500"/>
                                        <p:tgtEl>
                                          <p:spTgt spid="13"/>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wipe(down)">
                                      <p:cBhvr>
                                        <p:cTn id="21" dur="500"/>
                                        <p:tgtEl>
                                          <p:spTgt spid="11"/>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18"/>
                                        </p:tgtEl>
                                        <p:attrNameLst>
                                          <p:attrName>style.visibility</p:attrName>
                                        </p:attrNameLst>
                                      </p:cBhvr>
                                      <p:to>
                                        <p:strVal val="visible"/>
                                      </p:to>
                                    </p:set>
                                    <p:animEffect transition="in" filter="wipe(down)">
                                      <p:cBhvr>
                                        <p:cTn id="24" dur="500"/>
                                        <p:tgtEl>
                                          <p:spTgt spid="18"/>
                                        </p:tgtEl>
                                      </p:cBhvr>
                                    </p:animEffect>
                                  </p:childTnLst>
                                </p:cTn>
                              </p:par>
                              <p:par>
                                <p:cTn id="25" presetID="22" presetClass="entr" presetSubtype="4" fill="hold"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wipe(down)">
                                      <p:cBhvr>
                                        <p:cTn id="27" dur="500"/>
                                        <p:tgtEl>
                                          <p:spTgt spid="12"/>
                                        </p:tgtEl>
                                      </p:cBhvr>
                                    </p:animEffect>
                                  </p:childTnLst>
                                </p:cTn>
                              </p:par>
                              <p:par>
                                <p:cTn id="28" presetID="22" presetClass="entr" presetSubtype="4" fill="hold" nodeType="withEffect">
                                  <p:stCondLst>
                                    <p:cond delay="0"/>
                                  </p:stCondLst>
                                  <p:childTnLst>
                                    <p:set>
                                      <p:cBhvr>
                                        <p:cTn id="29" dur="1" fill="hold">
                                          <p:stCondLst>
                                            <p:cond delay="0"/>
                                          </p:stCondLst>
                                        </p:cTn>
                                        <p:tgtEl>
                                          <p:spTgt spid="23"/>
                                        </p:tgtEl>
                                        <p:attrNameLst>
                                          <p:attrName>style.visibility</p:attrName>
                                        </p:attrNameLst>
                                      </p:cBhvr>
                                      <p:to>
                                        <p:strVal val="visible"/>
                                      </p:to>
                                    </p:set>
                                    <p:animEffect transition="in" filter="wipe(down)">
                                      <p:cBhvr>
                                        <p:cTn id="30" dur="500"/>
                                        <p:tgtEl>
                                          <p:spTgt spid="23"/>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grpId="0" nodeType="clickEffect">
                                  <p:stCondLst>
                                    <p:cond delay="0"/>
                                  </p:stCondLst>
                                  <p:childTnLst>
                                    <p:set>
                                      <p:cBhvr>
                                        <p:cTn id="34" dur="1" fill="hold">
                                          <p:stCondLst>
                                            <p:cond delay="0"/>
                                          </p:stCondLst>
                                        </p:cTn>
                                        <p:tgtEl>
                                          <p:spTgt spid="15"/>
                                        </p:tgtEl>
                                        <p:attrNameLst>
                                          <p:attrName>style.visibility</p:attrName>
                                        </p:attrNameLst>
                                      </p:cBhvr>
                                      <p:to>
                                        <p:strVal val="visible"/>
                                      </p:to>
                                    </p:set>
                                    <p:animEffect transition="in" filter="wipe(down)">
                                      <p:cBhvr>
                                        <p:cTn id="35" dur="500"/>
                                        <p:tgtEl>
                                          <p:spTgt spid="15"/>
                                        </p:tgtEl>
                                      </p:cBhvr>
                                    </p:animEffect>
                                  </p:childTnLst>
                                </p:cTn>
                              </p:par>
                              <p:par>
                                <p:cTn id="36" presetID="22" presetClass="entr" presetSubtype="4" fill="hold" nodeType="withEffect">
                                  <p:stCondLst>
                                    <p:cond delay="0"/>
                                  </p:stCondLst>
                                  <p:childTnLst>
                                    <p:set>
                                      <p:cBhvr>
                                        <p:cTn id="37" dur="1" fill="hold">
                                          <p:stCondLst>
                                            <p:cond delay="0"/>
                                          </p:stCondLst>
                                        </p:cTn>
                                        <p:tgtEl>
                                          <p:spTgt spid="21"/>
                                        </p:tgtEl>
                                        <p:attrNameLst>
                                          <p:attrName>style.visibility</p:attrName>
                                        </p:attrNameLst>
                                      </p:cBhvr>
                                      <p:to>
                                        <p:strVal val="visible"/>
                                      </p:to>
                                    </p:set>
                                    <p:animEffect transition="in" filter="wipe(down)">
                                      <p:cBhvr>
                                        <p:cTn id="38" dur="500"/>
                                        <p:tgtEl>
                                          <p:spTgt spid="21"/>
                                        </p:tgtEl>
                                      </p:cBhvr>
                                    </p:animEffect>
                                  </p:childTnLst>
                                </p:cTn>
                              </p:par>
                              <p:par>
                                <p:cTn id="39" presetID="22" presetClass="entr" presetSubtype="4" fill="hold" grpId="0" nodeType="withEffect">
                                  <p:stCondLst>
                                    <p:cond delay="0"/>
                                  </p:stCondLst>
                                  <p:childTnLst>
                                    <p:set>
                                      <p:cBhvr>
                                        <p:cTn id="40" dur="1" fill="hold">
                                          <p:stCondLst>
                                            <p:cond delay="0"/>
                                          </p:stCondLst>
                                        </p:cTn>
                                        <p:tgtEl>
                                          <p:spTgt spid="19"/>
                                        </p:tgtEl>
                                        <p:attrNameLst>
                                          <p:attrName>style.visibility</p:attrName>
                                        </p:attrNameLst>
                                      </p:cBhvr>
                                      <p:to>
                                        <p:strVal val="visible"/>
                                      </p:to>
                                    </p:set>
                                    <p:animEffect transition="in" filter="wipe(down)">
                                      <p:cBhvr>
                                        <p:cTn id="41" dur="500"/>
                                        <p:tgtEl>
                                          <p:spTgt spid="19"/>
                                        </p:tgtEl>
                                      </p:cBhvr>
                                    </p:animEffect>
                                  </p:childTnLst>
                                </p:cTn>
                              </p:par>
                            </p:childTnLst>
                          </p:cTn>
                        </p:par>
                      </p:childTnLst>
                    </p:cTn>
                  </p:par>
                  <p:par>
                    <p:cTn id="42" fill="hold">
                      <p:stCondLst>
                        <p:cond delay="indefinite"/>
                      </p:stCondLst>
                      <p:childTnLst>
                        <p:par>
                          <p:cTn id="43" fill="hold">
                            <p:stCondLst>
                              <p:cond delay="0"/>
                            </p:stCondLst>
                            <p:childTnLst>
                              <p:par>
                                <p:cTn id="44" presetID="22" presetClass="entr" presetSubtype="4" fill="hold" grpId="0" nodeType="clickEffect">
                                  <p:stCondLst>
                                    <p:cond delay="0"/>
                                  </p:stCondLst>
                                  <p:childTnLst>
                                    <p:set>
                                      <p:cBhvr>
                                        <p:cTn id="45" dur="1" fill="hold">
                                          <p:stCondLst>
                                            <p:cond delay="0"/>
                                          </p:stCondLst>
                                        </p:cTn>
                                        <p:tgtEl>
                                          <p:spTgt spid="2"/>
                                        </p:tgtEl>
                                        <p:attrNameLst>
                                          <p:attrName>style.visibility</p:attrName>
                                        </p:attrNameLst>
                                      </p:cBhvr>
                                      <p:to>
                                        <p:strVal val="visible"/>
                                      </p:to>
                                    </p:set>
                                    <p:animEffect transition="in" filter="wipe(down)">
                                      <p:cBhvr>
                                        <p:cTn id="46"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5" grpId="0" animBg="1"/>
      <p:bldP spid="17" grpId="0"/>
      <p:bldP spid="18" grpId="0"/>
      <p:bldP spid="19" grpId="0"/>
      <p:bldP spid="2" grpId="0" animBg="1"/>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4130"/>
        <p:cNvGrpSpPr/>
        <p:nvPr/>
      </p:nvGrpSpPr>
      <p:grpSpPr>
        <a:xfrm>
          <a:off x="0" y="0"/>
          <a:ext cx="0" cy="0"/>
          <a:chOff x="0" y="0"/>
          <a:chExt cx="0" cy="0"/>
        </a:xfrm>
      </p:grpSpPr>
      <p:sp>
        <p:nvSpPr>
          <p:cNvPr id="7" name="Google Shape;4342;p63">
            <a:extLst>
              <a:ext uri="{FF2B5EF4-FFF2-40B4-BE49-F238E27FC236}">
                <a16:creationId xmlns:a16="http://schemas.microsoft.com/office/drawing/2014/main" id="{B7678D3D-F79E-7A11-BDCB-87C2E7A77325}"/>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t>II. </a:t>
            </a:r>
            <a:r>
              <a:rPr lang="en-US" sz="1800" dirty="0" err="1"/>
              <a:t>Đọc</a:t>
            </a:r>
            <a:r>
              <a:rPr lang="en-US" sz="1800" dirty="0"/>
              <a:t> </a:t>
            </a:r>
            <a:r>
              <a:rPr lang="en-US" sz="1800" dirty="0" err="1"/>
              <a:t>hiểu</a:t>
            </a:r>
            <a:r>
              <a:rPr lang="en-US" sz="1800" dirty="0"/>
              <a:t> </a:t>
            </a:r>
            <a:r>
              <a:rPr lang="en-US" sz="1800" dirty="0" err="1"/>
              <a:t>văn</a:t>
            </a:r>
            <a:r>
              <a:rPr lang="en-US" sz="1800" dirty="0"/>
              <a:t> </a:t>
            </a:r>
            <a:r>
              <a:rPr lang="en-US" sz="1800" dirty="0" err="1"/>
              <a:t>bản</a:t>
            </a:r>
            <a:br>
              <a:rPr lang="en-US" sz="1800" dirty="0"/>
            </a:br>
            <a:r>
              <a:rPr lang="en-US" sz="1800" dirty="0"/>
              <a:t>2. </a:t>
            </a:r>
            <a:r>
              <a:rPr lang="en-US" sz="1800" dirty="0" err="1"/>
              <a:t>Đoạn</a:t>
            </a:r>
            <a:r>
              <a:rPr lang="en-US" sz="1800" dirty="0"/>
              <a:t> </a:t>
            </a:r>
            <a:r>
              <a:rPr lang="en-US" sz="1800" dirty="0" err="1"/>
              <a:t>mở</a:t>
            </a:r>
            <a:r>
              <a:rPr lang="en-US" sz="1800" dirty="0"/>
              <a:t> </a:t>
            </a:r>
            <a:r>
              <a:rPr lang="en-US" sz="1800" dirty="0" err="1"/>
              <a:t>đầu</a:t>
            </a:r>
            <a:r>
              <a:rPr lang="en-US" sz="1800" dirty="0"/>
              <a:t> </a:t>
            </a:r>
            <a:r>
              <a:rPr lang="en-US" sz="1800" dirty="0" err="1"/>
              <a:t>theo</a:t>
            </a:r>
            <a:r>
              <a:rPr lang="en-US" sz="1800" dirty="0"/>
              <a:t> </a:t>
            </a:r>
            <a:r>
              <a:rPr lang="en-US" sz="1800" dirty="0" err="1"/>
              <a:t>điểm</a:t>
            </a:r>
            <a:r>
              <a:rPr lang="en-US" sz="1800" dirty="0"/>
              <a:t> </a:t>
            </a:r>
            <a:r>
              <a:rPr lang="en-US" sz="1800" dirty="0" err="1"/>
              <a:t>nhìn</a:t>
            </a:r>
            <a:r>
              <a:rPr lang="en-US" sz="1800" dirty="0"/>
              <a:t> </a:t>
            </a:r>
            <a:r>
              <a:rPr lang="en-US" sz="1800" dirty="0" err="1"/>
              <a:t>trần</a:t>
            </a:r>
            <a:r>
              <a:rPr lang="en-US" sz="1800" dirty="0"/>
              <a:t> </a:t>
            </a:r>
            <a:r>
              <a:rPr lang="en-US" sz="1800" dirty="0" err="1"/>
              <a:t>thuật</a:t>
            </a:r>
            <a:r>
              <a:rPr lang="en-US" sz="1800" dirty="0"/>
              <a:t> </a:t>
            </a:r>
            <a:endParaRPr sz="1800" dirty="0"/>
          </a:p>
        </p:txBody>
      </p:sp>
      <p:sp>
        <p:nvSpPr>
          <p:cNvPr id="8" name="Google Shape;4493;p70">
            <a:extLst>
              <a:ext uri="{FF2B5EF4-FFF2-40B4-BE49-F238E27FC236}">
                <a16:creationId xmlns:a16="http://schemas.microsoft.com/office/drawing/2014/main" id="{9DD1B388-BFDC-79AF-7BAA-9D6ECE80CB9D}"/>
              </a:ext>
            </a:extLst>
          </p:cNvPr>
          <p:cNvSpPr txBox="1">
            <a:spLocks/>
          </p:cNvSpPr>
          <p:nvPr/>
        </p:nvSpPr>
        <p:spPr>
          <a:xfrm>
            <a:off x="3292030"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Chí </a:t>
            </a:r>
            <a:r>
              <a:rPr lang="en-US" dirty="0" err="1">
                <a:latin typeface="Times New Roman" panose="02020603050405020304" pitchFamily="18" charset="0"/>
                <a:cs typeface="Times New Roman" panose="02020603050405020304" pitchFamily="18" charset="0"/>
              </a:rPr>
              <a:t>Phèo</a:t>
            </a:r>
            <a:endParaRPr lang="en-US" dirty="0">
              <a:latin typeface="Times New Roman" panose="02020603050405020304" pitchFamily="18" charset="0"/>
              <a:cs typeface="Times New Roman" panose="02020603050405020304" pitchFamily="18" charset="0"/>
            </a:endParaRPr>
          </a:p>
        </p:txBody>
      </p:sp>
      <p:sp>
        <p:nvSpPr>
          <p:cNvPr id="9" name="Google Shape;4495;p70">
            <a:extLst>
              <a:ext uri="{FF2B5EF4-FFF2-40B4-BE49-F238E27FC236}">
                <a16:creationId xmlns:a16="http://schemas.microsoft.com/office/drawing/2014/main" id="{8BFA1D57-DB01-9388-A375-58968B806AAD}"/>
              </a:ext>
            </a:extLst>
          </p:cNvPr>
          <p:cNvSpPr txBox="1">
            <a:spLocks/>
          </p:cNvSpPr>
          <p:nvPr/>
        </p:nvSpPr>
        <p:spPr>
          <a:xfrm>
            <a:off x="1571243" y="3477920"/>
            <a:ext cx="27648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ngoài</a:t>
            </a:r>
            <a:endParaRPr lang="en-US" dirty="0">
              <a:latin typeface="Times New Roman" panose="02020603050405020304" pitchFamily="18" charset="0"/>
              <a:cs typeface="Times New Roman" panose="02020603050405020304" pitchFamily="18" charset="0"/>
            </a:endParaRPr>
          </a:p>
        </p:txBody>
      </p:sp>
      <p:sp>
        <p:nvSpPr>
          <p:cNvPr id="10" name="Google Shape;4497;p70">
            <a:extLst>
              <a:ext uri="{FF2B5EF4-FFF2-40B4-BE49-F238E27FC236}">
                <a16:creationId xmlns:a16="http://schemas.microsoft.com/office/drawing/2014/main" id="{99F59B5D-CB76-959C-1826-E500CCB46AF2}"/>
              </a:ext>
            </a:extLst>
          </p:cNvPr>
          <p:cNvSpPr txBox="1">
            <a:spLocks/>
          </p:cNvSpPr>
          <p:nvPr/>
        </p:nvSpPr>
        <p:spPr>
          <a:xfrm>
            <a:off x="188167"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người</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kể</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chuyện</a:t>
            </a:r>
            <a:endParaRPr lang="en-US" dirty="0">
              <a:latin typeface="Times New Roman" panose="02020603050405020304" pitchFamily="18" charset="0"/>
              <a:cs typeface="Times New Roman" panose="02020603050405020304" pitchFamily="18" charset="0"/>
            </a:endParaRPr>
          </a:p>
        </p:txBody>
      </p:sp>
      <p:sp>
        <p:nvSpPr>
          <p:cNvPr id="11" name="Google Shape;4499;p70">
            <a:extLst>
              <a:ext uri="{FF2B5EF4-FFF2-40B4-BE49-F238E27FC236}">
                <a16:creationId xmlns:a16="http://schemas.microsoft.com/office/drawing/2014/main" id="{90E62931-DDC2-3E81-2E3F-6876161819D5}"/>
              </a:ext>
            </a:extLst>
          </p:cNvPr>
          <p:cNvSpPr txBox="1">
            <a:spLocks/>
          </p:cNvSpPr>
          <p:nvPr/>
        </p:nvSpPr>
        <p:spPr>
          <a:xfrm>
            <a:off x="6280460" y="169964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từ</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dân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làng</a:t>
            </a:r>
            <a:endParaRPr lang="en-US" dirty="0">
              <a:latin typeface="Times New Roman" panose="02020603050405020304" pitchFamily="18" charset="0"/>
              <a:cs typeface="Times New Roman" panose="02020603050405020304" pitchFamily="18" charset="0"/>
            </a:endParaRPr>
          </a:p>
        </p:txBody>
      </p:sp>
      <p:sp>
        <p:nvSpPr>
          <p:cNvPr id="12" name="Google Shape;4495;p70">
            <a:extLst>
              <a:ext uri="{FF2B5EF4-FFF2-40B4-BE49-F238E27FC236}">
                <a16:creationId xmlns:a16="http://schemas.microsoft.com/office/drawing/2014/main" id="{071E04A9-587C-E827-FBBD-24CDD4E019F6}"/>
              </a:ext>
            </a:extLst>
          </p:cNvPr>
          <p:cNvSpPr txBox="1">
            <a:spLocks/>
          </p:cNvSpPr>
          <p:nvPr/>
        </p:nvSpPr>
        <p:spPr>
          <a:xfrm>
            <a:off x="4675180" y="3477920"/>
            <a:ext cx="27648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dirty="0" err="1">
                <a:latin typeface="Times New Roman" panose="02020603050405020304" pitchFamily="18" charset="0"/>
                <a:cs typeface="Times New Roman" panose="02020603050405020304" pitchFamily="18" charset="0"/>
              </a:rPr>
              <a:t>Điểm</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nhìn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bên</a:t>
            </a:r>
            <a:r>
              <a:rPr lang="en-US" dirty="0">
                <a:latin typeface="Times New Roman" panose="02020603050405020304" pitchFamily="18" charset="0"/>
                <a:cs typeface="Times New Roman" panose="02020603050405020304" pitchFamily="18" charset="0"/>
              </a:rPr>
              <a:t> </a:t>
            </a:r>
            <a:r>
              <a:rPr lang="en-US" dirty="0" err="1">
                <a:latin typeface="Times New Roman" panose="02020603050405020304" pitchFamily="18" charset="0"/>
                <a:cs typeface="Times New Roman" panose="02020603050405020304" pitchFamily="18" charset="0"/>
              </a:rPr>
              <a:t>ngoài</a:t>
            </a:r>
            <a:endParaRPr lang="en-US" dirty="0">
              <a:latin typeface="Times New Roman" panose="02020603050405020304" pitchFamily="18" charset="0"/>
              <a:cs typeface="Times New Roman" panose="02020603050405020304" pitchFamily="18" charset="0"/>
            </a:endParaRPr>
          </a:p>
        </p:txBody>
      </p:sp>
      <mc:AlternateContent xmlns:mc="http://schemas.openxmlformats.org/markup-compatibility/2006" xmlns:pslz="http://schemas.microsoft.com/office/powerpoint/2016/slidezoom">
        <mc:Choice Requires="pslz">
          <p:graphicFrame>
            <p:nvGraphicFramePr>
              <p:cNvPr id="14" name="Slide Zoom 13">
                <a:extLst>
                  <a:ext uri="{FF2B5EF4-FFF2-40B4-BE49-F238E27FC236}">
                    <a16:creationId xmlns:a16="http://schemas.microsoft.com/office/drawing/2014/main" id="{EBD61693-A813-1A43-37A6-9DBAF0400A94}"/>
                  </a:ext>
                </a:extLst>
              </p:cNvPr>
              <p:cNvGraphicFramePr>
                <a:graphicFrameLocks noChangeAspect="1"/>
              </p:cNvGraphicFramePr>
              <p:nvPr>
                <p:extLst>
                  <p:ext uri="{D42A27DB-BD31-4B8C-83A1-F6EECF244321}">
                    <p14:modId xmlns:p14="http://schemas.microsoft.com/office/powerpoint/2010/main" val="2853287568"/>
                  </p:ext>
                </p:extLst>
              </p:nvPr>
            </p:nvGraphicFramePr>
            <p:xfrm>
              <a:off x="879705" y="2304081"/>
              <a:ext cx="1383076" cy="777980"/>
            </p:xfrm>
            <a:graphic>
              <a:graphicData uri="http://schemas.microsoft.com/office/powerpoint/2016/slidezoom">
                <pslz:sldZm>
                  <pslz:sldZmObj sldId="351" cId="2427388037">
                    <pslz:zmPr id="{213C7F3B-CCA8-4E18-9C7D-DCC3A723B60F}" returnToParent="0" transitionDur="1000">
                      <p166:blipFill xmlns:p166="http://schemas.microsoft.com/office/powerpoint/2016/6/main">
                        <a:blip r:embed="rId3"/>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xmlns="">
          <p:pic>
            <p:nvPicPr>
              <p:cNvPr id="14" name="Slide Zoom 13">
                <a:hlinkClick r:id="rId4" action="ppaction://hlinksldjump"/>
                <a:extLst>
                  <a:ext uri="{FF2B5EF4-FFF2-40B4-BE49-F238E27FC236}">
                    <a16:creationId xmlns:a16="http://schemas.microsoft.com/office/drawing/2014/main" id="{EBD61693-A813-1A43-37A6-9DBAF0400A94}"/>
                  </a:ext>
                </a:extLst>
              </p:cNvPr>
              <p:cNvPicPr>
                <a:picLocks noGrp="1" noRot="1" noChangeAspect="1" noMove="1" noResize="1" noEditPoints="1" noAdjustHandles="1" noChangeArrowheads="1" noChangeShapeType="1"/>
              </p:cNvPicPr>
              <p:nvPr/>
            </p:nvPicPr>
            <p:blipFill>
              <a:blip r:embed="rId5"/>
              <a:stretch>
                <a:fillRect/>
              </a:stretch>
            </p:blipFill>
            <p:spPr>
              <a:xfrm>
                <a:off x="879705" y="2304081"/>
                <a:ext cx="1383076" cy="777980"/>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6" name="Slide Zoom 15">
                <a:extLst>
                  <a:ext uri="{FF2B5EF4-FFF2-40B4-BE49-F238E27FC236}">
                    <a16:creationId xmlns:a16="http://schemas.microsoft.com/office/drawing/2014/main" id="{6E794E8C-BCFB-CBF7-209E-5E94C27E753F}"/>
                  </a:ext>
                </a:extLst>
              </p:cNvPr>
              <p:cNvGraphicFramePr>
                <a:graphicFrameLocks noChangeAspect="1"/>
              </p:cNvGraphicFramePr>
              <p:nvPr>
                <p:extLst>
                  <p:ext uri="{D42A27DB-BD31-4B8C-83A1-F6EECF244321}">
                    <p14:modId xmlns:p14="http://schemas.microsoft.com/office/powerpoint/2010/main" val="3499174662"/>
                  </p:ext>
                </p:extLst>
              </p:nvPr>
            </p:nvGraphicFramePr>
            <p:xfrm>
              <a:off x="3983642" y="2217309"/>
              <a:ext cx="1383076" cy="777980"/>
            </p:xfrm>
            <a:graphic>
              <a:graphicData uri="http://schemas.microsoft.com/office/powerpoint/2016/slidezoom">
                <pslz:sldZm>
                  <pslz:sldZmObj sldId="352" cId="475648697">
                    <pslz:zmPr id="{EBC98135-4EFB-4298-A72D-8CA2BFC87A4C}" returnToParent="0" transitionDur="1000">
                      <p166:blipFill xmlns:p166="http://schemas.microsoft.com/office/powerpoint/2016/6/main">
                        <a:blip r:embed="rId6"/>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xmlns="">
          <p:pic>
            <p:nvPicPr>
              <p:cNvPr id="16" name="Slide Zoom 15">
                <a:hlinkClick r:id="rId7" action="ppaction://hlinksldjump"/>
                <a:extLst>
                  <a:ext uri="{FF2B5EF4-FFF2-40B4-BE49-F238E27FC236}">
                    <a16:creationId xmlns:a16="http://schemas.microsoft.com/office/drawing/2014/main" id="{6E794E8C-BCFB-CBF7-209E-5E94C27E753F}"/>
                  </a:ext>
                </a:extLst>
              </p:cNvPr>
              <p:cNvPicPr>
                <a:picLocks noGrp="1" noRot="1" noChangeAspect="1" noMove="1" noResize="1" noEditPoints="1" noAdjustHandles="1" noChangeArrowheads="1" noChangeShapeType="1"/>
              </p:cNvPicPr>
              <p:nvPr/>
            </p:nvPicPr>
            <p:blipFill>
              <a:blip r:embed="rId8"/>
              <a:stretch>
                <a:fillRect/>
              </a:stretch>
            </p:blipFill>
            <p:spPr>
              <a:xfrm>
                <a:off x="3983642" y="2217309"/>
                <a:ext cx="1383076" cy="777980"/>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18" name="Slide Zoom 17">
                <a:extLst>
                  <a:ext uri="{FF2B5EF4-FFF2-40B4-BE49-F238E27FC236}">
                    <a16:creationId xmlns:a16="http://schemas.microsoft.com/office/drawing/2014/main" id="{148431C7-7AA7-AE87-F7E5-CB5D738BE34A}"/>
                  </a:ext>
                </a:extLst>
              </p:cNvPr>
              <p:cNvGraphicFramePr>
                <a:graphicFrameLocks noChangeAspect="1"/>
              </p:cNvGraphicFramePr>
              <p:nvPr>
                <p:extLst>
                  <p:ext uri="{D42A27DB-BD31-4B8C-83A1-F6EECF244321}">
                    <p14:modId xmlns:p14="http://schemas.microsoft.com/office/powerpoint/2010/main" val="2153698116"/>
                  </p:ext>
                </p:extLst>
              </p:nvPr>
            </p:nvGraphicFramePr>
            <p:xfrm>
              <a:off x="7022198" y="2304081"/>
              <a:ext cx="1383076" cy="777980"/>
            </p:xfrm>
            <a:graphic>
              <a:graphicData uri="http://schemas.microsoft.com/office/powerpoint/2016/slidezoom">
                <pslz:sldZm>
                  <pslz:sldZmObj sldId="354" cId="3448085815">
                    <pslz:zmPr id="{DBCFF238-4CA2-469B-9B1D-77DF4C40CC9A}" returnToParent="0" transitionDur="1000">
                      <p166:blipFill xmlns:p166="http://schemas.microsoft.com/office/powerpoint/2016/6/main">
                        <a:blip r:embed="rId9"/>
                        <a:stretch>
                          <a:fillRect/>
                        </a:stretch>
                      </p166:blipFill>
                      <p166:spPr xmlns:p166="http://schemas.microsoft.com/office/powerpoint/2016/6/main">
                        <a:xfrm>
                          <a:off x="0" y="0"/>
                          <a:ext cx="1383076" cy="777980"/>
                        </a:xfrm>
                        <a:prstGeom prst="rect">
                          <a:avLst/>
                        </a:prstGeom>
                        <a:ln w="3175">
                          <a:solidFill>
                            <a:prstClr val="ltGray"/>
                          </a:solidFill>
                        </a:ln>
                      </p166:spPr>
                    </pslz:zmPr>
                  </pslz:sldZmObj>
                </pslz:sldZm>
              </a:graphicData>
            </a:graphic>
          </p:graphicFrame>
        </mc:Choice>
        <mc:Fallback xmlns="">
          <p:pic>
            <p:nvPicPr>
              <p:cNvPr id="18" name="Slide Zoom 17">
                <a:hlinkClick r:id="rId10" action="ppaction://hlinksldjump"/>
                <a:extLst>
                  <a:ext uri="{FF2B5EF4-FFF2-40B4-BE49-F238E27FC236}">
                    <a16:creationId xmlns:a16="http://schemas.microsoft.com/office/drawing/2014/main" id="{148431C7-7AA7-AE87-F7E5-CB5D738BE34A}"/>
                  </a:ext>
                </a:extLst>
              </p:cNvPr>
              <p:cNvPicPr>
                <a:picLocks noGrp="1" noRot="1" noChangeAspect="1" noMove="1" noResize="1" noEditPoints="1" noAdjustHandles="1" noChangeArrowheads="1" noChangeShapeType="1"/>
              </p:cNvPicPr>
              <p:nvPr/>
            </p:nvPicPr>
            <p:blipFill>
              <a:blip r:embed="rId11"/>
              <a:stretch>
                <a:fillRect/>
              </a:stretch>
            </p:blipFill>
            <p:spPr>
              <a:xfrm>
                <a:off x="7022198" y="2304081"/>
                <a:ext cx="1383076" cy="777980"/>
              </a:xfrm>
              <a:prstGeom prst="rect">
                <a:avLst/>
              </a:prstGeom>
              <a:ln w="3175">
                <a:solidFill>
                  <a:prstClr val="ltGray"/>
                </a:solidFill>
              </a:ln>
            </p:spPr>
          </p:pic>
        </mc:Fallback>
      </mc:AlternateContent>
      <mc:AlternateContent xmlns:mc="http://schemas.openxmlformats.org/markup-compatibility/2006" xmlns:pslz="http://schemas.microsoft.com/office/powerpoint/2016/slidezoom">
        <mc:Choice Requires="pslz">
          <p:graphicFrame>
            <p:nvGraphicFramePr>
              <p:cNvPr id="20" name="Slide Zoom 19">
                <a:extLst>
                  <a:ext uri="{FF2B5EF4-FFF2-40B4-BE49-F238E27FC236}">
                    <a16:creationId xmlns:a16="http://schemas.microsoft.com/office/drawing/2014/main" id="{113B6AEC-0361-51F3-9B42-28C5F18CA6C8}"/>
                  </a:ext>
                </a:extLst>
              </p:cNvPr>
              <p:cNvGraphicFramePr>
                <a:graphicFrameLocks noChangeAspect="1"/>
              </p:cNvGraphicFramePr>
              <p:nvPr>
                <p:extLst>
                  <p:ext uri="{D42A27DB-BD31-4B8C-83A1-F6EECF244321}">
                    <p14:modId xmlns:p14="http://schemas.microsoft.com/office/powerpoint/2010/main" val="1890595820"/>
                  </p:ext>
                </p:extLst>
              </p:nvPr>
            </p:nvGraphicFramePr>
            <p:xfrm>
              <a:off x="3812238" y="4101858"/>
              <a:ext cx="1554480" cy="874395"/>
            </p:xfrm>
            <a:graphic>
              <a:graphicData uri="http://schemas.microsoft.com/office/powerpoint/2016/slidezoom">
                <pslz:sldZm>
                  <pslz:sldZmObj sldId="262" cId="0">
                    <pslz:zmPr id="{DDFB8ED7-A8CE-45E9-A9D0-6CAE133E2CE2}" returnToParent="0" transitionDur="1000">
                      <p166:blipFill xmlns:p166="http://schemas.microsoft.com/office/powerpoint/2016/6/main">
                        <a:blip r:embed="rId12"/>
                        <a:stretch>
                          <a:fillRect/>
                        </a:stretch>
                      </p166:blipFill>
                      <p166:spPr xmlns:p166="http://schemas.microsoft.com/office/powerpoint/2016/6/main">
                        <a:xfrm>
                          <a:off x="0" y="0"/>
                          <a:ext cx="1554480" cy="874395"/>
                        </a:xfrm>
                        <a:prstGeom prst="rect">
                          <a:avLst/>
                        </a:prstGeom>
                        <a:ln w="3175">
                          <a:solidFill>
                            <a:prstClr val="ltGray"/>
                          </a:solidFill>
                        </a:ln>
                      </p166:spPr>
                    </pslz:zmPr>
                  </pslz:sldZmObj>
                </pslz:sldZm>
              </a:graphicData>
            </a:graphic>
          </p:graphicFrame>
        </mc:Choice>
        <mc:Fallback xmlns="">
          <p:pic>
            <p:nvPicPr>
              <p:cNvPr id="20" name="Slide Zoom 19">
                <a:hlinkClick r:id="rId13" action="ppaction://hlinksldjump"/>
                <a:extLst>
                  <a:ext uri="{FF2B5EF4-FFF2-40B4-BE49-F238E27FC236}">
                    <a16:creationId xmlns:a16="http://schemas.microsoft.com/office/drawing/2014/main" id="{113B6AEC-0361-51F3-9B42-28C5F18CA6C8}"/>
                  </a:ext>
                </a:extLst>
              </p:cNvPr>
              <p:cNvPicPr>
                <a:picLocks noGrp="1" noRot="1" noChangeAspect="1" noMove="1" noResize="1" noEditPoints="1" noAdjustHandles="1" noChangeArrowheads="1" noChangeShapeType="1"/>
              </p:cNvPicPr>
              <p:nvPr/>
            </p:nvPicPr>
            <p:blipFill>
              <a:blip r:embed="rId14"/>
              <a:stretch>
                <a:fillRect/>
              </a:stretch>
            </p:blipFill>
            <p:spPr>
              <a:xfrm>
                <a:off x="3812238" y="4101858"/>
                <a:ext cx="1554480" cy="874395"/>
              </a:xfrm>
              <a:prstGeom prst="rect">
                <a:avLst/>
              </a:prstGeom>
              <a:ln w="3175">
                <a:solidFill>
                  <a:prstClr val="ltGray"/>
                </a:solidFill>
              </a:ln>
            </p:spPr>
          </p:pic>
        </mc:Fallback>
      </mc:AlternateContent>
    </p:spTree>
    <p:extLst>
      <p:ext uri="{BB962C8B-B14F-4D97-AF65-F5344CB8AC3E}">
        <p14:creationId xmlns:p14="http://schemas.microsoft.com/office/powerpoint/2010/main" val="363644276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8"/>
                                        </p:tgtEl>
                                        <p:attrNameLst>
                                          <p:attrName>style.visibility</p:attrName>
                                        </p:attrNameLst>
                                      </p:cBhvr>
                                      <p:to>
                                        <p:strVal val="visible"/>
                                      </p:to>
                                    </p:set>
                                    <p:animEffect transition="in" filter="fade">
                                      <p:cBhvr>
                                        <p:cTn id="12" dur="1000"/>
                                        <p:tgtEl>
                                          <p:spTgt spid="8"/>
                                        </p:tgtEl>
                                      </p:cBhvr>
                                    </p:animEffect>
                                    <p:anim calcmode="lin" valueType="num">
                                      <p:cBhvr>
                                        <p:cTn id="13" dur="1000" fill="hold"/>
                                        <p:tgtEl>
                                          <p:spTgt spid="8"/>
                                        </p:tgtEl>
                                        <p:attrNameLst>
                                          <p:attrName>ppt_x</p:attrName>
                                        </p:attrNameLst>
                                      </p:cBhvr>
                                      <p:tavLst>
                                        <p:tav tm="0">
                                          <p:val>
                                            <p:strVal val="#ppt_x"/>
                                          </p:val>
                                        </p:tav>
                                        <p:tav tm="100000">
                                          <p:val>
                                            <p:strVal val="#ppt_x"/>
                                          </p:val>
                                        </p:tav>
                                      </p:tavLst>
                                    </p:anim>
                                    <p:anim calcmode="lin" valueType="num">
                                      <p:cBhvr>
                                        <p:cTn id="14" dur="1000" fill="hold"/>
                                        <p:tgtEl>
                                          <p:spTgt spid="8"/>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1000"/>
                                        <p:tgtEl>
                                          <p:spTgt spid="11"/>
                                        </p:tgtEl>
                                      </p:cBhvr>
                                    </p:animEffect>
                                    <p:anim calcmode="lin" valueType="num">
                                      <p:cBhvr>
                                        <p:cTn id="18" dur="1000" fill="hold"/>
                                        <p:tgtEl>
                                          <p:spTgt spid="11"/>
                                        </p:tgtEl>
                                        <p:attrNameLst>
                                          <p:attrName>ppt_x</p:attrName>
                                        </p:attrNameLst>
                                      </p:cBhvr>
                                      <p:tavLst>
                                        <p:tav tm="0">
                                          <p:val>
                                            <p:strVal val="#ppt_x"/>
                                          </p:val>
                                        </p:tav>
                                        <p:tav tm="100000">
                                          <p:val>
                                            <p:strVal val="#ppt_x"/>
                                          </p:val>
                                        </p:tav>
                                      </p:tavLst>
                                    </p:anim>
                                    <p:anim calcmode="lin" valueType="num">
                                      <p:cBhvr>
                                        <p:cTn id="19" dur="1000" fill="hold"/>
                                        <p:tgtEl>
                                          <p:spTgt spid="11"/>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9"/>
                                        </p:tgtEl>
                                        <p:attrNameLst>
                                          <p:attrName>style.visibility</p:attrName>
                                        </p:attrNameLst>
                                      </p:cBhvr>
                                      <p:to>
                                        <p:strVal val="visible"/>
                                      </p:to>
                                    </p:set>
                                    <p:animEffect transition="in" filter="fade">
                                      <p:cBhvr>
                                        <p:cTn id="22" dur="1000"/>
                                        <p:tgtEl>
                                          <p:spTgt spid="9"/>
                                        </p:tgtEl>
                                      </p:cBhvr>
                                    </p:animEffect>
                                    <p:anim calcmode="lin" valueType="num">
                                      <p:cBhvr>
                                        <p:cTn id="23" dur="1000" fill="hold"/>
                                        <p:tgtEl>
                                          <p:spTgt spid="9"/>
                                        </p:tgtEl>
                                        <p:attrNameLst>
                                          <p:attrName>ppt_x</p:attrName>
                                        </p:attrNameLst>
                                      </p:cBhvr>
                                      <p:tavLst>
                                        <p:tav tm="0">
                                          <p:val>
                                            <p:strVal val="#ppt_x"/>
                                          </p:val>
                                        </p:tav>
                                        <p:tav tm="100000">
                                          <p:val>
                                            <p:strVal val="#ppt_x"/>
                                          </p:val>
                                        </p:tav>
                                      </p:tavLst>
                                    </p:anim>
                                    <p:anim calcmode="lin" valueType="num">
                                      <p:cBhvr>
                                        <p:cTn id="24" dur="1000" fill="hold"/>
                                        <p:tgtEl>
                                          <p:spTgt spid="9"/>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12"/>
                                        </p:tgtEl>
                                        <p:attrNameLst>
                                          <p:attrName>style.visibility</p:attrName>
                                        </p:attrNameLst>
                                      </p:cBhvr>
                                      <p:to>
                                        <p:strVal val="visible"/>
                                      </p:to>
                                    </p:set>
                                    <p:animEffect transition="in" filter="fade">
                                      <p:cBhvr>
                                        <p:cTn id="27" dur="1000"/>
                                        <p:tgtEl>
                                          <p:spTgt spid="12"/>
                                        </p:tgtEl>
                                      </p:cBhvr>
                                    </p:animEffect>
                                    <p:anim calcmode="lin" valueType="num">
                                      <p:cBhvr>
                                        <p:cTn id="28" dur="1000" fill="hold"/>
                                        <p:tgtEl>
                                          <p:spTgt spid="12"/>
                                        </p:tgtEl>
                                        <p:attrNameLst>
                                          <p:attrName>ppt_x</p:attrName>
                                        </p:attrNameLst>
                                      </p:cBhvr>
                                      <p:tavLst>
                                        <p:tav tm="0">
                                          <p:val>
                                            <p:strVal val="#ppt_x"/>
                                          </p:val>
                                        </p:tav>
                                        <p:tav tm="100000">
                                          <p:val>
                                            <p:strVal val="#ppt_x"/>
                                          </p:val>
                                        </p:tav>
                                      </p:tavLst>
                                    </p:anim>
                                    <p:anim calcmode="lin" valueType="num">
                                      <p:cBhvr>
                                        <p:cTn id="29" dur="1000" fill="hold"/>
                                        <p:tgtEl>
                                          <p:spTgt spid="12"/>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2" presetClass="entr" presetSubtype="4" fill="hold" nodeType="clickEffect">
                                  <p:stCondLst>
                                    <p:cond delay="0"/>
                                  </p:stCondLst>
                                  <p:childTnLst>
                                    <p:set>
                                      <p:cBhvr>
                                        <p:cTn id="33" dur="1" fill="hold">
                                          <p:stCondLst>
                                            <p:cond delay="0"/>
                                          </p:stCondLst>
                                        </p:cTn>
                                        <p:tgtEl>
                                          <p:spTgt spid="14"/>
                                        </p:tgtEl>
                                        <p:attrNameLst>
                                          <p:attrName>style.visibility</p:attrName>
                                        </p:attrNameLst>
                                      </p:cBhvr>
                                      <p:to>
                                        <p:strVal val="visible"/>
                                      </p:to>
                                    </p:set>
                                    <p:anim calcmode="lin" valueType="num">
                                      <p:cBhvr additive="base">
                                        <p:cTn id="34" dur="500" fill="hold"/>
                                        <p:tgtEl>
                                          <p:spTgt spid="14"/>
                                        </p:tgtEl>
                                        <p:attrNameLst>
                                          <p:attrName>ppt_x</p:attrName>
                                        </p:attrNameLst>
                                      </p:cBhvr>
                                      <p:tavLst>
                                        <p:tav tm="0">
                                          <p:val>
                                            <p:strVal val="#ppt_x"/>
                                          </p:val>
                                        </p:tav>
                                        <p:tav tm="100000">
                                          <p:val>
                                            <p:strVal val="#ppt_x"/>
                                          </p:val>
                                        </p:tav>
                                      </p:tavLst>
                                    </p:anim>
                                    <p:anim calcmode="lin" valueType="num">
                                      <p:cBhvr additive="base">
                                        <p:cTn id="35" dur="500" fill="hold"/>
                                        <p:tgtEl>
                                          <p:spTgt spid="14"/>
                                        </p:tgtEl>
                                        <p:attrNameLst>
                                          <p:attrName>ppt_y</p:attrName>
                                        </p:attrNameLst>
                                      </p:cBhvr>
                                      <p:tavLst>
                                        <p:tav tm="0">
                                          <p:val>
                                            <p:strVal val="1+#ppt_h/2"/>
                                          </p:val>
                                        </p:tav>
                                        <p:tav tm="100000">
                                          <p:val>
                                            <p:strVal val="#ppt_y"/>
                                          </p:val>
                                        </p:tav>
                                      </p:tavLst>
                                    </p:anim>
                                  </p:childTnLst>
                                </p:cTn>
                              </p:par>
                              <p:par>
                                <p:cTn id="36" presetID="2" presetClass="entr" presetSubtype="4" fill="hold" nodeType="withEffect">
                                  <p:stCondLst>
                                    <p:cond delay="0"/>
                                  </p:stCondLst>
                                  <p:childTnLst>
                                    <p:set>
                                      <p:cBhvr>
                                        <p:cTn id="37" dur="1" fill="hold">
                                          <p:stCondLst>
                                            <p:cond delay="0"/>
                                          </p:stCondLst>
                                        </p:cTn>
                                        <p:tgtEl>
                                          <p:spTgt spid="16"/>
                                        </p:tgtEl>
                                        <p:attrNameLst>
                                          <p:attrName>style.visibility</p:attrName>
                                        </p:attrNameLst>
                                      </p:cBhvr>
                                      <p:to>
                                        <p:strVal val="visible"/>
                                      </p:to>
                                    </p:set>
                                    <p:anim calcmode="lin" valueType="num">
                                      <p:cBhvr additive="base">
                                        <p:cTn id="38" dur="500" fill="hold"/>
                                        <p:tgtEl>
                                          <p:spTgt spid="16"/>
                                        </p:tgtEl>
                                        <p:attrNameLst>
                                          <p:attrName>ppt_x</p:attrName>
                                        </p:attrNameLst>
                                      </p:cBhvr>
                                      <p:tavLst>
                                        <p:tav tm="0">
                                          <p:val>
                                            <p:strVal val="#ppt_x"/>
                                          </p:val>
                                        </p:tav>
                                        <p:tav tm="100000">
                                          <p:val>
                                            <p:strVal val="#ppt_x"/>
                                          </p:val>
                                        </p:tav>
                                      </p:tavLst>
                                    </p:anim>
                                    <p:anim calcmode="lin" valueType="num">
                                      <p:cBhvr additive="base">
                                        <p:cTn id="39" dur="500" fill="hold"/>
                                        <p:tgtEl>
                                          <p:spTgt spid="16"/>
                                        </p:tgtEl>
                                        <p:attrNameLst>
                                          <p:attrName>ppt_y</p:attrName>
                                        </p:attrNameLst>
                                      </p:cBhvr>
                                      <p:tavLst>
                                        <p:tav tm="0">
                                          <p:val>
                                            <p:strVal val="1+#ppt_h/2"/>
                                          </p:val>
                                        </p:tav>
                                        <p:tav tm="100000">
                                          <p:val>
                                            <p:strVal val="#ppt_y"/>
                                          </p:val>
                                        </p:tav>
                                      </p:tavLst>
                                    </p:anim>
                                  </p:childTnLst>
                                </p:cTn>
                              </p:par>
                              <p:par>
                                <p:cTn id="40" presetID="2" presetClass="entr" presetSubtype="4" fill="hold" nodeType="withEffect">
                                  <p:stCondLst>
                                    <p:cond delay="0"/>
                                  </p:stCondLst>
                                  <p:childTnLst>
                                    <p:set>
                                      <p:cBhvr>
                                        <p:cTn id="41" dur="1" fill="hold">
                                          <p:stCondLst>
                                            <p:cond delay="0"/>
                                          </p:stCondLst>
                                        </p:cTn>
                                        <p:tgtEl>
                                          <p:spTgt spid="18"/>
                                        </p:tgtEl>
                                        <p:attrNameLst>
                                          <p:attrName>style.visibility</p:attrName>
                                        </p:attrNameLst>
                                      </p:cBhvr>
                                      <p:to>
                                        <p:strVal val="visible"/>
                                      </p:to>
                                    </p:set>
                                    <p:anim calcmode="lin" valueType="num">
                                      <p:cBhvr additive="base">
                                        <p:cTn id="42" dur="500" fill="hold"/>
                                        <p:tgtEl>
                                          <p:spTgt spid="18"/>
                                        </p:tgtEl>
                                        <p:attrNameLst>
                                          <p:attrName>ppt_x</p:attrName>
                                        </p:attrNameLst>
                                      </p:cBhvr>
                                      <p:tavLst>
                                        <p:tav tm="0">
                                          <p:val>
                                            <p:strVal val="#ppt_x"/>
                                          </p:val>
                                        </p:tav>
                                        <p:tav tm="100000">
                                          <p:val>
                                            <p:strVal val="#ppt_x"/>
                                          </p:val>
                                        </p:tav>
                                      </p:tavLst>
                                    </p:anim>
                                    <p:anim calcmode="lin" valueType="num">
                                      <p:cBhvr additive="base">
                                        <p:cTn id="43" dur="500" fill="hold"/>
                                        <p:tgtEl>
                                          <p:spTgt spid="18"/>
                                        </p:tgtEl>
                                        <p:attrNameLst>
                                          <p:attrName>ppt_y</p:attrName>
                                        </p:attrNameLst>
                                      </p:cBhvr>
                                      <p:tavLst>
                                        <p:tav tm="0">
                                          <p:val>
                                            <p:strVal val="1+#ppt_h/2"/>
                                          </p:val>
                                        </p:tav>
                                        <p:tav tm="100000">
                                          <p:val>
                                            <p:strVal val="#ppt_y"/>
                                          </p:val>
                                        </p:tav>
                                      </p:tavLst>
                                    </p:anim>
                                  </p:childTnLst>
                                </p:cTn>
                              </p:par>
                              <p:par>
                                <p:cTn id="44" presetID="2" presetClass="entr" presetSubtype="4" fill="hold" nodeType="withEffect">
                                  <p:stCondLst>
                                    <p:cond delay="0"/>
                                  </p:stCondLst>
                                  <p:childTnLst>
                                    <p:set>
                                      <p:cBhvr>
                                        <p:cTn id="45" dur="1" fill="hold">
                                          <p:stCondLst>
                                            <p:cond delay="0"/>
                                          </p:stCondLst>
                                        </p:cTn>
                                        <p:tgtEl>
                                          <p:spTgt spid="20"/>
                                        </p:tgtEl>
                                        <p:attrNameLst>
                                          <p:attrName>style.visibility</p:attrName>
                                        </p:attrNameLst>
                                      </p:cBhvr>
                                      <p:to>
                                        <p:strVal val="visible"/>
                                      </p:to>
                                    </p:set>
                                    <p:anim calcmode="lin" valueType="num">
                                      <p:cBhvr additive="base">
                                        <p:cTn id="46" dur="500" fill="hold"/>
                                        <p:tgtEl>
                                          <p:spTgt spid="20"/>
                                        </p:tgtEl>
                                        <p:attrNameLst>
                                          <p:attrName>ppt_x</p:attrName>
                                        </p:attrNameLst>
                                      </p:cBhvr>
                                      <p:tavLst>
                                        <p:tav tm="0">
                                          <p:val>
                                            <p:strVal val="#ppt_x"/>
                                          </p:val>
                                        </p:tav>
                                        <p:tav tm="100000">
                                          <p:val>
                                            <p:strVal val="#ppt_x"/>
                                          </p:val>
                                        </p:tav>
                                      </p:tavLst>
                                    </p:anim>
                                    <p:anim calcmode="lin" valueType="num">
                                      <p:cBhvr additive="base">
                                        <p:cTn id="47" dur="500" fill="hold"/>
                                        <p:tgtEl>
                                          <p:spTgt spid="2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endParaRPr sz="1800" dirty="0">
              <a:solidFill>
                <a:srgbClr val="FF0000"/>
              </a:solidFill>
            </a:endParaRPr>
          </a:p>
        </p:txBody>
      </p:sp>
      <p:grpSp>
        <p:nvGrpSpPr>
          <p:cNvPr id="6" name="Group 19">
            <a:extLst>
              <a:ext uri="{FF2B5EF4-FFF2-40B4-BE49-F238E27FC236}">
                <a16:creationId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algn="ctr">
                <a:lnSpc>
                  <a:spcPts val="2239"/>
                </a:lnSpc>
              </a:pPr>
              <a:endParaRPr>
                <a:latin typeface="#9Slide04 Faustina" panose="00000500000000000000" pitchFamily="2" charset="0"/>
              </a:endParaRPr>
            </a:p>
          </p:txBody>
        </p:sp>
      </p:grpSp>
      <p:grpSp>
        <p:nvGrpSpPr>
          <p:cNvPr id="9" name="Group 22">
            <a:extLst>
              <a:ext uri="{FF2B5EF4-FFF2-40B4-BE49-F238E27FC236}">
                <a16:creationId xmlns:a16="http://schemas.microsoft.com/office/drawing/2014/main" id="{034798C6-E502-7235-56DA-C708C56C8BED}"/>
              </a:ext>
            </a:extLst>
          </p:cNvPr>
          <p:cNvGrpSpPr>
            <a:grpSpLocks noChangeAspect="1"/>
          </p:cNvGrpSpPr>
          <p:nvPr/>
        </p:nvGrpSpPr>
        <p:grpSpPr>
          <a:xfrm>
            <a:off x="254307" y="1435846"/>
            <a:ext cx="3269140" cy="3269127"/>
            <a:chOff x="0" y="0"/>
            <a:chExt cx="6350000" cy="6349975"/>
          </a:xfrm>
        </p:grpSpPr>
        <p:sp>
          <p:nvSpPr>
            <p:cNvPr id="10" name="Freeform 23">
              <a:extLst>
                <a:ext uri="{FF2B5EF4-FFF2-40B4-BE49-F238E27FC236}">
                  <a16:creationId xmlns:a16="http://schemas.microsoft.com/office/drawing/2014/main" id="{ABC234E3-B3B7-ACEB-0EF7-FC8D474C31C4}"/>
                </a:ext>
              </a:extLst>
            </p:cNvPr>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grpSp>
      <p:sp>
        <p:nvSpPr>
          <p:cNvPr id="11" name="Google Shape;4497;p70">
            <a:extLst>
              <a:ext uri="{FF2B5EF4-FFF2-40B4-BE49-F238E27FC236}">
                <a16:creationId xmlns:a16="http://schemas.microsoft.com/office/drawing/2014/main" id="{D9609D0A-BC6E-69DF-1332-122E02630C52}"/>
              </a:ext>
            </a:extLst>
          </p:cNvPr>
          <p:cNvSpPr txBox="1">
            <a:spLocks/>
          </p:cNvSpPr>
          <p:nvPr/>
        </p:nvSpPr>
        <p:spPr>
          <a:xfrm>
            <a:off x="105451" y="1094352"/>
            <a:ext cx="33111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err="1">
                <a:latin typeface="Times New Roman" panose="02020603050405020304" pitchFamily="18" charset="0"/>
                <a:cs typeface="Times New Roman" panose="02020603050405020304" pitchFamily="18" charset="0"/>
              </a:rPr>
              <a:t>Điểm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từ</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endParaRPr lang="en-US" sz="2000"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3F38354E-670F-4799-62E9-A70225E1B55F}"/>
              </a:ext>
            </a:extLst>
          </p:cNvPr>
          <p:cNvSpPr txBox="1"/>
          <p:nvPr/>
        </p:nvSpPr>
        <p:spPr>
          <a:xfrm>
            <a:off x="3416551" y="967664"/>
            <a:ext cx="5481353" cy="1453026"/>
          </a:xfrm>
          <a:prstGeom prst="rect">
            <a:avLst/>
          </a:prstGeom>
          <a:noFill/>
        </p:spPr>
        <p:txBody>
          <a:bodyPr wrap="square">
            <a:spAutoFit/>
          </a:bodyPr>
          <a:lstStyle/>
          <a:p>
            <a:pPr marL="0" marR="0" algn="just">
              <a:lnSpc>
                <a:spcPct val="150000"/>
              </a:lnSpc>
              <a:spcBef>
                <a:spcPts val="0"/>
              </a:spcBef>
              <a:spcAft>
                <a:spcPts val="800"/>
              </a:spcAft>
            </a:pPr>
            <a:r>
              <a:rPr lang="en-US" dirty="0">
                <a:solidFill>
                  <a:srgbClr val="140185"/>
                </a:solidFill>
                <a:effectLst/>
                <a:latin typeface="Times New Roman" panose="02020603050405020304" pitchFamily="18" charset="0"/>
                <a:ea typeface="Times New Roman" panose="02020603050405020304" pitchFamily="18" charset="0"/>
              </a:rPr>
              <a:t>“</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vừa</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đi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vừa</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chửi</a:t>
            </a:r>
            <a:r>
              <a:rPr lang="en-US" i="1" dirty="0">
                <a:solidFill>
                  <a:srgbClr val="140185"/>
                </a:solidFill>
                <a:effectLst/>
                <a:latin typeface="Times New Roman" panose="02020603050405020304" pitchFamily="18" charset="0"/>
                <a:ea typeface="Times New Roman" panose="02020603050405020304" pitchFamily="18" charset="0"/>
              </a:rPr>
              <a:t>. Bao </a:t>
            </a:r>
            <a:r>
              <a:rPr lang="en-US" i="1" dirty="0" err="1">
                <a:solidFill>
                  <a:srgbClr val="140185"/>
                </a:solidFill>
                <a:effectLst/>
                <a:latin typeface="Times New Roman" panose="02020603050405020304" pitchFamily="18" charset="0"/>
                <a:ea typeface="Times New Roman" panose="02020603050405020304" pitchFamily="18" charset="0"/>
              </a:rPr>
              <a:t>giờ</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cũng</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thế</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cứ</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rượu</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xong</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là</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chửi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Bắt</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đầu</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chửi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trời</a:t>
            </a:r>
            <a:r>
              <a:rPr lang="en-US" i="1" dirty="0">
                <a:solidFill>
                  <a:srgbClr val="140185"/>
                </a:solidFill>
                <a:effectLst/>
                <a:latin typeface="Times New Roman" panose="02020603050405020304" pitchFamily="18" charset="0"/>
                <a:ea typeface="Times New Roman" panose="02020603050405020304" pitchFamily="18" charset="0"/>
              </a:rPr>
              <a:t>….</a:t>
            </a:r>
            <a:r>
              <a:rPr lang="en-US" i="1" dirty="0" err="1">
                <a:solidFill>
                  <a:srgbClr val="140185"/>
                </a:solidFill>
                <a:effectLst/>
                <a:latin typeface="Times New Roman" panose="02020603050405020304" pitchFamily="18" charset="0"/>
                <a:ea typeface="Times New Roman" panose="02020603050405020304" pitchFamily="18" charset="0"/>
              </a:rPr>
              <a:t>Rồi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chửi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đời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Tức</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mình</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chửi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ngay</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tất</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cả</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làng</a:t>
            </a:r>
            <a:r>
              <a:rPr lang="en-US" i="1" dirty="0">
                <a:solidFill>
                  <a:srgbClr val="140185"/>
                </a:solidFill>
                <a:effectLst/>
                <a:latin typeface="Times New Roman" panose="02020603050405020304" pitchFamily="18" charset="0"/>
                <a:ea typeface="Times New Roman" panose="02020603050405020304" pitchFamily="18" charset="0"/>
              </a:rPr>
              <a:t> Vũ </a:t>
            </a:r>
            <a:r>
              <a:rPr lang="en-US" i="1" dirty="0" err="1">
                <a:solidFill>
                  <a:srgbClr val="140185"/>
                </a:solidFill>
                <a:effectLst/>
                <a:latin typeface="Times New Roman" panose="02020603050405020304" pitchFamily="18" charset="0"/>
                <a:ea typeface="Times New Roman" panose="02020603050405020304" pitchFamily="18" charset="0"/>
              </a:rPr>
              <a:t>Đại</a:t>
            </a:r>
            <a:r>
              <a:rPr lang="en-US" dirty="0">
                <a:solidFill>
                  <a:srgbClr val="140185"/>
                </a:solidFill>
                <a:effectLst/>
                <a:latin typeface="Times New Roman" panose="02020603050405020304" pitchFamily="18" charset="0"/>
                <a:ea typeface="Times New Roman" panose="02020603050405020304" pitchFamily="18" charset="0"/>
              </a:rPr>
              <a:t>.”</a:t>
            </a:r>
            <a:endParaRPr lang="en-US" dirty="0">
              <a:solidFill>
                <a:srgbClr val="140185"/>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dirty="0">
                <a:solidFill>
                  <a:srgbClr val="140185"/>
                </a:solidFill>
                <a:effectLst/>
                <a:latin typeface="Times New Roman" panose="02020603050405020304" pitchFamily="18" charset="0"/>
                <a:ea typeface="Times New Roman" panose="02020603050405020304" pitchFamily="18" charset="0"/>
              </a:rPr>
              <a:t>“</a:t>
            </a:r>
            <a:r>
              <a:rPr lang="en-US" i="1" dirty="0" err="1">
                <a:solidFill>
                  <a:srgbClr val="140185"/>
                </a:solidFill>
                <a:effectLst/>
                <a:latin typeface="Times New Roman" panose="02020603050405020304" pitchFamily="18" charset="0"/>
                <a:ea typeface="Times New Roman" panose="02020603050405020304" pitchFamily="18" charset="0"/>
              </a:rPr>
              <a:t>Mà</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có</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trời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biết</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Hắn</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không</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biết</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cả</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làng</a:t>
            </a:r>
            <a:r>
              <a:rPr lang="en-US" i="1" dirty="0">
                <a:solidFill>
                  <a:srgbClr val="140185"/>
                </a:solidFill>
                <a:effectLst/>
                <a:latin typeface="Times New Roman" panose="02020603050405020304" pitchFamily="18" charset="0"/>
                <a:ea typeface="Times New Roman" panose="02020603050405020304" pitchFamily="18" charset="0"/>
              </a:rPr>
              <a:t> Vũ </a:t>
            </a:r>
            <a:r>
              <a:rPr lang="en-US" i="1" dirty="0" err="1">
                <a:solidFill>
                  <a:srgbClr val="140185"/>
                </a:solidFill>
                <a:effectLst/>
                <a:latin typeface="Times New Roman" panose="02020603050405020304" pitchFamily="18" charset="0"/>
                <a:ea typeface="Times New Roman" panose="02020603050405020304" pitchFamily="18" charset="0"/>
              </a:rPr>
              <a:t>Đại</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cũng</a:t>
            </a:r>
            <a:r>
              <a:rPr lang="en-US" i="1" dirty="0">
                <a:solidFill>
                  <a:srgbClr val="140185"/>
                </a:solidFill>
                <a:effectLst/>
                <a:latin typeface="Times New Roman" panose="02020603050405020304" pitchFamily="18" charset="0"/>
                <a:ea typeface="Times New Roman" panose="02020603050405020304" pitchFamily="18" charset="0"/>
              </a:rPr>
              <a:t> </a:t>
            </a:r>
            <a:r>
              <a:rPr lang="en-US" i="1" dirty="0" err="1">
                <a:solidFill>
                  <a:srgbClr val="140185"/>
                </a:solidFill>
                <a:effectLst/>
                <a:latin typeface="Times New Roman" panose="02020603050405020304" pitchFamily="18" charset="0"/>
                <a:ea typeface="Times New Roman" panose="02020603050405020304" pitchFamily="18" charset="0"/>
              </a:rPr>
              <a:t>không</a:t>
            </a:r>
            <a:r>
              <a:rPr lang="en-US" i="1" dirty="0">
                <a:solidFill>
                  <a:srgbClr val="140185"/>
                </a:solidFill>
                <a:effectLst/>
                <a:latin typeface="Times New Roman" panose="02020603050405020304" pitchFamily="18" charset="0"/>
                <a:ea typeface="Times New Roman" panose="02020603050405020304" pitchFamily="18" charset="0"/>
              </a:rPr>
              <a:t> ai </a:t>
            </a:r>
            <a:r>
              <a:rPr lang="en-US" i="1" dirty="0" err="1">
                <a:solidFill>
                  <a:srgbClr val="140185"/>
                </a:solidFill>
                <a:effectLst/>
                <a:latin typeface="Times New Roman" panose="02020603050405020304" pitchFamily="18" charset="0"/>
                <a:ea typeface="Times New Roman" panose="02020603050405020304" pitchFamily="18" charset="0"/>
              </a:rPr>
              <a:t>biết</a:t>
            </a:r>
            <a:r>
              <a:rPr lang="en-US" i="1" dirty="0">
                <a:solidFill>
                  <a:srgbClr val="140185"/>
                </a:solidFill>
                <a:effectLst/>
                <a:latin typeface="Times New Roman" panose="02020603050405020304" pitchFamily="18" charset="0"/>
                <a:ea typeface="Times New Roman" panose="02020603050405020304" pitchFamily="18" charset="0"/>
              </a:rPr>
              <a:t>.”</a:t>
            </a:r>
            <a:endParaRPr lang="en-US" dirty="0">
              <a:solidFill>
                <a:srgbClr val="140185"/>
              </a:solidFill>
              <a:effectLst/>
              <a:latin typeface="Calibri" panose="020F0502020204030204" pitchFamily="34" charset="0"/>
              <a:ea typeface="Calibri" panose="020F0502020204030204" pitchFamily="34" charset="0"/>
            </a:endParaRPr>
          </a:p>
        </p:txBody>
      </p:sp>
      <p:sp>
        <p:nvSpPr>
          <p:cNvPr id="14" name="Rectangle: Rounded Corners 13">
            <a:extLst>
              <a:ext uri="{FF2B5EF4-FFF2-40B4-BE49-F238E27FC236}">
                <a16:creationId xmlns:a16="http://schemas.microsoft.com/office/drawing/2014/main" id="{30AB0979-691E-656A-FE3D-251BE7018862}"/>
              </a:ext>
            </a:extLst>
          </p:cNvPr>
          <p:cNvSpPr/>
          <p:nvPr/>
        </p:nvSpPr>
        <p:spPr>
          <a:xfrm>
            <a:off x="3447043" y="2595958"/>
            <a:ext cx="5481353" cy="427313"/>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spcBef>
                <a:spcPts val="0"/>
              </a:spcBef>
              <a:spcAft>
                <a:spcPts val="800"/>
              </a:spcAft>
            </a:pP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Tiếng</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theo</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lớp</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lang: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trời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a:solidFill>
                  <a:schemeClr val="tx1">
                    <a:lumMod val="50000"/>
                  </a:schemeClr>
                </a:solidFill>
                <a:effectLst/>
                <a:latin typeface="Calibri" panose="020F0502020204030204" pitchFamily="34" charset="0"/>
                <a:ea typeface="Calibri" panose="020F0502020204030204" pitchFamily="34" charset="0"/>
                <a:sym typeface="Wingdings" panose="05000000000000000000" pitchFamily="2" charset="2"/>
              </a:rPr>
              <a:t></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Trời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đời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a:solidFill>
                  <a:schemeClr val="tx1">
                    <a:lumMod val="50000"/>
                  </a:schemeClr>
                </a:solidFill>
                <a:effectLst/>
                <a:latin typeface="Calibri" panose="020F0502020204030204" pitchFamily="34" charset="0"/>
                <a:ea typeface="Calibri" panose="020F0502020204030204" pitchFamily="34" charset="0"/>
                <a:sym typeface="Wingdings" panose="05000000000000000000" pitchFamily="2" charset="2"/>
              </a:rPr>
              <a:t></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cả</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làng</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Vũ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Đại</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endParaRPr lang="en-US" sz="1600" dirty="0">
              <a:solidFill>
                <a:schemeClr val="tx1">
                  <a:lumMod val="50000"/>
                </a:schemeClr>
              </a:solidFill>
              <a:effectLst/>
              <a:latin typeface="Calibri" panose="020F0502020204030204" pitchFamily="34" charset="0"/>
              <a:ea typeface="Calibri" panose="020F0502020204030204" pitchFamily="34" charset="0"/>
            </a:endParaRPr>
          </a:p>
        </p:txBody>
      </p:sp>
      <p:sp>
        <p:nvSpPr>
          <p:cNvPr id="15" name="Rectangle: Rounded Corners 14">
            <a:extLst>
              <a:ext uri="{FF2B5EF4-FFF2-40B4-BE49-F238E27FC236}">
                <a16:creationId xmlns:a16="http://schemas.microsoft.com/office/drawing/2014/main" id="{B505D9EC-1DD4-712C-0368-81770E384E45}"/>
              </a:ext>
            </a:extLst>
          </p:cNvPr>
          <p:cNvSpPr/>
          <p:nvPr/>
        </p:nvSpPr>
        <p:spPr>
          <a:xfrm>
            <a:off x="3480707" y="3177329"/>
            <a:ext cx="5481353" cy="374871"/>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Tiếng</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chửi</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đổng</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bất</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kì</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ai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cũng</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có</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thể</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nghe</a:t>
            </a:r>
            <a:r>
              <a:rPr lang="en-US" sz="1600"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ea typeface="Times New Roman" panose="02020603050405020304" pitchFamily="18" charset="0"/>
              </a:rPr>
              <a:t>thấy</a:t>
            </a:r>
            <a:endParaRPr lang="en-US" sz="1600" dirty="0">
              <a:solidFill>
                <a:schemeClr val="tx1">
                  <a:lumMod val="50000"/>
                </a:schemeClr>
              </a:solidFill>
              <a:effectLst/>
              <a:latin typeface="Calibri" panose="020F0502020204030204" pitchFamily="34" charset="0"/>
              <a:ea typeface="Calibri" panose="020F0502020204030204" pitchFamily="34" charset="0"/>
            </a:endParaRPr>
          </a:p>
        </p:txBody>
      </p:sp>
      <p:sp>
        <p:nvSpPr>
          <p:cNvPr id="16" name="Rectangle: Rounded Corners 15">
            <a:extLst>
              <a:ext uri="{FF2B5EF4-FFF2-40B4-BE49-F238E27FC236}">
                <a16:creationId xmlns:a16="http://schemas.microsoft.com/office/drawing/2014/main" id="{07E0AF6A-462F-D7FC-9C34-7E696924839A}"/>
              </a:ext>
            </a:extLst>
          </p:cNvPr>
          <p:cNvSpPr/>
          <p:nvPr/>
        </p:nvSpPr>
        <p:spPr>
          <a:xfrm>
            <a:off x="3480707" y="3758480"/>
            <a:ext cx="5541752" cy="607936"/>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Ngưởi</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kể</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chuyện</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dẫn</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dắt</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người</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đọc</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vào</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tác</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phẩm</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bằng</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âm</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thanh</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xao</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động</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gây</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chú</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ý </a:t>
            </a:r>
            <a:r>
              <a:rPr lang="en-US" sz="1600" b="1" dirty="0" err="1">
                <a:solidFill>
                  <a:schemeClr val="tx1">
                    <a:lumMod val="50000"/>
                  </a:schemeClr>
                </a:solidFill>
                <a:effectLst/>
                <a:latin typeface="Times New Roman" panose="02020603050405020304" pitchFamily="18" charset="0"/>
                <a:ea typeface="Times New Roman" panose="02020603050405020304" pitchFamily="18" charset="0"/>
              </a:rPr>
              <a:t>cao</a:t>
            </a:r>
            <a:r>
              <a:rPr lang="en-US" sz="1600" b="1" dirty="0">
                <a:solidFill>
                  <a:schemeClr val="tx1">
                    <a:lumMod val="50000"/>
                  </a:schemeClr>
                </a:solidFill>
                <a:effectLst/>
                <a:latin typeface="Times New Roman" panose="02020603050405020304" pitchFamily="18" charset="0"/>
                <a:ea typeface="Times New Roman" panose="02020603050405020304" pitchFamily="18" charset="0"/>
              </a:rPr>
              <a:t>.  </a:t>
            </a:r>
            <a:endParaRPr lang="en-US" sz="1600" b="1" dirty="0">
              <a:solidFill>
                <a:schemeClr val="tx1">
                  <a:lumMod val="50000"/>
                </a:schemeClr>
              </a:solidFill>
              <a:effectLst/>
              <a:latin typeface="Calibri" panose="020F0502020204030204" pitchFamily="34" charset="0"/>
              <a:ea typeface="Calibri" panose="020F0502020204030204" pitchFamily="34" charset="0"/>
            </a:endParaRPr>
          </a:p>
        </p:txBody>
      </p:sp>
      <p:sp>
        <p:nvSpPr>
          <p:cNvPr id="17" name="Rectangle: Rounded Corners 16">
            <a:extLst>
              <a:ext uri="{FF2B5EF4-FFF2-40B4-BE49-F238E27FC236}">
                <a16:creationId xmlns:a16="http://schemas.microsoft.com/office/drawing/2014/main" id="{62638D32-FBD9-0947-D534-31B26F87A06B}"/>
              </a:ext>
            </a:extLst>
          </p:cNvPr>
          <p:cNvSpPr/>
          <p:nvPr/>
        </p:nvSpPr>
        <p:spPr>
          <a:xfrm>
            <a:off x="3078478" y="4477204"/>
            <a:ext cx="5933273" cy="508962"/>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marR="0" lvl="0" algn="just">
              <a:lnSpc>
                <a:spcPct val="150000"/>
              </a:lnSpc>
              <a:spcBef>
                <a:spcPts val="0"/>
              </a:spcBef>
              <a:spcAft>
                <a:spcPts val="800"/>
              </a:spcAft>
            </a:pPr>
            <a:r>
              <a:rPr lang="vi-VN" sz="1600" dirty="0">
                <a:solidFill>
                  <a:srgbClr val="FF0000"/>
                </a:solidFill>
                <a:effectLst/>
                <a:latin typeface="Times New Roman" panose="02020603050405020304" pitchFamily="18" charset="0"/>
                <a:ea typeface="Times New Roman" panose="02020603050405020304" pitchFamily="18" charset="0"/>
              </a:rPr>
              <a:t>Điểm nhìn người kể chuyện tái hiện chân dung méo mó</a:t>
            </a:r>
            <a:r>
              <a:rPr lang="en-US" sz="1600" dirty="0">
                <a:solidFill>
                  <a:srgbClr val="FF0000"/>
                </a:solidFill>
                <a:effectLst/>
                <a:latin typeface="Times New Roman" panose="02020603050405020304" pitchFamily="18" charset="0"/>
                <a:ea typeface="Times New Roman" panose="02020603050405020304" pitchFamily="18" charset="0"/>
              </a:rPr>
              <a:t> </a:t>
            </a:r>
            <a:r>
              <a:rPr lang="en-US" sz="1600" dirty="0" err="1">
                <a:solidFill>
                  <a:srgbClr val="FF0000"/>
                </a:solidFill>
                <a:effectLst/>
                <a:latin typeface="Times New Roman" panose="02020603050405020304" pitchFamily="18" charset="0"/>
                <a:ea typeface="Times New Roman" panose="02020603050405020304" pitchFamily="18" charset="0"/>
              </a:rPr>
              <a:t>của</a:t>
            </a:r>
            <a:r>
              <a:rPr lang="en-US" sz="1600" dirty="0">
                <a:solidFill>
                  <a:srgbClr val="FF0000"/>
                </a:solidFill>
                <a:effectLst/>
                <a:latin typeface="Times New Roman" panose="02020603050405020304" pitchFamily="18" charset="0"/>
                <a:ea typeface="Times New Roman" panose="02020603050405020304" pitchFamily="18" charset="0"/>
              </a:rPr>
              <a:t> Chí </a:t>
            </a:r>
            <a:r>
              <a:rPr lang="en-US" sz="1600" dirty="0" err="1">
                <a:solidFill>
                  <a:srgbClr val="FF0000"/>
                </a:solidFill>
                <a:effectLst/>
                <a:latin typeface="Times New Roman" panose="02020603050405020304" pitchFamily="18" charset="0"/>
                <a:ea typeface="Times New Roman" panose="02020603050405020304" pitchFamily="18" charset="0"/>
              </a:rPr>
              <a:t>Phèo</a:t>
            </a:r>
            <a:endParaRPr lang="en-US" sz="1600" dirty="0">
              <a:solidFill>
                <a:srgbClr val="FF0000"/>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24273880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6"/>
                                        </p:tgtEl>
                                        <p:attrNameLst>
                                          <p:attrName>style.visibility</p:attrName>
                                        </p:attrNameLst>
                                      </p:cBhvr>
                                      <p:to>
                                        <p:strVal val="visible"/>
                                      </p:to>
                                    </p:set>
                                    <p:animEffect transition="in" filter="wipe(left)">
                                      <p:cBhvr>
                                        <p:cTn id="24" dur="500"/>
                                        <p:tgtEl>
                                          <p:spTgt spid="1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wipe(left)">
                                      <p:cBhvr>
                                        <p:cTn id="3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P spid="15" grpId="0" animBg="1"/>
      <p:bldP spid="16" grpId="0" animBg="1"/>
      <p:bldP spid="17"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endParaRPr sz="1800" dirty="0">
              <a:solidFill>
                <a:srgbClr val="FF0000"/>
              </a:solidFill>
            </a:endParaRPr>
          </a:p>
        </p:txBody>
      </p:sp>
      <p:sp>
        <p:nvSpPr>
          <p:cNvPr id="11" name="Google Shape;4497;p70">
            <a:extLst>
              <a:ext uri="{FF2B5EF4-FFF2-40B4-BE49-F238E27FC236}">
                <a16:creationId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b="1" dirty="0" err="1">
                <a:latin typeface="Times New Roman" panose="02020603050405020304" pitchFamily="18" charset="0"/>
                <a:cs typeface="Times New Roman" panose="02020603050405020304" pitchFamily="18" charset="0"/>
              </a:rPr>
              <a:t>Điểm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nhìn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từ</a:t>
            </a:r>
            <a:r>
              <a:rPr lang="en-US" sz="2000" b="1" dirty="0">
                <a:latin typeface="Times New Roman" panose="02020603050405020304" pitchFamily="18" charset="0"/>
                <a:cs typeface="Times New Roman" panose="02020603050405020304" pitchFamily="18" charset="0"/>
              </a:rPr>
              <a:t> Chí </a:t>
            </a:r>
            <a:r>
              <a:rPr lang="en-US" sz="2000" b="1" dirty="0" err="1">
                <a:latin typeface="Times New Roman" panose="02020603050405020304" pitchFamily="18" charset="0"/>
                <a:cs typeface="Times New Roman" panose="02020603050405020304" pitchFamily="18" charset="0"/>
              </a:rPr>
              <a:t>Phèo</a:t>
            </a:r>
            <a:endParaRPr lang="en-US" sz="2000" b="1" dirty="0">
              <a:latin typeface="Times New Roman" panose="02020603050405020304" pitchFamily="18" charset="0"/>
              <a:cs typeface="Times New Roman" panose="02020603050405020304" pitchFamily="18" charset="0"/>
            </a:endParaRPr>
          </a:p>
        </p:txBody>
      </p:sp>
      <p:sp>
        <p:nvSpPr>
          <p:cNvPr id="13" name="TextBox 12">
            <a:extLst>
              <a:ext uri="{FF2B5EF4-FFF2-40B4-BE49-F238E27FC236}">
                <a16:creationId xmlns:a16="http://schemas.microsoft.com/office/drawing/2014/main" id="{3F38354E-670F-4799-62E9-A70225E1B55F}"/>
              </a:ext>
            </a:extLst>
          </p:cNvPr>
          <p:cNvSpPr txBox="1"/>
          <p:nvPr/>
        </p:nvSpPr>
        <p:spPr>
          <a:xfrm>
            <a:off x="3579111" y="1278290"/>
            <a:ext cx="5481353" cy="3371885"/>
          </a:xfrm>
          <a:prstGeom prst="rect">
            <a:avLst/>
          </a:prstGeom>
          <a:noFill/>
        </p:spPr>
        <p:txBody>
          <a:bodyPr wrap="square">
            <a:spAutoFit/>
          </a:bodyPr>
          <a:lstStyle/>
          <a:p>
            <a:pPr algn="just">
              <a:lnSpc>
                <a:spcPct val="150000"/>
              </a:lnSpc>
              <a:spcAft>
                <a:spcPts val="800"/>
              </a:spcAft>
            </a:pPr>
            <a:r>
              <a:rPr lang="vi-VN" sz="1800" i="1" dirty="0">
                <a:solidFill>
                  <a:srgbClr val="140185"/>
                </a:solidFill>
                <a:latin typeface="Times New Roman" panose="02020603050405020304" pitchFamily="18" charset="0"/>
                <a:ea typeface="Times New Roman" panose="02020603050405020304" pitchFamily="18" charset="0"/>
              </a:rPr>
              <a:t>“Không ai lên tiếng cả. Tức thật! Ồ thế này thì tức thật! Tức chết đi được mất! Đã thế, hắn phải chửi cha đứa nào không chửi nhau với hắn. Nhưng cũng không ai ra điều. Mẹ kiếp! Thế thì có phí rượu không? Thế thì có khổ hắn không? Không biết đứa chết mẹ nào đẻ ra thân hắn cho hắn khổ đến nông nỗi này! A ha! Phải đấy hắn cứ thế mà chửi, hắn chửi đứa chết mẹ nào đẻ ra thân hắn, đẻ ra cái thằng Chí Phèo?”</a:t>
            </a:r>
            <a:endParaRPr lang="en-US" sz="1800" i="1" dirty="0">
              <a:solidFill>
                <a:srgbClr val="140185"/>
              </a:solidFill>
              <a:effectLst/>
              <a:latin typeface="Calibri" panose="020F0502020204030204" pitchFamily="34" charset="0"/>
              <a:ea typeface="Calibri" panose="020F0502020204030204" pitchFamily="34" charset="0"/>
            </a:endParaRPr>
          </a:p>
        </p:txBody>
      </p:sp>
      <p:pic>
        <p:nvPicPr>
          <p:cNvPr id="3" name="Picture 2">
            <a:extLst>
              <a:ext uri="{FF2B5EF4-FFF2-40B4-BE49-F238E27FC236}">
                <a16:creationId xmlns:a16="http://schemas.microsoft.com/office/drawing/2014/main" id="{2F5EF315-B4D7-E764-56CF-314509FD413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33472" y="2001520"/>
            <a:ext cx="3503471" cy="3173203"/>
          </a:xfrm>
          <a:prstGeom prst="rect">
            <a:avLst/>
          </a:prstGeom>
        </p:spPr>
      </p:pic>
    </p:spTree>
    <p:extLst>
      <p:ext uri="{BB962C8B-B14F-4D97-AF65-F5344CB8AC3E}">
        <p14:creationId xmlns:p14="http://schemas.microsoft.com/office/powerpoint/2010/main" val="47564869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endParaRPr sz="1800" dirty="0">
              <a:solidFill>
                <a:srgbClr val="FF0000"/>
              </a:solidFill>
            </a:endParaRPr>
          </a:p>
        </p:txBody>
      </p:sp>
      <p:sp>
        <p:nvSpPr>
          <p:cNvPr id="11" name="Google Shape;4497;p70">
            <a:extLst>
              <a:ext uri="{FF2B5EF4-FFF2-40B4-BE49-F238E27FC236}">
                <a16:creationId xmlns:a16="http://schemas.microsoft.com/office/drawing/2014/main" id="{D9609D0A-BC6E-69DF-1332-122E02630C52}"/>
              </a:ext>
            </a:extLst>
          </p:cNvPr>
          <p:cNvSpPr txBox="1">
            <a:spLocks/>
          </p:cNvSpPr>
          <p:nvPr/>
        </p:nvSpPr>
        <p:spPr>
          <a:xfrm>
            <a:off x="505727" y="1097390"/>
            <a:ext cx="2766300"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b="1" dirty="0" err="1">
                <a:latin typeface="Times New Roman" panose="02020603050405020304" pitchFamily="18" charset="0"/>
                <a:cs typeface="Times New Roman" panose="02020603050405020304" pitchFamily="18" charset="0"/>
              </a:rPr>
              <a:t>Điểm</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nhìn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từ</a:t>
            </a:r>
            <a:r>
              <a:rPr lang="en-US" sz="2000" b="1" dirty="0">
                <a:latin typeface="Times New Roman" panose="02020603050405020304" pitchFamily="18" charset="0"/>
                <a:cs typeface="Times New Roman" panose="02020603050405020304" pitchFamily="18" charset="0"/>
              </a:rPr>
              <a:t> Chí </a:t>
            </a:r>
            <a:r>
              <a:rPr lang="en-US" sz="2000" b="1" dirty="0" err="1">
                <a:latin typeface="Times New Roman" panose="02020603050405020304" pitchFamily="18" charset="0"/>
                <a:cs typeface="Times New Roman" panose="02020603050405020304" pitchFamily="18" charset="0"/>
              </a:rPr>
              <a:t>Phèo</a:t>
            </a:r>
            <a:endParaRPr lang="en-US" sz="2000" b="1" dirty="0">
              <a:latin typeface="Times New Roman" panose="02020603050405020304" pitchFamily="18" charset="0"/>
              <a:cs typeface="Times New Roman" panose="02020603050405020304" pitchFamily="18" charset="0"/>
            </a:endParaRPr>
          </a:p>
        </p:txBody>
      </p:sp>
      <p:sp>
        <p:nvSpPr>
          <p:cNvPr id="14" name="Rectangle: Rounded Corners 13">
            <a:extLst>
              <a:ext uri="{FF2B5EF4-FFF2-40B4-BE49-F238E27FC236}">
                <a16:creationId xmlns:a16="http://schemas.microsoft.com/office/drawing/2014/main" id="{30AB0979-691E-656A-FE3D-251BE7018862}"/>
              </a:ext>
            </a:extLst>
          </p:cNvPr>
          <p:cNvSpPr/>
          <p:nvPr/>
        </p:nvSpPr>
        <p:spPr>
          <a:xfrm>
            <a:off x="3469999" y="887519"/>
            <a:ext cx="5481353" cy="1143342"/>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en-US" dirty="0">
                <a:solidFill>
                  <a:srgbClr val="140185"/>
                </a:solidFill>
                <a:latin typeface="Times New Roman" panose="02020603050405020304" pitchFamily="18" charset="0"/>
                <a:cs typeface="Times New Roman" panose="02020603050405020304" pitchFamily="18" charset="0"/>
              </a:rPr>
              <a:t>Khi </a:t>
            </a:r>
            <a:r>
              <a:rPr lang="en-US" dirty="0" err="1">
                <a:solidFill>
                  <a:srgbClr val="140185"/>
                </a:solidFill>
                <a:latin typeface="Times New Roman" panose="02020603050405020304" pitchFamily="18" charset="0"/>
                <a:cs typeface="Times New Roman" panose="02020603050405020304" pitchFamily="18" charset="0"/>
              </a:rPr>
              <a:t>tiếng</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chửi</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của</a:t>
            </a:r>
            <a:r>
              <a:rPr lang="en-US" dirty="0">
                <a:solidFill>
                  <a:srgbClr val="140185"/>
                </a:solidFill>
                <a:latin typeface="Times New Roman" panose="02020603050405020304" pitchFamily="18" charset="0"/>
                <a:cs typeface="Times New Roman" panose="02020603050405020304" pitchFamily="18" charset="0"/>
              </a:rPr>
              <a:t> Chí </a:t>
            </a:r>
            <a:r>
              <a:rPr lang="en-US" dirty="0" err="1">
                <a:solidFill>
                  <a:srgbClr val="140185"/>
                </a:solidFill>
                <a:latin typeface="Times New Roman" panose="02020603050405020304" pitchFamily="18" charset="0"/>
                <a:cs typeface="Times New Roman" panose="02020603050405020304" pitchFamily="18" charset="0"/>
              </a:rPr>
              <a:t>không</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được</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đáp</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lại</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hắn</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tự</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nhủ</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trong</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lòng</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Chửi</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đứa</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nào</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đã</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đẻ</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ra</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thằng</a:t>
            </a:r>
            <a:r>
              <a:rPr lang="en-US" dirty="0">
                <a:solidFill>
                  <a:srgbClr val="140185"/>
                </a:solidFill>
                <a:latin typeface="Times New Roman" panose="02020603050405020304" pitchFamily="18" charset="0"/>
                <a:cs typeface="Times New Roman" panose="02020603050405020304" pitchFamily="18" charset="0"/>
              </a:rPr>
              <a:t> Chí </a:t>
            </a:r>
            <a:r>
              <a:rPr lang="en-US" dirty="0" err="1">
                <a:solidFill>
                  <a:srgbClr val="140185"/>
                </a:solidFill>
                <a:latin typeface="Times New Roman" panose="02020603050405020304" pitchFamily="18" charset="0"/>
                <a:cs typeface="Times New Roman" panose="02020603050405020304" pitchFamily="18" charset="0"/>
              </a:rPr>
              <a:t>Phèo</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đứa</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nào</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không</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chửi</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nhau</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với</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hắn</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để</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hắn</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phí</a:t>
            </a:r>
            <a:r>
              <a:rPr lang="en-US" dirty="0">
                <a:solidFill>
                  <a:srgbClr val="140185"/>
                </a:solidFill>
                <a:latin typeface="Times New Roman" panose="02020603050405020304" pitchFamily="18" charset="0"/>
                <a:cs typeface="Times New Roman" panose="02020603050405020304" pitchFamily="18" charset="0"/>
              </a:rPr>
              <a:t> </a:t>
            </a:r>
            <a:r>
              <a:rPr lang="en-US" dirty="0" err="1">
                <a:solidFill>
                  <a:srgbClr val="140185"/>
                </a:solidFill>
                <a:latin typeface="Times New Roman" panose="02020603050405020304" pitchFamily="18" charset="0"/>
                <a:cs typeface="Times New Roman" panose="02020603050405020304" pitchFamily="18" charset="0"/>
              </a:rPr>
              <a:t>rượu</a:t>
            </a:r>
            <a:r>
              <a:rPr lang="en-US" dirty="0">
                <a:solidFill>
                  <a:srgbClr val="140185"/>
                </a:solidFill>
                <a:latin typeface="Times New Roman" panose="02020603050405020304" pitchFamily="18" charset="0"/>
                <a:cs typeface="Times New Roman" panose="02020603050405020304" pitchFamily="18" charset="0"/>
              </a:rPr>
              <a:t>. </a:t>
            </a:r>
          </a:p>
        </p:txBody>
      </p:sp>
      <p:pic>
        <p:nvPicPr>
          <p:cNvPr id="3" name="Picture 2">
            <a:extLst>
              <a:ext uri="{FF2B5EF4-FFF2-40B4-BE49-F238E27FC236}">
                <a16:creationId xmlns:a16="http://schemas.microsoft.com/office/drawing/2014/main" id="{2F5EF315-B4D7-E764-56CF-314509FD413A}"/>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33472" y="2001520"/>
            <a:ext cx="3503471" cy="3173203"/>
          </a:xfrm>
          <a:prstGeom prst="rect">
            <a:avLst/>
          </a:prstGeom>
        </p:spPr>
      </p:pic>
      <p:sp>
        <p:nvSpPr>
          <p:cNvPr id="2" name="Rectangle: Rounded Corners 1">
            <a:extLst>
              <a:ext uri="{FF2B5EF4-FFF2-40B4-BE49-F238E27FC236}">
                <a16:creationId xmlns:a16="http://schemas.microsoft.com/office/drawing/2014/main" id="{FC4F9D55-AF29-339F-F216-8C1AA0A59DC8}"/>
              </a:ext>
            </a:extLst>
          </p:cNvPr>
          <p:cNvSpPr/>
          <p:nvPr/>
        </p:nvSpPr>
        <p:spPr>
          <a:xfrm>
            <a:off x="3469999" y="2167678"/>
            <a:ext cx="5481353" cy="1563062"/>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vi-VN" dirty="0">
                <a:solidFill>
                  <a:srgbClr val="140185"/>
                </a:solidFill>
                <a:latin typeface="Times New Roman" panose="02020603050405020304" pitchFamily="18" charset="0"/>
                <a:cs typeface="Times New Roman" panose="02020603050405020304" pitchFamily="18" charset="0"/>
              </a:rPr>
              <a:t>Điểm nhìn của Chí cho thấy hắn không hề say thậm chí xác định đúng đối tượng hắn muốn hướng đến, cho thấy </a:t>
            </a:r>
            <a:r>
              <a:rPr lang="vi-VN" sz="1800" b="1" dirty="0">
                <a:solidFill>
                  <a:schemeClr val="tx1">
                    <a:lumMod val="50000"/>
                  </a:schemeClr>
                </a:solidFill>
                <a:latin typeface="Times New Roman" panose="02020603050405020304" pitchFamily="18" charset="0"/>
                <a:cs typeface="Times New Roman" panose="02020603050405020304" pitchFamily="18" charset="0"/>
              </a:rPr>
              <a:t>sự bất lực của Chí khi không thay đổi được số phận, sự cô đơn của Chí khi không có ai giao tiếp với mình </a:t>
            </a:r>
            <a:endParaRPr lang="en-US" sz="1800" b="1" dirty="0">
              <a:solidFill>
                <a:schemeClr val="tx1">
                  <a:lumMod val="50000"/>
                </a:schemeClr>
              </a:solidFill>
              <a:latin typeface="Times New Roman" panose="02020603050405020304" pitchFamily="18" charset="0"/>
              <a:cs typeface="Times New Roman" panose="02020603050405020304" pitchFamily="18" charset="0"/>
            </a:endParaRPr>
          </a:p>
        </p:txBody>
      </p:sp>
      <p:sp>
        <p:nvSpPr>
          <p:cNvPr id="5" name="Rectangle: Rounded Corners 4">
            <a:extLst>
              <a:ext uri="{FF2B5EF4-FFF2-40B4-BE49-F238E27FC236}">
                <a16:creationId xmlns:a16="http://schemas.microsoft.com/office/drawing/2014/main" id="{61903726-C0B4-FEED-737A-CA26F2AB341C}"/>
              </a:ext>
            </a:extLst>
          </p:cNvPr>
          <p:cNvSpPr/>
          <p:nvPr/>
        </p:nvSpPr>
        <p:spPr>
          <a:xfrm>
            <a:off x="3469998" y="3874431"/>
            <a:ext cx="5481353" cy="988097"/>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pPr>
            <a:r>
              <a:rPr lang="vi-VN" sz="2000" b="1" dirty="0">
                <a:solidFill>
                  <a:schemeClr val="tx1">
                    <a:lumMod val="50000"/>
                  </a:schemeClr>
                </a:solidFill>
                <a:latin typeface="Times New Roman" panose="02020603050405020304" pitchFamily="18" charset="0"/>
                <a:cs typeface="Times New Roman" panose="02020603050405020304" pitchFamily="18" charset="0"/>
              </a:rPr>
              <a:t>Tiếng chửi thể hiện sự khát khao giao tiếp</a:t>
            </a:r>
            <a:r>
              <a:rPr lang="vi-VN" sz="2000" dirty="0">
                <a:solidFill>
                  <a:schemeClr val="tx1">
                    <a:lumMod val="50000"/>
                  </a:schemeClr>
                </a:solidFill>
                <a:latin typeface="Times New Roman" panose="02020603050405020304" pitchFamily="18" charset="0"/>
                <a:cs typeface="Times New Roman" panose="02020603050405020304" pitchFamily="18" charset="0"/>
              </a:rPr>
              <a:t>, </a:t>
            </a:r>
            <a:r>
              <a:rPr lang="vi-VN" sz="2000" dirty="0">
                <a:solidFill>
                  <a:srgbClr val="140185"/>
                </a:solidFill>
                <a:latin typeface="Times New Roman" panose="02020603050405020304" pitchFamily="18" charset="0"/>
                <a:cs typeface="Times New Roman" panose="02020603050405020304" pitchFamily="18" charset="0"/>
              </a:rPr>
              <a:t>hắn chửi vì không có một ai trả lời hay đáp lại lời hắn. </a:t>
            </a:r>
            <a:endParaRPr lang="en-US" sz="2000" dirty="0">
              <a:solidFill>
                <a:srgbClr val="140185"/>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16158134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500"/>
                                        <p:tgtEl>
                                          <p:spTgt spid="14"/>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grpId="0" nodeType="clickEffect">
                                  <p:stCondLst>
                                    <p:cond delay="0"/>
                                  </p:stCondLst>
                                  <p:childTnLst>
                                    <p:set>
                                      <p:cBhvr>
                                        <p:cTn id="18" dur="1" fill="hold">
                                          <p:stCondLst>
                                            <p:cond delay="0"/>
                                          </p:stCondLst>
                                        </p:cTn>
                                        <p:tgtEl>
                                          <p:spTgt spid="2"/>
                                        </p:tgtEl>
                                        <p:attrNameLst>
                                          <p:attrName>style.visibility</p:attrName>
                                        </p:attrNameLst>
                                      </p:cBhvr>
                                      <p:to>
                                        <p:strVal val="visible"/>
                                      </p:to>
                                    </p:set>
                                    <p:animEffect transition="in" filter="wipe(left)">
                                      <p:cBhvr>
                                        <p:cTn id="19" dur="500"/>
                                        <p:tgtEl>
                                          <p:spTgt spid="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grpId="0" nodeType="click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wipe(left)">
                                      <p:cBhvr>
                                        <p:cTn id="24"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2" grpId="0" animBg="1"/>
      <p:bldP spid="5" grpId="0" animBg="1"/>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A90AA2E2-12CA-5BA0-0BB9-FB64B51219DC}"/>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endParaRPr sz="1800" dirty="0">
              <a:solidFill>
                <a:srgbClr val="FF0000"/>
              </a:solidFill>
            </a:endParaRPr>
          </a:p>
        </p:txBody>
      </p:sp>
      <p:grpSp>
        <p:nvGrpSpPr>
          <p:cNvPr id="6" name="Group 19">
            <a:extLst>
              <a:ext uri="{FF2B5EF4-FFF2-40B4-BE49-F238E27FC236}">
                <a16:creationId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marL="0" marR="0" lvl="0" indent="0" algn="ctr" defTabSz="914400" rtl="0" eaLnBrk="1" fontAlgn="auto" latinLnBrk="0" hangingPunct="1">
                <a:lnSpc>
                  <a:spcPts val="2239"/>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9Slide04 Faustina" panose="00000500000000000000" pitchFamily="2" charset="0"/>
                <a:cs typeface="Arial"/>
                <a:sym typeface="Arial"/>
              </a:endParaRPr>
            </a:p>
          </p:txBody>
        </p:sp>
      </p:grpSp>
      <p:sp>
        <p:nvSpPr>
          <p:cNvPr id="11" name="Google Shape;4497;p70">
            <a:extLst>
              <a:ext uri="{FF2B5EF4-FFF2-40B4-BE49-F238E27FC236}">
                <a16:creationId xmlns:a16="http://schemas.microsoft.com/office/drawing/2014/main" id="{D9609D0A-BC6E-69DF-1332-122E02630C52}"/>
              </a:ext>
            </a:extLst>
          </p:cNvPr>
          <p:cNvSpPr txBox="1">
            <a:spLocks/>
          </p:cNvSpPr>
          <p:nvPr/>
        </p:nvSpPr>
        <p:spPr>
          <a:xfrm>
            <a:off x="505727" y="1097390"/>
            <a:ext cx="3252234" cy="361800"/>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18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Điểm</a:t>
            </a:r>
            <a:r>
              <a:rPr kumimoji="0" lang="en-US" sz="1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8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nhìn</a:t>
            </a:r>
            <a:r>
              <a:rPr kumimoji="0" lang="en-US" sz="1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8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từ</a:t>
            </a:r>
            <a:r>
              <a:rPr kumimoji="0" lang="en-US" sz="1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800" b="1" i="0" u="none" strike="noStrike" kern="0" cap="none" spc="0" normalizeH="0" baseline="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dân</a:t>
            </a:r>
            <a:r>
              <a:rPr kumimoji="0" lang="en-US" sz="1800" b="1"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a:t>
            </a:r>
            <a:r>
              <a:rPr kumimoji="0" lang="en-US" sz="1800" b="1"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làng</a:t>
            </a:r>
            <a:r>
              <a:rPr kumimoji="0" lang="en-US" sz="1800" b="1" i="0" u="none" strike="noStrike" kern="0" cap="none" spc="0" normalizeH="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rPr>
              <a:t> Vũ </a:t>
            </a:r>
            <a:r>
              <a:rPr kumimoji="0" lang="en-US" sz="1800" b="1" i="0" u="none" strike="noStrike" kern="0" cap="none" spc="0" normalizeH="0" noProof="0" dirty="0" err="1">
                <a:ln>
                  <a:noFill/>
                </a:ln>
                <a:solidFill>
                  <a:srgbClr val="000000"/>
                </a:solidFill>
                <a:effectLst/>
                <a:uLnTx/>
                <a:uFillTx/>
                <a:latin typeface="Times New Roman" panose="02020603050405020304" pitchFamily="18" charset="0"/>
                <a:cs typeface="Times New Roman" panose="02020603050405020304" pitchFamily="18" charset="0"/>
                <a:sym typeface="Arial"/>
              </a:rPr>
              <a:t>Đại</a:t>
            </a:r>
            <a:endParaRPr kumimoji="0" lang="en-US" sz="1800" b="1" i="0" u="none" strike="noStrike" kern="0" cap="none" spc="0" normalizeH="0" baseline="0" noProof="0" dirty="0">
              <a:ln>
                <a:noFill/>
              </a:ln>
              <a:solidFill>
                <a:srgbClr val="000000"/>
              </a:solidFill>
              <a:effectLst/>
              <a:uLnTx/>
              <a:uFillTx/>
              <a:latin typeface="Times New Roman" panose="02020603050405020304" pitchFamily="18" charset="0"/>
              <a:cs typeface="Times New Roman" panose="02020603050405020304" pitchFamily="18" charset="0"/>
              <a:sym typeface="Arial"/>
            </a:endParaRPr>
          </a:p>
        </p:txBody>
      </p:sp>
      <p:sp>
        <p:nvSpPr>
          <p:cNvPr id="13" name="TextBox 12">
            <a:extLst>
              <a:ext uri="{FF2B5EF4-FFF2-40B4-BE49-F238E27FC236}">
                <a16:creationId xmlns:a16="http://schemas.microsoft.com/office/drawing/2014/main" id="{3F38354E-670F-4799-62E9-A70225E1B55F}"/>
              </a:ext>
            </a:extLst>
          </p:cNvPr>
          <p:cNvSpPr txBox="1"/>
          <p:nvPr/>
        </p:nvSpPr>
        <p:spPr>
          <a:xfrm>
            <a:off x="3492487" y="1278290"/>
            <a:ext cx="5390255" cy="1525418"/>
          </a:xfrm>
          <a:prstGeom prst="rect">
            <a:avLst/>
          </a:prstGeom>
          <a:noFill/>
        </p:spPr>
        <p:txBody>
          <a:bodyPr wrap="square">
            <a:spAutoFit/>
          </a:bodyPr>
          <a:lstStyle/>
          <a:p>
            <a:pPr>
              <a:lnSpc>
                <a:spcPct val="150000"/>
              </a:lnSpc>
            </a:pP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Thế</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cũng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chẳng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sao</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đời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là</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tất</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cả</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nhưng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chẳng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là</a:t>
            </a:r>
            <a:r>
              <a:rPr lang="en-US" sz="1600" i="1" dirty="0">
                <a:solidFill>
                  <a:srgbClr val="140185"/>
                </a:solidFill>
                <a:latin typeface="Times New Roman" panose="02020603050405020304" pitchFamily="18" charset="0"/>
                <a:cs typeface="Times New Roman" panose="02020603050405020304" pitchFamily="18" charset="0"/>
              </a:rPr>
              <a:t> ai</a:t>
            </a:r>
            <a:endParaRPr lang="en-US" sz="1600" dirty="0">
              <a:solidFill>
                <a:srgbClr val="140185"/>
              </a:solidFill>
              <a:latin typeface="Times New Roman" panose="02020603050405020304" pitchFamily="18" charset="0"/>
              <a:cs typeface="Times New Roman" panose="02020603050405020304" pitchFamily="18" charset="0"/>
            </a:endParaRPr>
          </a:p>
          <a:p>
            <a:pPr>
              <a:lnSpc>
                <a:spcPct val="150000"/>
              </a:lnSpc>
            </a:pP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Có</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hề</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gì</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Trời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có</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của</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riêng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nhà</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nào</a:t>
            </a:r>
            <a:r>
              <a:rPr lang="en-US" sz="1600" i="1" dirty="0">
                <a:solidFill>
                  <a:srgbClr val="140185"/>
                </a:solidFill>
                <a:latin typeface="Times New Roman" panose="02020603050405020304" pitchFamily="18" charset="0"/>
                <a:cs typeface="Times New Roman" panose="02020603050405020304" pitchFamily="18" charset="0"/>
              </a:rPr>
              <a:t>?</a:t>
            </a:r>
            <a:endParaRPr lang="en-US" sz="1600" dirty="0">
              <a:solidFill>
                <a:srgbClr val="140185"/>
              </a:solidFill>
              <a:latin typeface="Times New Roman" panose="02020603050405020304" pitchFamily="18" charset="0"/>
              <a:cs typeface="Times New Roman" panose="02020603050405020304" pitchFamily="18" charset="0"/>
            </a:endParaRPr>
          </a:p>
          <a:p>
            <a:pPr>
              <a:lnSpc>
                <a:spcPct val="150000"/>
              </a:lnSpc>
            </a:pP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Tức</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mình</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hắn</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chửi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ngay</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tất</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cả</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làng</a:t>
            </a:r>
            <a:r>
              <a:rPr lang="en-US" sz="1600" i="1" dirty="0">
                <a:solidFill>
                  <a:srgbClr val="140185"/>
                </a:solidFill>
                <a:latin typeface="Times New Roman" panose="02020603050405020304" pitchFamily="18" charset="0"/>
                <a:cs typeface="Times New Roman" panose="02020603050405020304" pitchFamily="18" charset="0"/>
              </a:rPr>
              <a:t> Vũ </a:t>
            </a:r>
            <a:r>
              <a:rPr lang="en-US" sz="1600" i="1" dirty="0" err="1">
                <a:solidFill>
                  <a:srgbClr val="140185"/>
                </a:solidFill>
                <a:latin typeface="Times New Roman" panose="02020603050405020304" pitchFamily="18" charset="0"/>
                <a:cs typeface="Times New Roman" panose="02020603050405020304" pitchFamily="18" charset="0"/>
              </a:rPr>
              <a:t>Đại</a:t>
            </a:r>
            <a:endParaRPr lang="en-US" sz="1600" dirty="0">
              <a:solidFill>
                <a:srgbClr val="140185"/>
              </a:solidFill>
              <a:latin typeface="Times New Roman" panose="02020603050405020304" pitchFamily="18" charset="0"/>
              <a:cs typeface="Times New Roman" panose="02020603050405020304" pitchFamily="18" charset="0"/>
            </a:endParaRPr>
          </a:p>
          <a:p>
            <a:pPr>
              <a:lnSpc>
                <a:spcPct val="150000"/>
              </a:lnSpc>
            </a:pP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Nhưng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cả</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làng</a:t>
            </a:r>
            <a:r>
              <a:rPr lang="en-US" sz="1600" i="1" dirty="0">
                <a:solidFill>
                  <a:srgbClr val="140185"/>
                </a:solidFill>
                <a:latin typeface="Times New Roman" panose="02020603050405020304" pitchFamily="18" charset="0"/>
                <a:cs typeface="Times New Roman" panose="02020603050405020304" pitchFamily="18" charset="0"/>
              </a:rPr>
              <a:t> Vũ </a:t>
            </a:r>
            <a:r>
              <a:rPr lang="en-US" sz="1600" i="1" dirty="0" err="1">
                <a:solidFill>
                  <a:srgbClr val="140185"/>
                </a:solidFill>
                <a:latin typeface="Times New Roman" panose="02020603050405020304" pitchFamily="18" charset="0"/>
                <a:cs typeface="Times New Roman" panose="02020603050405020304" pitchFamily="18" charset="0"/>
              </a:rPr>
              <a:t>Đại</a:t>
            </a:r>
            <a:r>
              <a:rPr lang="en-US" sz="1600" i="1" dirty="0">
                <a:solidFill>
                  <a:srgbClr val="140185"/>
                </a:solidFill>
                <a:latin typeface="Times New Roman" panose="02020603050405020304" pitchFamily="18" charset="0"/>
                <a:cs typeface="Times New Roman" panose="02020603050405020304" pitchFamily="18" charset="0"/>
              </a:rPr>
              <a:t> ai </a:t>
            </a:r>
            <a:r>
              <a:rPr lang="en-US" sz="1600" i="1" dirty="0" err="1">
                <a:solidFill>
                  <a:srgbClr val="140185"/>
                </a:solidFill>
                <a:latin typeface="Times New Roman" panose="02020603050405020304" pitchFamily="18" charset="0"/>
                <a:cs typeface="Times New Roman" panose="02020603050405020304" pitchFamily="18" charset="0"/>
              </a:rPr>
              <a:t>cũng</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nhủ</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Chắc</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nó</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trừ</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mình</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ra</a:t>
            </a:r>
            <a:r>
              <a:rPr lang="en-US" sz="1600" i="1" dirty="0">
                <a:solidFill>
                  <a:srgbClr val="140185"/>
                </a:solidFill>
                <a:latin typeface="Times New Roman" panose="02020603050405020304" pitchFamily="18" charset="0"/>
                <a:cs typeface="Times New Roman" panose="02020603050405020304" pitchFamily="18" charset="0"/>
              </a:rPr>
              <a:t>!”</a:t>
            </a:r>
            <a:endParaRPr lang="en-US" sz="1600" dirty="0">
              <a:solidFill>
                <a:srgbClr val="140185"/>
              </a:solidFill>
              <a:latin typeface="Times New Roman" panose="02020603050405020304" pitchFamily="18" charset="0"/>
              <a:cs typeface="Times New Roman" panose="02020603050405020304" pitchFamily="18" charset="0"/>
            </a:endParaRPr>
          </a:p>
        </p:txBody>
      </p:sp>
      <p:sp>
        <p:nvSpPr>
          <p:cNvPr id="14" name="Rectangle: Rounded Corners 13">
            <a:extLst>
              <a:ext uri="{FF2B5EF4-FFF2-40B4-BE49-F238E27FC236}">
                <a16:creationId xmlns:a16="http://schemas.microsoft.com/office/drawing/2014/main" id="{30AB0979-691E-656A-FE3D-251BE7018862}"/>
              </a:ext>
            </a:extLst>
          </p:cNvPr>
          <p:cNvSpPr/>
          <p:nvPr/>
        </p:nvSpPr>
        <p:spPr>
          <a:xfrm>
            <a:off x="3447043" y="2955254"/>
            <a:ext cx="5481353" cy="1718268"/>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vi-VN" sz="1800" dirty="0">
                <a:solidFill>
                  <a:srgbClr val="140185"/>
                </a:solidFill>
                <a:latin typeface="Times New Roman" panose="02020603050405020304" pitchFamily="18" charset="0"/>
                <a:ea typeface="Times New Roman" panose="02020603050405020304" pitchFamily="18" charset="0"/>
              </a:rPr>
              <a:t>Điểm nhìn của dân làng Vũ Đại cho thấy được </a:t>
            </a:r>
            <a:r>
              <a:rPr lang="vi-VN" sz="1800" b="1" dirty="0">
                <a:solidFill>
                  <a:srgbClr val="578A36">
                    <a:lumMod val="50000"/>
                  </a:srgbClr>
                </a:solidFill>
                <a:latin typeface="Times New Roman" panose="02020603050405020304" pitchFamily="18" charset="0"/>
                <a:ea typeface="Times New Roman" panose="02020603050405020304" pitchFamily="18" charset="0"/>
              </a:rPr>
              <a:t>sự e dè, thờ ơ và muốn né tránh tiếng chửi của Chí</a:t>
            </a:r>
            <a:r>
              <a:rPr lang="vi-VN" sz="1800" dirty="0">
                <a:solidFill>
                  <a:srgbClr val="578A36">
                    <a:lumMod val="50000"/>
                  </a:srgbClr>
                </a:solidFill>
                <a:latin typeface="Times New Roman" panose="02020603050405020304" pitchFamily="18" charset="0"/>
                <a:ea typeface="Times New Roman" panose="02020603050405020304" pitchFamily="18" charset="0"/>
              </a:rPr>
              <a:t>, </a:t>
            </a:r>
            <a:r>
              <a:rPr lang="vi-VN" sz="1800" dirty="0">
                <a:solidFill>
                  <a:srgbClr val="140185"/>
                </a:solidFill>
                <a:latin typeface="Times New Roman" panose="02020603050405020304" pitchFamily="18" charset="0"/>
                <a:ea typeface="Times New Roman" panose="02020603050405020304" pitchFamily="18" charset="0"/>
              </a:rPr>
              <a:t>ai cũng hi vọng chắc nó trừ mình ra, không cần dây dưa với loại Chí Phèo </a:t>
            </a:r>
            <a:r>
              <a:rPr kumimoji="0" lang="en-US" sz="1800" b="0" i="0" u="none" strike="noStrike" kern="0" cap="none" spc="0" normalizeH="0" baseline="0" noProof="0" dirty="0">
                <a:ln>
                  <a:noFill/>
                </a:ln>
                <a:solidFill>
                  <a:srgbClr val="140185"/>
                </a:solidFill>
                <a:effectLst/>
                <a:uLnTx/>
                <a:uFillTx/>
                <a:latin typeface="Times New Roman" panose="02020603050405020304" pitchFamily="18" charset="0"/>
                <a:ea typeface="Times New Roman" panose="02020603050405020304" pitchFamily="18" charset="0"/>
                <a:sym typeface="Arial"/>
              </a:rPr>
              <a:t>. </a:t>
            </a:r>
            <a:endParaRPr kumimoji="0" lang="en-US" sz="1800" b="0" i="0" u="none" strike="noStrike" kern="0" cap="none" spc="0" normalizeH="0" baseline="0" noProof="0" dirty="0">
              <a:ln>
                <a:noFill/>
              </a:ln>
              <a:solidFill>
                <a:srgbClr val="140185"/>
              </a:solidFill>
              <a:effectLst/>
              <a:uLnTx/>
              <a:uFillTx/>
              <a:latin typeface="Calibri" panose="020F0502020204030204" pitchFamily="34" charset="0"/>
              <a:ea typeface="Calibri" panose="020F0502020204030204" pitchFamily="34" charset="0"/>
              <a:sym typeface="Arial"/>
            </a:endParaRPr>
          </a:p>
        </p:txBody>
      </p:sp>
      <p:pic>
        <p:nvPicPr>
          <p:cNvPr id="2050" name="Picture 2" descr="Vợ Nhặt on Behance">
            <a:extLst>
              <a:ext uri="{FF2B5EF4-FFF2-40B4-BE49-F238E27FC236}">
                <a16:creationId xmlns:a16="http://schemas.microsoft.com/office/drawing/2014/main" id="{A3D9B7B9-16A3-A4A9-F2F0-CC9D922DA3EB}"/>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0067" y="1815603"/>
            <a:ext cx="2881959" cy="2954172"/>
          </a:xfrm>
          <a:prstGeom prst="ellipse">
            <a:avLst/>
          </a:prstGeom>
          <a:ln w="63500" cap="rnd">
            <a:solidFill>
              <a:srgbClr val="333333"/>
            </a:solidFill>
          </a:ln>
          <a:effectLst>
            <a:outerShdw blurRad="381000" dist="292100" dir="5400000" sx="-80000" sy="-18000" rotWithShape="0">
              <a:srgbClr val="000000">
                <a:alpha val="22000"/>
              </a:srgbClr>
            </a:outerShdw>
          </a:effectLst>
          <a:scene3d>
            <a:camera prst="orthographicFront"/>
            <a:lightRig rig="contrasting" dir="t">
              <a:rot lat="0" lon="0" rev="3000000"/>
            </a:lightRig>
          </a:scene3d>
          <a:sp3d contourW="7620">
            <a:bevelT w="95250" h="31750"/>
            <a:contourClr>
              <a:srgbClr val="333333"/>
            </a:contourClr>
          </a:sp3d>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4480858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1000"/>
                                        <p:tgtEl>
                                          <p:spTgt spid="13"/>
                                        </p:tgtEl>
                                      </p:cBhvr>
                                    </p:animEffect>
                                    <p:anim calcmode="lin" valueType="num">
                                      <p:cBhvr>
                                        <p:cTn id="15" dur="1000" fill="hold"/>
                                        <p:tgtEl>
                                          <p:spTgt spid="13"/>
                                        </p:tgtEl>
                                        <p:attrNameLst>
                                          <p:attrName>ppt_x</p:attrName>
                                        </p:attrNameLst>
                                      </p:cBhvr>
                                      <p:tavLst>
                                        <p:tav tm="0">
                                          <p:val>
                                            <p:strVal val="#ppt_x"/>
                                          </p:val>
                                        </p:tav>
                                        <p:tav tm="100000">
                                          <p:val>
                                            <p:strVal val="#ppt_x"/>
                                          </p:val>
                                        </p:tav>
                                      </p:tavLst>
                                    </p:anim>
                                    <p:anim calcmode="lin" valueType="num">
                                      <p:cBhvr>
                                        <p:cTn id="16" dur="1000" fill="hold"/>
                                        <p:tgtEl>
                                          <p:spTgt spid="13"/>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14"/>
                                        </p:tgtEl>
                                        <p:attrNameLst>
                                          <p:attrName>style.visibility</p:attrName>
                                        </p:attrNameLst>
                                      </p:cBhvr>
                                      <p:to>
                                        <p:strVal val="visible"/>
                                      </p:to>
                                    </p:set>
                                    <p:animEffect transition="in" filter="wipe(left)">
                                      <p:cBhvr>
                                        <p:cTn id="21"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p:bldP spid="1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4347"/>
        <p:cNvGrpSpPr/>
        <p:nvPr/>
      </p:nvGrpSpPr>
      <p:grpSpPr>
        <a:xfrm>
          <a:off x="0" y="0"/>
          <a:ext cx="0" cy="0"/>
          <a:chOff x="0" y="0"/>
          <a:chExt cx="0" cy="0"/>
        </a:xfrm>
      </p:grpSpPr>
      <p:sp>
        <p:nvSpPr>
          <p:cNvPr id="4367" name="Google Shape;4367;p64"/>
          <p:cNvSpPr txBox="1">
            <a:spLocks noGrp="1"/>
          </p:cNvSpPr>
          <p:nvPr>
            <p:ph type="subTitle" idx="1"/>
          </p:nvPr>
        </p:nvSpPr>
        <p:spPr>
          <a:xfrm>
            <a:off x="79353" y="2134500"/>
            <a:ext cx="3399396" cy="874500"/>
          </a:xfrm>
          <a:prstGeom prst="rect">
            <a:avLst/>
          </a:prstGeom>
        </p:spPr>
        <p:txBody>
          <a:bodyPr spcFirstLastPara="1" wrap="square" lIns="91425" tIns="91425" rIns="91425" bIns="91425" anchor="ctr" anchorCtr="0">
            <a:noAutofit/>
          </a:bodyPr>
          <a:lstStyle/>
          <a:p>
            <a:pPr marL="139700" lvl="1" indent="0" algn="just">
              <a:spcAft>
                <a:spcPts val="800"/>
              </a:spcAft>
            </a:pPr>
            <a:endParaRPr lang="en-US" sz="1800" dirty="0">
              <a:latin typeface="Times New Roman" panose="02020603050405020304" pitchFamily="18" charset="0"/>
              <a:ea typeface="Times New Roman" panose="02020603050405020304" pitchFamily="18" charset="0"/>
            </a:endParaRPr>
          </a:p>
          <a:p>
            <a:pPr marL="425450" lvl="1" indent="-285750" algn="just">
              <a:spcAft>
                <a:spcPts val="800"/>
              </a:spcAft>
              <a:buFont typeface="Arial" panose="020B0604020202020204" pitchFamily="34" charset="0"/>
              <a:buChar char="•"/>
            </a:pPr>
            <a:r>
              <a:rPr lang="en-US" sz="1800" dirty="0" err="1">
                <a:solidFill>
                  <a:srgbClr val="140185"/>
                </a:solidFill>
                <a:effectLst/>
                <a:latin typeface="Times New Roman" panose="02020603050405020304" pitchFamily="18" charset="0"/>
                <a:ea typeface="Times New Roman" panose="02020603050405020304" pitchFamily="18" charset="0"/>
              </a:rPr>
              <a:t>Tiếng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đổng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trời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đời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làng</a:t>
            </a:r>
            <a:r>
              <a:rPr lang="en-US" sz="1800" dirty="0">
                <a:solidFill>
                  <a:srgbClr val="140185"/>
                </a:solidFill>
                <a:effectLst/>
                <a:latin typeface="Times New Roman" panose="02020603050405020304" pitchFamily="18" charset="0"/>
                <a:ea typeface="Times New Roman" panose="02020603050405020304" pitchFamily="18" charset="0"/>
              </a:rPr>
              <a:t> Vũ </a:t>
            </a:r>
            <a:r>
              <a:rPr lang="en-US" sz="1800" dirty="0" err="1">
                <a:solidFill>
                  <a:srgbClr val="140185"/>
                </a:solidFill>
                <a:effectLst/>
                <a:latin typeface="Times New Roman" panose="02020603050405020304" pitchFamily="18" charset="0"/>
                <a:ea typeface="Times New Roman" panose="02020603050405020304" pitchFamily="18" charset="0"/>
              </a:rPr>
              <a:t>Đại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của</a:t>
            </a:r>
            <a:r>
              <a:rPr lang="en-US" sz="1800" dirty="0">
                <a:solidFill>
                  <a:srgbClr val="140185"/>
                </a:solidFill>
                <a:effectLst/>
                <a:latin typeface="Times New Roman" panose="02020603050405020304" pitchFamily="18" charset="0"/>
                <a:ea typeface="Times New Roman" panose="02020603050405020304" pitchFamily="18" charset="0"/>
              </a:rPr>
              <a:t> Chí </a:t>
            </a:r>
            <a:endParaRPr lang="en-US" sz="1800" dirty="0">
              <a:solidFill>
                <a:srgbClr val="140185"/>
              </a:solidFill>
              <a:latin typeface="Calibri" panose="020F0502020204030204" pitchFamily="34" charset="0"/>
              <a:ea typeface="Calibri" panose="020F0502020204030204" pitchFamily="34" charset="0"/>
            </a:endParaRPr>
          </a:p>
          <a:p>
            <a:pPr marL="457200" lvl="1" algn="just">
              <a:spcAft>
                <a:spcPts val="800"/>
              </a:spcAft>
              <a:buFont typeface="Arial" panose="020B0604020202020204" pitchFamily="34" charset="0"/>
              <a:buChar char="•"/>
            </a:pPr>
            <a:r>
              <a:rPr lang="en-US" sz="1800" b="1" dirty="0" err="1">
                <a:effectLst/>
                <a:latin typeface="Times New Roman" panose="02020603050405020304" pitchFamily="18" charset="0"/>
                <a:ea typeface="Times New Roman" panose="02020603050405020304" pitchFamily="18" charset="0"/>
              </a:rPr>
              <a:t>Tạo</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ấn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tượng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về</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một</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hình</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hài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méo</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mó</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biến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dạng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của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một</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kẻ</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không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giống</a:t>
            </a:r>
            <a:r>
              <a:rPr lang="en-US" sz="1800" b="1" dirty="0">
                <a:effectLst/>
                <a:latin typeface="Times New Roman" panose="02020603050405020304" pitchFamily="18" charset="0"/>
                <a:ea typeface="Times New Roman" panose="02020603050405020304" pitchFamily="18" charset="0"/>
              </a:rPr>
              <a:t> con </a:t>
            </a:r>
            <a:r>
              <a:rPr lang="en-US" sz="1800" b="1" dirty="0" err="1">
                <a:effectLst/>
                <a:latin typeface="Times New Roman" panose="02020603050405020304" pitchFamily="18" charset="0"/>
                <a:ea typeface="Times New Roman" panose="02020603050405020304" pitchFamily="18" charset="0"/>
              </a:rPr>
              <a:t>người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khơi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gợi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sự</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tò</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mò</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phẫn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nộ</a:t>
            </a:r>
            <a:r>
              <a:rPr lang="en-US" sz="1800" b="1" dirty="0">
                <a:effectLst/>
                <a:latin typeface="Times New Roman" panose="02020603050405020304" pitchFamily="18" charset="0"/>
                <a:ea typeface="Times New Roman" panose="02020603050405020304" pitchFamily="18" charset="0"/>
              </a:rPr>
              <a:t>. </a:t>
            </a:r>
            <a:endParaRPr lang="en-US" b="1" dirty="0"/>
          </a:p>
        </p:txBody>
      </p:sp>
      <p:sp>
        <p:nvSpPr>
          <p:cNvPr id="4369" name="Google Shape;4369;p64"/>
          <p:cNvSpPr txBox="1">
            <a:spLocks noGrp="1"/>
          </p:cNvSpPr>
          <p:nvPr>
            <p:ph type="subTitle" idx="3"/>
          </p:nvPr>
        </p:nvSpPr>
        <p:spPr>
          <a:xfrm>
            <a:off x="5808124" y="3073043"/>
            <a:ext cx="3223350" cy="874500"/>
          </a:xfrm>
          <a:prstGeom prst="rect">
            <a:avLst/>
          </a:prstGeom>
        </p:spPr>
        <p:txBody>
          <a:bodyPr spcFirstLastPara="1" wrap="square" lIns="91425" tIns="91425" rIns="91425" bIns="91425" anchor="ctr" anchorCtr="0">
            <a:noAutofit/>
          </a:bodyPr>
          <a:lstStyle/>
          <a:p>
            <a:pPr marL="0" lvl="0" indent="0" algn="just" rtl="0">
              <a:spcBef>
                <a:spcPts val="0"/>
              </a:spcBef>
              <a:spcAft>
                <a:spcPts val="0"/>
              </a:spcAft>
              <a:buNone/>
            </a:pPr>
            <a:r>
              <a:rPr lang="en-US" sz="1800" dirty="0" err="1">
                <a:solidFill>
                  <a:srgbClr val="140185"/>
                </a:solidFill>
                <a:effectLst/>
                <a:latin typeface="Times New Roman" panose="02020603050405020304" pitchFamily="18" charset="0"/>
                <a:ea typeface="Times New Roman" panose="02020603050405020304" pitchFamily="18" charset="0"/>
              </a:rPr>
              <a:t>Tiếng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có</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lớp</a:t>
            </a:r>
            <a:r>
              <a:rPr lang="en-US" sz="1800" dirty="0">
                <a:solidFill>
                  <a:srgbClr val="140185"/>
                </a:solidFill>
                <a:effectLst/>
                <a:latin typeface="Times New Roman" panose="02020603050405020304" pitchFamily="18" charset="0"/>
                <a:ea typeface="Times New Roman" panose="02020603050405020304" pitchFamily="18" charset="0"/>
              </a:rPr>
              <a:t> lang, </a:t>
            </a:r>
            <a:r>
              <a:rPr lang="en-US" sz="1800" dirty="0" err="1">
                <a:solidFill>
                  <a:srgbClr val="140185"/>
                </a:solidFill>
                <a:effectLst/>
                <a:latin typeface="Times New Roman" panose="02020603050405020304" pitchFamily="18" charset="0"/>
                <a:ea typeface="Times New Roman" panose="02020603050405020304" pitchFamily="18" charset="0"/>
              </a:rPr>
              <a:t>có</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suy</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nghĩ</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cảm</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xúc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của</a:t>
            </a:r>
            <a:r>
              <a:rPr lang="en-US" sz="1800" dirty="0">
                <a:solidFill>
                  <a:srgbClr val="140185"/>
                </a:solidFill>
                <a:effectLst/>
                <a:latin typeface="Times New Roman" panose="02020603050405020304" pitchFamily="18" charset="0"/>
                <a:ea typeface="Times New Roman" panose="02020603050405020304" pitchFamily="18" charset="0"/>
              </a:rPr>
              <a:t> Chí. </a:t>
            </a:r>
            <a:r>
              <a:rPr lang="en-US" sz="1800" dirty="0" err="1">
                <a:solidFill>
                  <a:srgbClr val="140185"/>
                </a:solidFill>
                <a:effectLst/>
                <a:latin typeface="Times New Roman" panose="02020603050405020304" pitchFamily="18" charset="0"/>
                <a:ea typeface="Times New Roman" panose="02020603050405020304" pitchFamily="18" charset="0"/>
              </a:rPr>
              <a:t>Tiếng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chửi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vừa</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để</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bộc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lộ</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nỗi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niềm</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phẫn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uất</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vừa</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là</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mong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muốn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làm</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lại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cuộc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đời</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được</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công</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nhận</a:t>
            </a:r>
            <a:r>
              <a:rPr lang="en-US" sz="1800" b="1" dirty="0">
                <a:effectLst/>
                <a:latin typeface="Times New Roman" panose="02020603050405020304" pitchFamily="18" charset="0"/>
                <a:ea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rPr>
              <a:t>làm</a:t>
            </a:r>
            <a:r>
              <a:rPr lang="en-US" sz="1800" b="1" dirty="0">
                <a:effectLst/>
                <a:latin typeface="Times New Roman" panose="02020603050405020304" pitchFamily="18" charset="0"/>
                <a:ea typeface="Times New Roman" panose="02020603050405020304" pitchFamily="18" charset="0"/>
              </a:rPr>
              <a:t> con </a:t>
            </a:r>
            <a:r>
              <a:rPr lang="en-US" sz="1800" b="1" dirty="0" err="1">
                <a:effectLst/>
                <a:latin typeface="Times New Roman" panose="02020603050405020304" pitchFamily="18" charset="0"/>
                <a:ea typeface="Times New Roman" panose="02020603050405020304" pitchFamily="18" charset="0"/>
              </a:rPr>
              <a:t>người</a:t>
            </a:r>
            <a:r>
              <a:rPr lang="en-US" sz="1800" dirty="0">
                <a:effectLst/>
                <a:latin typeface="Times New Roman" panose="02020603050405020304" pitchFamily="18" charset="0"/>
                <a:ea typeface="Times New Roman" panose="02020603050405020304" pitchFamily="18" charset="0"/>
              </a:rPr>
              <a:t>. </a:t>
            </a:r>
            <a:r>
              <a:rPr lang="en-US" sz="1800" dirty="0">
                <a:solidFill>
                  <a:srgbClr val="140185"/>
                </a:solidFill>
                <a:effectLst/>
                <a:latin typeface="Times New Roman" panose="02020603050405020304" pitchFamily="18" charset="0"/>
                <a:ea typeface="Times New Roman" panose="02020603050405020304" pitchFamily="18" charset="0"/>
              </a:rPr>
              <a:t>Chí </a:t>
            </a:r>
            <a:r>
              <a:rPr lang="en-US" sz="1800" dirty="0" err="1">
                <a:solidFill>
                  <a:srgbClr val="140185"/>
                </a:solidFill>
                <a:effectLst/>
                <a:latin typeface="Times New Roman" panose="02020603050405020304" pitchFamily="18" charset="0"/>
                <a:ea typeface="Times New Roman" panose="02020603050405020304" pitchFamily="18" charset="0"/>
              </a:rPr>
              <a:t>Phèo</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làng</a:t>
            </a:r>
            <a:r>
              <a:rPr lang="en-US" sz="1800" dirty="0">
                <a:solidFill>
                  <a:srgbClr val="140185"/>
                </a:solidFill>
                <a:effectLst/>
                <a:latin typeface="Times New Roman" panose="02020603050405020304" pitchFamily="18" charset="0"/>
                <a:ea typeface="Times New Roman" panose="02020603050405020304" pitchFamily="18" charset="0"/>
              </a:rPr>
              <a:t> Vũ </a:t>
            </a:r>
            <a:r>
              <a:rPr lang="en-US" sz="1800" dirty="0" err="1">
                <a:solidFill>
                  <a:srgbClr val="140185"/>
                </a:solidFill>
                <a:effectLst/>
                <a:latin typeface="Times New Roman" panose="02020603050405020304" pitchFamily="18" charset="0"/>
                <a:ea typeface="Times New Roman" panose="02020603050405020304" pitchFamily="18" charset="0"/>
              </a:rPr>
              <a:t>Đại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nói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riêng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xã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hội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loài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người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nói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chung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kiên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quyết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ruồng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bỏ</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tẩy</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chay</a:t>
            </a:r>
            <a:r>
              <a:rPr lang="en-US" sz="1800" dirty="0">
                <a:solidFill>
                  <a:srgbClr val="140185"/>
                </a:solidFill>
                <a:effectLst/>
                <a:latin typeface="Times New Roman" panose="02020603050405020304" pitchFamily="18" charset="0"/>
                <a:ea typeface="Times New Roman" panose="02020603050405020304" pitchFamily="18" charset="0"/>
              </a:rPr>
              <a:t>.</a:t>
            </a:r>
            <a:endParaRPr dirty="0">
              <a:solidFill>
                <a:srgbClr val="140185"/>
              </a:solidFill>
            </a:endParaRPr>
          </a:p>
        </p:txBody>
      </p:sp>
      <p:grpSp>
        <p:nvGrpSpPr>
          <p:cNvPr id="4372" name="Google Shape;4372;p64"/>
          <p:cNvGrpSpPr/>
          <p:nvPr/>
        </p:nvGrpSpPr>
        <p:grpSpPr>
          <a:xfrm rot="-3301916">
            <a:off x="4396327" y="1008275"/>
            <a:ext cx="197813" cy="142149"/>
            <a:chOff x="2360700" y="1953775"/>
            <a:chExt cx="50725" cy="36450"/>
          </a:xfrm>
        </p:grpSpPr>
        <p:sp>
          <p:nvSpPr>
            <p:cNvPr id="4373" name="Google Shape;4373;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5" name="Google Shape;4375;p64"/>
          <p:cNvGrpSpPr/>
          <p:nvPr/>
        </p:nvGrpSpPr>
        <p:grpSpPr>
          <a:xfrm rot="9059832">
            <a:off x="3290927" y="3986586"/>
            <a:ext cx="197814" cy="142150"/>
            <a:chOff x="2360700" y="1953775"/>
            <a:chExt cx="50725" cy="36450"/>
          </a:xfrm>
        </p:grpSpPr>
        <p:sp>
          <p:nvSpPr>
            <p:cNvPr id="4376" name="Google Shape;4376;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8" name="Google Shape;4378;p64"/>
          <p:cNvGrpSpPr/>
          <p:nvPr/>
        </p:nvGrpSpPr>
        <p:grpSpPr>
          <a:xfrm rot="-7752272">
            <a:off x="5326024" y="3863254"/>
            <a:ext cx="197815" cy="142148"/>
            <a:chOff x="2360700" y="1953775"/>
            <a:chExt cx="50725" cy="36450"/>
          </a:xfrm>
        </p:grpSpPr>
        <p:sp>
          <p:nvSpPr>
            <p:cNvPr id="4379" name="Google Shape;4379;p64"/>
            <p:cNvSpPr/>
            <p:nvPr/>
          </p:nvSpPr>
          <p:spPr>
            <a:xfrm>
              <a:off x="2360700" y="1953775"/>
              <a:ext cx="50725" cy="36450"/>
            </a:xfrm>
            <a:custGeom>
              <a:avLst/>
              <a:gdLst/>
              <a:ahLst/>
              <a:cxnLst/>
              <a:rect l="l" t="t" r="r" b="b"/>
              <a:pathLst>
                <a:path w="2029" h="1458" extrusionOk="0">
                  <a:moveTo>
                    <a:pt x="1203" y="1"/>
                  </a:moveTo>
                  <a:cubicBezTo>
                    <a:pt x="1129" y="1"/>
                    <a:pt x="1055" y="10"/>
                    <a:pt x="983" y="26"/>
                  </a:cubicBezTo>
                  <a:cubicBezTo>
                    <a:pt x="597" y="113"/>
                    <a:pt x="317" y="415"/>
                    <a:pt x="65" y="705"/>
                  </a:cubicBezTo>
                  <a:cubicBezTo>
                    <a:pt x="37" y="737"/>
                    <a:pt x="24" y="778"/>
                    <a:pt x="28" y="815"/>
                  </a:cubicBezTo>
                  <a:cubicBezTo>
                    <a:pt x="20" y="833"/>
                    <a:pt x="10" y="856"/>
                    <a:pt x="10" y="883"/>
                  </a:cubicBezTo>
                  <a:cubicBezTo>
                    <a:pt x="1" y="1067"/>
                    <a:pt x="162" y="1186"/>
                    <a:pt x="303" y="1268"/>
                  </a:cubicBezTo>
                  <a:cubicBezTo>
                    <a:pt x="441" y="1347"/>
                    <a:pt x="587" y="1406"/>
                    <a:pt x="744" y="1433"/>
                  </a:cubicBezTo>
                  <a:cubicBezTo>
                    <a:pt x="829" y="1449"/>
                    <a:pt x="917" y="1457"/>
                    <a:pt x="1005" y="1457"/>
                  </a:cubicBezTo>
                  <a:cubicBezTo>
                    <a:pt x="1232" y="1457"/>
                    <a:pt x="1460" y="1402"/>
                    <a:pt x="1652" y="1273"/>
                  </a:cubicBezTo>
                  <a:cubicBezTo>
                    <a:pt x="1794" y="1181"/>
                    <a:pt x="1918" y="1053"/>
                    <a:pt x="1973" y="888"/>
                  </a:cubicBezTo>
                  <a:cubicBezTo>
                    <a:pt x="2028" y="714"/>
                    <a:pt x="1968" y="525"/>
                    <a:pt x="1872" y="375"/>
                  </a:cubicBezTo>
                  <a:cubicBezTo>
                    <a:pt x="1781" y="223"/>
                    <a:pt x="1647" y="108"/>
                    <a:pt x="1482" y="49"/>
                  </a:cubicBezTo>
                  <a:cubicBezTo>
                    <a:pt x="1392" y="16"/>
                    <a:pt x="1298" y="1"/>
                    <a:pt x="120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64"/>
            <p:cNvSpPr/>
            <p:nvPr/>
          </p:nvSpPr>
          <p:spPr>
            <a:xfrm>
              <a:off x="2389025" y="1961600"/>
              <a:ext cx="14675" cy="18125"/>
            </a:xfrm>
            <a:custGeom>
              <a:avLst/>
              <a:gdLst/>
              <a:ahLst/>
              <a:cxnLst/>
              <a:rect l="l" t="t" r="r" b="b"/>
              <a:pathLst>
                <a:path w="587" h="725" extrusionOk="0">
                  <a:moveTo>
                    <a:pt x="294" y="181"/>
                  </a:moveTo>
                  <a:cubicBezTo>
                    <a:pt x="307" y="185"/>
                    <a:pt x="317" y="185"/>
                    <a:pt x="326" y="189"/>
                  </a:cubicBezTo>
                  <a:cubicBezTo>
                    <a:pt x="326" y="189"/>
                    <a:pt x="331" y="195"/>
                    <a:pt x="335" y="195"/>
                  </a:cubicBezTo>
                  <a:cubicBezTo>
                    <a:pt x="335" y="199"/>
                    <a:pt x="339" y="199"/>
                    <a:pt x="345" y="204"/>
                  </a:cubicBezTo>
                  <a:lnTo>
                    <a:pt x="358" y="217"/>
                  </a:lnTo>
                  <a:cubicBezTo>
                    <a:pt x="362" y="222"/>
                    <a:pt x="362" y="222"/>
                    <a:pt x="367" y="227"/>
                  </a:cubicBezTo>
                  <a:cubicBezTo>
                    <a:pt x="367" y="231"/>
                    <a:pt x="367" y="231"/>
                    <a:pt x="372" y="236"/>
                  </a:cubicBezTo>
                  <a:cubicBezTo>
                    <a:pt x="377" y="240"/>
                    <a:pt x="381" y="259"/>
                    <a:pt x="381" y="268"/>
                  </a:cubicBezTo>
                  <a:cubicBezTo>
                    <a:pt x="386" y="282"/>
                    <a:pt x="386" y="291"/>
                    <a:pt x="390" y="305"/>
                  </a:cubicBezTo>
                  <a:cubicBezTo>
                    <a:pt x="390" y="309"/>
                    <a:pt x="390" y="314"/>
                    <a:pt x="394" y="318"/>
                  </a:cubicBezTo>
                  <a:lnTo>
                    <a:pt x="394" y="323"/>
                  </a:lnTo>
                  <a:cubicBezTo>
                    <a:pt x="400" y="327"/>
                    <a:pt x="394" y="354"/>
                    <a:pt x="394" y="364"/>
                  </a:cubicBezTo>
                  <a:cubicBezTo>
                    <a:pt x="400" y="369"/>
                    <a:pt x="400" y="424"/>
                    <a:pt x="394" y="428"/>
                  </a:cubicBezTo>
                  <a:cubicBezTo>
                    <a:pt x="394" y="428"/>
                    <a:pt x="397" y="415"/>
                    <a:pt x="397" y="415"/>
                  </a:cubicBezTo>
                  <a:lnTo>
                    <a:pt x="397" y="415"/>
                  </a:lnTo>
                  <a:cubicBezTo>
                    <a:pt x="397" y="415"/>
                    <a:pt x="396" y="417"/>
                    <a:pt x="394" y="424"/>
                  </a:cubicBezTo>
                  <a:cubicBezTo>
                    <a:pt x="394" y="428"/>
                    <a:pt x="394" y="433"/>
                    <a:pt x="390" y="443"/>
                  </a:cubicBezTo>
                  <a:cubicBezTo>
                    <a:pt x="390" y="451"/>
                    <a:pt x="386" y="465"/>
                    <a:pt x="381" y="474"/>
                  </a:cubicBezTo>
                  <a:lnTo>
                    <a:pt x="386" y="470"/>
                  </a:lnTo>
                  <a:lnTo>
                    <a:pt x="386" y="470"/>
                  </a:lnTo>
                  <a:cubicBezTo>
                    <a:pt x="381" y="474"/>
                    <a:pt x="381" y="479"/>
                    <a:pt x="377" y="483"/>
                  </a:cubicBezTo>
                  <a:cubicBezTo>
                    <a:pt x="372" y="492"/>
                    <a:pt x="367" y="498"/>
                    <a:pt x="362" y="506"/>
                  </a:cubicBezTo>
                  <a:cubicBezTo>
                    <a:pt x="362" y="511"/>
                    <a:pt x="358" y="515"/>
                    <a:pt x="354" y="515"/>
                  </a:cubicBezTo>
                  <a:cubicBezTo>
                    <a:pt x="349" y="520"/>
                    <a:pt x="345" y="520"/>
                    <a:pt x="339" y="525"/>
                  </a:cubicBezTo>
                  <a:cubicBezTo>
                    <a:pt x="339" y="525"/>
                    <a:pt x="336" y="525"/>
                    <a:pt x="332" y="528"/>
                  </a:cubicBezTo>
                  <a:lnTo>
                    <a:pt x="332" y="528"/>
                  </a:lnTo>
                  <a:cubicBezTo>
                    <a:pt x="332" y="528"/>
                    <a:pt x="331" y="527"/>
                    <a:pt x="331" y="527"/>
                  </a:cubicBezTo>
                  <a:cubicBezTo>
                    <a:pt x="328" y="527"/>
                    <a:pt x="326" y="529"/>
                    <a:pt x="326" y="529"/>
                  </a:cubicBezTo>
                  <a:lnTo>
                    <a:pt x="299" y="529"/>
                  </a:lnTo>
                  <a:cubicBezTo>
                    <a:pt x="294" y="525"/>
                    <a:pt x="290" y="525"/>
                    <a:pt x="280" y="525"/>
                  </a:cubicBezTo>
                  <a:lnTo>
                    <a:pt x="276" y="520"/>
                  </a:lnTo>
                  <a:lnTo>
                    <a:pt x="271" y="520"/>
                  </a:lnTo>
                  <a:cubicBezTo>
                    <a:pt x="271" y="520"/>
                    <a:pt x="257" y="511"/>
                    <a:pt x="252" y="506"/>
                  </a:cubicBezTo>
                  <a:lnTo>
                    <a:pt x="252" y="506"/>
                  </a:lnTo>
                  <a:cubicBezTo>
                    <a:pt x="252" y="509"/>
                    <a:pt x="254" y="510"/>
                    <a:pt x="254" y="510"/>
                  </a:cubicBezTo>
                  <a:cubicBezTo>
                    <a:pt x="254" y="510"/>
                    <a:pt x="252" y="509"/>
                    <a:pt x="248" y="506"/>
                  </a:cubicBezTo>
                  <a:cubicBezTo>
                    <a:pt x="244" y="502"/>
                    <a:pt x="239" y="498"/>
                    <a:pt x="239" y="498"/>
                  </a:cubicBezTo>
                  <a:cubicBezTo>
                    <a:pt x="235" y="492"/>
                    <a:pt x="229" y="488"/>
                    <a:pt x="225" y="483"/>
                  </a:cubicBezTo>
                  <a:cubicBezTo>
                    <a:pt x="220" y="474"/>
                    <a:pt x="212" y="465"/>
                    <a:pt x="207" y="456"/>
                  </a:cubicBezTo>
                  <a:lnTo>
                    <a:pt x="207" y="451"/>
                  </a:lnTo>
                  <a:cubicBezTo>
                    <a:pt x="207" y="443"/>
                    <a:pt x="202" y="433"/>
                    <a:pt x="202" y="424"/>
                  </a:cubicBezTo>
                  <a:cubicBezTo>
                    <a:pt x="197" y="419"/>
                    <a:pt x="197" y="415"/>
                    <a:pt x="197" y="405"/>
                  </a:cubicBezTo>
                  <a:lnTo>
                    <a:pt x="197" y="401"/>
                  </a:lnTo>
                  <a:cubicBezTo>
                    <a:pt x="197" y="387"/>
                    <a:pt x="193" y="369"/>
                    <a:pt x="197" y="354"/>
                  </a:cubicBezTo>
                  <a:lnTo>
                    <a:pt x="197" y="341"/>
                  </a:lnTo>
                  <a:lnTo>
                    <a:pt x="197" y="327"/>
                  </a:lnTo>
                  <a:cubicBezTo>
                    <a:pt x="202" y="309"/>
                    <a:pt x="207" y="295"/>
                    <a:pt x="207" y="282"/>
                  </a:cubicBezTo>
                  <a:cubicBezTo>
                    <a:pt x="216" y="250"/>
                    <a:pt x="220" y="222"/>
                    <a:pt x="225" y="189"/>
                  </a:cubicBezTo>
                  <a:cubicBezTo>
                    <a:pt x="229" y="189"/>
                    <a:pt x="235" y="185"/>
                    <a:pt x="244" y="185"/>
                  </a:cubicBezTo>
                  <a:cubicBezTo>
                    <a:pt x="244" y="185"/>
                    <a:pt x="248" y="185"/>
                    <a:pt x="252" y="181"/>
                  </a:cubicBezTo>
                  <a:close/>
                  <a:moveTo>
                    <a:pt x="283" y="0"/>
                  </a:moveTo>
                  <a:cubicBezTo>
                    <a:pt x="192" y="0"/>
                    <a:pt x="98" y="40"/>
                    <a:pt x="42" y="107"/>
                  </a:cubicBezTo>
                  <a:cubicBezTo>
                    <a:pt x="23" y="134"/>
                    <a:pt x="15" y="167"/>
                    <a:pt x="19" y="199"/>
                  </a:cubicBezTo>
                  <a:cubicBezTo>
                    <a:pt x="5" y="244"/>
                    <a:pt x="0" y="291"/>
                    <a:pt x="0" y="341"/>
                  </a:cubicBezTo>
                  <a:cubicBezTo>
                    <a:pt x="0" y="415"/>
                    <a:pt x="15" y="492"/>
                    <a:pt x="51" y="557"/>
                  </a:cubicBezTo>
                  <a:cubicBezTo>
                    <a:pt x="105" y="654"/>
                    <a:pt x="215" y="725"/>
                    <a:pt x="326" y="725"/>
                  </a:cubicBezTo>
                  <a:cubicBezTo>
                    <a:pt x="346" y="725"/>
                    <a:pt x="366" y="723"/>
                    <a:pt x="386" y="718"/>
                  </a:cubicBezTo>
                  <a:cubicBezTo>
                    <a:pt x="449" y="703"/>
                    <a:pt x="510" y="653"/>
                    <a:pt x="546" y="593"/>
                  </a:cubicBezTo>
                  <a:cubicBezTo>
                    <a:pt x="578" y="534"/>
                    <a:pt x="587" y="465"/>
                    <a:pt x="587" y="396"/>
                  </a:cubicBezTo>
                  <a:cubicBezTo>
                    <a:pt x="583" y="263"/>
                    <a:pt x="551" y="112"/>
                    <a:pt x="427" y="39"/>
                  </a:cubicBezTo>
                  <a:cubicBezTo>
                    <a:pt x="385" y="12"/>
                    <a:pt x="334" y="0"/>
                    <a:pt x="28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 name="Google Shape;4342;p63">
            <a:extLst>
              <a:ext uri="{FF2B5EF4-FFF2-40B4-BE49-F238E27FC236}">
                <a16:creationId xmlns:a16="http://schemas.microsoft.com/office/drawing/2014/main" id="{655C37D6-5982-2F05-52A9-8B20A8E840DA}"/>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p>
        </p:txBody>
      </p:sp>
      <p:sp>
        <p:nvSpPr>
          <p:cNvPr id="6" name="Title 5">
            <a:extLst>
              <a:ext uri="{FF2B5EF4-FFF2-40B4-BE49-F238E27FC236}">
                <a16:creationId xmlns:a16="http://schemas.microsoft.com/office/drawing/2014/main" id="{E399AE08-E823-3088-2E89-E410FF2DB13D}"/>
              </a:ext>
            </a:extLst>
          </p:cNvPr>
          <p:cNvSpPr>
            <a:spLocks noGrp="1"/>
          </p:cNvSpPr>
          <p:nvPr>
            <p:ph type="title"/>
          </p:nvPr>
        </p:nvSpPr>
        <p:spPr>
          <a:xfrm>
            <a:off x="456346" y="709449"/>
            <a:ext cx="2645410" cy="755400"/>
          </a:xfrm>
        </p:spPr>
        <p:txBody>
          <a:bodyPr/>
          <a:lstStyle/>
          <a:p>
            <a:r>
              <a:rPr lang="en-US" dirty="0" err="1">
                <a:solidFill>
                  <a:schemeClr val="accent1"/>
                </a:solidFill>
              </a:rPr>
              <a:t>Điểm</a:t>
            </a:r>
            <a:r>
              <a:rPr lang="en-US" dirty="0">
                <a:solidFill>
                  <a:schemeClr val="accent1"/>
                </a:solidFill>
              </a:rPr>
              <a:t> </a:t>
            </a:r>
            <a:r>
              <a:rPr lang="en-US" dirty="0" err="1">
                <a:solidFill>
                  <a:schemeClr val="accent1"/>
                </a:solidFill>
              </a:rPr>
              <a:t>nhìn</a:t>
            </a:r>
            <a:r>
              <a:rPr lang="en-US" dirty="0">
                <a:solidFill>
                  <a:schemeClr val="accent1"/>
                </a:solidFill>
              </a:rPr>
              <a:t> </a:t>
            </a:r>
            <a:r>
              <a:rPr lang="en-US" dirty="0" err="1">
                <a:solidFill>
                  <a:schemeClr val="accent1"/>
                </a:solidFill>
              </a:rPr>
              <a:t>bên</a:t>
            </a:r>
            <a:r>
              <a:rPr lang="en-US" dirty="0">
                <a:solidFill>
                  <a:schemeClr val="accent1"/>
                </a:solidFill>
              </a:rPr>
              <a:t> </a:t>
            </a:r>
            <a:r>
              <a:rPr lang="en-US" dirty="0" err="1">
                <a:solidFill>
                  <a:schemeClr val="accent1"/>
                </a:solidFill>
              </a:rPr>
              <a:t>ngoài</a:t>
            </a:r>
            <a:br>
              <a:rPr lang="en-US" dirty="0">
                <a:solidFill>
                  <a:schemeClr val="accent1"/>
                </a:solidFill>
              </a:rPr>
            </a:br>
            <a:r>
              <a:rPr lang="en-US" dirty="0">
                <a:solidFill>
                  <a:schemeClr val="accent1"/>
                </a:solidFill>
              </a:rPr>
              <a:t>(</a:t>
            </a:r>
            <a:r>
              <a:rPr lang="en-US" dirty="0" err="1">
                <a:solidFill>
                  <a:schemeClr val="accent1"/>
                </a:solidFill>
              </a:rPr>
              <a:t>Người</a:t>
            </a:r>
            <a:r>
              <a:rPr lang="en-US" dirty="0">
                <a:solidFill>
                  <a:schemeClr val="accent1"/>
                </a:solidFill>
              </a:rPr>
              <a:t> </a:t>
            </a:r>
            <a:r>
              <a:rPr lang="en-US" dirty="0" err="1">
                <a:solidFill>
                  <a:schemeClr val="accent1"/>
                </a:solidFill>
              </a:rPr>
              <a:t>kể</a:t>
            </a:r>
            <a:r>
              <a:rPr lang="en-US" dirty="0">
                <a:solidFill>
                  <a:schemeClr val="accent1"/>
                </a:solidFill>
              </a:rPr>
              <a:t> </a:t>
            </a:r>
            <a:r>
              <a:rPr lang="en-US" dirty="0" err="1">
                <a:solidFill>
                  <a:schemeClr val="accent1"/>
                </a:solidFill>
              </a:rPr>
              <a:t>chuyện</a:t>
            </a:r>
            <a:r>
              <a:rPr lang="en-US" dirty="0">
                <a:solidFill>
                  <a:schemeClr val="accent1"/>
                </a:solidFill>
              </a:rPr>
              <a:t>)</a:t>
            </a:r>
          </a:p>
        </p:txBody>
      </p:sp>
      <p:sp>
        <p:nvSpPr>
          <p:cNvPr id="10" name="Title 9">
            <a:extLst>
              <a:ext uri="{FF2B5EF4-FFF2-40B4-BE49-F238E27FC236}">
                <a16:creationId xmlns:a16="http://schemas.microsoft.com/office/drawing/2014/main" id="{CFF7FBA0-3427-F990-9C7E-EE8B7551D7D5}"/>
              </a:ext>
            </a:extLst>
          </p:cNvPr>
          <p:cNvSpPr>
            <a:spLocks noGrp="1"/>
          </p:cNvSpPr>
          <p:nvPr>
            <p:ph type="title" idx="2"/>
          </p:nvPr>
        </p:nvSpPr>
        <p:spPr>
          <a:xfrm>
            <a:off x="6528274" y="1637603"/>
            <a:ext cx="2503200" cy="755400"/>
          </a:xfrm>
        </p:spPr>
        <p:txBody>
          <a:bodyPr/>
          <a:lstStyle/>
          <a:p>
            <a:r>
              <a:rPr lang="en-US" dirty="0" err="1">
                <a:solidFill>
                  <a:schemeClr val="accent1"/>
                </a:solidFill>
              </a:rPr>
              <a:t>Điểm</a:t>
            </a:r>
            <a:r>
              <a:rPr lang="en-US" dirty="0">
                <a:solidFill>
                  <a:schemeClr val="accent1"/>
                </a:solidFill>
              </a:rPr>
              <a:t> </a:t>
            </a:r>
            <a:r>
              <a:rPr lang="en-US" dirty="0" err="1">
                <a:solidFill>
                  <a:schemeClr val="accent1"/>
                </a:solidFill>
              </a:rPr>
              <a:t>nhìn</a:t>
            </a:r>
            <a:r>
              <a:rPr lang="en-US" dirty="0">
                <a:solidFill>
                  <a:schemeClr val="accent1"/>
                </a:solidFill>
              </a:rPr>
              <a:t> </a:t>
            </a:r>
            <a:r>
              <a:rPr lang="en-US" dirty="0" err="1">
                <a:solidFill>
                  <a:schemeClr val="accent1"/>
                </a:solidFill>
              </a:rPr>
              <a:t>bên</a:t>
            </a:r>
            <a:r>
              <a:rPr lang="en-US" dirty="0">
                <a:solidFill>
                  <a:schemeClr val="accent1"/>
                </a:solidFill>
              </a:rPr>
              <a:t> </a:t>
            </a:r>
            <a:r>
              <a:rPr lang="en-US" dirty="0" err="1">
                <a:solidFill>
                  <a:schemeClr val="accent1"/>
                </a:solidFill>
              </a:rPr>
              <a:t>trong</a:t>
            </a:r>
            <a:br>
              <a:rPr lang="en-US" dirty="0">
                <a:solidFill>
                  <a:schemeClr val="accent1"/>
                </a:solidFill>
              </a:rPr>
            </a:br>
            <a:r>
              <a:rPr lang="en-US" dirty="0">
                <a:solidFill>
                  <a:schemeClr val="accent1"/>
                </a:solidFill>
              </a:rPr>
              <a:t>(</a:t>
            </a:r>
            <a:r>
              <a:rPr lang="en-US" dirty="0" err="1">
                <a:solidFill>
                  <a:schemeClr val="accent1"/>
                </a:solidFill>
              </a:rPr>
              <a:t>Nhân</a:t>
            </a:r>
            <a:r>
              <a:rPr lang="en-US" dirty="0">
                <a:solidFill>
                  <a:schemeClr val="accent1"/>
                </a:solidFill>
              </a:rPr>
              <a:t> </a:t>
            </a:r>
            <a:r>
              <a:rPr lang="en-US" dirty="0" err="1">
                <a:solidFill>
                  <a:schemeClr val="accent1"/>
                </a:solidFill>
              </a:rPr>
              <a:t>vật</a:t>
            </a:r>
            <a:r>
              <a:rPr lang="en-US" dirty="0">
                <a:solidFill>
                  <a:schemeClr val="accent1"/>
                </a:solidFill>
              </a:rPr>
              <a:t>)</a:t>
            </a:r>
          </a:p>
        </p:txBody>
      </p:sp>
      <p:sp>
        <p:nvSpPr>
          <p:cNvPr id="11" name="Freeform 18">
            <a:extLst>
              <a:ext uri="{FF2B5EF4-FFF2-40B4-BE49-F238E27FC236}">
                <a16:creationId xmlns:a16="http://schemas.microsoft.com/office/drawing/2014/main" id="{03BE6343-C3A3-C328-AA0B-4067A40C28FF}"/>
              </a:ext>
            </a:extLst>
          </p:cNvPr>
          <p:cNvSpPr/>
          <p:nvPr/>
        </p:nvSpPr>
        <p:spPr>
          <a:xfrm>
            <a:off x="3290144" y="761519"/>
            <a:ext cx="2940490" cy="448331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8" presetClass="emph" presetSubtype="0" fill="hold" nodeType="withEffect">
                                  <p:stCondLst>
                                    <p:cond delay="0"/>
                                  </p:stCondLst>
                                  <p:childTnLst>
                                    <p:animRot by="-21600000">
                                      <p:cBhvr>
                                        <p:cTn id="6" dur="1000" fill="hold"/>
                                        <p:tgtEl>
                                          <p:spTgt spid="4372"/>
                                        </p:tgtEl>
                                        <p:attrNameLst>
                                          <p:attrName>r</p:attrName>
                                        </p:attrNameLst>
                                      </p:cBhvr>
                                    </p:animRot>
                                  </p:childTnLst>
                                </p:cTn>
                              </p:par>
                              <p:par>
                                <p:cTn id="7" presetID="8" presetClass="emph" presetSubtype="0" fill="hold" nodeType="withEffect">
                                  <p:stCondLst>
                                    <p:cond delay="0"/>
                                  </p:stCondLst>
                                  <p:childTnLst>
                                    <p:animRot by="-21600000">
                                      <p:cBhvr>
                                        <p:cTn id="8" dur="1000" fill="hold"/>
                                        <p:tgtEl>
                                          <p:spTgt spid="4378"/>
                                        </p:tgtEl>
                                        <p:attrNameLst>
                                          <p:attrName>r</p:attrName>
                                        </p:attrNameLst>
                                      </p:cBhvr>
                                    </p:animRot>
                                  </p:childTnLst>
                                </p:cTn>
                              </p:par>
                              <p:par>
                                <p:cTn id="9" presetID="8" presetClass="emph" presetSubtype="0" fill="hold" nodeType="withEffect">
                                  <p:stCondLst>
                                    <p:cond delay="0"/>
                                  </p:stCondLst>
                                  <p:childTnLst>
                                    <p:animRot by="-21600000">
                                      <p:cBhvr>
                                        <p:cTn id="10" dur="1000" fill="hold"/>
                                        <p:tgtEl>
                                          <p:spTgt spid="4375"/>
                                        </p:tgtEl>
                                        <p:attrNameLst>
                                          <p:attrName>r</p:attrName>
                                        </p:attrNameLst>
                                      </p:cBhvr>
                                    </p:animRot>
                                  </p:childTnLst>
                                </p:cTn>
                              </p:par>
                              <p:par>
                                <p:cTn id="11" presetID="22" presetClass="entr" presetSubtype="4"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down)">
                                      <p:cBhvr>
                                        <p:cTn id="13" dur="500"/>
                                        <p:tgtEl>
                                          <p:spTgt spid="11"/>
                                        </p:tgtEl>
                                      </p:cBhvr>
                                    </p:animEffect>
                                  </p:childTnLst>
                                </p:cTn>
                              </p:par>
                            </p:childTnLst>
                          </p:cTn>
                        </p:par>
                      </p:childTnLst>
                    </p:cTn>
                  </p:par>
                  <p:par>
                    <p:cTn id="14" fill="hold">
                      <p:stCondLst>
                        <p:cond delay="indefinite"/>
                      </p:stCondLst>
                      <p:childTnLst>
                        <p:par>
                          <p:cTn id="15" fill="hold">
                            <p:stCondLst>
                              <p:cond delay="0"/>
                            </p:stCondLst>
                            <p:childTnLst>
                              <p:par>
                                <p:cTn id="16" presetID="42" presetClass="entr" presetSubtype="0" fill="hold" grpId="0" nodeType="clickEffect">
                                  <p:stCondLst>
                                    <p:cond delay="0"/>
                                  </p:stCondLst>
                                  <p:childTnLst>
                                    <p:set>
                                      <p:cBhvr>
                                        <p:cTn id="17" dur="1" fill="hold">
                                          <p:stCondLst>
                                            <p:cond delay="0"/>
                                          </p:stCondLst>
                                        </p:cTn>
                                        <p:tgtEl>
                                          <p:spTgt spid="6"/>
                                        </p:tgtEl>
                                        <p:attrNameLst>
                                          <p:attrName>style.visibility</p:attrName>
                                        </p:attrNameLst>
                                      </p:cBhvr>
                                      <p:to>
                                        <p:strVal val="visible"/>
                                      </p:to>
                                    </p:set>
                                    <p:animEffect transition="in" filter="fade">
                                      <p:cBhvr>
                                        <p:cTn id="18" dur="1000"/>
                                        <p:tgtEl>
                                          <p:spTgt spid="6"/>
                                        </p:tgtEl>
                                      </p:cBhvr>
                                    </p:animEffect>
                                    <p:anim calcmode="lin" valueType="num">
                                      <p:cBhvr>
                                        <p:cTn id="19" dur="1000" fill="hold"/>
                                        <p:tgtEl>
                                          <p:spTgt spid="6"/>
                                        </p:tgtEl>
                                        <p:attrNameLst>
                                          <p:attrName>ppt_x</p:attrName>
                                        </p:attrNameLst>
                                      </p:cBhvr>
                                      <p:tavLst>
                                        <p:tav tm="0">
                                          <p:val>
                                            <p:strVal val="#ppt_x"/>
                                          </p:val>
                                        </p:tav>
                                        <p:tav tm="100000">
                                          <p:val>
                                            <p:strVal val="#ppt_x"/>
                                          </p:val>
                                        </p:tav>
                                      </p:tavLst>
                                    </p:anim>
                                    <p:anim calcmode="lin" valueType="num">
                                      <p:cBhvr>
                                        <p:cTn id="20" dur="1000" fill="hold"/>
                                        <p:tgtEl>
                                          <p:spTgt spid="6"/>
                                        </p:tgtEl>
                                        <p:attrNameLst>
                                          <p:attrName>ppt_y</p:attrName>
                                        </p:attrNameLst>
                                      </p:cBhvr>
                                      <p:tavLst>
                                        <p:tav tm="0">
                                          <p:val>
                                            <p:strVal val="#ppt_y+.1"/>
                                          </p:val>
                                        </p:tav>
                                        <p:tav tm="100000">
                                          <p:val>
                                            <p:strVal val="#ppt_y"/>
                                          </p:val>
                                        </p:tav>
                                      </p:tavLst>
                                    </p:anim>
                                  </p:childTnLst>
                                </p:cTn>
                              </p:par>
                              <p:par>
                                <p:cTn id="21" presetID="42" presetClass="entr" presetSubtype="0" fill="hold" grpId="0" nodeType="withEffect">
                                  <p:stCondLst>
                                    <p:cond delay="0"/>
                                  </p:stCondLst>
                                  <p:childTnLst>
                                    <p:set>
                                      <p:cBhvr>
                                        <p:cTn id="22" dur="1" fill="hold">
                                          <p:stCondLst>
                                            <p:cond delay="0"/>
                                          </p:stCondLst>
                                        </p:cTn>
                                        <p:tgtEl>
                                          <p:spTgt spid="4367">
                                            <p:txEl>
                                              <p:pRg st="1" end="1"/>
                                            </p:txEl>
                                          </p:spTgt>
                                        </p:tgtEl>
                                        <p:attrNameLst>
                                          <p:attrName>style.visibility</p:attrName>
                                        </p:attrNameLst>
                                      </p:cBhvr>
                                      <p:to>
                                        <p:strVal val="visible"/>
                                      </p:to>
                                    </p:set>
                                    <p:animEffect transition="in" filter="fade">
                                      <p:cBhvr>
                                        <p:cTn id="23" dur="1000"/>
                                        <p:tgtEl>
                                          <p:spTgt spid="4367">
                                            <p:txEl>
                                              <p:pRg st="1" end="1"/>
                                            </p:txEl>
                                          </p:spTgt>
                                        </p:tgtEl>
                                      </p:cBhvr>
                                    </p:animEffect>
                                    <p:anim calcmode="lin" valueType="num">
                                      <p:cBhvr>
                                        <p:cTn id="24" dur="1000" fill="hold"/>
                                        <p:tgtEl>
                                          <p:spTgt spid="4367">
                                            <p:txEl>
                                              <p:pRg st="1" end="1"/>
                                            </p:txEl>
                                          </p:spTgt>
                                        </p:tgtEl>
                                        <p:attrNameLst>
                                          <p:attrName>ppt_x</p:attrName>
                                        </p:attrNameLst>
                                      </p:cBhvr>
                                      <p:tavLst>
                                        <p:tav tm="0">
                                          <p:val>
                                            <p:strVal val="#ppt_x"/>
                                          </p:val>
                                        </p:tav>
                                        <p:tav tm="100000">
                                          <p:val>
                                            <p:strVal val="#ppt_x"/>
                                          </p:val>
                                        </p:tav>
                                      </p:tavLst>
                                    </p:anim>
                                    <p:anim calcmode="lin" valueType="num">
                                      <p:cBhvr>
                                        <p:cTn id="25" dur="1000" fill="hold"/>
                                        <p:tgtEl>
                                          <p:spTgt spid="4367">
                                            <p:txEl>
                                              <p:pRg st="1" end="1"/>
                                            </p:txEl>
                                          </p:spTgt>
                                        </p:tgtEl>
                                        <p:attrNameLst>
                                          <p:attrName>ppt_y</p:attrName>
                                        </p:attrNameLst>
                                      </p:cBhvr>
                                      <p:tavLst>
                                        <p:tav tm="0">
                                          <p:val>
                                            <p:strVal val="#ppt_y+.1"/>
                                          </p:val>
                                        </p:tav>
                                        <p:tav tm="100000">
                                          <p:val>
                                            <p:strVal val="#ppt_y"/>
                                          </p:val>
                                        </p:tav>
                                      </p:tavLst>
                                    </p:anim>
                                  </p:childTnLst>
                                </p:cTn>
                              </p:par>
                              <p:par>
                                <p:cTn id="26" presetID="42" presetClass="entr" presetSubtype="0" fill="hold" grpId="0" nodeType="withEffect">
                                  <p:stCondLst>
                                    <p:cond delay="0"/>
                                  </p:stCondLst>
                                  <p:childTnLst>
                                    <p:set>
                                      <p:cBhvr>
                                        <p:cTn id="27" dur="1" fill="hold">
                                          <p:stCondLst>
                                            <p:cond delay="0"/>
                                          </p:stCondLst>
                                        </p:cTn>
                                        <p:tgtEl>
                                          <p:spTgt spid="4367">
                                            <p:txEl>
                                              <p:pRg st="2" end="2"/>
                                            </p:txEl>
                                          </p:spTgt>
                                        </p:tgtEl>
                                        <p:attrNameLst>
                                          <p:attrName>style.visibility</p:attrName>
                                        </p:attrNameLst>
                                      </p:cBhvr>
                                      <p:to>
                                        <p:strVal val="visible"/>
                                      </p:to>
                                    </p:set>
                                    <p:animEffect transition="in" filter="fade">
                                      <p:cBhvr>
                                        <p:cTn id="28" dur="1000"/>
                                        <p:tgtEl>
                                          <p:spTgt spid="4367">
                                            <p:txEl>
                                              <p:pRg st="2" end="2"/>
                                            </p:txEl>
                                          </p:spTgt>
                                        </p:tgtEl>
                                      </p:cBhvr>
                                    </p:animEffect>
                                    <p:anim calcmode="lin" valueType="num">
                                      <p:cBhvr>
                                        <p:cTn id="29" dur="1000" fill="hold"/>
                                        <p:tgtEl>
                                          <p:spTgt spid="4367">
                                            <p:txEl>
                                              <p:pRg st="2" end="2"/>
                                            </p:txEl>
                                          </p:spTgt>
                                        </p:tgtEl>
                                        <p:attrNameLst>
                                          <p:attrName>ppt_x</p:attrName>
                                        </p:attrNameLst>
                                      </p:cBhvr>
                                      <p:tavLst>
                                        <p:tav tm="0">
                                          <p:val>
                                            <p:strVal val="#ppt_x"/>
                                          </p:val>
                                        </p:tav>
                                        <p:tav tm="100000">
                                          <p:val>
                                            <p:strVal val="#ppt_x"/>
                                          </p:val>
                                        </p:tav>
                                      </p:tavLst>
                                    </p:anim>
                                    <p:anim calcmode="lin" valueType="num">
                                      <p:cBhvr>
                                        <p:cTn id="30" dur="1000" fill="hold"/>
                                        <p:tgtEl>
                                          <p:spTgt spid="436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42" presetClass="entr" presetSubtype="0" fill="hold" grpId="0" nodeType="clickEffect">
                                  <p:stCondLst>
                                    <p:cond delay="0"/>
                                  </p:stCondLst>
                                  <p:childTnLst>
                                    <p:set>
                                      <p:cBhvr>
                                        <p:cTn id="34" dur="1" fill="hold">
                                          <p:stCondLst>
                                            <p:cond delay="0"/>
                                          </p:stCondLst>
                                        </p:cTn>
                                        <p:tgtEl>
                                          <p:spTgt spid="10"/>
                                        </p:tgtEl>
                                        <p:attrNameLst>
                                          <p:attrName>style.visibility</p:attrName>
                                        </p:attrNameLst>
                                      </p:cBhvr>
                                      <p:to>
                                        <p:strVal val="visible"/>
                                      </p:to>
                                    </p:set>
                                    <p:animEffect transition="in" filter="fade">
                                      <p:cBhvr>
                                        <p:cTn id="35" dur="1000"/>
                                        <p:tgtEl>
                                          <p:spTgt spid="10"/>
                                        </p:tgtEl>
                                      </p:cBhvr>
                                    </p:animEffect>
                                    <p:anim calcmode="lin" valueType="num">
                                      <p:cBhvr>
                                        <p:cTn id="36" dur="1000" fill="hold"/>
                                        <p:tgtEl>
                                          <p:spTgt spid="10"/>
                                        </p:tgtEl>
                                        <p:attrNameLst>
                                          <p:attrName>ppt_x</p:attrName>
                                        </p:attrNameLst>
                                      </p:cBhvr>
                                      <p:tavLst>
                                        <p:tav tm="0">
                                          <p:val>
                                            <p:strVal val="#ppt_x"/>
                                          </p:val>
                                        </p:tav>
                                        <p:tav tm="100000">
                                          <p:val>
                                            <p:strVal val="#ppt_x"/>
                                          </p:val>
                                        </p:tav>
                                      </p:tavLst>
                                    </p:anim>
                                    <p:anim calcmode="lin" valueType="num">
                                      <p:cBhvr>
                                        <p:cTn id="37" dur="1000" fill="hold"/>
                                        <p:tgtEl>
                                          <p:spTgt spid="10"/>
                                        </p:tgtEl>
                                        <p:attrNameLst>
                                          <p:attrName>ppt_y</p:attrName>
                                        </p:attrNameLst>
                                      </p:cBhvr>
                                      <p:tavLst>
                                        <p:tav tm="0">
                                          <p:val>
                                            <p:strVal val="#ppt_y+.1"/>
                                          </p:val>
                                        </p:tav>
                                        <p:tav tm="100000">
                                          <p:val>
                                            <p:strVal val="#ppt_y"/>
                                          </p:val>
                                        </p:tav>
                                      </p:tavLst>
                                    </p:anim>
                                  </p:childTnLst>
                                </p:cTn>
                              </p:par>
                              <p:par>
                                <p:cTn id="38" presetID="42" presetClass="entr" presetSubtype="0" fill="hold" grpId="0" nodeType="withEffect">
                                  <p:stCondLst>
                                    <p:cond delay="0"/>
                                  </p:stCondLst>
                                  <p:childTnLst>
                                    <p:set>
                                      <p:cBhvr>
                                        <p:cTn id="39" dur="1" fill="hold">
                                          <p:stCondLst>
                                            <p:cond delay="0"/>
                                          </p:stCondLst>
                                        </p:cTn>
                                        <p:tgtEl>
                                          <p:spTgt spid="4369">
                                            <p:txEl>
                                              <p:pRg st="0" end="0"/>
                                            </p:txEl>
                                          </p:spTgt>
                                        </p:tgtEl>
                                        <p:attrNameLst>
                                          <p:attrName>style.visibility</p:attrName>
                                        </p:attrNameLst>
                                      </p:cBhvr>
                                      <p:to>
                                        <p:strVal val="visible"/>
                                      </p:to>
                                    </p:set>
                                    <p:animEffect transition="in" filter="fade">
                                      <p:cBhvr>
                                        <p:cTn id="40" dur="1000"/>
                                        <p:tgtEl>
                                          <p:spTgt spid="4369">
                                            <p:txEl>
                                              <p:pRg st="0" end="0"/>
                                            </p:txEl>
                                          </p:spTgt>
                                        </p:tgtEl>
                                      </p:cBhvr>
                                    </p:animEffect>
                                    <p:anim calcmode="lin" valueType="num">
                                      <p:cBhvr>
                                        <p:cTn id="41" dur="1000" fill="hold"/>
                                        <p:tgtEl>
                                          <p:spTgt spid="4369">
                                            <p:txEl>
                                              <p:pRg st="0" end="0"/>
                                            </p:txEl>
                                          </p:spTgt>
                                        </p:tgtEl>
                                        <p:attrNameLst>
                                          <p:attrName>ppt_x</p:attrName>
                                        </p:attrNameLst>
                                      </p:cBhvr>
                                      <p:tavLst>
                                        <p:tav tm="0">
                                          <p:val>
                                            <p:strVal val="#ppt_x"/>
                                          </p:val>
                                        </p:tav>
                                        <p:tav tm="100000">
                                          <p:val>
                                            <p:strVal val="#ppt_x"/>
                                          </p:val>
                                        </p:tav>
                                      </p:tavLst>
                                    </p:anim>
                                    <p:anim calcmode="lin" valueType="num">
                                      <p:cBhvr>
                                        <p:cTn id="42" dur="1000" fill="hold"/>
                                        <p:tgtEl>
                                          <p:spTgt spid="4369">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67" grpId="0" build="p"/>
      <p:bldP spid="4369" grpId="0" build="p"/>
      <p:bldP spid="6" grpId="0"/>
      <p:bldP spid="10"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Google Shape;4468;p68"/>
          <p:cNvSpPr txBox="1">
            <a:spLocks noGrp="1"/>
          </p:cNvSpPr>
          <p:nvPr>
            <p:ph type="title"/>
          </p:nvPr>
        </p:nvSpPr>
        <p:spPr>
          <a:xfrm>
            <a:off x="853904" y="916053"/>
            <a:ext cx="4434000"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rgbClr val="FF0000"/>
                </a:solidFill>
              </a:rPr>
              <a:t>Nhận xét</a:t>
            </a:r>
            <a:endParaRPr dirty="0">
              <a:solidFill>
                <a:srgbClr val="FF0000"/>
              </a:solidFill>
            </a:endParaRPr>
          </a:p>
        </p:txBody>
      </p:sp>
      <p:sp>
        <p:nvSpPr>
          <p:cNvPr id="4469" name="Google Shape;4469;p68"/>
          <p:cNvSpPr txBox="1">
            <a:spLocks noGrp="1"/>
          </p:cNvSpPr>
          <p:nvPr>
            <p:ph type="subTitle" idx="1"/>
          </p:nvPr>
        </p:nvSpPr>
        <p:spPr>
          <a:xfrm>
            <a:off x="76416" y="1970351"/>
            <a:ext cx="6259070" cy="2542500"/>
          </a:xfrm>
          <a:prstGeom prst="rect">
            <a:avLst/>
          </a:prstGeom>
        </p:spPr>
        <p:txBody>
          <a:bodyPr spcFirstLastPara="1" wrap="square" lIns="91425" tIns="91425" rIns="91425" bIns="91425" anchor="ctr" anchorCtr="0">
            <a:noAutofit/>
          </a:bodyPr>
          <a:lstStyle/>
          <a:p>
            <a:pPr algn="just">
              <a:lnSpc>
                <a:spcPct val="150000"/>
              </a:lnSpc>
            </a:pPr>
            <a:r>
              <a:rPr lang="en-US" sz="1800" b="1" dirty="0">
                <a:latin typeface="Times New Roman" panose="02020603050405020304" pitchFamily="18" charset="0"/>
                <a:cs typeface="Times New Roman" panose="02020603050405020304" pitchFamily="18" charset="0"/>
              </a:rPr>
              <a:t>	+ </a:t>
            </a:r>
            <a:r>
              <a:rPr lang="en-US" sz="1800" b="1" dirty="0" err="1">
                <a:latin typeface="Times New Roman" panose="02020603050405020304" pitchFamily="18" charset="0"/>
                <a:cs typeface="Times New Roman" panose="02020603050405020304" pitchFamily="18" charset="0"/>
              </a:rPr>
              <a:t>Từ</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người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kể</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Dân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làng</a:t>
            </a:r>
            <a:r>
              <a:rPr lang="en-US" sz="1800" b="1" dirty="0">
                <a:latin typeface="Times New Roman" panose="02020603050405020304" pitchFamily="18" charset="0"/>
                <a:cs typeface="Times New Roman" panose="02020603050405020304" pitchFamily="18" charset="0"/>
              </a:rPr>
              <a:t> Vũ </a:t>
            </a:r>
            <a:r>
              <a:rPr lang="en-US" sz="1800" b="1" dirty="0" err="1">
                <a:latin typeface="Times New Roman" panose="02020603050405020304" pitchFamily="18" charset="0"/>
                <a:cs typeface="Times New Roman" panose="02020603050405020304" pitchFamily="18" charset="0"/>
              </a:rPr>
              <a:t>Đại</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Nhân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vật</a:t>
            </a:r>
            <a:r>
              <a:rPr lang="en-US" sz="1800" b="1" dirty="0">
                <a:latin typeface="Times New Roman" panose="02020603050405020304" pitchFamily="18" charset="0"/>
                <a:cs typeface="Times New Roman" panose="02020603050405020304" pitchFamily="18" charset="0"/>
              </a:rPr>
              <a:t> Chí </a:t>
            </a:r>
            <a:r>
              <a:rPr lang="en-US" sz="1800" b="1" dirty="0" err="1">
                <a:latin typeface="Times New Roman" panose="02020603050405020304" pitchFamily="18" charset="0"/>
                <a:cs typeface="Times New Roman" panose="02020603050405020304" pitchFamily="18" charset="0"/>
              </a:rPr>
              <a:t>Phèo</a:t>
            </a:r>
            <a:r>
              <a:rPr lang="en-US" sz="1800" b="1" dirty="0">
                <a:latin typeface="Times New Roman" panose="02020603050405020304" pitchFamily="18" charset="0"/>
                <a:cs typeface="Times New Roman" panose="02020603050405020304" pitchFamily="18" charset="0"/>
              </a:rPr>
              <a:t> </a:t>
            </a:r>
          </a:p>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dirty="0">
                <a:solidFill>
                  <a:srgbClr val="140185"/>
                </a:solidFill>
                <a:latin typeface="Times New Roman" panose="02020603050405020304" pitchFamily="18" charset="0"/>
                <a:cs typeface="Times New Roman" panose="02020603050405020304" pitchFamily="18" charset="0"/>
              </a:rPr>
              <a:t>(Quan </a:t>
            </a:r>
            <a:r>
              <a:rPr lang="en-US" sz="1800" dirty="0" err="1">
                <a:solidFill>
                  <a:srgbClr val="140185"/>
                </a:solidFill>
                <a:latin typeface="Times New Roman" panose="02020603050405020304" pitchFamily="18" charset="0"/>
                <a:cs typeface="Times New Roman" panose="02020603050405020304" pitchFamily="18" charset="0"/>
              </a:rPr>
              <a:t>sát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a:solidFill>
                  <a:srgbClr val="140185"/>
                </a:solidFill>
                <a:latin typeface="Times New Roman" panose="02020603050405020304" pitchFamily="18" charset="0"/>
                <a:cs typeface="Times New Roman" panose="02020603050405020304" pitchFamily="18" charset="0"/>
                <a:sym typeface="Wingdings" panose="05000000000000000000" pitchFamily="2" charset="2"/>
              </a:rPr>
              <a:t></a:t>
            </a:r>
            <a:r>
              <a:rPr lang="en-US" sz="1800" dirty="0">
                <a:solidFill>
                  <a:srgbClr val="140185"/>
                </a:solidFill>
                <a:latin typeface="Times New Roman" panose="02020603050405020304" pitchFamily="18" charset="0"/>
                <a:cs typeface="Times New Roman" panose="02020603050405020304" pitchFamily="18" charset="0"/>
              </a:rPr>
              <a:t> Quan </a:t>
            </a:r>
            <a:r>
              <a:rPr lang="en-US" sz="1800" dirty="0" err="1">
                <a:solidFill>
                  <a:srgbClr val="140185"/>
                </a:solidFill>
                <a:latin typeface="Times New Roman" panose="02020603050405020304" pitchFamily="18" charset="0"/>
                <a:cs typeface="Times New Roman" panose="02020603050405020304" pitchFamily="18" charset="0"/>
              </a:rPr>
              <a:t>sát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và</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chứng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kiến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a:solidFill>
                  <a:srgbClr val="140185"/>
                </a:solidFill>
                <a:latin typeface="Times New Roman" panose="02020603050405020304" pitchFamily="18" charset="0"/>
                <a:cs typeface="Times New Roman" panose="02020603050405020304" pitchFamily="18" charset="0"/>
                <a:sym typeface="Wingdings" panose="05000000000000000000" pitchFamily="2" charset="2"/>
              </a:rPr>
              <a: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Nội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tâm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nhân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vật</a:t>
            </a:r>
            <a:r>
              <a:rPr lang="en-US" sz="1800" dirty="0">
                <a:solidFill>
                  <a:srgbClr val="140185"/>
                </a:solidFill>
                <a:latin typeface="Times New Roman" panose="02020603050405020304" pitchFamily="18" charset="0"/>
                <a:cs typeface="Times New Roman" panose="02020603050405020304" pitchFamily="18" charset="0"/>
              </a:rPr>
              <a:t>) </a:t>
            </a:r>
          </a:p>
          <a:p>
            <a:pPr algn="just">
              <a:lnSpc>
                <a:spcPct val="150000"/>
              </a:lnSpc>
            </a:pPr>
            <a:r>
              <a:rPr lang="en-US" sz="1800" b="1" dirty="0">
                <a:latin typeface="Times New Roman" panose="02020603050405020304" pitchFamily="18" charset="0"/>
                <a:cs typeface="Times New Roman" panose="02020603050405020304" pitchFamily="18" charset="0"/>
              </a:rPr>
              <a:t>	+ </a:t>
            </a:r>
            <a:r>
              <a:rPr lang="en-US" sz="1800" b="1" dirty="0" err="1">
                <a:latin typeface="Times New Roman" panose="02020603050405020304" pitchFamily="18" charset="0"/>
                <a:cs typeface="Times New Roman" panose="02020603050405020304" pitchFamily="18" charset="0"/>
              </a:rPr>
              <a:t>Từ</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bên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ngoài</a:t>
            </a:r>
            <a:r>
              <a:rPr lang="en-US" sz="1800" b="1" dirty="0">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sym typeface="Wingdings" panose="05000000000000000000" pitchFamily="2" charset="2"/>
              </a:rPr>
              <a: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bên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trong</a:t>
            </a:r>
            <a:r>
              <a:rPr lang="en-US" sz="1800" b="1" dirty="0">
                <a:latin typeface="Times New Roman" panose="02020603050405020304" pitchFamily="18" charset="0"/>
                <a:cs typeface="Times New Roman" panose="02020603050405020304" pitchFamily="18" charset="0"/>
              </a:rPr>
              <a:t> </a:t>
            </a:r>
          </a:p>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dirty="0">
                <a:solidFill>
                  <a:srgbClr val="140185"/>
                </a:solidFill>
                <a:latin typeface="Times New Roman" panose="02020603050405020304" pitchFamily="18" charset="0"/>
                <a:cs typeface="Times New Roman" panose="02020603050405020304" pitchFamily="18" charset="0"/>
              </a:rPr>
              <a:t>(</a:t>
            </a:r>
            <a:r>
              <a:rPr lang="en-US" sz="1800" dirty="0" err="1">
                <a:solidFill>
                  <a:srgbClr val="140185"/>
                </a:solidFill>
                <a:latin typeface="Times New Roman" panose="02020603050405020304" pitchFamily="18" charset="0"/>
                <a:cs typeface="Times New Roman" panose="02020603050405020304" pitchFamily="18" charset="0"/>
              </a:rPr>
              <a:t>Tiếng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chửi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có</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lớp</a:t>
            </a:r>
            <a:r>
              <a:rPr lang="en-US" sz="1800" dirty="0">
                <a:solidFill>
                  <a:srgbClr val="140185"/>
                </a:solidFill>
                <a:latin typeface="Times New Roman" panose="02020603050405020304" pitchFamily="18" charset="0"/>
                <a:cs typeface="Times New Roman" panose="02020603050405020304" pitchFamily="18" charset="0"/>
              </a:rPr>
              <a:t> lang, </a:t>
            </a:r>
            <a:r>
              <a:rPr lang="en-US" sz="1800" dirty="0" err="1">
                <a:solidFill>
                  <a:srgbClr val="140185"/>
                </a:solidFill>
                <a:latin typeface="Times New Roman" panose="02020603050405020304" pitchFamily="18" charset="0"/>
                <a:cs typeface="Times New Roman" panose="02020603050405020304" pitchFamily="18" charset="0"/>
              </a:rPr>
              <a:t>gây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chú</a:t>
            </a:r>
            <a:r>
              <a:rPr lang="en-US" sz="1800" dirty="0">
                <a:solidFill>
                  <a:srgbClr val="140185"/>
                </a:solidFill>
                <a:latin typeface="Times New Roman" panose="02020603050405020304" pitchFamily="18" charset="0"/>
                <a:cs typeface="Times New Roman" panose="02020603050405020304" pitchFamily="18" charset="0"/>
              </a:rPr>
              <a:t> ý </a:t>
            </a:r>
            <a:r>
              <a:rPr lang="en-US" sz="1800" dirty="0">
                <a:solidFill>
                  <a:srgbClr val="140185"/>
                </a:solidFill>
                <a:latin typeface="Times New Roman" panose="02020603050405020304" pitchFamily="18" charset="0"/>
                <a:cs typeface="Times New Roman" panose="02020603050405020304" pitchFamily="18" charset="0"/>
                <a:sym typeface="Wingdings" panose="05000000000000000000" pitchFamily="2" charset="2"/>
              </a:rPr>
              <a: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Tiếng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lòng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của</a:t>
            </a:r>
            <a:r>
              <a:rPr lang="en-US" sz="1800" dirty="0">
                <a:solidFill>
                  <a:srgbClr val="140185"/>
                </a:solidFill>
                <a:latin typeface="Times New Roman" panose="02020603050405020304" pitchFamily="18" charset="0"/>
                <a:cs typeface="Times New Roman" panose="02020603050405020304" pitchFamily="18" charset="0"/>
              </a:rPr>
              <a:t> Chí </a:t>
            </a:r>
            <a:r>
              <a:rPr lang="en-US" sz="1800" dirty="0" err="1">
                <a:solidFill>
                  <a:srgbClr val="140185"/>
                </a:solidFill>
                <a:latin typeface="Times New Roman" panose="02020603050405020304" pitchFamily="18" charset="0"/>
                <a:cs typeface="Times New Roman" panose="02020603050405020304" pitchFamily="18" charset="0"/>
              </a:rPr>
              <a:t>trong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hoàn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cảnh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tha</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hóa</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và</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tẩy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chay</a:t>
            </a:r>
            <a:r>
              <a:rPr lang="en-US" sz="1800" dirty="0">
                <a:solidFill>
                  <a:srgbClr val="140185"/>
                </a:solidFill>
                <a:latin typeface="Times New Roman" panose="02020603050405020304" pitchFamily="18" charset="0"/>
                <a:cs typeface="Times New Roman" panose="02020603050405020304" pitchFamily="18" charset="0"/>
              </a:rPr>
              <a:t>) </a:t>
            </a:r>
          </a:p>
          <a:p>
            <a:pPr algn="just">
              <a:lnSpc>
                <a:spcPct val="150000"/>
              </a:lnSpc>
            </a:pPr>
            <a:r>
              <a:rPr lang="en-US" sz="1800" dirty="0">
                <a:effectLst/>
                <a:latin typeface="Times New Roman" panose="02020603050405020304" pitchFamily="18" charset="0"/>
                <a:ea typeface="Times New Roman" panose="02020603050405020304" pitchFamily="18" charset="0"/>
              </a:rPr>
              <a:t>	</a:t>
            </a:r>
            <a:r>
              <a:rPr lang="en-US" sz="2000" dirty="0">
                <a:effectLst/>
                <a:latin typeface="Times New Roman" panose="02020603050405020304" pitchFamily="18" charset="0"/>
                <a:ea typeface="Times New Roman" panose="02020603050405020304" pitchFamily="18" charset="0"/>
                <a:sym typeface="Wingdings" panose="05000000000000000000" pitchFamily="2" charset="2"/>
              </a:rPr>
              <a:t> </a:t>
            </a:r>
            <a:r>
              <a:rPr lang="en-US" sz="2000" b="1" dirty="0">
                <a:effectLst/>
                <a:latin typeface="Times New Roman" panose="02020603050405020304" pitchFamily="18" charset="0"/>
                <a:ea typeface="Times New Roman" panose="02020603050405020304" pitchFamily="18" charset="0"/>
              </a:rPr>
              <a:t>Cho </a:t>
            </a:r>
            <a:r>
              <a:rPr lang="en-US" sz="2000" b="1" dirty="0" err="1">
                <a:effectLst/>
                <a:latin typeface="Times New Roman" panose="02020603050405020304" pitchFamily="18" charset="0"/>
                <a:ea typeface="Times New Roman" panose="02020603050405020304" pitchFamily="18" charset="0"/>
              </a:rPr>
              <a:t>thấy</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phần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mở</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đầu</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đầy</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kịch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tính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người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kể</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chuyện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cũng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không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hơn</a:t>
            </a:r>
            <a:r>
              <a:rPr lang="en-US" sz="2000" b="1" dirty="0">
                <a:effectLst/>
                <a:latin typeface="Times New Roman" panose="02020603050405020304" pitchFamily="18" charset="0"/>
                <a:ea typeface="Times New Roman" panose="02020603050405020304" pitchFamily="18" charset="0"/>
              </a:rPr>
              <a:t> Chí, </a:t>
            </a:r>
            <a:r>
              <a:rPr lang="en-US" sz="2000" b="1" dirty="0" err="1">
                <a:effectLst/>
                <a:latin typeface="Times New Roman" panose="02020603050405020304" pitchFamily="18" charset="0"/>
                <a:ea typeface="Times New Roman" panose="02020603050405020304" pitchFamily="18" charset="0"/>
              </a:rPr>
              <a:t>cũng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không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hơn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làng</a:t>
            </a:r>
            <a:r>
              <a:rPr lang="en-US" sz="2000" b="1" dirty="0">
                <a:effectLst/>
                <a:latin typeface="Times New Roman" panose="02020603050405020304" pitchFamily="18" charset="0"/>
                <a:ea typeface="Times New Roman" panose="02020603050405020304" pitchFamily="18" charset="0"/>
              </a:rPr>
              <a:t> Vũ </a:t>
            </a:r>
            <a:r>
              <a:rPr lang="en-US" sz="2000" b="1" dirty="0" err="1">
                <a:effectLst/>
                <a:latin typeface="Times New Roman" panose="02020603050405020304" pitchFamily="18" charset="0"/>
                <a:ea typeface="Times New Roman" panose="02020603050405020304" pitchFamily="18" charset="0"/>
              </a:rPr>
              <a:t>Đại</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cũng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chưa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biết</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gì</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về</a:t>
            </a:r>
            <a:r>
              <a:rPr lang="en-US" sz="2000" b="1" dirty="0">
                <a:effectLst/>
                <a:latin typeface="Times New Roman" panose="02020603050405020304" pitchFamily="18" charset="0"/>
                <a:ea typeface="Times New Roman" panose="02020603050405020304" pitchFamily="18" charset="0"/>
              </a:rPr>
              <a:t> Chí </a:t>
            </a:r>
            <a:r>
              <a:rPr lang="en-US" sz="2000" b="1" dirty="0" err="1">
                <a:effectLst/>
                <a:latin typeface="Times New Roman" panose="02020603050405020304" pitchFamily="18" charset="0"/>
                <a:ea typeface="Times New Roman" panose="02020603050405020304" pitchFamily="18" charset="0"/>
              </a:rPr>
              <a:t>cả</a:t>
            </a:r>
            <a:r>
              <a:rPr lang="en-US" sz="2000" b="1" dirty="0">
                <a:effectLst/>
                <a:latin typeface="Times New Roman" panose="02020603050405020304" pitchFamily="18" charset="0"/>
                <a:ea typeface="Times New Roman" panose="02020603050405020304" pitchFamily="18" charset="0"/>
              </a:rPr>
              <a:t>. </a:t>
            </a:r>
            <a:endParaRPr lang="en-US" sz="2000" b="1" dirty="0">
              <a:latin typeface="Times New Roman" panose="02020603050405020304" pitchFamily="18" charset="0"/>
              <a:cs typeface="Times New Roman" panose="02020603050405020304" pitchFamily="18" charset="0"/>
            </a:endParaRPr>
          </a:p>
        </p:txBody>
      </p:sp>
      <p:sp>
        <p:nvSpPr>
          <p:cNvPr id="2" name="Google Shape;4342;p63">
            <a:extLst>
              <a:ext uri="{FF2B5EF4-FFF2-40B4-BE49-F238E27FC236}">
                <a16:creationId xmlns:a16="http://schemas.microsoft.com/office/drawing/2014/main" id="{6A1CBDB0-BDE7-09C9-B3F3-2B0B034B257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4467"/>
        <p:cNvGrpSpPr/>
        <p:nvPr/>
      </p:nvGrpSpPr>
      <p:grpSpPr>
        <a:xfrm>
          <a:off x="0" y="0"/>
          <a:ext cx="0" cy="0"/>
          <a:chOff x="0" y="0"/>
          <a:chExt cx="0" cy="0"/>
        </a:xfrm>
      </p:grpSpPr>
      <p:sp>
        <p:nvSpPr>
          <p:cNvPr id="4468" name="Google Shape;4468;p68"/>
          <p:cNvSpPr txBox="1">
            <a:spLocks noGrp="1"/>
          </p:cNvSpPr>
          <p:nvPr>
            <p:ph type="title"/>
          </p:nvPr>
        </p:nvSpPr>
        <p:spPr>
          <a:xfrm>
            <a:off x="284944" y="916053"/>
            <a:ext cx="6136176" cy="572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tx2">
                    <a:lumMod val="50000"/>
                  </a:schemeClr>
                </a:solidFill>
              </a:rPr>
              <a:t>Cách mở đầu của Nam Cao</a:t>
            </a:r>
            <a:endParaRPr dirty="0">
              <a:solidFill>
                <a:schemeClr val="tx2">
                  <a:lumMod val="50000"/>
                </a:schemeClr>
              </a:solidFill>
            </a:endParaRPr>
          </a:p>
        </p:txBody>
      </p:sp>
      <p:sp>
        <p:nvSpPr>
          <p:cNvPr id="4469" name="Google Shape;4469;p68"/>
          <p:cNvSpPr txBox="1">
            <a:spLocks noGrp="1"/>
          </p:cNvSpPr>
          <p:nvPr>
            <p:ph type="subTitle" idx="1"/>
          </p:nvPr>
        </p:nvSpPr>
        <p:spPr>
          <a:xfrm>
            <a:off x="338160" y="1817951"/>
            <a:ext cx="6029744" cy="2542500"/>
          </a:xfrm>
          <a:prstGeom prst="rect">
            <a:avLst/>
          </a:prstGeom>
        </p:spPr>
        <p:txBody>
          <a:bodyPr spcFirstLastPara="1" wrap="square" lIns="91425" tIns="91425" rIns="91425" bIns="91425" anchor="ctr" anchorCtr="0">
            <a:noAutofit/>
          </a:bodyPr>
          <a:lstStyle/>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Độc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đáo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đảo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trật</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tự</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kể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gây</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ấn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tượng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cho</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người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đọc</a:t>
            </a:r>
            <a:r>
              <a:rPr lang="en-US" sz="2000" dirty="0">
                <a:effectLst/>
                <a:latin typeface="Times New Roman" panose="02020603050405020304" pitchFamily="18" charset="0"/>
                <a:ea typeface="Times New Roman" panose="02020603050405020304" pitchFamily="18" charset="0"/>
              </a:rPr>
              <a:t> </a:t>
            </a:r>
            <a:endParaRPr lang="en-US" sz="2000" dirty="0">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cái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nhìn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chiều</a:t>
            </a:r>
            <a:endParaRPr lang="en-US" sz="2000"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Thể</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hiện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được</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nội</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tâm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sâu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thẳm</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của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nhân</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vật</a:t>
            </a:r>
            <a:endParaRPr lang="en-US" sz="2000" dirty="0">
              <a:effectLst/>
              <a:latin typeface="Times New Roman" panose="02020603050405020304" pitchFamily="18" charset="0"/>
              <a:ea typeface="Times New Roman" panose="02020603050405020304" pitchFamily="18" charset="0"/>
            </a:endParaRPr>
          </a:p>
          <a:p>
            <a:pPr marL="0" marR="0" algn="just">
              <a:lnSpc>
                <a:spcPct val="150000"/>
              </a:lnSpc>
              <a:spcBef>
                <a:spcPts val="0"/>
              </a:spcBef>
              <a:spcAft>
                <a:spcPts val="800"/>
              </a:spcAft>
              <a:buFont typeface="Arial" panose="020B0604020202020204" pitchFamily="34" charset="0"/>
              <a:buChar char="•"/>
            </a:pPr>
            <a:r>
              <a:rPr lang="en-US" sz="2000" dirty="0" err="1">
                <a:effectLst/>
                <a:latin typeface="Times New Roman" panose="02020603050405020304" pitchFamily="18" charset="0"/>
                <a:ea typeface="Times New Roman" panose="02020603050405020304" pitchFamily="18" charset="0"/>
              </a:rPr>
              <a:t>Giọng</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điệu</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đa</a:t>
            </a:r>
            <a:r>
              <a:rPr lang="en-US" sz="2000" dirty="0">
                <a:effectLst/>
                <a:latin typeface="Times New Roman" panose="02020603050405020304" pitchFamily="18" charset="0"/>
                <a:ea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rPr>
              <a:t>thanh</a:t>
            </a:r>
            <a:r>
              <a:rPr lang="en-US" sz="2000" dirty="0">
                <a:effectLst/>
                <a:latin typeface="Times New Roman" panose="02020603050405020304" pitchFamily="18" charset="0"/>
                <a:ea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2" name="Google Shape;4342;p63">
            <a:extLst>
              <a:ext uri="{FF2B5EF4-FFF2-40B4-BE49-F238E27FC236}">
                <a16:creationId xmlns:a16="http://schemas.microsoft.com/office/drawing/2014/main" id="{6A1CBDB0-BDE7-09C9-B3F3-2B0B034B257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2. </a:t>
            </a:r>
            <a:r>
              <a:rPr lang="en-US" sz="1800" dirty="0" err="1">
                <a:solidFill>
                  <a:srgbClr val="FF0000"/>
                </a:solidFill>
              </a:rPr>
              <a:t>Đoạn</a:t>
            </a:r>
            <a:r>
              <a:rPr lang="en-US" sz="1800" dirty="0">
                <a:solidFill>
                  <a:srgbClr val="FF0000"/>
                </a:solidFill>
              </a:rPr>
              <a:t> </a:t>
            </a:r>
            <a:r>
              <a:rPr lang="en-US" sz="1800" dirty="0" err="1">
                <a:solidFill>
                  <a:srgbClr val="FF0000"/>
                </a:solidFill>
              </a:rPr>
              <a:t>mở</a:t>
            </a:r>
            <a:r>
              <a:rPr lang="en-US" sz="1800" dirty="0">
                <a:solidFill>
                  <a:srgbClr val="FF0000"/>
                </a:solidFill>
              </a:rPr>
              <a:t> </a:t>
            </a:r>
            <a:r>
              <a:rPr lang="en-US" sz="1800" dirty="0" err="1">
                <a:solidFill>
                  <a:srgbClr val="FF0000"/>
                </a:solidFill>
              </a:rPr>
              <a:t>đầu</a:t>
            </a:r>
            <a:r>
              <a:rPr lang="en-US" sz="1800" dirty="0">
                <a:solidFill>
                  <a:srgbClr val="FF0000"/>
                </a:solidFill>
              </a:rPr>
              <a:t> </a:t>
            </a:r>
            <a:r>
              <a:rPr lang="en-US" sz="1800" dirty="0" err="1">
                <a:solidFill>
                  <a:srgbClr val="FF0000"/>
                </a:solidFill>
              </a:rPr>
              <a:t>theo</a:t>
            </a:r>
            <a:r>
              <a:rPr lang="en-US" sz="1800" dirty="0">
                <a:solidFill>
                  <a:srgbClr val="FF0000"/>
                </a:solidFill>
              </a:rPr>
              <a:t> </a:t>
            </a:r>
            <a:r>
              <a:rPr lang="en-US" sz="1800" dirty="0" err="1">
                <a:solidFill>
                  <a:srgbClr val="FF0000"/>
                </a:solidFill>
              </a:rPr>
              <a:t>điểm</a:t>
            </a:r>
            <a:r>
              <a:rPr lang="en-US" sz="1800" dirty="0">
                <a:solidFill>
                  <a:srgbClr val="FF0000"/>
                </a:solidFill>
              </a:rPr>
              <a:t> </a:t>
            </a:r>
            <a:r>
              <a:rPr lang="en-US" sz="1800" dirty="0" err="1">
                <a:solidFill>
                  <a:srgbClr val="FF0000"/>
                </a:solidFill>
              </a:rPr>
              <a:t>nhìn</a:t>
            </a:r>
            <a:r>
              <a:rPr lang="en-US" sz="1800" dirty="0">
                <a:solidFill>
                  <a:srgbClr val="FF0000"/>
                </a:solidFill>
              </a:rPr>
              <a:t> </a:t>
            </a:r>
            <a:r>
              <a:rPr lang="en-US" sz="1800" dirty="0" err="1">
                <a:solidFill>
                  <a:srgbClr val="FF0000"/>
                </a:solidFill>
              </a:rPr>
              <a:t>trần</a:t>
            </a:r>
            <a:r>
              <a:rPr lang="en-US" sz="1800" dirty="0">
                <a:solidFill>
                  <a:srgbClr val="FF0000"/>
                </a:solidFill>
              </a:rPr>
              <a:t> </a:t>
            </a:r>
            <a:r>
              <a:rPr lang="en-US" sz="1800" dirty="0" err="1">
                <a:solidFill>
                  <a:srgbClr val="FF0000"/>
                </a:solidFill>
              </a:rPr>
              <a:t>thuật</a:t>
            </a:r>
            <a:r>
              <a:rPr lang="en-US" sz="1800" dirty="0">
                <a:solidFill>
                  <a:srgbClr val="FF0000"/>
                </a:solidFill>
              </a:rPr>
              <a:t> </a:t>
            </a:r>
          </a:p>
        </p:txBody>
      </p:sp>
    </p:spTree>
    <p:extLst>
      <p:ext uri="{BB962C8B-B14F-4D97-AF65-F5344CB8AC3E}">
        <p14:creationId xmlns:p14="http://schemas.microsoft.com/office/powerpoint/2010/main" val="152470243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469">
                                            <p:txEl>
                                              <p:pRg st="0" end="0"/>
                                            </p:txEl>
                                          </p:spTgt>
                                        </p:tgtEl>
                                        <p:attrNameLst>
                                          <p:attrName>style.visibility</p:attrName>
                                        </p:attrNameLst>
                                      </p:cBhvr>
                                      <p:to>
                                        <p:strVal val="visible"/>
                                      </p:to>
                                    </p:set>
                                    <p:animEffect transition="in" filter="fade">
                                      <p:cBhvr>
                                        <p:cTn id="7" dur="1000"/>
                                        <p:tgtEl>
                                          <p:spTgt spid="4469">
                                            <p:txEl>
                                              <p:pRg st="0" end="0"/>
                                            </p:txEl>
                                          </p:spTgt>
                                        </p:tgtEl>
                                      </p:cBhvr>
                                    </p:animEffect>
                                    <p:anim calcmode="lin" valueType="num">
                                      <p:cBhvr>
                                        <p:cTn id="8" dur="1000" fill="hold"/>
                                        <p:tgtEl>
                                          <p:spTgt spid="4469">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469">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469">
                                            <p:txEl>
                                              <p:pRg st="1" end="1"/>
                                            </p:txEl>
                                          </p:spTgt>
                                        </p:tgtEl>
                                        <p:attrNameLst>
                                          <p:attrName>style.visibility</p:attrName>
                                        </p:attrNameLst>
                                      </p:cBhvr>
                                      <p:to>
                                        <p:strVal val="visible"/>
                                      </p:to>
                                    </p:set>
                                    <p:animEffect transition="in" filter="fade">
                                      <p:cBhvr>
                                        <p:cTn id="14" dur="1000"/>
                                        <p:tgtEl>
                                          <p:spTgt spid="4469">
                                            <p:txEl>
                                              <p:pRg st="1" end="1"/>
                                            </p:txEl>
                                          </p:spTgt>
                                        </p:tgtEl>
                                      </p:cBhvr>
                                    </p:animEffect>
                                    <p:anim calcmode="lin" valueType="num">
                                      <p:cBhvr>
                                        <p:cTn id="15" dur="1000" fill="hold"/>
                                        <p:tgtEl>
                                          <p:spTgt spid="4469">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469">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469">
                                            <p:txEl>
                                              <p:pRg st="2" end="2"/>
                                            </p:txEl>
                                          </p:spTgt>
                                        </p:tgtEl>
                                        <p:attrNameLst>
                                          <p:attrName>style.visibility</p:attrName>
                                        </p:attrNameLst>
                                      </p:cBhvr>
                                      <p:to>
                                        <p:strVal val="visible"/>
                                      </p:to>
                                    </p:set>
                                    <p:animEffect transition="in" filter="fade">
                                      <p:cBhvr>
                                        <p:cTn id="21" dur="1000"/>
                                        <p:tgtEl>
                                          <p:spTgt spid="4469">
                                            <p:txEl>
                                              <p:pRg st="2" end="2"/>
                                            </p:txEl>
                                          </p:spTgt>
                                        </p:tgtEl>
                                      </p:cBhvr>
                                    </p:animEffect>
                                    <p:anim calcmode="lin" valueType="num">
                                      <p:cBhvr>
                                        <p:cTn id="22" dur="1000" fill="hold"/>
                                        <p:tgtEl>
                                          <p:spTgt spid="4469">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469">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4" fill="hold">
                      <p:stCondLst>
                        <p:cond delay="indefinite"/>
                      </p:stCondLst>
                      <p:childTnLst>
                        <p:par>
                          <p:cTn id="25" fill="hold">
                            <p:stCondLst>
                              <p:cond delay="0"/>
                            </p:stCondLst>
                            <p:childTnLst>
                              <p:par>
                                <p:cTn id="26" presetID="42" presetClass="entr" presetSubtype="0" fill="hold" grpId="0" nodeType="clickEffect">
                                  <p:stCondLst>
                                    <p:cond delay="0"/>
                                  </p:stCondLst>
                                  <p:childTnLst>
                                    <p:set>
                                      <p:cBhvr>
                                        <p:cTn id="27" dur="1" fill="hold">
                                          <p:stCondLst>
                                            <p:cond delay="0"/>
                                          </p:stCondLst>
                                        </p:cTn>
                                        <p:tgtEl>
                                          <p:spTgt spid="4469">
                                            <p:txEl>
                                              <p:pRg st="3" end="3"/>
                                            </p:txEl>
                                          </p:spTgt>
                                        </p:tgtEl>
                                        <p:attrNameLst>
                                          <p:attrName>style.visibility</p:attrName>
                                        </p:attrNameLst>
                                      </p:cBhvr>
                                      <p:to>
                                        <p:strVal val="visible"/>
                                      </p:to>
                                    </p:set>
                                    <p:animEffect transition="in" filter="fade">
                                      <p:cBhvr>
                                        <p:cTn id="28" dur="1000"/>
                                        <p:tgtEl>
                                          <p:spTgt spid="4469">
                                            <p:txEl>
                                              <p:pRg st="3" end="3"/>
                                            </p:txEl>
                                          </p:spTgt>
                                        </p:tgtEl>
                                      </p:cBhvr>
                                    </p:animEffect>
                                    <p:anim calcmode="lin" valueType="num">
                                      <p:cBhvr>
                                        <p:cTn id="29" dur="1000" fill="hold"/>
                                        <p:tgtEl>
                                          <p:spTgt spid="4469">
                                            <p:txEl>
                                              <p:pRg st="3" end="3"/>
                                            </p:txEl>
                                          </p:spTgt>
                                        </p:tgtEl>
                                        <p:attrNameLst>
                                          <p:attrName>ppt_x</p:attrName>
                                        </p:attrNameLst>
                                      </p:cBhvr>
                                      <p:tavLst>
                                        <p:tav tm="0">
                                          <p:val>
                                            <p:strVal val="#ppt_x"/>
                                          </p:val>
                                        </p:tav>
                                        <p:tav tm="100000">
                                          <p:val>
                                            <p:strVal val="#ppt_x"/>
                                          </p:val>
                                        </p:tav>
                                      </p:tavLst>
                                    </p:anim>
                                    <p:anim calcmode="lin" valueType="num">
                                      <p:cBhvr>
                                        <p:cTn id="30" dur="1000" fill="hold"/>
                                        <p:tgtEl>
                                          <p:spTgt spid="4469">
                                            <p:txEl>
                                              <p:pRg st="3" end="3"/>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69" grpId="0" bui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3" name="Table 12">
            <a:extLst>
              <a:ext uri="{FF2B5EF4-FFF2-40B4-BE49-F238E27FC236}">
                <a16:creationId xmlns:a16="http://schemas.microsoft.com/office/drawing/2014/main" id="{3921521B-F4E0-5B62-93AF-B5AAB36E7284}"/>
              </a:ext>
            </a:extLst>
          </p:cNvPr>
          <p:cNvGraphicFramePr>
            <a:graphicFrameLocks noGrp="1"/>
          </p:cNvGraphicFramePr>
          <p:nvPr>
            <p:extLst>
              <p:ext uri="{D42A27DB-BD31-4B8C-83A1-F6EECF244321}">
                <p14:modId xmlns:p14="http://schemas.microsoft.com/office/powerpoint/2010/main" val="1060300271"/>
              </p:ext>
            </p:extLst>
          </p:nvPr>
        </p:nvGraphicFramePr>
        <p:xfrm>
          <a:off x="212121" y="54722"/>
          <a:ext cx="8719758" cy="5033804"/>
        </p:xfrm>
        <a:graphic>
          <a:graphicData uri="http://schemas.openxmlformats.org/drawingml/2006/table">
            <a:tbl>
              <a:tblPr bandRow="1">
                <a:tableStyleId>{284E427A-3D55-4303-BF80-6455036E1DE7}</a:tableStyleId>
              </a:tblPr>
              <a:tblGrid>
                <a:gridCol w="577176">
                  <a:extLst>
                    <a:ext uri="{9D8B030D-6E8A-4147-A177-3AD203B41FA5}">
                      <a16:colId xmlns:a16="http://schemas.microsoft.com/office/drawing/2014/main" val="3476188570"/>
                    </a:ext>
                  </a:extLst>
                </a:gridCol>
                <a:gridCol w="2473214">
                  <a:extLst>
                    <a:ext uri="{9D8B030D-6E8A-4147-A177-3AD203B41FA5}">
                      <a16:colId xmlns:a16="http://schemas.microsoft.com/office/drawing/2014/main" val="4065062912"/>
                    </a:ext>
                  </a:extLst>
                </a:gridCol>
                <a:gridCol w="2787122">
                  <a:extLst>
                    <a:ext uri="{9D8B030D-6E8A-4147-A177-3AD203B41FA5}">
                      <a16:colId xmlns:a16="http://schemas.microsoft.com/office/drawing/2014/main" val="126344294"/>
                    </a:ext>
                  </a:extLst>
                </a:gridCol>
                <a:gridCol w="2882246">
                  <a:extLst>
                    <a:ext uri="{9D8B030D-6E8A-4147-A177-3AD203B41FA5}">
                      <a16:colId xmlns:a16="http://schemas.microsoft.com/office/drawing/2014/main" val="3550113193"/>
                    </a:ext>
                  </a:extLst>
                </a:gridCol>
              </a:tblGrid>
              <a:tr h="369220">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TIÊU CHÍ</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CẦN CỐ GẮNG</a:t>
                      </a:r>
                    </a:p>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(0 – 4 điểm)</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ĐÃ LÀM TỐT</a:t>
                      </a:r>
                    </a:p>
                    <a:p>
                      <a:pPr marL="0" marR="0" algn="ctr">
                        <a:lnSpc>
                          <a:spcPct val="150000"/>
                        </a:lnSpc>
                        <a:spcBef>
                          <a:spcPts val="0"/>
                        </a:spcBef>
                        <a:spcAft>
                          <a:spcPts val="0"/>
                        </a:spcAft>
                      </a:pPr>
                      <a:r>
                        <a:rPr lang="en-US" sz="1100" b="1">
                          <a:effectLst/>
                          <a:latin typeface="Times New Roman" panose="02020603050405020304" pitchFamily="18" charset="0"/>
                          <a:cs typeface="Times New Roman" panose="02020603050405020304" pitchFamily="18" charset="0"/>
                        </a:rPr>
                        <a:t>(5 – 7 điểm)</a:t>
                      </a:r>
                      <a:endParaRPr lang="en-US" sz="1100" b="1">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ctr">
                        <a:lnSpc>
                          <a:spcPct val="150000"/>
                        </a:lnSpc>
                        <a:spcBef>
                          <a:spcPts val="0"/>
                        </a:spcBef>
                        <a:spcAft>
                          <a:spcPts val="0"/>
                        </a:spcAft>
                      </a:pPr>
                      <a:r>
                        <a:rPr lang="en-US" sz="1100" b="1" dirty="0">
                          <a:effectLst/>
                          <a:latin typeface="Times New Roman" panose="02020603050405020304" pitchFamily="18" charset="0"/>
                          <a:cs typeface="Times New Roman" panose="02020603050405020304" pitchFamily="18" charset="0"/>
                        </a:rPr>
                        <a:t>RẤT XUẤT SẮC</a:t>
                      </a:r>
                    </a:p>
                    <a:p>
                      <a:pPr marL="0" marR="0" algn="ctr">
                        <a:lnSpc>
                          <a:spcPct val="150000"/>
                        </a:lnSpc>
                        <a:spcBef>
                          <a:spcPts val="0"/>
                        </a:spcBef>
                        <a:spcAft>
                          <a:spcPts val="0"/>
                        </a:spcAft>
                      </a:pPr>
                      <a:r>
                        <a:rPr lang="en-US" sz="1100" b="1" dirty="0">
                          <a:effectLst/>
                          <a:latin typeface="Times New Roman" panose="02020603050405020304" pitchFamily="18" charset="0"/>
                          <a:cs typeface="Times New Roman" panose="02020603050405020304" pitchFamily="18" charset="0"/>
                        </a:rPr>
                        <a:t>(8 – 10 </a:t>
                      </a:r>
                      <a:r>
                        <a:rPr lang="en-US" sz="1100" b="1" dirty="0" err="1">
                          <a:effectLst/>
                          <a:latin typeface="Times New Roman" panose="02020603050405020304" pitchFamily="18" charset="0"/>
                          <a:cs typeface="Times New Roman" panose="02020603050405020304" pitchFamily="18" charset="0"/>
                        </a:rPr>
                        <a:t>điểm</a:t>
                      </a:r>
                      <a:r>
                        <a:rPr lang="en-US" sz="1100" b="1" dirty="0">
                          <a:effectLst/>
                          <a:latin typeface="Times New Roman" panose="02020603050405020304" pitchFamily="18" charset="0"/>
                          <a:cs typeface="Times New Roman" panose="02020603050405020304" pitchFamily="18" charset="0"/>
                        </a:rPr>
                        <a:t>)</a:t>
                      </a:r>
                      <a:endParaRPr lang="en-US" sz="1100" b="1"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a16="http://schemas.microsoft.com/office/drawing/2014/main" val="721560873"/>
                  </a:ext>
                </a:extLst>
              </a:tr>
              <a:tr h="1128079">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Hình thức</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0 </a:t>
                      </a:r>
                      <a:r>
                        <a:rPr lang="en-US" sz="1100" dirty="0" err="1">
                          <a:effectLst/>
                          <a:latin typeface="Times New Roman" panose="02020603050405020304" pitchFamily="18" charset="0"/>
                          <a:cs typeface="Times New Roman" panose="02020603050405020304" pitchFamily="18" charset="0"/>
                        </a:rPr>
                        <a:t>điểm</a:t>
                      </a:r>
                      <a:r>
                        <a:rPr lang="en-US" sz="11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Bài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làm</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còn</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sơ</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sài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trình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bày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cẩu</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thả</a:t>
                      </a:r>
                      <a:endParaRPr lang="en-US" sz="11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Sai </a:t>
                      </a:r>
                      <a:r>
                        <a:rPr lang="en-US" sz="1100" dirty="0" err="1">
                          <a:effectLst/>
                          <a:latin typeface="Times New Roman" panose="02020603050405020304" pitchFamily="18" charset="0"/>
                          <a:cs typeface="Times New Roman" panose="02020603050405020304" pitchFamily="18" charset="0"/>
                        </a:rPr>
                        <a:t>lỗi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chính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tả</a:t>
                      </a: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1 </a:t>
                      </a:r>
                      <a:r>
                        <a:rPr lang="en-US" sz="1100" dirty="0" err="1">
                          <a:effectLst/>
                          <a:latin typeface="Times New Roman" panose="02020603050405020304" pitchFamily="18" charset="0"/>
                          <a:cs typeface="Times New Roman" panose="02020603050405020304" pitchFamily="18" charset="0"/>
                        </a:rPr>
                        <a:t>điểm</a:t>
                      </a:r>
                      <a:endParaRPr lang="en-US" sz="11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Bài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làm</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tương</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đối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đẩy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đủ</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chỉn</a:t>
                      </a:r>
                      <a:r>
                        <a:rPr lang="en-US" sz="1100" dirty="0">
                          <a:effectLst/>
                          <a:latin typeface="Times New Roman" panose="02020603050405020304" pitchFamily="18" charset="0"/>
                          <a:cs typeface="Times New Roman" panose="02020603050405020304" pitchFamily="18" charset="0"/>
                        </a:rPr>
                        <a:t> chu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Trình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bày</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cẩn</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thận</a:t>
                      </a:r>
                      <a:r>
                        <a:rPr lang="en-US" sz="11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100" dirty="0" err="1">
                          <a:effectLst/>
                          <a:latin typeface="Times New Roman" panose="02020603050405020304" pitchFamily="18" charset="0"/>
                          <a:cs typeface="Times New Roman" panose="02020603050405020304" pitchFamily="18" charset="0"/>
                        </a:rPr>
                        <a:t>Không</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có</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lỗi</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chính</a:t>
                      </a:r>
                      <a:r>
                        <a:rPr lang="en-US" sz="1100" dirty="0">
                          <a:effectLst/>
                          <a:latin typeface="Times New Roman" panose="02020603050405020304" pitchFamily="18" charset="0"/>
                          <a:cs typeface="Times New Roman" panose="02020603050405020304" pitchFamily="18" charset="0"/>
                        </a:rPr>
                        <a:t> </a:t>
                      </a:r>
                      <a:r>
                        <a:rPr lang="en-US" sz="1100" dirty="0" err="1">
                          <a:effectLst/>
                          <a:latin typeface="Times New Roman" panose="02020603050405020304" pitchFamily="18" charset="0"/>
                          <a:cs typeface="Times New Roman" panose="02020603050405020304" pitchFamily="18" charset="0"/>
                        </a:rPr>
                        <a:t>tả</a:t>
                      </a: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Bài làm tương đối đẩy đủ, chỉn chu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Trình bày cẩn thận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Không có lỗi chính tả</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sáng tạo</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a16="http://schemas.microsoft.com/office/drawing/2014/main" val="4196945888"/>
                  </a:ext>
                </a:extLst>
              </a:tr>
              <a:tr h="1412651">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Nội dung</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(6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1 - 3 điểm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Chưa trả lơi đúng câu hỏi trọng tâm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Không trả lời đủ hết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Nội dung sơ sài mới dừng lại ở mức độ biết và nhận diện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4 – 5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tương đối đầy đủ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đúng trọng tâm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ít nhất 1 – 2 ý mở rộng nâng cao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6 điểm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tương đối đầy đủ các câu hỏi gợi dẫn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Trả lời đúng trọng tâm</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nhiều hơn 2 ý mở rộng nâng cao</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sáng tạo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a16="http://schemas.microsoft.com/office/drawing/2014/main" val="2635987835"/>
                  </a:ext>
                </a:extLst>
              </a:tr>
              <a:tr h="1128079">
                <a:tc>
                  <a:txBody>
                    <a:bodyPr/>
                    <a:lstStyle/>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Hiệu quả nhóm</a:t>
                      </a:r>
                    </a:p>
                    <a:p>
                      <a:pPr marL="0" marR="0" algn="ctr">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0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Các thành viên chưa gắn kết chặt chẽ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Vẫn còn trên 2 thành viên không tham gia hoạt động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1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Hoạt động tương đối gắn kết, có tranh luận nhưng vẫn đi đến thông nhát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Vẫn còn 1 thành viên không tham gia hoạt động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2 điểm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Hoạt động gắn kết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Có sự đồng thuận và nhiều ý tưởng khác biệt, sáng tạo </a:t>
                      </a:r>
                    </a:p>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Toàn bộ thành viên đều tham gia hoạt động</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a16="http://schemas.microsoft.com/office/drawing/2014/main" val="350642504"/>
                  </a:ext>
                </a:extLst>
              </a:tr>
              <a:tr h="84738">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Điểm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extLst>
                  <a:ext uri="{0D108BD9-81ED-4DB2-BD59-A6C34878D82A}">
                    <a16:rowId xmlns:a16="http://schemas.microsoft.com/office/drawing/2014/main" val="694461148"/>
                  </a:ext>
                </a:extLst>
              </a:tr>
              <a:tr h="84738">
                <a:tc>
                  <a:txBody>
                    <a:bodyPr/>
                    <a:lstStyle/>
                    <a:p>
                      <a:pPr marL="0" marR="0" algn="just">
                        <a:lnSpc>
                          <a:spcPct val="150000"/>
                        </a:lnSpc>
                        <a:spcBef>
                          <a:spcPts val="0"/>
                        </a:spcBef>
                        <a:spcAft>
                          <a:spcPts val="0"/>
                        </a:spcAft>
                      </a:pPr>
                      <a:r>
                        <a:rPr lang="en-US" sz="1100">
                          <a:effectLst/>
                          <a:latin typeface="Times New Roman" panose="02020603050405020304" pitchFamily="18" charset="0"/>
                          <a:cs typeface="Times New Roman" panose="02020603050405020304" pitchFamily="18" charset="0"/>
                        </a:rPr>
                        <a:t>TỔNG </a:t>
                      </a:r>
                      <a:endParaRPr lang="en-US" sz="110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gridSpan="3">
                  <a:txBody>
                    <a:bodyPr/>
                    <a:lstStyle/>
                    <a:p>
                      <a:pPr marL="0" marR="0" algn="just">
                        <a:lnSpc>
                          <a:spcPct val="150000"/>
                        </a:lnSpc>
                        <a:spcBef>
                          <a:spcPts val="0"/>
                        </a:spcBef>
                        <a:spcAft>
                          <a:spcPts val="0"/>
                        </a:spcAft>
                      </a:pPr>
                      <a:r>
                        <a:rPr lang="en-US" sz="1100" dirty="0">
                          <a:effectLst/>
                          <a:latin typeface="Times New Roman" panose="02020603050405020304" pitchFamily="18" charset="0"/>
                          <a:cs typeface="Times New Roman" panose="02020603050405020304" pitchFamily="18" charset="0"/>
                        </a:rPr>
                        <a:t> </a:t>
                      </a:r>
                      <a:endParaRPr lang="en-US" sz="11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22861" marR="22861"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058663325"/>
                  </a:ext>
                </a:extLst>
              </a:tr>
            </a:tbl>
          </a:graphicData>
        </a:graphic>
      </p:graphicFrame>
    </p:spTree>
    <p:extLst>
      <p:ext uri="{BB962C8B-B14F-4D97-AF65-F5344CB8AC3E}">
        <p14:creationId xmlns:p14="http://schemas.microsoft.com/office/powerpoint/2010/main" val="3014105092"/>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4282939" y="1438790"/>
            <a:ext cx="4558075"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dk1"/>
                </a:solidFill>
              </a:rPr>
              <a:t>KHỞI</a:t>
            </a:r>
            <a:r>
              <a:rPr lang="en" dirty="0"/>
              <a:t> </a:t>
            </a:r>
            <a:r>
              <a:rPr lang="en" dirty="0">
                <a:solidFill>
                  <a:schemeClr val="dk2"/>
                </a:solidFill>
              </a:rPr>
              <a:t>ĐỘNG</a:t>
            </a:r>
            <a:endParaRPr dirty="0">
              <a:solidFill>
                <a:schemeClr val="dk2"/>
              </a:solidFill>
            </a:endParaRPr>
          </a:p>
        </p:txBody>
      </p:sp>
      <p:sp>
        <p:nvSpPr>
          <p:cNvPr id="4138" name="Google Shape;4138;p60"/>
          <p:cNvSpPr txBox="1">
            <a:spLocks noGrp="1"/>
          </p:cNvSpPr>
          <p:nvPr>
            <p:ph type="subTitle" idx="1"/>
          </p:nvPr>
        </p:nvSpPr>
        <p:spPr>
          <a:xfrm>
            <a:off x="4585926" y="3126519"/>
            <a:ext cx="3838200" cy="841200"/>
          </a:xfrm>
          <a:prstGeom prst="rect">
            <a:avLst/>
          </a:prstGeom>
        </p:spPr>
        <p:txBody>
          <a:bodyPr spcFirstLastPara="1" wrap="square" lIns="91425" tIns="91425" rIns="91425" bIns="91425" anchor="ctr" anchorCtr="0">
            <a:noAutofit/>
          </a:bodyPr>
          <a:lstStyle/>
          <a:p>
            <a:pPr marL="0" lvl="0" indent="0" algn="ctr" rtl="0">
              <a:spcBef>
                <a:spcPts val="0"/>
              </a:spcBef>
              <a:spcAft>
                <a:spcPts val="1200"/>
              </a:spcAft>
              <a:buNone/>
            </a:pPr>
            <a:r>
              <a:rPr lang="en-US" sz="2400" dirty="0" err="1">
                <a:latin typeface="Times New Roman" panose="02020603050405020304" pitchFamily="18" charset="0"/>
                <a:cs typeface="Times New Roman" panose="02020603050405020304" pitchFamily="18" charset="0"/>
              </a:rPr>
              <a:t>Em</a:t>
            </a:r>
            <a:r>
              <a:rPr lang="en" sz="2400" dirty="0">
                <a:latin typeface="Times New Roman" panose="02020603050405020304" pitchFamily="18" charset="0"/>
                <a:cs typeface="Times New Roman" panose="02020603050405020304" pitchFamily="18" charset="0"/>
              </a:rPr>
              <a:t> hãy ghi lại cách hiểu của em về những từ sau? Nhận xét ý nghĩa chung của chúng</a:t>
            </a:r>
            <a:endParaRPr sz="2400" dirty="0">
              <a:latin typeface="Times New Roman" panose="02020603050405020304" pitchFamily="18" charset="0"/>
              <a:cs typeface="Times New Roman" panose="02020603050405020304" pitchFamily="18" charset="0"/>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 name="Freeform 20">
            <a:extLst>
              <a:ext uri="{FF2B5EF4-FFF2-40B4-BE49-F238E27FC236}">
                <a16:creationId xmlns:a16="http://schemas.microsoft.com/office/drawing/2014/main" id="{BD3004CC-5231-8212-9141-3BBE1AE7858D}"/>
              </a:ext>
            </a:extLst>
          </p:cNvPr>
          <p:cNvSpPr/>
          <p:nvPr/>
        </p:nvSpPr>
        <p:spPr>
          <a:xfrm>
            <a:off x="444739" y="-259414"/>
            <a:ext cx="3979953" cy="566232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138">
                                            <p:txEl>
                                              <p:pRg st="0" end="0"/>
                                            </p:txEl>
                                          </p:spTgt>
                                        </p:tgtEl>
                                        <p:attrNameLst>
                                          <p:attrName>style.visibility</p:attrName>
                                        </p:attrNameLst>
                                      </p:cBhvr>
                                      <p:to>
                                        <p:strVal val="visible"/>
                                      </p:to>
                                    </p:set>
                                    <p:animEffect transition="in" filter="fade">
                                      <p:cBhvr>
                                        <p:cTn id="7" dur="1000"/>
                                        <p:tgtEl>
                                          <p:spTgt spid="4138">
                                            <p:txEl>
                                              <p:pRg st="0" end="0"/>
                                            </p:txEl>
                                          </p:spTgt>
                                        </p:tgtEl>
                                      </p:cBhvr>
                                    </p:animEffect>
                                    <p:anim calcmode="lin" valueType="num">
                                      <p:cBhvr>
                                        <p:cTn id="8" dur="1000" fill="hold"/>
                                        <p:tgtEl>
                                          <p:spTgt spid="4138">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138">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38" grpId="0" build="p"/>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05740" y="1241226"/>
            <a:ext cx="5920740" cy="343237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1.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anh</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6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Tìm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suy</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nghĩ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trong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quá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khứ</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(Hoàn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công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việc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ước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mơ</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HS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vẽ</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hoặc</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tái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dung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Qua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những</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chi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em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nhận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xét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nhân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vật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ffectLst/>
              <a:latin typeface="Calibri" panose="020F0502020204030204" pitchFamily="34" charset="0"/>
              <a:ea typeface="Calibri" panose="020F0502020204030204" pitchFamily="34" charset="0"/>
            </a:endParaRPr>
          </a:p>
          <a:p>
            <a:pPr algn="just">
              <a:lnSpc>
                <a:spcPct val="150000"/>
              </a:lnSpc>
            </a:pP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văn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Hồi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ấy</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hai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mươi</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chứ</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yêu</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đương</a:t>
            </a:r>
            <a:r>
              <a:rPr lang="en-US" sz="1600" i="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i="1" dirty="0" err="1">
                <a:solidFill>
                  <a:schemeClr val="accent3">
                    <a:lumMod val="95000"/>
                  </a:schemeClr>
                </a:solidFill>
                <a:effectLst/>
                <a:latin typeface="Times New Roman" panose="02020603050405020304" pitchFamily="18" charset="0"/>
                <a:ea typeface="Times New Roman" panose="02020603050405020304" pitchFamily="18" charset="0"/>
              </a:rPr>
              <a:t>gì</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biết</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thể</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hiện</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thái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độ</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đối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6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6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600" dirty="0">
              <a:solidFill>
                <a:schemeClr val="accent3">
                  <a:lumMod val="95000"/>
                </a:schemeClr>
              </a:solidFill>
            </a:endParaRPr>
          </a:p>
          <a:p>
            <a:pPr algn="ctr"/>
            <a:endParaRPr lang="en-US" sz="1600" dirty="0">
              <a:solidFill>
                <a:schemeClr val="accent3">
                  <a:lumMod val="95000"/>
                </a:schemeClr>
              </a:solidFill>
            </a:endParaRPr>
          </a:p>
        </p:txBody>
      </p:sp>
      <p:sp>
        <p:nvSpPr>
          <p:cNvPr id="25" name="Freeform 26">
            <a:extLst>
              <a:ext uri="{FF2B5EF4-FFF2-40B4-BE49-F238E27FC236}">
                <a16:creationId xmlns:a16="http://schemas.microsoft.com/office/drawing/2014/main" id="{714D341B-9A60-38C5-0FCA-9F585814741E}"/>
              </a:ext>
            </a:extLst>
          </p:cNvPr>
          <p:cNvSpPr/>
          <p:nvPr/>
        </p:nvSpPr>
        <p:spPr>
          <a:xfrm>
            <a:off x="5302847" y="268387"/>
            <a:ext cx="3841153" cy="5505907"/>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Tree>
    <p:extLst>
      <p:ext uri="{BB962C8B-B14F-4D97-AF65-F5344CB8AC3E}">
        <p14:creationId xmlns:p14="http://schemas.microsoft.com/office/powerpoint/2010/main" val="3681139815"/>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836829" y="657478"/>
            <a:ext cx="3400634"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2000" b="1" dirty="0">
                <a:solidFill>
                  <a:srgbClr val="FF0000"/>
                </a:solidFill>
                <a:effectLst/>
                <a:latin typeface="Times New Roman" panose="02020603050405020304" pitchFamily="18" charset="0"/>
                <a:ea typeface="Times New Roman" panose="02020603050405020304" pitchFamily="18" charset="0"/>
              </a:rPr>
              <a:t>a. Anh Chí </a:t>
            </a:r>
            <a:r>
              <a:rPr lang="en-US" sz="2000" b="1" dirty="0" err="1">
                <a:solidFill>
                  <a:srgbClr val="FF0000"/>
                </a:solidFill>
                <a:effectLst/>
                <a:latin typeface="Times New Roman" panose="02020603050405020304" pitchFamily="18" charset="0"/>
                <a:ea typeface="Times New Roman" panose="02020603050405020304" pitchFamily="18" charset="0"/>
              </a:rPr>
              <a:t>lương</a:t>
            </a:r>
            <a:r>
              <a:rPr lang="en-US" sz="2000" b="1" dirty="0">
                <a:solidFill>
                  <a:srgbClr val="FF0000"/>
                </a:solidFill>
                <a:effectLst/>
                <a:latin typeface="Times New Roman" panose="02020603050405020304" pitchFamily="18" charset="0"/>
                <a:ea typeface="Times New Roman" panose="02020603050405020304" pitchFamily="18" charset="0"/>
              </a:rPr>
              <a:t> </a:t>
            </a:r>
            <a:r>
              <a:rPr lang="en-US" sz="2000" b="1" dirty="0" err="1">
                <a:solidFill>
                  <a:srgbClr val="FF0000"/>
                </a:solidFill>
                <a:effectLst/>
                <a:latin typeface="Times New Roman" panose="02020603050405020304" pitchFamily="18" charset="0"/>
                <a:ea typeface="Times New Roman" panose="02020603050405020304" pitchFamily="18" charset="0"/>
              </a:rPr>
              <a:t>thiện</a:t>
            </a:r>
            <a:endParaRPr lang="en-US" sz="2000" dirty="0">
              <a:solidFill>
                <a:srgbClr val="FF0000"/>
              </a:solidFill>
            </a:endParaRPr>
          </a:p>
        </p:txBody>
      </p:sp>
      <p:sp>
        <p:nvSpPr>
          <p:cNvPr id="25" name="Freeform 26">
            <a:extLst>
              <a:ext uri="{FF2B5EF4-FFF2-40B4-BE49-F238E27FC236}">
                <a16:creationId xmlns:a16="http://schemas.microsoft.com/office/drawing/2014/main" id="{714D341B-9A60-38C5-0FCA-9F585814741E}"/>
              </a:ext>
            </a:extLst>
          </p:cNvPr>
          <p:cNvSpPr/>
          <p:nvPr/>
        </p:nvSpPr>
        <p:spPr>
          <a:xfrm>
            <a:off x="5201920" y="-270093"/>
            <a:ext cx="4328160" cy="5868253"/>
          </a:xfrm>
          <a:custGeom>
            <a:avLst/>
            <a:gdLst/>
            <a:ahLst/>
            <a:cxnLst/>
            <a:rect l="l" t="t" r="r" b="b"/>
            <a:pathLst>
              <a:path w="2652433" h="4008621">
                <a:moveTo>
                  <a:pt x="0" y="0"/>
                </a:moveTo>
                <a:lnTo>
                  <a:pt x="2652434" y="0"/>
                </a:lnTo>
                <a:lnTo>
                  <a:pt x="2652434" y="4008621"/>
                </a:lnTo>
                <a:lnTo>
                  <a:pt x="0" y="4008621"/>
                </a:lnTo>
                <a:lnTo>
                  <a:pt x="0" y="0"/>
                </a:lnTo>
                <a:close/>
              </a:path>
            </a:pathLst>
          </a:custGeom>
          <a:blipFill>
            <a:blip r:embed="rId2"/>
            <a:stretch>
              <a:fillRect/>
            </a:stretch>
          </a:blipFill>
        </p:spPr>
      </p:sp>
      <p:sp>
        <p:nvSpPr>
          <p:cNvPr id="3" name="TextBox 2">
            <a:extLst>
              <a:ext uri="{FF2B5EF4-FFF2-40B4-BE49-F238E27FC236}">
                <a16:creationId xmlns:a16="http://schemas.microsoft.com/office/drawing/2014/main" id="{F3349A97-0902-1E03-B3BA-911AEDB10A27}"/>
              </a:ext>
            </a:extLst>
          </p:cNvPr>
          <p:cNvSpPr txBox="1"/>
          <p:nvPr/>
        </p:nvSpPr>
        <p:spPr>
          <a:xfrm>
            <a:off x="165100" y="1046298"/>
            <a:ext cx="5494020" cy="3884653"/>
          </a:xfrm>
          <a:prstGeom prst="rect">
            <a:avLst/>
          </a:prstGeom>
          <a:noFill/>
        </p:spPr>
        <p:txBody>
          <a:bodyPr wrap="square">
            <a:spAutoFit/>
          </a:bodyPr>
          <a:lstStyle/>
          <a:p>
            <a:pPr marL="285750" indent="-285750" algn="just">
              <a:lnSpc>
                <a:spcPct val="150000"/>
              </a:lnSpc>
              <a:buFont typeface="Arial" panose="020B0604020202020204" pitchFamily="34" charset="0"/>
              <a:buChar char="•"/>
            </a:pP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Sinh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ra</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mồ</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côi</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lớn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ở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quê</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nghèo</a:t>
            </a:r>
            <a:endPar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marR="0" indent="-285750" algn="just">
              <a:lnSpc>
                <a:spcPct val="150000"/>
              </a:lnSpc>
              <a:spcBef>
                <a:spcPts val="0"/>
              </a:spcBef>
              <a:spcAft>
                <a:spcPts val="800"/>
              </a:spcAft>
              <a:buFont typeface="Arial" panose="020B0604020202020204" pitchFamily="34" charset="0"/>
              <a:buChar char="•"/>
            </a:pP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Khi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trưởng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Chăm</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chỉ</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ăn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làm</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thuê</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Lí</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và</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ước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mơ</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nhỏ</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nhoi</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bình</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dị</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b="1" dirty="0">
              <a:solidFill>
                <a:srgbClr val="140185"/>
              </a:solidFill>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rất</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cao</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Chí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Phèo</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ý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thức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được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bóp</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chân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cho</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bà</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Ba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việc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đáng</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khinh</a:t>
            </a:r>
            <a:endParaRPr lang="en-US" sz="1800" b="1"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50000"/>
              </a:lnSpc>
              <a:buFont typeface="Wingdings" panose="05000000000000000000" pitchFamily="2" charset="2"/>
              <a:buChar char="à"/>
            </a:pP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Chí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Phèo</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một</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anh</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thanh</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niên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khỏe</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mạnh</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lòng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tự</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trọng</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có</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mục</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đích</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sống</a:t>
            </a:r>
            <a:endParaRPr lang="en-US" sz="1800" b="1" dirty="0">
              <a:latin typeface="Times New Roman" panose="02020603050405020304" pitchFamily="18" charset="0"/>
              <a:ea typeface="Times New Roman" panose="02020603050405020304" pitchFamily="18" charset="0"/>
              <a:cs typeface="Times New Roman" panose="02020603050405020304" pitchFamily="18" charset="0"/>
            </a:endParaRPr>
          </a:p>
          <a:p>
            <a:pPr marL="285750" indent="-285750" algn="just">
              <a:lnSpc>
                <a:spcPct val="150000"/>
              </a:lnSpc>
              <a:buFont typeface="Wingdings" panose="05000000000000000000" pitchFamily="2" charset="2"/>
              <a:buChar char="à"/>
            </a:pPr>
            <a:r>
              <a:rPr lang="en-US" sz="1800" b="1" dirty="0">
                <a:latin typeface="Times New Roman" panose="02020603050405020304" pitchFamily="18" charset="0"/>
                <a:cs typeface="Times New Roman" panose="02020603050405020304" pitchFamily="18" charset="0"/>
                <a:sym typeface="Wingdings" panose="05000000000000000000" pitchFamily="2" charset="2"/>
              </a:rPr>
              <a:t>T</a:t>
            </a:r>
            <a:r>
              <a:rPr lang="en-US" sz="1800" b="1" dirty="0">
                <a:latin typeface="Times New Roman" panose="02020603050405020304" pitchFamily="18" charset="0"/>
                <a:cs typeface="Times New Roman" panose="02020603050405020304" pitchFamily="18" charset="0"/>
              </a:rPr>
              <a:t>hái </a:t>
            </a:r>
            <a:r>
              <a:rPr lang="en-US" sz="1800" b="1" dirty="0" err="1">
                <a:latin typeface="Times New Roman" panose="02020603050405020304" pitchFamily="18" charset="0"/>
                <a:cs typeface="Times New Roman" panose="02020603050405020304" pitchFamily="18" charset="0"/>
              </a:rPr>
              <a:t>độ</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trân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trọng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của</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nhà</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văn</a:t>
            </a:r>
            <a:endParaRPr lang="en-US" sz="1800" b="1" dirty="0">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289984871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pic>
        <p:nvPicPr>
          <p:cNvPr id="2" name="Picture 1">
            <a:extLst>
              <a:ext uri="{FF2B5EF4-FFF2-40B4-BE49-F238E27FC236}">
                <a16:creationId xmlns:a16="http://schemas.microsoft.com/office/drawing/2014/main" id="{514E8088-B1AD-D44E-4CAC-70E17BFF7ABE}"/>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2778" b="97685" l="2381" r="98299">
                        <a14:foregroundMark x1="30952" y1="2778" x2="27551" y2="51389"/>
                        <a14:foregroundMark x1="17347" y1="75463" x2="31293" y2="85648"/>
                        <a14:foregroundMark x1="31293" y1="85648" x2="54082" y2="89815"/>
                        <a14:foregroundMark x1="93878" y1="77315" x2="61224" y2="96296"/>
                        <a14:foregroundMark x1="61224" y1="96296" x2="22449" y2="99537"/>
                        <a14:foregroundMark x1="23469" y1="29630" x2="23469" y2="29630"/>
                        <a14:foregroundMark x1="22789" y1="28241" x2="11905" y2="33796"/>
                        <a14:foregroundMark x1="30952" y1="24537" x2="38776" y2="46296"/>
                        <a14:foregroundMark x1="38776" y1="46296" x2="38776" y2="46296"/>
                        <a14:foregroundMark x1="23469" y1="49074" x2="21429" y2="72222"/>
                        <a14:foregroundMark x1="14966" y1="52778" x2="39116" y2="54630"/>
                        <a14:foregroundMark x1="36054" y1="66204" x2="7143" y2="70370"/>
                        <a14:foregroundMark x1="17687" y1="57870" x2="15646" y2="49537"/>
                        <a14:foregroundMark x1="32993" y1="46296" x2="37755" y2="50463"/>
                        <a14:foregroundMark x1="32313" y1="49537" x2="24830" y2="52778"/>
                        <a14:foregroundMark x1="14626" y1="65278" x2="14626" y2="65278"/>
                        <a14:foregroundMark x1="2381" y1="62963" x2="2381" y2="81019"/>
                        <a14:foregroundMark x1="87755" y1="57870" x2="92857" y2="69907"/>
                        <a14:foregroundMark x1="98299" y1="71296" x2="97279" y2="80093"/>
                      </a14:backgroundRemoval>
                    </a14:imgEffect>
                  </a14:imgLayer>
                </a14:imgProps>
              </a:ext>
            </a:extLst>
          </a:blip>
          <a:srcRect r="4956" b="8546"/>
          <a:stretch/>
        </p:blipFill>
        <p:spPr>
          <a:xfrm>
            <a:off x="5738086" y="1241225"/>
            <a:ext cx="4308425" cy="3902275"/>
          </a:xfrm>
          <a:prstGeom prst="rect">
            <a:avLst/>
          </a:prstGeom>
        </p:spPr>
      </p:pic>
      <p:sp>
        <p:nvSpPr>
          <p:cNvPr id="3" name="Rectangle: Rounded Corners 2">
            <a:extLst>
              <a:ext uri="{FF2B5EF4-FFF2-40B4-BE49-F238E27FC236}">
                <a16:creationId xmlns:a16="http://schemas.microsoft.com/office/drawing/2014/main" id="{CE2030CC-F8AF-54B9-D8DE-03B2D57BBEC8}"/>
              </a:ext>
            </a:extLst>
          </p:cNvPr>
          <p:cNvSpPr/>
          <p:nvPr/>
        </p:nvSpPr>
        <p:spPr>
          <a:xfrm>
            <a:off x="76416" y="1241226"/>
            <a:ext cx="5920740" cy="3633887"/>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Vấn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đề</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2. Anh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lương</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thiện</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thành</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b="1"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b="1"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dân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Vũ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e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tù</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trở</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làng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thay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đổi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ngoại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tính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cách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con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như</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thế</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nào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Đọc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đoạn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về</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hôm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trước</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 Ồ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hắn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trả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lời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câu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hỏi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kể</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chuyện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có</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hoàn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toàn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miêu</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tả</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cảnh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Chí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Phèo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gây</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sự</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với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người</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nhà</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Bá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Kiến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chỉ</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từ</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điểm</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nhìn</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của</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mình</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không</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Vì</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r>
              <a:rPr lang="en-US" sz="1800" dirty="0" err="1">
                <a:solidFill>
                  <a:schemeClr val="accent3">
                    <a:lumMod val="95000"/>
                  </a:schemeClr>
                </a:solidFill>
                <a:effectLst/>
                <a:latin typeface="Times New Roman" panose="02020603050405020304" pitchFamily="18" charset="0"/>
                <a:ea typeface="Times New Roman" panose="02020603050405020304" pitchFamily="18" charset="0"/>
              </a:rPr>
              <a:t>sao</a:t>
            </a:r>
            <a:r>
              <a:rPr lang="en-US" sz="1800" dirty="0">
                <a:solidFill>
                  <a:schemeClr val="accent3">
                    <a:lumMod val="95000"/>
                  </a:schemeClr>
                </a:solidFill>
                <a:effectLst/>
                <a:latin typeface="Times New Roman" panose="02020603050405020304" pitchFamily="18" charset="0"/>
                <a:ea typeface="Times New Roman" panose="02020603050405020304" pitchFamily="18" charset="0"/>
              </a:rPr>
              <a:t>? </a:t>
            </a:r>
            <a:endParaRPr lang="en-US" sz="1800" dirty="0">
              <a:solidFill>
                <a:schemeClr val="accent3">
                  <a:lumMod val="95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622872097"/>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175260" y="375561"/>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536816" y="375561"/>
            <a:ext cx="2712720"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2000" b="1" dirty="0">
                <a:solidFill>
                  <a:srgbClr val="FF0000"/>
                </a:solidFill>
                <a:effectLst/>
                <a:latin typeface="Times New Roman" panose="02020603050405020304" pitchFamily="18" charset="0"/>
                <a:ea typeface="Times New Roman" panose="02020603050405020304" pitchFamily="18" charset="0"/>
              </a:rPr>
              <a:t>b. Chí </a:t>
            </a:r>
            <a:r>
              <a:rPr lang="en-US" sz="2000" b="1" dirty="0" err="1">
                <a:solidFill>
                  <a:srgbClr val="FF0000"/>
                </a:solidFill>
                <a:effectLst/>
                <a:latin typeface="Times New Roman" panose="02020603050405020304" pitchFamily="18" charset="0"/>
                <a:ea typeface="Times New Roman" panose="02020603050405020304" pitchFamily="18" charset="0"/>
              </a:rPr>
              <a:t>Phèo</a:t>
            </a:r>
            <a:r>
              <a:rPr lang="en-US" sz="2000" b="1" dirty="0">
                <a:solidFill>
                  <a:srgbClr val="FF0000"/>
                </a:solidFill>
                <a:effectLst/>
                <a:latin typeface="Times New Roman" panose="02020603050405020304" pitchFamily="18" charset="0"/>
                <a:ea typeface="Times New Roman" panose="02020603050405020304" pitchFamily="18" charset="0"/>
              </a:rPr>
              <a:t> </a:t>
            </a:r>
            <a:r>
              <a:rPr lang="en-US" sz="2000" b="1" dirty="0" err="1">
                <a:solidFill>
                  <a:srgbClr val="FF0000"/>
                </a:solidFill>
                <a:effectLst/>
                <a:latin typeface="Times New Roman" panose="02020603050405020304" pitchFamily="18" charset="0"/>
                <a:ea typeface="Times New Roman" panose="02020603050405020304" pitchFamily="18" charset="0"/>
              </a:rPr>
              <a:t>thay</a:t>
            </a:r>
            <a:r>
              <a:rPr lang="en-US" sz="2000" b="1" dirty="0">
                <a:solidFill>
                  <a:srgbClr val="FF0000"/>
                </a:solidFill>
                <a:effectLst/>
                <a:latin typeface="Times New Roman" panose="02020603050405020304" pitchFamily="18" charset="0"/>
                <a:ea typeface="Times New Roman" panose="02020603050405020304" pitchFamily="18" charset="0"/>
              </a:rPr>
              <a:t> </a:t>
            </a:r>
            <a:r>
              <a:rPr lang="en-US" sz="2000" b="1" dirty="0" err="1">
                <a:solidFill>
                  <a:srgbClr val="FF0000"/>
                </a:solidFill>
                <a:effectLst/>
                <a:latin typeface="Times New Roman" panose="02020603050405020304" pitchFamily="18" charset="0"/>
                <a:ea typeface="Times New Roman" panose="02020603050405020304" pitchFamily="18" charset="0"/>
              </a:rPr>
              <a:t>đổi</a:t>
            </a:r>
            <a:endParaRPr lang="en-US" sz="2000" dirty="0">
              <a:solidFill>
                <a:srgbClr val="FF0000"/>
              </a:solidFill>
            </a:endParaRPr>
          </a:p>
        </p:txBody>
      </p:sp>
      <p:sp>
        <p:nvSpPr>
          <p:cNvPr id="3" name="TextBox 2">
            <a:extLst>
              <a:ext uri="{FF2B5EF4-FFF2-40B4-BE49-F238E27FC236}">
                <a16:creationId xmlns:a16="http://schemas.microsoft.com/office/drawing/2014/main" id="{F3349A97-0902-1E03-B3BA-911AEDB10A27}"/>
              </a:ext>
            </a:extLst>
          </p:cNvPr>
          <p:cNvSpPr txBox="1"/>
          <p:nvPr/>
        </p:nvSpPr>
        <p:spPr>
          <a:xfrm>
            <a:off x="175260" y="863600"/>
            <a:ext cx="5351780" cy="1894749"/>
          </a:xfrm>
          <a:prstGeom prst="rect">
            <a:avLst/>
          </a:prstGeom>
          <a:noFill/>
        </p:spPr>
        <p:txBody>
          <a:bodyPr wrap="square">
            <a:spAutoFit/>
          </a:bodyPr>
          <a:lstStyle/>
          <a:p>
            <a:pPr algn="just">
              <a:lnSpc>
                <a:spcPct val="150000"/>
              </a:lnSpc>
            </a:pPr>
            <a:r>
              <a:rPr lang="en-US" sz="1600" dirty="0">
                <a:solidFill>
                  <a:srgbClr val="140185"/>
                </a:solidFill>
                <a:latin typeface="Times New Roman" panose="02020603050405020304" pitchFamily="18" charset="0"/>
                <a:cs typeface="Times New Roman" panose="02020603050405020304" pitchFamily="18" charset="0"/>
              </a:rPr>
              <a:t>“</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đầu</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thì</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trọc</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lốc</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răng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cạo</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trắng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hớn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thì</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đen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rất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câng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câng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hai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gườm</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gườm</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gớm</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chết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Hắn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mặc</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quần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đen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với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áo</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Tây</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vàng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ngực</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phanh</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đầy</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những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nét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trạm</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trổ</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rồng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phượng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với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một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tướng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cầm</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chùy</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cả</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hai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cánh</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tay</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cũng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thế</a:t>
            </a:r>
            <a:r>
              <a:rPr lang="en-US" sz="1600" dirty="0">
                <a:solidFill>
                  <a:srgbClr val="140185"/>
                </a:solidFill>
                <a:latin typeface="Times New Roman" panose="02020603050405020304" pitchFamily="18" charset="0"/>
                <a:cs typeface="Times New Roman" panose="02020603050405020304" pitchFamily="18" charset="0"/>
              </a:rPr>
              <a:t>”. </a:t>
            </a:r>
          </a:p>
        </p:txBody>
      </p:sp>
      <p:sp>
        <p:nvSpPr>
          <p:cNvPr id="2" name="TextBox 1">
            <a:extLst>
              <a:ext uri="{FF2B5EF4-FFF2-40B4-BE49-F238E27FC236}">
                <a16:creationId xmlns:a16="http://schemas.microsoft.com/office/drawing/2014/main" id="{8149631A-62BD-E657-BF38-7BF4CDC02F2B}"/>
              </a:ext>
            </a:extLst>
          </p:cNvPr>
          <p:cNvSpPr txBox="1"/>
          <p:nvPr/>
        </p:nvSpPr>
        <p:spPr>
          <a:xfrm>
            <a:off x="952500" y="2932085"/>
            <a:ext cx="4848860" cy="1894749"/>
          </a:xfrm>
          <a:prstGeom prst="rect">
            <a:avLst/>
          </a:prstGeom>
          <a:noFill/>
        </p:spPr>
        <p:txBody>
          <a:bodyPr wrap="square">
            <a:spAutoFit/>
          </a:bodyPr>
          <a:lstStyle/>
          <a:p>
            <a:pPr algn="just">
              <a:lnSpc>
                <a:spcPct val="150000"/>
              </a:lnSpc>
            </a:pPr>
            <a:r>
              <a:rPr lang="en-US" sz="1600" dirty="0">
                <a:solidFill>
                  <a:srgbClr val="140185"/>
                </a:solidFill>
                <a:latin typeface="Times New Roman" panose="02020603050405020304" pitchFamily="18" charset="0"/>
                <a:cs typeface="Times New Roman" panose="02020603050405020304" pitchFamily="18" charset="0"/>
              </a:rPr>
              <a:t>“</a:t>
            </a:r>
            <a:r>
              <a:rPr lang="en-US" sz="1600" b="1" i="1" dirty="0" err="1">
                <a:solidFill>
                  <a:srgbClr val="140185"/>
                </a:solidFill>
                <a:latin typeface="Times New Roman" panose="02020603050405020304" pitchFamily="18" charset="0"/>
                <a:cs typeface="Times New Roman" panose="02020603050405020304" pitchFamily="18" charset="0"/>
              </a:rPr>
              <a:t>Cái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hắn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không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trẻ</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cũng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không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già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nó</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không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còn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phải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người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nó</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một</a:t>
            </a:r>
            <a:r>
              <a:rPr lang="en-US" sz="1600" b="1" i="1" dirty="0">
                <a:solidFill>
                  <a:srgbClr val="140185"/>
                </a:solidFill>
                <a:latin typeface="Times New Roman" panose="02020603050405020304" pitchFamily="18" charset="0"/>
                <a:cs typeface="Times New Roman" panose="02020603050405020304" pitchFamily="18" charset="0"/>
              </a:rPr>
              <a:t> con </a:t>
            </a:r>
            <a:r>
              <a:rPr lang="en-US" sz="1600" b="1" i="1" dirty="0" err="1">
                <a:solidFill>
                  <a:srgbClr val="140185"/>
                </a:solidFill>
                <a:latin typeface="Times New Roman" panose="02020603050405020304" pitchFamily="18" charset="0"/>
                <a:cs typeface="Times New Roman" panose="02020603050405020304" pitchFamily="18" charset="0"/>
              </a:rPr>
              <a:t>vật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lạ</a:t>
            </a:r>
            <a:r>
              <a:rPr lang="en-US" sz="1600" b="1" i="1" dirty="0">
                <a:solidFill>
                  <a:srgbClr val="140185"/>
                </a:solidFill>
                <a:latin typeface="Times New Roman" panose="02020603050405020304" pitchFamily="18" charset="0"/>
                <a:cs typeface="Times New Roman" panose="02020603050405020304" pitchFamily="18" charset="0"/>
              </a:rPr>
              <a:t>, - </a:t>
            </a:r>
            <a:r>
              <a:rPr lang="en-US" sz="1600" b="1" i="1" dirty="0" err="1">
                <a:solidFill>
                  <a:srgbClr val="140185"/>
                </a:solidFill>
                <a:latin typeface="Times New Roman" panose="02020603050405020304" pitchFamily="18" charset="0"/>
                <a:cs typeface="Times New Roman" panose="02020603050405020304" pitchFamily="18" charset="0"/>
              </a:rPr>
              <a:t>nhìn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mặt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những</a:t>
            </a:r>
            <a:r>
              <a:rPr lang="en-US" sz="1600" b="1" i="1" dirty="0">
                <a:solidFill>
                  <a:srgbClr val="140185"/>
                </a:solidFill>
                <a:latin typeface="Times New Roman" panose="02020603050405020304" pitchFamily="18" charset="0"/>
                <a:cs typeface="Times New Roman" panose="02020603050405020304" pitchFamily="18" charset="0"/>
              </a:rPr>
              <a:t> con </a:t>
            </a:r>
            <a:r>
              <a:rPr lang="en-US" sz="1600" b="1" i="1" dirty="0" err="1">
                <a:solidFill>
                  <a:srgbClr val="140185"/>
                </a:solidFill>
                <a:latin typeface="Times New Roman" panose="02020603050405020304" pitchFamily="18" charset="0"/>
                <a:cs typeface="Times New Roman" panose="02020603050405020304" pitchFamily="18" charset="0"/>
              </a:rPr>
              <a:t>vật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có</a:t>
            </a:r>
            <a:r>
              <a:rPr lang="en-US" sz="1600" b="1" i="1" dirty="0">
                <a:solidFill>
                  <a:srgbClr val="140185"/>
                </a:solidFill>
                <a:latin typeface="Times New Roman" panose="02020603050405020304" pitchFamily="18" charset="0"/>
                <a:cs typeface="Times New Roman" panose="02020603050405020304" pitchFamily="18" charset="0"/>
              </a:rPr>
              <a:t> bao </a:t>
            </a:r>
            <a:r>
              <a:rPr lang="en-US" sz="1600" b="1" i="1" dirty="0" err="1">
                <a:solidFill>
                  <a:srgbClr val="140185"/>
                </a:solidFill>
                <a:latin typeface="Times New Roman" panose="02020603050405020304" pitchFamily="18" charset="0"/>
                <a:cs typeface="Times New Roman" panose="02020603050405020304" pitchFamily="18" charset="0"/>
              </a:rPr>
              <a:t>giờ</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biết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tuổi</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nó</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vằn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dọc</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vằn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ngang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không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thứ</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tự</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biết</a:t>
            </a:r>
            <a:r>
              <a:rPr lang="en-US" sz="1600" b="1" i="1" dirty="0">
                <a:solidFill>
                  <a:srgbClr val="140185"/>
                </a:solidFill>
                <a:latin typeface="Times New Roman" panose="02020603050405020304" pitchFamily="18" charset="0"/>
                <a:cs typeface="Times New Roman" panose="02020603050405020304" pitchFamily="18" charset="0"/>
              </a:rPr>
              <a:t> bao </a:t>
            </a:r>
            <a:r>
              <a:rPr lang="en-US" sz="1600" b="1" i="1" dirty="0" err="1">
                <a:solidFill>
                  <a:srgbClr val="140185"/>
                </a:solidFill>
                <a:latin typeface="Times New Roman" panose="02020603050405020304" pitchFamily="18" charset="0"/>
                <a:cs typeface="Times New Roman" panose="02020603050405020304" pitchFamily="18" charset="0"/>
              </a:rPr>
              <a:t>nhiêu</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là</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sẹo</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vết</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những</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mảnh</a:t>
            </a:r>
            <a:r>
              <a:rPr lang="en-US" sz="1600" b="1" i="1" dirty="0">
                <a:solidFill>
                  <a:srgbClr val="140185"/>
                </a:solidFill>
                <a:latin typeface="Times New Roman" panose="02020603050405020304" pitchFamily="18" charset="0"/>
                <a:cs typeface="Times New Roman" panose="02020603050405020304" pitchFamily="18" charset="0"/>
              </a:rPr>
              <a:t> chai </a:t>
            </a:r>
            <a:r>
              <a:rPr lang="en-US" sz="1600" b="1" i="1" dirty="0" err="1">
                <a:solidFill>
                  <a:srgbClr val="140185"/>
                </a:solidFill>
                <a:latin typeface="Times New Roman" panose="02020603050405020304" pitchFamily="18" charset="0"/>
                <a:cs typeface="Times New Roman" panose="02020603050405020304" pitchFamily="18" charset="0"/>
              </a:rPr>
              <a:t>của</a:t>
            </a:r>
            <a:r>
              <a:rPr lang="en-US" sz="1600" b="1" i="1" dirty="0">
                <a:solidFill>
                  <a:srgbClr val="140185"/>
                </a:solidFill>
                <a:latin typeface="Times New Roman" panose="02020603050405020304" pitchFamily="18" charset="0"/>
                <a:cs typeface="Times New Roman" panose="02020603050405020304" pitchFamily="18" charset="0"/>
              </a:rPr>
              <a:t> bao </a:t>
            </a:r>
            <a:r>
              <a:rPr lang="en-US" sz="1600" b="1" i="1" dirty="0" err="1">
                <a:solidFill>
                  <a:srgbClr val="140185"/>
                </a:solidFill>
                <a:latin typeface="Times New Roman" panose="02020603050405020304" pitchFamily="18" charset="0"/>
                <a:cs typeface="Times New Roman" panose="02020603050405020304" pitchFamily="18" charset="0"/>
              </a:rPr>
              <a:t>nhiêu</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lần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ăn</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vạ</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kêu</a:t>
            </a:r>
            <a:r>
              <a:rPr lang="en-US" sz="1600" b="1" i="1" dirty="0">
                <a:solidFill>
                  <a:srgbClr val="140185"/>
                </a:solidFill>
                <a:latin typeface="Times New Roman" panose="02020603050405020304" pitchFamily="18" charset="0"/>
                <a:cs typeface="Times New Roman" panose="02020603050405020304" pitchFamily="18" charset="0"/>
              </a:rPr>
              <a:t> </a:t>
            </a:r>
            <a:r>
              <a:rPr lang="en-US" sz="1600" b="1" i="1" dirty="0" err="1">
                <a:solidFill>
                  <a:srgbClr val="140185"/>
                </a:solidFill>
                <a:latin typeface="Times New Roman" panose="02020603050405020304" pitchFamily="18" charset="0"/>
                <a:cs typeface="Times New Roman" panose="02020603050405020304" pitchFamily="18" charset="0"/>
              </a:rPr>
              <a:t>làng</a:t>
            </a:r>
            <a:r>
              <a:rPr lang="en-US" sz="1600" dirty="0">
                <a:solidFill>
                  <a:srgbClr val="140185"/>
                </a:solidFill>
                <a:latin typeface="Times New Roman" panose="02020603050405020304" pitchFamily="18" charset="0"/>
                <a:cs typeface="Times New Roman" panose="02020603050405020304" pitchFamily="18" charset="0"/>
              </a:rPr>
              <a:t>.” </a:t>
            </a:r>
          </a:p>
        </p:txBody>
      </p:sp>
      <p:sp>
        <p:nvSpPr>
          <p:cNvPr id="4" name="Freeform 18">
            <a:extLst>
              <a:ext uri="{FF2B5EF4-FFF2-40B4-BE49-F238E27FC236}">
                <a16:creationId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Tree>
    <p:extLst>
      <p:ext uri="{BB962C8B-B14F-4D97-AF65-F5344CB8AC3E}">
        <p14:creationId xmlns:p14="http://schemas.microsoft.com/office/powerpoint/2010/main" val="109243131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423037" y="434455"/>
            <a:ext cx="2712720"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2000" b="1" dirty="0">
                <a:solidFill>
                  <a:srgbClr val="FF0000"/>
                </a:solidFill>
                <a:effectLst/>
                <a:latin typeface="Times New Roman" panose="02020603050405020304" pitchFamily="18" charset="0"/>
                <a:ea typeface="Times New Roman" panose="02020603050405020304" pitchFamily="18" charset="0"/>
              </a:rPr>
              <a:t>b. Chí </a:t>
            </a:r>
            <a:r>
              <a:rPr lang="en-US" sz="2000" b="1" dirty="0" err="1">
                <a:solidFill>
                  <a:srgbClr val="FF0000"/>
                </a:solidFill>
                <a:effectLst/>
                <a:latin typeface="Times New Roman" panose="02020603050405020304" pitchFamily="18" charset="0"/>
                <a:ea typeface="Times New Roman" panose="02020603050405020304" pitchFamily="18" charset="0"/>
              </a:rPr>
              <a:t>Phèo</a:t>
            </a:r>
            <a:r>
              <a:rPr lang="en-US" sz="2000" b="1" dirty="0">
                <a:solidFill>
                  <a:srgbClr val="FF0000"/>
                </a:solidFill>
                <a:effectLst/>
                <a:latin typeface="Times New Roman" panose="02020603050405020304" pitchFamily="18" charset="0"/>
                <a:ea typeface="Times New Roman" panose="02020603050405020304" pitchFamily="18" charset="0"/>
              </a:rPr>
              <a:t> </a:t>
            </a:r>
            <a:r>
              <a:rPr lang="en-US" sz="2000" b="1" dirty="0" err="1">
                <a:solidFill>
                  <a:srgbClr val="FF0000"/>
                </a:solidFill>
                <a:effectLst/>
                <a:latin typeface="Times New Roman" panose="02020603050405020304" pitchFamily="18" charset="0"/>
                <a:ea typeface="Times New Roman" panose="02020603050405020304" pitchFamily="18" charset="0"/>
              </a:rPr>
              <a:t>thay</a:t>
            </a:r>
            <a:r>
              <a:rPr lang="en-US" sz="2000" b="1" dirty="0">
                <a:solidFill>
                  <a:srgbClr val="FF0000"/>
                </a:solidFill>
                <a:effectLst/>
                <a:latin typeface="Times New Roman" panose="02020603050405020304" pitchFamily="18" charset="0"/>
                <a:ea typeface="Times New Roman" panose="02020603050405020304" pitchFamily="18" charset="0"/>
              </a:rPr>
              <a:t> </a:t>
            </a:r>
            <a:r>
              <a:rPr lang="en-US" sz="2000" b="1" dirty="0" err="1">
                <a:solidFill>
                  <a:srgbClr val="FF0000"/>
                </a:solidFill>
                <a:effectLst/>
                <a:latin typeface="Times New Roman" panose="02020603050405020304" pitchFamily="18" charset="0"/>
                <a:ea typeface="Times New Roman" panose="02020603050405020304" pitchFamily="18" charset="0"/>
              </a:rPr>
              <a:t>đổi</a:t>
            </a:r>
            <a:endParaRPr lang="en-US" sz="2000" dirty="0">
              <a:solidFill>
                <a:srgbClr val="FF0000"/>
              </a:solidFill>
            </a:endParaRPr>
          </a:p>
        </p:txBody>
      </p:sp>
      <p:sp>
        <p:nvSpPr>
          <p:cNvPr id="3" name="TextBox 2">
            <a:extLst>
              <a:ext uri="{FF2B5EF4-FFF2-40B4-BE49-F238E27FC236}">
                <a16:creationId xmlns:a16="http://schemas.microsoft.com/office/drawing/2014/main" id="{F3349A97-0902-1E03-B3BA-911AEDB10A27}"/>
              </a:ext>
            </a:extLst>
          </p:cNvPr>
          <p:cNvSpPr txBox="1"/>
          <p:nvPr/>
        </p:nvSpPr>
        <p:spPr>
          <a:xfrm>
            <a:off x="175260" y="863600"/>
            <a:ext cx="5351780" cy="2120068"/>
          </a:xfrm>
          <a:prstGeom prst="rect">
            <a:avLst/>
          </a:prstGeom>
          <a:noFill/>
        </p:spPr>
        <p:txBody>
          <a:bodyPr wrap="square">
            <a:spAutoFit/>
          </a:bodyPr>
          <a:lstStyle/>
          <a:p>
            <a:pPr algn="just">
              <a:lnSpc>
                <a:spcPct val="150000"/>
              </a:lnSpc>
            </a:pPr>
            <a:r>
              <a:rPr lang="en-US" sz="1800"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Mất</a:t>
            </a:r>
            <a:r>
              <a:rPr lang="en-US" sz="1800" b="1" dirty="0">
                <a:latin typeface="Times New Roman" panose="02020603050405020304" pitchFamily="18" charset="0"/>
                <a:cs typeface="Times New Roman" panose="02020603050405020304" pitchFamily="18" charset="0"/>
              </a:rPr>
              <a:t> ý </a:t>
            </a:r>
            <a:r>
              <a:rPr lang="en-US" sz="1800" b="1" dirty="0" err="1">
                <a:latin typeface="Times New Roman" panose="02020603050405020304" pitchFamily="18" charset="0"/>
                <a:cs typeface="Times New Roman" panose="02020603050405020304" pitchFamily="18" charset="0"/>
              </a:rPr>
              <a:t>thức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a:solidFill>
                  <a:srgbClr val="140185"/>
                </a:solidFill>
                <a:latin typeface="Times New Roman" panose="02020603050405020304" pitchFamily="18" charset="0"/>
                <a:cs typeface="Times New Roman" panose="02020603050405020304" pitchFamily="18" charset="0"/>
              </a:rPr>
              <a:t>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không</a:t>
            </a:r>
            <a:r>
              <a:rPr lang="en-US" sz="1800" dirty="0">
                <a:solidFill>
                  <a:srgbClr val="140185"/>
                </a:solidFill>
                <a:latin typeface="Times New Roman" panose="02020603050405020304" pitchFamily="18" charset="0"/>
                <a:cs typeface="Times New Roman" panose="02020603050405020304" pitchFamily="18" charset="0"/>
              </a:rPr>
              <a:t> ý </a:t>
            </a:r>
            <a:r>
              <a:rPr lang="en-US" sz="1800" dirty="0" err="1">
                <a:solidFill>
                  <a:srgbClr val="140185"/>
                </a:solidFill>
                <a:latin typeface="Times New Roman" panose="02020603050405020304" pitchFamily="18" charset="0"/>
                <a:cs typeface="Times New Roman" panose="02020603050405020304" pitchFamily="18" charset="0"/>
              </a:rPr>
              <a:t>thức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được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kẻ</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thù</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độc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ác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Bởi</a:t>
            </a:r>
            <a:r>
              <a:rPr lang="en-US" sz="1800" dirty="0">
                <a:solidFill>
                  <a:srgbClr val="140185"/>
                </a:solidFill>
                <a:latin typeface="Times New Roman" panose="02020603050405020304" pitchFamily="18" charset="0"/>
                <a:cs typeface="Times New Roman" panose="02020603050405020304" pitchFamily="18" charset="0"/>
              </a:rPr>
              <a:t> 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lúc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nào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cũng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triền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miên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trong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những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cơn</a:t>
            </a:r>
            <a:r>
              <a:rPr lang="en-US" sz="1800" dirty="0">
                <a:solidFill>
                  <a:srgbClr val="140185"/>
                </a:solidFill>
                <a:latin typeface="Times New Roman" panose="02020603050405020304" pitchFamily="18" charset="0"/>
                <a:cs typeface="Times New Roman" panose="02020603050405020304" pitchFamily="18" charset="0"/>
              </a:rPr>
              <a:t> say. Sau 7,8 </a:t>
            </a:r>
            <a:r>
              <a:rPr lang="en-US" sz="1800" dirty="0" err="1">
                <a:solidFill>
                  <a:srgbClr val="140185"/>
                </a:solidFill>
                <a:latin typeface="Times New Roman" panose="02020603050405020304" pitchFamily="18" charset="0"/>
                <a:cs typeface="Times New Roman" panose="02020603050405020304" pitchFamily="18" charset="0"/>
              </a:rPr>
              <a:t>năm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tù</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về</a:t>
            </a:r>
            <a:r>
              <a:rPr lang="en-US" sz="1800" dirty="0">
                <a:solidFill>
                  <a:srgbClr val="140185"/>
                </a:solidFill>
                <a:latin typeface="Times New Roman" panose="02020603050405020304" pitchFamily="18" charset="0"/>
                <a:cs typeface="Times New Roman" panose="02020603050405020304" pitchFamily="18" charset="0"/>
              </a:rPr>
              <a:t> 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lại</a:t>
            </a:r>
            <a:r>
              <a:rPr lang="en-US" sz="1800" dirty="0">
                <a:solidFill>
                  <a:srgbClr val="140185"/>
                </a:solidFill>
                <a:latin typeface="Times New Roman" panose="02020603050405020304" pitchFamily="18" charset="0"/>
                <a:cs typeface="Times New Roman" panose="02020603050405020304" pitchFamily="18" charset="0"/>
              </a:rPr>
              <a:t> quay </a:t>
            </a:r>
            <a:r>
              <a:rPr lang="en-US" sz="1800" dirty="0" err="1">
                <a:solidFill>
                  <a:srgbClr val="140185"/>
                </a:solidFill>
                <a:latin typeface="Times New Roman" panose="02020603050405020304" pitchFamily="18" charset="0"/>
                <a:cs typeface="Times New Roman" panose="02020603050405020304" pitchFamily="18" charset="0"/>
              </a:rPr>
              <a:t>trở</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lại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làm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việc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chính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kẻ</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đã</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đẩy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hắn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vào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nhà</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tù</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làm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thuê</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kẻ</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đã</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đẩy</a:t>
            </a:r>
            <a:r>
              <a:rPr lang="en-US" sz="1800" dirty="0">
                <a:solidFill>
                  <a:srgbClr val="140185"/>
                </a:solidFill>
                <a:latin typeface="Times New Roman" panose="02020603050405020304" pitchFamily="18" charset="0"/>
                <a:cs typeface="Times New Roman" panose="02020603050405020304" pitchFamily="18" charset="0"/>
              </a:rPr>
              <a:t> 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vào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nhà</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tù</a:t>
            </a:r>
            <a:r>
              <a:rPr lang="en-US" sz="1800" dirty="0">
                <a:solidFill>
                  <a:srgbClr val="140185"/>
                </a:solidFill>
                <a:latin typeface="Times New Roman" panose="02020603050405020304" pitchFamily="18" charset="0"/>
                <a:cs typeface="Times New Roman" panose="02020603050405020304" pitchFamily="18" charset="0"/>
              </a:rPr>
              <a:t> </a:t>
            </a:r>
            <a:endParaRPr lang="en-US" sz="2000" dirty="0">
              <a:solidFill>
                <a:srgbClr val="140185"/>
              </a:solidFill>
              <a:latin typeface="Times New Roman" panose="02020603050405020304" pitchFamily="18" charset="0"/>
              <a:cs typeface="Times New Roman" panose="02020603050405020304" pitchFamily="18" charset="0"/>
            </a:endParaRPr>
          </a:p>
        </p:txBody>
      </p:sp>
      <p:sp>
        <p:nvSpPr>
          <p:cNvPr id="2" name="TextBox 1">
            <a:extLst>
              <a:ext uri="{FF2B5EF4-FFF2-40B4-BE49-F238E27FC236}">
                <a16:creationId xmlns:a16="http://schemas.microsoft.com/office/drawing/2014/main" id="{8149631A-62BD-E657-BF38-7BF4CDC02F2B}"/>
              </a:ext>
            </a:extLst>
          </p:cNvPr>
          <p:cNvSpPr txBox="1"/>
          <p:nvPr/>
        </p:nvSpPr>
        <p:spPr>
          <a:xfrm>
            <a:off x="1220236" y="3170544"/>
            <a:ext cx="4848860" cy="1704569"/>
          </a:xfrm>
          <a:prstGeom prst="rect">
            <a:avLst/>
          </a:prstGeom>
          <a:solidFill>
            <a:schemeClr val="accent6"/>
          </a:solidFill>
        </p:spPr>
        <p:style>
          <a:lnRef idx="2">
            <a:schemeClr val="accent2">
              <a:shade val="15000"/>
            </a:schemeClr>
          </a:lnRef>
          <a:fillRef idx="1">
            <a:schemeClr val="accent2"/>
          </a:fillRef>
          <a:effectRef idx="0">
            <a:schemeClr val="accent2"/>
          </a:effectRef>
          <a:fontRef idx="minor">
            <a:schemeClr val="lt1"/>
          </a:fontRef>
        </p:style>
        <p:txBody>
          <a:bodyPr wrap="square">
            <a:spAutoFit/>
          </a:bodyPr>
          <a:lstStyle/>
          <a:p>
            <a:pPr algn="just">
              <a:lnSpc>
                <a:spcPct val="150000"/>
              </a:lnSpc>
            </a:pP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Mất</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đi</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phẩm</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giá</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người</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và</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lòng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tự</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trọng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trong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cách</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hành</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xử</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Rạch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mặt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ăn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vạ</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chửi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dân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làng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phá</a:t>
            </a:r>
            <a:r>
              <a:rPr lang="en-US" sz="1800" dirty="0">
                <a:solidFill>
                  <a:srgbClr val="140185"/>
                </a:solidFill>
                <a:latin typeface="Times New Roman" panose="02020603050405020304" pitchFamily="18" charset="0"/>
                <a:cs typeface="Times New Roman" panose="02020603050405020304" pitchFamily="18" charset="0"/>
              </a:rPr>
              <a:t> tan </a:t>
            </a:r>
            <a:r>
              <a:rPr lang="en-US" sz="1800" dirty="0" err="1">
                <a:solidFill>
                  <a:srgbClr val="140185"/>
                </a:solidFill>
                <a:latin typeface="Times New Roman" panose="02020603050405020304" pitchFamily="18" charset="0"/>
                <a:cs typeface="Times New Roman" panose="02020603050405020304" pitchFamily="18" charset="0"/>
              </a:rPr>
              <a:t>nát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hạnh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phúc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của</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những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người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dân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lương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thiện</a:t>
            </a:r>
            <a:r>
              <a:rPr lang="en-US" sz="1800" dirty="0">
                <a:solidFill>
                  <a:srgbClr val="140185"/>
                </a:solidFill>
                <a:latin typeface="Times New Roman" panose="02020603050405020304" pitchFamily="18" charset="0"/>
                <a:cs typeface="Times New Roman" panose="02020603050405020304" pitchFamily="18" charset="0"/>
              </a:rPr>
              <a:t>. </a:t>
            </a:r>
            <a:endParaRPr lang="en-US" sz="2000" dirty="0">
              <a:solidFill>
                <a:srgbClr val="140185"/>
              </a:solidFill>
              <a:latin typeface="Times New Roman" panose="02020603050405020304" pitchFamily="18" charset="0"/>
              <a:cs typeface="Times New Roman" panose="02020603050405020304" pitchFamily="18" charset="0"/>
            </a:endParaRPr>
          </a:p>
        </p:txBody>
      </p:sp>
      <p:sp>
        <p:nvSpPr>
          <p:cNvPr id="4" name="Freeform 18">
            <a:extLst>
              <a:ext uri="{FF2B5EF4-FFF2-40B4-BE49-F238E27FC236}">
                <a16:creationId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Tree>
    <p:extLst>
      <p:ext uri="{BB962C8B-B14F-4D97-AF65-F5344CB8AC3E}">
        <p14:creationId xmlns:p14="http://schemas.microsoft.com/office/powerpoint/2010/main" val="1520002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1000"/>
                                        <p:tgtEl>
                                          <p:spTgt spid="2"/>
                                        </p:tgtEl>
                                      </p:cBhvr>
                                    </p:animEffect>
                                    <p:anim calcmode="lin" valueType="num">
                                      <p:cBhvr>
                                        <p:cTn id="15" dur="1000" fill="hold"/>
                                        <p:tgtEl>
                                          <p:spTgt spid="2"/>
                                        </p:tgtEl>
                                        <p:attrNameLst>
                                          <p:attrName>ppt_x</p:attrName>
                                        </p:attrNameLst>
                                      </p:cBhvr>
                                      <p:tavLst>
                                        <p:tav tm="0">
                                          <p:val>
                                            <p:strVal val="#ppt_x"/>
                                          </p:val>
                                        </p:tav>
                                        <p:tav tm="100000">
                                          <p:val>
                                            <p:strVal val="#ppt_x"/>
                                          </p:val>
                                        </p:tav>
                                      </p:tavLst>
                                    </p:anim>
                                    <p:anim calcmode="lin" valueType="num">
                                      <p:cBhvr>
                                        <p:cTn id="16" dur="1000" fill="hold"/>
                                        <p:tgtEl>
                                          <p:spTgt spid="2"/>
                                        </p:tgtEl>
                                        <p:attrNameLst>
                                          <p:attrName>ppt_y</p:attrName>
                                        </p:attrNameLst>
                                      </p:cBhvr>
                                      <p:tavLst>
                                        <p:tav tm="0">
                                          <p:val>
                                            <p:strVal val="#ppt_y+.1"/>
                                          </p:val>
                                        </p:tav>
                                        <p:tav tm="100000">
                                          <p:val>
                                            <p:strVal val="#ppt_y"/>
                                          </p:val>
                                        </p:tav>
                                      </p:tavLst>
                                    </p:anim>
                                  </p:childTnLst>
                                </p:cTn>
                              </p:par>
                              <p:par>
                                <p:cTn id="17" presetID="22" presetClass="entr" presetSubtype="4" fill="hold" nodeType="withEffect">
                                  <p:stCondLst>
                                    <p:cond delay="0"/>
                                  </p:stCondLst>
                                  <p:childTnLst>
                                    <p:set>
                                      <p:cBhvr>
                                        <p:cTn id="18" dur="1" fill="hold">
                                          <p:stCondLst>
                                            <p:cond delay="0"/>
                                          </p:stCondLst>
                                        </p:cTn>
                                        <p:tgtEl>
                                          <p:spTgt spid="4"/>
                                        </p:tgtEl>
                                        <p:attrNameLst>
                                          <p:attrName>style.visibility</p:attrName>
                                        </p:attrNameLst>
                                      </p:cBhvr>
                                      <p:to>
                                        <p:strVal val="visible"/>
                                      </p:to>
                                    </p:set>
                                    <p:animEffect transition="in" filter="wipe(down)">
                                      <p:cBhvr>
                                        <p:cTn id="19"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 grpId="0" animBg="1"/>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666974" y="384187"/>
            <a:ext cx="2712720"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20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b. Chí </a:t>
            </a:r>
            <a:r>
              <a:rPr kumimoji="0" lang="en-US" sz="20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20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20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thay</a:t>
            </a:r>
            <a:r>
              <a:rPr kumimoji="0" lang="en-US" sz="20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20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đổi</a:t>
            </a:r>
            <a:endParaRPr kumimoji="0" lang="en-US" sz="2000" b="0" i="0" u="none" strike="noStrike" kern="0" cap="none" spc="0" normalizeH="0" baseline="0" noProof="0" dirty="0">
              <a:ln>
                <a:noFill/>
              </a:ln>
              <a:solidFill>
                <a:srgbClr val="FF0000"/>
              </a:solidFill>
              <a:effectLst/>
              <a:uLnTx/>
              <a:uFillTx/>
              <a:latin typeface="Arial"/>
              <a:ea typeface="+mn-ea"/>
              <a:cs typeface="+mn-cs"/>
              <a:sym typeface="Arial"/>
            </a:endParaRPr>
          </a:p>
        </p:txBody>
      </p:sp>
      <p:sp>
        <p:nvSpPr>
          <p:cNvPr id="2" name="TextBox 1">
            <a:extLst>
              <a:ext uri="{FF2B5EF4-FFF2-40B4-BE49-F238E27FC236}">
                <a16:creationId xmlns:a16="http://schemas.microsoft.com/office/drawing/2014/main" id="{8149631A-62BD-E657-BF38-7BF4CDC02F2B}"/>
              </a:ext>
            </a:extLst>
          </p:cNvPr>
          <p:cNvSpPr txBox="1"/>
          <p:nvPr/>
        </p:nvSpPr>
        <p:spPr>
          <a:xfrm>
            <a:off x="2368316" y="975563"/>
            <a:ext cx="4848860" cy="498663"/>
          </a:xfrm>
          <a:prstGeom prst="rect">
            <a:avLst/>
          </a:prstGeom>
        </p:spPr>
        <p:style>
          <a:lnRef idx="2">
            <a:schemeClr val="accent2">
              <a:shade val="15000"/>
            </a:schemeClr>
          </a:lnRef>
          <a:fillRef idx="1">
            <a:schemeClr val="accent2"/>
          </a:fillRef>
          <a:effectRef idx="0">
            <a:schemeClr val="accent2"/>
          </a:effectRef>
          <a:fontRef idx="minor">
            <a:schemeClr val="lt1"/>
          </a:fontRef>
        </p:style>
        <p:txBody>
          <a:bodyPr wrap="square">
            <a:spAutoFit/>
          </a:bodyPr>
          <a:lstStyle/>
          <a:p>
            <a:pPr marL="0" marR="0" lvl="0" indent="0" algn="just" defTabSz="914400" rtl="0" eaLnBrk="1" fontAlgn="auto" latinLnBrk="0" hangingPunct="1">
              <a:lnSpc>
                <a:spcPct val="15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Vì</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sao</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Chí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Phèo</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có</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sự</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thay</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đổi</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như</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 </a:t>
            </a:r>
            <a:r>
              <a:rPr kumimoji="0" lang="en-US" sz="2000" b="0" i="0" u="none" strike="noStrike" kern="0" cap="none" spc="0" normalizeH="0" noProof="0" dirty="0" err="1">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vậy</a:t>
            </a:r>
            <a:r>
              <a:rPr kumimoji="0" lang="en-US" sz="2000" b="0" i="0" u="none" strike="noStrike" kern="0" cap="none" spc="0" normalizeH="0" noProof="0" dirty="0">
                <a:ln>
                  <a:noFill/>
                </a:ln>
                <a:solidFill>
                  <a:srgbClr val="C8D9AD"/>
                </a:solidFill>
                <a:effectLst/>
                <a:uLnTx/>
                <a:uFillTx/>
                <a:latin typeface="Times New Roman" panose="02020603050405020304" pitchFamily="18" charset="0"/>
                <a:ea typeface="+mn-ea"/>
                <a:cs typeface="Times New Roman" panose="02020603050405020304" pitchFamily="18" charset="0"/>
                <a:sym typeface="Arial"/>
              </a:rPr>
              <a:t>?</a:t>
            </a:r>
            <a:endParaRPr kumimoji="0" lang="en-US" sz="2400" b="0" i="0" u="none" strike="noStrike" kern="0" cap="none" spc="0" normalizeH="0" baseline="0" noProof="0" dirty="0">
              <a:ln>
                <a:noFill/>
              </a:ln>
              <a:solidFill>
                <a:srgbClr val="3E6949">
                  <a:lumMod val="50000"/>
                </a:srgbClr>
              </a:solidFill>
              <a:effectLst/>
              <a:uLnTx/>
              <a:uFillTx/>
              <a:latin typeface="Times New Roman" panose="02020603050405020304" pitchFamily="18" charset="0"/>
              <a:ea typeface="+mn-ea"/>
              <a:cs typeface="Times New Roman" panose="02020603050405020304" pitchFamily="18" charset="0"/>
              <a:sym typeface="Arial"/>
            </a:endParaRPr>
          </a:p>
        </p:txBody>
      </p:sp>
      <p:sp>
        <p:nvSpPr>
          <p:cNvPr id="4" name="Freeform 18">
            <a:extLst>
              <a:ext uri="{FF2B5EF4-FFF2-40B4-BE49-F238E27FC236}">
                <a16:creationId xmlns:a16="http://schemas.microsoft.com/office/drawing/2014/main" id="{AC647986-9D8B-885E-3639-B61B8243EB63}"/>
              </a:ext>
            </a:extLst>
          </p:cNvPr>
          <p:cNvSpPr/>
          <p:nvPr/>
        </p:nvSpPr>
        <p:spPr>
          <a:xfrm>
            <a:off x="5678351" y="-44629"/>
            <a:ext cx="3796885" cy="5751041"/>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2"/>
            <a:stretch>
              <a:fillRect/>
            </a:stretch>
          </a:blipFill>
        </p:spPr>
      </p:sp>
      <p:sp>
        <p:nvSpPr>
          <p:cNvPr id="6" name="TextBox 5">
            <a:extLst>
              <a:ext uri="{FF2B5EF4-FFF2-40B4-BE49-F238E27FC236}">
                <a16:creationId xmlns:a16="http://schemas.microsoft.com/office/drawing/2014/main" id="{6F83D390-B24E-FF2C-D4D8-4EF0D81BB679}"/>
              </a:ext>
            </a:extLst>
          </p:cNvPr>
          <p:cNvSpPr txBox="1"/>
          <p:nvPr/>
        </p:nvSpPr>
        <p:spPr>
          <a:xfrm>
            <a:off x="76416" y="1563109"/>
            <a:ext cx="5873930" cy="1807161"/>
          </a:xfrm>
          <a:prstGeom prst="rect">
            <a:avLst/>
          </a:prstGeom>
          <a:noFill/>
        </p:spPr>
        <p:txBody>
          <a:bodyPr wrap="square">
            <a:spAutoFit/>
          </a:bodyPr>
          <a:lstStyle/>
          <a:p>
            <a:pPr marL="0" marR="0" algn="just">
              <a:lnSpc>
                <a:spcPct val="150000"/>
              </a:lnSpc>
              <a:spcBef>
                <a:spcPts val="0"/>
              </a:spcBef>
              <a:spcAft>
                <a:spcPts val="800"/>
              </a:spcAft>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b="1"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effectLst/>
                <a:latin typeface="Times New Roman" panose="02020603050405020304" pitchFamily="18" charset="0"/>
                <a:ea typeface="Times New Roman" panose="02020603050405020304" pitchFamily="18" charset="0"/>
                <a:cs typeface="Times New Roman" panose="02020603050405020304" pitchFamily="18" charset="0"/>
              </a:rPr>
              <a:t>nhân</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Sự</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tuông</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vô</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lối</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Lý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tù</a:t>
            </a:r>
            <a:endPar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endParaRPr>
          </a:p>
          <a:p>
            <a:pPr algn="just">
              <a:lnSpc>
                <a:spcPct val="150000"/>
              </a:lnSpc>
            </a:pP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Nhà</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thực</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18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đã</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biến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trai</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cày</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chất</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phác</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hiền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lành</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lương</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thiện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thành</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tên</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lưu</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manh</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nát</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rượu</a:t>
            </a:r>
            <a:r>
              <a:rPr lang="en-US" sz="1800" dirty="0">
                <a:solidFill>
                  <a:srgbClr val="140185"/>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dirty="0">
              <a:solidFill>
                <a:srgbClr val="140185"/>
              </a:solidFill>
              <a:latin typeface="Times New Roman" panose="02020603050405020304" pitchFamily="18" charset="0"/>
              <a:cs typeface="Times New Roman" panose="02020603050405020304" pitchFamily="18" charset="0"/>
            </a:endParaRPr>
          </a:p>
        </p:txBody>
      </p:sp>
      <p:sp>
        <p:nvSpPr>
          <p:cNvPr id="7" name="TextBox 6">
            <a:extLst>
              <a:ext uri="{FF2B5EF4-FFF2-40B4-BE49-F238E27FC236}">
                <a16:creationId xmlns:a16="http://schemas.microsoft.com/office/drawing/2014/main" id="{3D1B7298-DA08-69FB-443D-F0A24B289E1D}"/>
              </a:ext>
            </a:extLst>
          </p:cNvPr>
          <p:cNvSpPr txBox="1"/>
          <p:nvPr/>
        </p:nvSpPr>
        <p:spPr>
          <a:xfrm>
            <a:off x="244205" y="3459154"/>
            <a:ext cx="5873930" cy="1391663"/>
          </a:xfrm>
          <a:prstGeom prst="rect">
            <a:avLst/>
          </a:prstGeom>
          <a:noFill/>
        </p:spPr>
        <p:txBody>
          <a:bodyPr wrap="square">
            <a:spAutoFit/>
          </a:bodyPr>
          <a:lstStyle/>
          <a:p>
            <a:pPr marL="0" marR="0" algn="r">
              <a:lnSpc>
                <a:spcPct val="150000"/>
              </a:lnSpc>
              <a:spcBef>
                <a:spcPts val="0"/>
              </a:spcBef>
              <a:spcAft>
                <a:spcPts val="800"/>
              </a:spcAft>
            </a:pP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Nguyên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nhân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sâu</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xa</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a:t>
            </a:r>
            <a:endParaRPr lang="en-US" sz="1800" b="1" dirty="0">
              <a:solidFill>
                <a:schemeClr val="accent6">
                  <a:lumMod val="1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p>
            <a:pPr algn="r">
              <a:lnSpc>
                <a:spcPct val="150000"/>
              </a:lnSpc>
            </a:pP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Những</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người</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nông</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dân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cùng</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quẫn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đâm</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chém</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giành</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giật</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lẫn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nhau</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Bọn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địa</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chủ</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cường</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hào</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như</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đàn</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cá</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tranh</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1800" b="1" dirty="0" err="1">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mồi</a:t>
            </a:r>
            <a:r>
              <a:rPr lang="en-US" sz="1800" b="1" dirty="0">
                <a:solidFill>
                  <a:schemeClr val="accent6">
                    <a:lumMod val="10000"/>
                  </a:schemeClr>
                </a:solidFill>
                <a:effectLst/>
                <a:latin typeface="Times New Roman" panose="02020603050405020304" pitchFamily="18" charset="0"/>
                <a:ea typeface="Times New Roman" panose="02020603050405020304" pitchFamily="18" charset="0"/>
                <a:cs typeface="Times New Roman" panose="02020603050405020304" pitchFamily="18" charset="0"/>
              </a:rPr>
              <a:t> </a:t>
            </a:r>
            <a:endParaRPr lang="en-US" sz="1800" b="1" dirty="0">
              <a:solidFill>
                <a:schemeClr val="accent6">
                  <a:lumMod val="10000"/>
                </a:schemeClr>
              </a:solidFill>
              <a:latin typeface="Times New Roman" panose="02020603050405020304" pitchFamily="18" charset="0"/>
              <a:cs typeface="Times New Roman" panose="02020603050405020304" pitchFamily="18" charset="0"/>
            </a:endParaRPr>
          </a:p>
        </p:txBody>
      </p:sp>
    </p:spTree>
    <p:extLst>
      <p:ext uri="{BB962C8B-B14F-4D97-AF65-F5344CB8AC3E}">
        <p14:creationId xmlns:p14="http://schemas.microsoft.com/office/powerpoint/2010/main" val="1777985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1000"/>
                                        <p:tgtEl>
                                          <p:spTgt spid="2"/>
                                        </p:tgtEl>
                                      </p:cBhvr>
                                    </p:animEffect>
                                    <p:anim calcmode="lin" valueType="num">
                                      <p:cBhvr>
                                        <p:cTn id="8" dur="1000" fill="hold"/>
                                        <p:tgtEl>
                                          <p:spTgt spid="2"/>
                                        </p:tgtEl>
                                        <p:attrNameLst>
                                          <p:attrName>ppt_x</p:attrName>
                                        </p:attrNameLst>
                                      </p:cBhvr>
                                      <p:tavLst>
                                        <p:tav tm="0">
                                          <p:val>
                                            <p:strVal val="#ppt_x"/>
                                          </p:val>
                                        </p:tav>
                                        <p:tav tm="100000">
                                          <p:val>
                                            <p:strVal val="#ppt_x"/>
                                          </p:val>
                                        </p:tav>
                                      </p:tavLst>
                                    </p:anim>
                                    <p:anim calcmode="lin" valueType="num">
                                      <p:cBhvr>
                                        <p:cTn id="9" dur="1000" fill="hold"/>
                                        <p:tgtEl>
                                          <p:spTgt spid="2"/>
                                        </p:tgtEl>
                                        <p:attrNameLst>
                                          <p:attrName>ppt_y</p:attrName>
                                        </p:attrNameLst>
                                      </p:cBhvr>
                                      <p:tavLst>
                                        <p:tav tm="0">
                                          <p:val>
                                            <p:strVal val="#ppt_y+.1"/>
                                          </p:val>
                                        </p:tav>
                                        <p:tav tm="100000">
                                          <p:val>
                                            <p:strVal val="#ppt_y"/>
                                          </p:val>
                                        </p:tav>
                                      </p:tavLst>
                                    </p:anim>
                                  </p:childTnLst>
                                </p:cTn>
                              </p:par>
                              <p:par>
                                <p:cTn id="10" presetID="22" presetClass="entr" presetSubtype="4" fill="hold" nodeType="withEffect">
                                  <p:stCondLst>
                                    <p:cond delay="0"/>
                                  </p:stCondLst>
                                  <p:childTnLst>
                                    <p:set>
                                      <p:cBhvr>
                                        <p:cTn id="11" dur="1" fill="hold">
                                          <p:stCondLst>
                                            <p:cond delay="0"/>
                                          </p:stCondLst>
                                        </p:cTn>
                                        <p:tgtEl>
                                          <p:spTgt spid="4"/>
                                        </p:tgtEl>
                                        <p:attrNameLst>
                                          <p:attrName>style.visibility</p:attrName>
                                        </p:attrNameLst>
                                      </p:cBhvr>
                                      <p:to>
                                        <p:strVal val="visible"/>
                                      </p:to>
                                    </p:set>
                                    <p:animEffect transition="in" filter="wipe(down)">
                                      <p:cBhvr>
                                        <p:cTn id="12" dur="500"/>
                                        <p:tgtEl>
                                          <p:spTgt spid="4"/>
                                        </p:tgtEl>
                                      </p:cBhvr>
                                    </p:animEffect>
                                  </p:childTnLst>
                                </p:cTn>
                              </p:par>
                            </p:childTnLst>
                          </p:cTn>
                        </p:par>
                      </p:childTnLst>
                    </p:cTn>
                  </p:par>
                  <p:par>
                    <p:cTn id="13" fill="hold">
                      <p:stCondLst>
                        <p:cond delay="indefinite"/>
                      </p:stCondLst>
                      <p:childTnLst>
                        <p:par>
                          <p:cTn id="14" fill="hold">
                            <p:stCondLst>
                              <p:cond delay="0"/>
                            </p:stCondLst>
                            <p:childTnLst>
                              <p:par>
                                <p:cTn id="15" presetID="42" presetClass="entr" presetSubtype="0" fill="hold" grpId="0" nodeType="click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1000"/>
                                        <p:tgtEl>
                                          <p:spTgt spid="6"/>
                                        </p:tgtEl>
                                      </p:cBhvr>
                                    </p:animEffect>
                                    <p:anim calcmode="lin" valueType="num">
                                      <p:cBhvr>
                                        <p:cTn id="18" dur="1000" fill="hold"/>
                                        <p:tgtEl>
                                          <p:spTgt spid="6"/>
                                        </p:tgtEl>
                                        <p:attrNameLst>
                                          <p:attrName>ppt_x</p:attrName>
                                        </p:attrNameLst>
                                      </p:cBhvr>
                                      <p:tavLst>
                                        <p:tav tm="0">
                                          <p:val>
                                            <p:strVal val="#ppt_x"/>
                                          </p:val>
                                        </p:tav>
                                        <p:tav tm="100000">
                                          <p:val>
                                            <p:strVal val="#ppt_x"/>
                                          </p:val>
                                        </p:tav>
                                      </p:tavLst>
                                    </p:anim>
                                    <p:anim calcmode="lin" valueType="num">
                                      <p:cBhvr>
                                        <p:cTn id="19" dur="1000" fill="hold"/>
                                        <p:tgtEl>
                                          <p:spTgt spid="6"/>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
                                        </p:tgtEl>
                                        <p:attrNameLst>
                                          <p:attrName>style.visibility</p:attrName>
                                        </p:attrNameLst>
                                      </p:cBhvr>
                                      <p:to>
                                        <p:strVal val="visible"/>
                                      </p:to>
                                    </p:set>
                                    <p:animEffect transition="in" filter="fade">
                                      <p:cBhvr>
                                        <p:cTn id="22" dur="1000"/>
                                        <p:tgtEl>
                                          <p:spTgt spid="7"/>
                                        </p:tgtEl>
                                      </p:cBhvr>
                                    </p:animEffect>
                                    <p:anim calcmode="lin" valueType="num">
                                      <p:cBhvr>
                                        <p:cTn id="23" dur="1000" fill="hold"/>
                                        <p:tgtEl>
                                          <p:spTgt spid="7"/>
                                        </p:tgtEl>
                                        <p:attrNameLst>
                                          <p:attrName>ppt_x</p:attrName>
                                        </p:attrNameLst>
                                      </p:cBhvr>
                                      <p:tavLst>
                                        <p:tav tm="0">
                                          <p:val>
                                            <p:strVal val="#ppt_x"/>
                                          </p:val>
                                        </p:tav>
                                        <p:tav tm="100000">
                                          <p:val>
                                            <p:strVal val="#ppt_x"/>
                                          </p:val>
                                        </p:tav>
                                      </p:tavLst>
                                    </p:anim>
                                    <p:anim calcmode="lin" valueType="num">
                                      <p:cBhvr>
                                        <p:cTn id="24" dur="1000" fill="hold"/>
                                        <p:tgtEl>
                                          <p:spTgt spid="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6" grpId="0"/>
      <p:bldP spid="7"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1" name="Group 20"/>
          <p:cNvGrpSpPr/>
          <p:nvPr/>
        </p:nvGrpSpPr>
        <p:grpSpPr>
          <a:xfrm>
            <a:off x="4543429" y="2467087"/>
            <a:ext cx="87931" cy="534671"/>
            <a:chOff x="12117387" y="5782777"/>
            <a:chExt cx="234512" cy="1425973"/>
          </a:xfrm>
        </p:grpSpPr>
        <p:cxnSp>
          <p:nvCxnSpPr>
            <p:cNvPr id="27" name="Straight Connector 26"/>
            <p:cNvCxnSpPr/>
            <p:nvPr/>
          </p:nvCxnSpPr>
          <p:spPr>
            <a:xfrm flipV="1">
              <a:off x="12231687" y="5824416"/>
              <a:ext cx="0" cy="1270034"/>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26" name="Oval 25"/>
            <p:cNvSpPr/>
            <p:nvPr/>
          </p:nvSpPr>
          <p:spPr>
            <a:xfrm>
              <a:off x="12117387" y="6980150"/>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37" name="Oval 36"/>
            <p:cNvSpPr/>
            <p:nvPr/>
          </p:nvSpPr>
          <p:spPr>
            <a:xfrm>
              <a:off x="12123299" y="5782777"/>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20" name="Group 19"/>
          <p:cNvGrpSpPr/>
          <p:nvPr/>
        </p:nvGrpSpPr>
        <p:grpSpPr>
          <a:xfrm>
            <a:off x="2731799" y="2467087"/>
            <a:ext cx="1012183" cy="534671"/>
            <a:chOff x="7285743" y="5782777"/>
            <a:chExt cx="2699505" cy="1425973"/>
          </a:xfrm>
        </p:grpSpPr>
        <p:cxnSp>
          <p:nvCxnSpPr>
            <p:cNvPr id="19" name="Straight Connector 18"/>
            <p:cNvCxnSpPr/>
            <p:nvPr/>
          </p:nvCxnSpPr>
          <p:spPr>
            <a:xfrm flipV="1">
              <a:off x="7469187" y="5797296"/>
              <a:ext cx="2516061" cy="1297154"/>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4" name="Oval 3"/>
            <p:cNvSpPr/>
            <p:nvPr/>
          </p:nvSpPr>
          <p:spPr>
            <a:xfrm>
              <a:off x="7285743" y="6980150"/>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36" name="Oval 35"/>
            <p:cNvSpPr/>
            <p:nvPr/>
          </p:nvSpPr>
          <p:spPr>
            <a:xfrm>
              <a:off x="9671430" y="5782777"/>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22" name="Group 21"/>
          <p:cNvGrpSpPr/>
          <p:nvPr/>
        </p:nvGrpSpPr>
        <p:grpSpPr>
          <a:xfrm>
            <a:off x="5372912" y="2467087"/>
            <a:ext cx="1012183" cy="534671"/>
            <a:chOff x="14329628" y="5782777"/>
            <a:chExt cx="2699505" cy="1425973"/>
          </a:xfrm>
        </p:grpSpPr>
        <p:grpSp>
          <p:nvGrpSpPr>
            <p:cNvPr id="33" name="Group 32"/>
            <p:cNvGrpSpPr/>
            <p:nvPr/>
          </p:nvGrpSpPr>
          <p:grpSpPr>
            <a:xfrm flipH="1">
              <a:off x="14329628" y="5797296"/>
              <a:ext cx="2699505" cy="1411454"/>
              <a:chOff x="7285743" y="5797296"/>
              <a:chExt cx="2699505" cy="1411454"/>
            </a:xfrm>
          </p:grpSpPr>
          <p:cxnSp>
            <p:nvCxnSpPr>
              <p:cNvPr id="34" name="Straight Connector 33"/>
              <p:cNvCxnSpPr/>
              <p:nvPr/>
            </p:nvCxnSpPr>
            <p:spPr>
              <a:xfrm flipV="1">
                <a:off x="7469187" y="5797296"/>
                <a:ext cx="2516061" cy="1297154"/>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35" name="Oval 34"/>
              <p:cNvSpPr/>
              <p:nvPr/>
            </p:nvSpPr>
            <p:spPr>
              <a:xfrm>
                <a:off x="7285743" y="6980150"/>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sp>
          <p:nvSpPr>
            <p:cNvPr id="38" name="Oval 37"/>
            <p:cNvSpPr/>
            <p:nvPr/>
          </p:nvSpPr>
          <p:spPr>
            <a:xfrm>
              <a:off x="14441487" y="5782777"/>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18" name="Group 17"/>
          <p:cNvGrpSpPr/>
          <p:nvPr/>
        </p:nvGrpSpPr>
        <p:grpSpPr>
          <a:xfrm>
            <a:off x="3638362" y="2058767"/>
            <a:ext cx="1819349" cy="466194"/>
            <a:chOff x="9703558" y="4693781"/>
            <a:chExt cx="4852229" cy="1243345"/>
          </a:xfrm>
        </p:grpSpPr>
        <p:sp>
          <p:nvSpPr>
            <p:cNvPr id="17" name="Rounded Rectangle 16"/>
            <p:cNvSpPr/>
            <p:nvPr/>
          </p:nvSpPr>
          <p:spPr>
            <a:xfrm>
              <a:off x="9703558" y="4693781"/>
              <a:ext cx="4852229" cy="1243345"/>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2" name="Rectangle 1"/>
            <p:cNvSpPr/>
            <p:nvPr/>
          </p:nvSpPr>
          <p:spPr>
            <a:xfrm>
              <a:off x="10761536" y="4938426"/>
              <a:ext cx="3630526" cy="985013"/>
            </a:xfrm>
            <a:prstGeom prst="rect">
              <a:avLst/>
            </a:prstGeom>
          </p:spPr>
          <p:txBody>
            <a:bodyPr wrap="none">
              <a:spAutoFit/>
            </a:bodyPr>
            <a:lstStyle/>
            <a:p>
              <a:pPr lvl="0"/>
              <a:r>
                <a:rPr lang="en-US" sz="1800" b="1" dirty="0" err="1">
                  <a:solidFill>
                    <a:schemeClr val="tx2">
                      <a:lumMod val="50000"/>
                    </a:schemeClr>
                  </a:solidFill>
                  <a:latin typeface="Arial" panose="020B0604020202020204" pitchFamily="34" charset="0"/>
                  <a:cs typeface="Arial" panose="020B0604020202020204" pitchFamily="34" charset="0"/>
                </a:rPr>
                <a:t>Tỉnh</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rượu</a:t>
              </a:r>
              <a:r>
                <a:rPr lang="en-US" sz="1800" b="1" dirty="0">
                  <a:solidFill>
                    <a:schemeClr val="tx2">
                      <a:lumMod val="50000"/>
                    </a:schemeClr>
                  </a:solidFill>
                  <a:latin typeface="Arial" panose="020B0604020202020204" pitchFamily="34" charset="0"/>
                  <a:cs typeface="Arial" panose="020B0604020202020204" pitchFamily="34" charset="0"/>
                </a:rPr>
                <a:t> </a:t>
              </a:r>
            </a:p>
          </p:txBody>
        </p:sp>
      </p:grpSp>
      <p:grpSp>
        <p:nvGrpSpPr>
          <p:cNvPr id="23" name="Group 22"/>
          <p:cNvGrpSpPr/>
          <p:nvPr/>
        </p:nvGrpSpPr>
        <p:grpSpPr>
          <a:xfrm>
            <a:off x="483276" y="2634516"/>
            <a:ext cx="2652422" cy="2454297"/>
            <a:chOff x="1288901" y="7094450"/>
            <a:chExt cx="7074046" cy="6545645"/>
          </a:xfrm>
        </p:grpSpPr>
        <p:sp>
          <p:nvSpPr>
            <p:cNvPr id="16" name="Rounded Rectangle 15"/>
            <p:cNvSpPr/>
            <p:nvPr/>
          </p:nvSpPr>
          <p:spPr>
            <a:xfrm>
              <a:off x="1310156" y="7094450"/>
              <a:ext cx="6793165" cy="3463265"/>
            </a:xfrm>
            <a:prstGeom prst="roundRect">
              <a:avLst>
                <a:gd name="adj" fmla="val 756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5" name="Rectangle 4"/>
            <p:cNvSpPr/>
            <p:nvPr/>
          </p:nvSpPr>
          <p:spPr>
            <a:xfrm>
              <a:off x="1288901" y="7204915"/>
              <a:ext cx="7074046" cy="2462534"/>
            </a:xfrm>
            <a:prstGeom prst="rect">
              <a:avLst/>
            </a:prstGeom>
          </p:spPr>
          <p:txBody>
            <a:bodyPr wrap="square">
              <a:spAutoFit/>
            </a:bodyPr>
            <a:lstStyle/>
            <a:p>
              <a:pPr lvl="0" algn="ctr"/>
              <a:r>
                <a:rPr lang="en-US" sz="1800" b="1" dirty="0" err="1">
                  <a:solidFill>
                    <a:schemeClr val="tx2">
                      <a:lumMod val="50000"/>
                    </a:schemeClr>
                  </a:solidFill>
                  <a:latin typeface="Arial" panose="020B0604020202020204" pitchFamily="34" charset="0"/>
                  <a:cs typeface="Arial" panose="020B0604020202020204" pitchFamily="34" charset="0"/>
                </a:rPr>
                <a:t>Nhận</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thức</a:t>
              </a:r>
              <a:endParaRPr lang="en-US" sz="1800" b="1" dirty="0">
                <a:solidFill>
                  <a:schemeClr val="tx2">
                    <a:lumMod val="50000"/>
                  </a:schemeClr>
                </a:solidFill>
                <a:latin typeface="Arial" panose="020B0604020202020204" pitchFamily="34" charset="0"/>
                <a:cs typeface="Arial" panose="020B0604020202020204" pitchFamily="34" charset="0"/>
              </a:endParaRPr>
            </a:p>
            <a:p>
              <a:pPr lvl="0" algn="ct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không</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gian</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mình</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sống</a:t>
              </a:r>
              <a:endParaRPr lang="en-US" sz="1800" b="1" dirty="0">
                <a:solidFill>
                  <a:schemeClr val="tx2">
                    <a:lumMod val="50000"/>
                  </a:schemeClr>
                </a:solidFill>
                <a:latin typeface="Arial" panose="020B0604020202020204" pitchFamily="34" charset="0"/>
                <a:cs typeface="Arial" panose="020B0604020202020204" pitchFamily="34" charset="0"/>
              </a:endParaRPr>
            </a:p>
          </p:txBody>
        </p:sp>
        <p:pic>
          <p:nvPicPr>
            <p:cNvPr id="39" name="Picture 38"/>
            <p:cNvPicPr preferRelativeResize="0">
              <a:picLocks/>
            </p:cNvPicPr>
            <p:nvPr/>
          </p:nvPicPr>
          <p:blipFill>
            <a:blip r:embed="rId3"/>
            <a:stretch>
              <a:fillRect/>
            </a:stretch>
          </p:blipFill>
          <p:spPr>
            <a:xfrm>
              <a:off x="2829232" y="10073934"/>
              <a:ext cx="3566160" cy="3566161"/>
            </a:xfrm>
            <a:prstGeom prst="ellipse">
              <a:avLst/>
            </a:prstGeom>
            <a:ln w="92075">
              <a:solidFill>
                <a:schemeClr val="bg1"/>
              </a:solidFill>
            </a:ln>
            <a:effectLst>
              <a:outerShdw blurRad="50800" dist="38100" dir="2700000" algn="tl" rotWithShape="0">
                <a:prstClr val="black">
                  <a:alpha val="40000"/>
                </a:prstClr>
              </a:outerShdw>
            </a:effectLst>
          </p:spPr>
        </p:pic>
      </p:grpSp>
      <p:grpSp>
        <p:nvGrpSpPr>
          <p:cNvPr id="24" name="Group 23"/>
          <p:cNvGrpSpPr/>
          <p:nvPr/>
        </p:nvGrpSpPr>
        <p:grpSpPr>
          <a:xfrm>
            <a:off x="3225196" y="2635983"/>
            <a:ext cx="2759264" cy="2452830"/>
            <a:chOff x="8567340" y="7094450"/>
            <a:chExt cx="7358997" cy="6541731"/>
          </a:xfrm>
        </p:grpSpPr>
        <p:sp>
          <p:nvSpPr>
            <p:cNvPr id="31" name="Rounded Rectangle 30"/>
            <p:cNvSpPr/>
            <p:nvPr/>
          </p:nvSpPr>
          <p:spPr>
            <a:xfrm>
              <a:off x="8591719" y="7094450"/>
              <a:ext cx="7259468" cy="3463265"/>
            </a:xfrm>
            <a:prstGeom prst="roundRect">
              <a:avLst>
                <a:gd name="adj" fmla="val 691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6" name="Rectangle 5"/>
            <p:cNvSpPr/>
            <p:nvPr/>
          </p:nvSpPr>
          <p:spPr>
            <a:xfrm>
              <a:off x="8567340" y="7206590"/>
              <a:ext cx="7358997" cy="2462534"/>
            </a:xfrm>
            <a:prstGeom prst="rect">
              <a:avLst/>
            </a:prstGeom>
          </p:spPr>
          <p:txBody>
            <a:bodyPr wrap="square">
              <a:spAutoFit/>
            </a:bodyPr>
            <a:lstStyle/>
            <a:p>
              <a:pPr lvl="0" algn="ctr"/>
              <a:r>
                <a:rPr lang="en-US" sz="1800" b="1" dirty="0" err="1">
                  <a:solidFill>
                    <a:schemeClr val="tx2">
                      <a:lumMod val="50000"/>
                    </a:schemeClr>
                  </a:solidFill>
                  <a:latin typeface="Arial" panose="020B0604020202020204" pitchFamily="34" charset="0"/>
                  <a:cs typeface="Arial" panose="020B0604020202020204" pitchFamily="34" charset="0"/>
                </a:rPr>
                <a:t>Lắng</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nghe</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âm</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thanh</a:t>
              </a:r>
              <a:r>
                <a:rPr lang="en-US" sz="1800" b="1" dirty="0">
                  <a:solidFill>
                    <a:schemeClr val="tx2">
                      <a:lumMod val="50000"/>
                    </a:schemeClr>
                  </a:solidFill>
                  <a:latin typeface="Arial" panose="020B0604020202020204" pitchFamily="34" charset="0"/>
                  <a:cs typeface="Arial" panose="020B0604020202020204" pitchFamily="34" charset="0"/>
                </a:rPr>
                <a:t> </a:t>
              </a:r>
            </a:p>
            <a:p>
              <a:pPr lvl="0" algn="ctr"/>
              <a:r>
                <a:rPr lang="en-US" sz="1800" b="1" dirty="0" err="1">
                  <a:solidFill>
                    <a:schemeClr val="tx2">
                      <a:lumMod val="50000"/>
                    </a:schemeClr>
                  </a:solidFill>
                  <a:latin typeface="Arial" panose="020B0604020202020204" pitchFamily="34" charset="0"/>
                  <a:cs typeface="Arial" panose="020B0604020202020204" pitchFamily="34" charset="0"/>
                </a:rPr>
                <a:t>hằng</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ngày</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của</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cuộc</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sống</a:t>
              </a:r>
              <a:endParaRPr lang="en-US" sz="1800" b="1" dirty="0">
                <a:solidFill>
                  <a:schemeClr val="tx2">
                    <a:lumMod val="50000"/>
                  </a:schemeClr>
                </a:solidFill>
                <a:latin typeface="Arial" panose="020B0604020202020204" pitchFamily="34" charset="0"/>
                <a:cs typeface="Arial" panose="020B0604020202020204" pitchFamily="34" charset="0"/>
              </a:endParaRPr>
            </a:p>
          </p:txBody>
        </p:sp>
        <p:pic>
          <p:nvPicPr>
            <p:cNvPr id="40" name="Picture 39"/>
            <p:cNvPicPr preferRelativeResize="0">
              <a:picLocks/>
            </p:cNvPicPr>
            <p:nvPr/>
          </p:nvPicPr>
          <p:blipFill rotWithShape="1">
            <a:blip r:embed="rId4"/>
            <a:srcRect l="11086" r="11086"/>
            <a:stretch/>
          </p:blipFill>
          <p:spPr>
            <a:xfrm>
              <a:off x="10414306" y="10070021"/>
              <a:ext cx="3566161" cy="3566160"/>
            </a:xfrm>
            <a:prstGeom prst="ellipse">
              <a:avLst/>
            </a:prstGeom>
            <a:ln w="92075">
              <a:solidFill>
                <a:schemeClr val="bg1"/>
              </a:solidFill>
            </a:ln>
            <a:effectLst>
              <a:outerShdw blurRad="50800" dist="38100" dir="2700000" algn="tl" rotWithShape="0">
                <a:prstClr val="black">
                  <a:alpha val="40000"/>
                </a:prstClr>
              </a:outerShdw>
            </a:effectLst>
          </p:spPr>
        </p:pic>
      </p:grpSp>
      <p:grpSp>
        <p:nvGrpSpPr>
          <p:cNvPr id="25" name="Group 24"/>
          <p:cNvGrpSpPr/>
          <p:nvPr/>
        </p:nvGrpSpPr>
        <p:grpSpPr>
          <a:xfrm>
            <a:off x="5993601" y="2673797"/>
            <a:ext cx="2795182" cy="2358872"/>
            <a:chOff x="16001487" y="7094450"/>
            <a:chExt cx="7454789" cy="6291142"/>
          </a:xfrm>
        </p:grpSpPr>
        <p:sp>
          <p:nvSpPr>
            <p:cNvPr id="32" name="Rounded Rectangle 31"/>
            <p:cNvSpPr/>
            <p:nvPr/>
          </p:nvSpPr>
          <p:spPr>
            <a:xfrm>
              <a:off x="16283855" y="7094450"/>
              <a:ext cx="6793165" cy="3463265"/>
            </a:xfrm>
            <a:prstGeom prst="roundRect">
              <a:avLst>
                <a:gd name="adj" fmla="val 691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15" name="Rectangle 14"/>
            <p:cNvSpPr/>
            <p:nvPr/>
          </p:nvSpPr>
          <p:spPr>
            <a:xfrm>
              <a:off x="16001487" y="7128713"/>
              <a:ext cx="7454789" cy="1723773"/>
            </a:xfrm>
            <a:prstGeom prst="rect">
              <a:avLst/>
            </a:prstGeom>
          </p:spPr>
          <p:txBody>
            <a:bodyPr wrap="square">
              <a:spAutoFit/>
            </a:bodyPr>
            <a:lstStyle/>
            <a:p>
              <a:pPr lvl="0" algn="ctr"/>
              <a:r>
                <a:rPr lang="en-US" sz="1800" b="1" dirty="0" err="1">
                  <a:solidFill>
                    <a:schemeClr val="tx2">
                      <a:lumMod val="50000"/>
                    </a:schemeClr>
                  </a:solidFill>
                  <a:latin typeface="Arial" panose="020B0604020202020204" pitchFamily="34" charset="0"/>
                  <a:cs typeface="Arial" panose="020B0604020202020204" pitchFamily="34" charset="0"/>
                </a:rPr>
                <a:t>Cảm</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xúc</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vui</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vẻ</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quá</a:t>
              </a:r>
              <a:endParaRPr lang="en-US" sz="1800" b="1" dirty="0">
                <a:solidFill>
                  <a:schemeClr val="tx2">
                    <a:lumMod val="50000"/>
                  </a:schemeClr>
                </a:solidFill>
                <a:latin typeface="Arial" panose="020B0604020202020204" pitchFamily="34" charset="0"/>
                <a:cs typeface="Arial" panose="020B0604020202020204" pitchFamily="34" charset="0"/>
              </a:endParaRPr>
            </a:p>
            <a:p>
              <a:pPr lvl="0" algn="ct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và</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bâng</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khuâng</a:t>
              </a:r>
              <a:endParaRPr lang="en-US" sz="1800" b="1" dirty="0">
                <a:solidFill>
                  <a:schemeClr val="tx2">
                    <a:lumMod val="50000"/>
                  </a:schemeClr>
                </a:solidFill>
                <a:latin typeface="Arial" panose="020B0604020202020204" pitchFamily="34" charset="0"/>
                <a:cs typeface="Arial" panose="020B0604020202020204" pitchFamily="34" charset="0"/>
              </a:endParaRPr>
            </a:p>
          </p:txBody>
        </p:sp>
        <p:pic>
          <p:nvPicPr>
            <p:cNvPr id="41" name="Picture 40"/>
            <p:cNvPicPr preferRelativeResize="0">
              <a:picLocks/>
            </p:cNvPicPr>
            <p:nvPr/>
          </p:nvPicPr>
          <p:blipFill rotWithShape="1">
            <a:blip r:embed="rId5"/>
            <a:srcRect l="23563" t="15922" r="51585" b="40424"/>
            <a:stretch/>
          </p:blipFill>
          <p:spPr>
            <a:xfrm>
              <a:off x="18084451" y="9822412"/>
              <a:ext cx="3563181" cy="3563180"/>
            </a:xfrm>
            <a:prstGeom prst="ellipse">
              <a:avLst/>
            </a:prstGeom>
            <a:ln w="92075">
              <a:solidFill>
                <a:schemeClr val="bg1"/>
              </a:solidFill>
            </a:ln>
            <a:effectLst>
              <a:outerShdw blurRad="50800" dist="38100" dir="2700000" algn="tl" rotWithShape="0">
                <a:prstClr val="black">
                  <a:alpha val="40000"/>
                </a:prstClr>
              </a:outerShdw>
            </a:effectLst>
          </p:spPr>
        </p:pic>
      </p:grpSp>
      <p:sp>
        <p:nvSpPr>
          <p:cNvPr id="51" name="Rectangle 50"/>
          <p:cNvSpPr/>
          <p:nvPr/>
        </p:nvSpPr>
        <p:spPr>
          <a:xfrm>
            <a:off x="842401" y="1873935"/>
            <a:ext cx="2920577" cy="346249"/>
          </a:xfrm>
          <a:prstGeom prst="rect">
            <a:avLst/>
          </a:prstGeom>
        </p:spPr>
        <p:txBody>
          <a:bodyPr wrap="square">
            <a:spAutoFit/>
          </a:bodyPr>
          <a:lstStyle/>
          <a:p>
            <a:pPr algn="just">
              <a:defRPr/>
            </a:pPr>
            <a:r>
              <a:rPr lang="vi-VN" sz="1650" b="1" i="1" dirty="0">
                <a:solidFill>
                  <a:schemeClr val="accent5">
                    <a:lumMod val="50000"/>
                  </a:schemeClr>
                </a:solidFill>
                <a:cs typeface="Arial" pitchFamily="34" charset="0"/>
              </a:rPr>
              <a:t>Từ tỉnh rượu đến tỉnh ngộ</a:t>
            </a:r>
          </a:p>
        </p:txBody>
      </p:sp>
      <p:sp>
        <p:nvSpPr>
          <p:cNvPr id="52" name="Rectangle 51"/>
          <p:cNvSpPr/>
          <p:nvPr/>
        </p:nvSpPr>
        <p:spPr>
          <a:xfrm>
            <a:off x="528484" y="1289334"/>
            <a:ext cx="2816797" cy="346249"/>
          </a:xfrm>
          <a:prstGeom prst="rect">
            <a:avLst/>
          </a:prstGeom>
        </p:spPr>
        <p:txBody>
          <a:bodyPr wrap="none">
            <a:spAutoFit/>
          </a:bodyPr>
          <a:lstStyle/>
          <a:p>
            <a:r>
              <a:rPr lang="en-US" sz="1650" b="1" dirty="0">
                <a:solidFill>
                  <a:srgbClr val="C00000"/>
                </a:solidFill>
                <a:latin typeface="Tahoma" pitchFamily="34" charset="0"/>
                <a:ea typeface="Tahoma" pitchFamily="34" charset="0"/>
                <a:cs typeface="Tahoma" pitchFamily="34" charset="0"/>
              </a:rPr>
              <a:t>c. </a:t>
            </a:r>
            <a:r>
              <a:rPr lang="en-US" sz="1650" b="1" dirty="0" err="1">
                <a:solidFill>
                  <a:srgbClr val="C00000"/>
                </a:solidFill>
                <a:latin typeface="Tahoma" pitchFamily="34" charset="0"/>
                <a:ea typeface="Tahoma" pitchFamily="34" charset="0"/>
                <a:cs typeface="Tahoma" pitchFamily="34" charset="0"/>
              </a:rPr>
              <a:t>Cuộc</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gặp</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gỡ</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với</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thị</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Nở</a:t>
            </a:r>
            <a:endParaRPr lang="en-US" sz="1650" b="1" dirty="0">
              <a:solidFill>
                <a:srgbClr val="C00000"/>
              </a:solidFill>
              <a:latin typeface="Tahoma" pitchFamily="34" charset="0"/>
              <a:ea typeface="Tahoma" pitchFamily="34" charset="0"/>
              <a:cs typeface="Tahoma" pitchFamily="34" charset="0"/>
            </a:endParaRPr>
          </a:p>
        </p:txBody>
      </p:sp>
      <p:grpSp>
        <p:nvGrpSpPr>
          <p:cNvPr id="53" name="Group 52"/>
          <p:cNvGrpSpPr/>
          <p:nvPr/>
        </p:nvGrpSpPr>
        <p:grpSpPr>
          <a:xfrm>
            <a:off x="640419" y="1595661"/>
            <a:ext cx="7977449" cy="352084"/>
            <a:chOff x="2428842" y="4224260"/>
            <a:chExt cx="21275968" cy="939012"/>
          </a:xfrm>
        </p:grpSpPr>
        <p:sp>
          <p:nvSpPr>
            <p:cNvPr id="54" name="Rectangle 53"/>
            <p:cNvSpPr/>
            <p:nvPr/>
          </p:nvSpPr>
          <p:spPr>
            <a:xfrm>
              <a:off x="3124741" y="4224260"/>
              <a:ext cx="20580069" cy="939012"/>
            </a:xfrm>
            <a:prstGeom prst="rect">
              <a:avLst/>
            </a:prstGeom>
          </p:spPr>
          <p:txBody>
            <a:bodyPr wrap="square">
              <a:spAutoFit/>
            </a:bodyPr>
            <a:lstStyle/>
            <a:p>
              <a:pPr algn="just">
                <a:lnSpc>
                  <a:spcPts val="2249"/>
                </a:lnSpc>
              </a:pPr>
              <a:r>
                <a:rPr lang="vi-VN" sz="1650" b="1" dirty="0">
                  <a:cs typeface="Arial" panose="020B0604020202020204" pitchFamily="34" charset="0"/>
                </a:rPr>
                <a:t>Diễn biến tâm trạng Chí Phèo trong buổi sáng đầu tiên tỉnh dậy </a:t>
              </a:r>
            </a:p>
          </p:txBody>
        </p:sp>
        <p:grpSp>
          <p:nvGrpSpPr>
            <p:cNvPr id="55" name="Group 54"/>
            <p:cNvGrpSpPr/>
            <p:nvPr/>
          </p:nvGrpSpPr>
          <p:grpSpPr>
            <a:xfrm>
              <a:off x="2428842" y="4396400"/>
              <a:ext cx="468313" cy="468313"/>
              <a:chOff x="2204908" y="4489707"/>
              <a:chExt cx="468313" cy="468313"/>
            </a:xfrm>
          </p:grpSpPr>
          <p:sp>
            <p:nvSpPr>
              <p:cNvPr id="56"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sp>
            <p:nvSpPr>
              <p:cNvPr id="57"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grpSp>
      </p:grpSp>
      <p:sp>
        <p:nvSpPr>
          <p:cNvPr id="3" name="Google Shape;4342;p63">
            <a:extLst>
              <a:ext uri="{FF2B5EF4-FFF2-40B4-BE49-F238E27FC236}">
                <a16:creationId xmlns:a16="http://schemas.microsoft.com/office/drawing/2014/main" id="{9077174B-FCE7-6E4A-CF93-69DC97C8FEE3}"/>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Tree>
    <p:extLst>
      <p:ext uri="{BB962C8B-B14F-4D97-AF65-F5344CB8AC3E}">
        <p14:creationId xmlns:p14="http://schemas.microsoft.com/office/powerpoint/2010/main" val="2302643464"/>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3"/>
                                        </p:tgtEl>
                                        <p:attrNameLst>
                                          <p:attrName>style.visibility</p:attrName>
                                        </p:attrNameLst>
                                      </p:cBhvr>
                                      <p:to>
                                        <p:strVal val="visible"/>
                                      </p:to>
                                    </p:set>
                                    <p:animEffect transition="in" filter="fade">
                                      <p:cBhvr>
                                        <p:cTn id="7" dur="500"/>
                                        <p:tgtEl>
                                          <p:spTgt spid="53"/>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51"/>
                                        </p:tgtEl>
                                        <p:attrNameLst>
                                          <p:attrName>style.visibility</p:attrName>
                                        </p:attrNameLst>
                                      </p:cBhvr>
                                      <p:to>
                                        <p:strVal val="visible"/>
                                      </p:to>
                                    </p:set>
                                    <p:animEffect transition="in" filter="fade">
                                      <p:cBhvr>
                                        <p:cTn id="12" dur="500"/>
                                        <p:tgtEl>
                                          <p:spTgt spid="51"/>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18"/>
                                        </p:tgtEl>
                                        <p:attrNameLst>
                                          <p:attrName>style.visibility</p:attrName>
                                        </p:attrNameLst>
                                      </p:cBhvr>
                                      <p:to>
                                        <p:strVal val="visible"/>
                                      </p:to>
                                    </p:set>
                                    <p:animEffect transition="in" filter="fade">
                                      <p:cBhvr>
                                        <p:cTn id="17" dur="500"/>
                                        <p:tgtEl>
                                          <p:spTgt spid="1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1" fill="hold" nodeType="click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wipe(up)">
                                      <p:cBhvr>
                                        <p:cTn id="22" dur="500"/>
                                        <p:tgtEl>
                                          <p:spTgt spid="20"/>
                                        </p:tgtEl>
                                      </p:cBhvr>
                                    </p:animEffect>
                                  </p:childTnLst>
                                </p:cTn>
                              </p:par>
                            </p:childTnLst>
                          </p:cTn>
                        </p:par>
                        <p:par>
                          <p:cTn id="23" fill="hold">
                            <p:stCondLst>
                              <p:cond delay="500"/>
                            </p:stCondLst>
                            <p:childTnLst>
                              <p:par>
                                <p:cTn id="24" presetID="10" presetClass="entr" presetSubtype="0"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fade">
                                      <p:cBhvr>
                                        <p:cTn id="26" dur="500"/>
                                        <p:tgtEl>
                                          <p:spTgt spid="23"/>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animEffect transition="in" filter="wipe(up)">
                                      <p:cBhvr>
                                        <p:cTn id="31" dur="500"/>
                                        <p:tgtEl>
                                          <p:spTgt spid="21"/>
                                        </p:tgtEl>
                                      </p:cBhvr>
                                    </p:animEffect>
                                  </p:childTnLst>
                                </p:cTn>
                              </p:par>
                            </p:childTnLst>
                          </p:cTn>
                        </p:par>
                        <p:par>
                          <p:cTn id="32" fill="hold">
                            <p:stCondLst>
                              <p:cond delay="500"/>
                            </p:stCondLst>
                            <p:childTnLst>
                              <p:par>
                                <p:cTn id="33" presetID="10" presetClass="entr" presetSubtype="0" fill="hold" nodeType="after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childTnLst>
                          </p:cTn>
                        </p:par>
                      </p:childTnLst>
                    </p:cTn>
                  </p:par>
                  <p:par>
                    <p:cTn id="36" fill="hold">
                      <p:stCondLst>
                        <p:cond delay="indefinite"/>
                      </p:stCondLst>
                      <p:childTnLst>
                        <p:par>
                          <p:cTn id="37" fill="hold">
                            <p:stCondLst>
                              <p:cond delay="0"/>
                            </p:stCondLst>
                            <p:childTnLst>
                              <p:par>
                                <p:cTn id="38" presetID="22" presetClass="entr" presetSubtype="1" fill="hold" nodeType="clickEffect">
                                  <p:stCondLst>
                                    <p:cond delay="0"/>
                                  </p:stCondLst>
                                  <p:childTnLst>
                                    <p:set>
                                      <p:cBhvr>
                                        <p:cTn id="39" dur="1" fill="hold">
                                          <p:stCondLst>
                                            <p:cond delay="0"/>
                                          </p:stCondLst>
                                        </p:cTn>
                                        <p:tgtEl>
                                          <p:spTgt spid="22"/>
                                        </p:tgtEl>
                                        <p:attrNameLst>
                                          <p:attrName>style.visibility</p:attrName>
                                        </p:attrNameLst>
                                      </p:cBhvr>
                                      <p:to>
                                        <p:strVal val="visible"/>
                                      </p:to>
                                    </p:set>
                                    <p:animEffect transition="in" filter="wipe(up)">
                                      <p:cBhvr>
                                        <p:cTn id="40" dur="500"/>
                                        <p:tgtEl>
                                          <p:spTgt spid="22"/>
                                        </p:tgtEl>
                                      </p:cBhvr>
                                    </p:animEffect>
                                  </p:childTnLst>
                                </p:cTn>
                              </p:par>
                            </p:childTnLst>
                          </p:cTn>
                        </p:par>
                        <p:par>
                          <p:cTn id="41" fill="hold">
                            <p:stCondLst>
                              <p:cond delay="500"/>
                            </p:stCondLst>
                            <p:childTnLst>
                              <p:par>
                                <p:cTn id="42" presetID="10" presetClass="entr" presetSubtype="0" fill="hold" nodeType="afterEffect">
                                  <p:stCondLst>
                                    <p:cond delay="0"/>
                                  </p:stCondLst>
                                  <p:childTnLst>
                                    <p:set>
                                      <p:cBhvr>
                                        <p:cTn id="43" dur="1" fill="hold">
                                          <p:stCondLst>
                                            <p:cond delay="0"/>
                                          </p:stCondLst>
                                        </p:cTn>
                                        <p:tgtEl>
                                          <p:spTgt spid="25"/>
                                        </p:tgtEl>
                                        <p:attrNameLst>
                                          <p:attrName>style.visibility</p:attrName>
                                        </p:attrNameLst>
                                      </p:cBhvr>
                                      <p:to>
                                        <p:strVal val="visible"/>
                                      </p:to>
                                    </p:set>
                                    <p:animEffect transition="in" filter="fade">
                                      <p:cBhvr>
                                        <p:cTn id="44"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1" name="Group 50"/>
          <p:cNvGrpSpPr/>
          <p:nvPr/>
        </p:nvGrpSpPr>
        <p:grpSpPr>
          <a:xfrm>
            <a:off x="4446770" y="2101340"/>
            <a:ext cx="76595" cy="312611"/>
            <a:chOff x="11964987" y="5550235"/>
            <a:chExt cx="234512" cy="938562"/>
          </a:xfrm>
        </p:grpSpPr>
        <p:cxnSp>
          <p:nvCxnSpPr>
            <p:cNvPr id="52" name="Straight Connector 51"/>
            <p:cNvCxnSpPr/>
            <p:nvPr/>
          </p:nvCxnSpPr>
          <p:spPr>
            <a:xfrm flipV="1">
              <a:off x="12079288" y="5550235"/>
              <a:ext cx="0" cy="720557"/>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53" name="Oval 52"/>
            <p:cNvSpPr/>
            <p:nvPr/>
          </p:nvSpPr>
          <p:spPr>
            <a:xfrm>
              <a:off x="11964987" y="6260197"/>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54" name="Oval 53"/>
            <p:cNvSpPr/>
            <p:nvPr/>
          </p:nvSpPr>
          <p:spPr>
            <a:xfrm>
              <a:off x="11970899" y="5562600"/>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55" name="Group 54"/>
          <p:cNvGrpSpPr/>
          <p:nvPr/>
        </p:nvGrpSpPr>
        <p:grpSpPr>
          <a:xfrm>
            <a:off x="5110979" y="2148610"/>
            <a:ext cx="927384" cy="378013"/>
            <a:chOff x="14329629" y="5508596"/>
            <a:chExt cx="2699504" cy="1154643"/>
          </a:xfrm>
        </p:grpSpPr>
        <p:cxnSp>
          <p:nvCxnSpPr>
            <p:cNvPr id="56" name="Straight Connector 55"/>
            <p:cNvCxnSpPr>
              <a:stCxn id="57" idx="3"/>
            </p:cNvCxnSpPr>
            <p:nvPr/>
          </p:nvCxnSpPr>
          <p:spPr>
            <a:xfrm flipH="1" flipV="1">
              <a:off x="14329629" y="5523115"/>
              <a:ext cx="2666026" cy="1106646"/>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57" name="Oval 56"/>
            <p:cNvSpPr/>
            <p:nvPr/>
          </p:nvSpPr>
          <p:spPr>
            <a:xfrm flipH="1">
              <a:off x="16800533" y="6434639"/>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58" name="Oval 57"/>
            <p:cNvSpPr/>
            <p:nvPr/>
          </p:nvSpPr>
          <p:spPr>
            <a:xfrm>
              <a:off x="14441487" y="5508596"/>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59" name="Group 58"/>
          <p:cNvGrpSpPr/>
          <p:nvPr/>
        </p:nvGrpSpPr>
        <p:grpSpPr>
          <a:xfrm>
            <a:off x="2553931" y="2077726"/>
            <a:ext cx="1008509" cy="373792"/>
            <a:chOff x="7285743" y="5508596"/>
            <a:chExt cx="2699505" cy="1143386"/>
          </a:xfrm>
        </p:grpSpPr>
        <p:cxnSp>
          <p:nvCxnSpPr>
            <p:cNvPr id="60" name="Straight Connector 59"/>
            <p:cNvCxnSpPr>
              <a:stCxn id="61" idx="3"/>
            </p:cNvCxnSpPr>
            <p:nvPr/>
          </p:nvCxnSpPr>
          <p:spPr>
            <a:xfrm flipV="1">
              <a:off x="7319221" y="5523115"/>
              <a:ext cx="2666027" cy="1095389"/>
            </a:xfrm>
            <a:prstGeom prst="line">
              <a:avLst/>
            </a:prstGeom>
            <a:ln w="73025">
              <a:solidFill>
                <a:schemeClr val="accent6"/>
              </a:solidFill>
            </a:ln>
          </p:spPr>
          <p:style>
            <a:lnRef idx="1">
              <a:schemeClr val="accent1"/>
            </a:lnRef>
            <a:fillRef idx="0">
              <a:schemeClr val="accent1"/>
            </a:fillRef>
            <a:effectRef idx="0">
              <a:schemeClr val="accent1"/>
            </a:effectRef>
            <a:fontRef idx="minor">
              <a:schemeClr val="tx1"/>
            </a:fontRef>
          </p:style>
        </p:cxnSp>
        <p:sp>
          <p:nvSpPr>
            <p:cNvPr id="61" name="Oval 60"/>
            <p:cNvSpPr/>
            <p:nvPr/>
          </p:nvSpPr>
          <p:spPr>
            <a:xfrm>
              <a:off x="7285743" y="6423382"/>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62" name="Oval 61"/>
            <p:cNvSpPr/>
            <p:nvPr/>
          </p:nvSpPr>
          <p:spPr>
            <a:xfrm>
              <a:off x="9671430" y="5508596"/>
              <a:ext cx="228600" cy="228600"/>
            </a:xfrm>
            <a:prstGeom prst="ellipse">
              <a:avLst/>
            </a:prstGeom>
            <a:solidFill>
              <a:schemeClr val="accent6"/>
            </a:solidFill>
            <a:ln w="381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5" name="Group 4"/>
          <p:cNvGrpSpPr/>
          <p:nvPr/>
        </p:nvGrpSpPr>
        <p:grpSpPr>
          <a:xfrm>
            <a:off x="3547152" y="1599633"/>
            <a:ext cx="1819349" cy="466194"/>
            <a:chOff x="9703558" y="4419600"/>
            <a:chExt cx="4852229" cy="1243345"/>
          </a:xfrm>
        </p:grpSpPr>
        <p:sp>
          <p:nvSpPr>
            <p:cNvPr id="17" name="Rounded Rectangle 16"/>
            <p:cNvSpPr/>
            <p:nvPr/>
          </p:nvSpPr>
          <p:spPr>
            <a:xfrm>
              <a:off x="9703558" y="4419600"/>
              <a:ext cx="4852229" cy="1243345"/>
            </a:xfrm>
            <a:prstGeom prst="roundRect">
              <a:avLst/>
            </a:prstGeom>
            <a:solidFill>
              <a:schemeClr val="accent6">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2" name="Rectangle 1"/>
            <p:cNvSpPr/>
            <p:nvPr/>
          </p:nvSpPr>
          <p:spPr>
            <a:xfrm>
              <a:off x="10761536" y="4664245"/>
              <a:ext cx="3091848" cy="985013"/>
            </a:xfrm>
            <a:prstGeom prst="rect">
              <a:avLst/>
            </a:prstGeom>
          </p:spPr>
          <p:txBody>
            <a:bodyPr wrap="none">
              <a:spAutoFit/>
            </a:bodyPr>
            <a:lstStyle/>
            <a:p>
              <a:pPr lvl="0"/>
              <a:r>
                <a:rPr lang="en-US" sz="1800" b="1" dirty="0" err="1">
                  <a:solidFill>
                    <a:schemeClr val="tx2">
                      <a:lumMod val="50000"/>
                    </a:schemeClr>
                  </a:solidFill>
                  <a:latin typeface="Arial" panose="020B0604020202020204" pitchFamily="34" charset="0"/>
                  <a:cs typeface="Arial" panose="020B0604020202020204" pitchFamily="34" charset="0"/>
                </a:rPr>
                <a:t>Tỉnh</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ngộ</a:t>
              </a:r>
              <a:endParaRPr lang="en-US" sz="1800" b="1" dirty="0">
                <a:solidFill>
                  <a:schemeClr val="tx2">
                    <a:lumMod val="50000"/>
                  </a:schemeClr>
                </a:solidFill>
                <a:latin typeface="Arial" panose="020B0604020202020204" pitchFamily="34" charset="0"/>
                <a:cs typeface="Arial" panose="020B0604020202020204" pitchFamily="34" charset="0"/>
              </a:endParaRPr>
            </a:p>
          </p:txBody>
        </p:sp>
      </p:grpSp>
      <p:sp>
        <p:nvSpPr>
          <p:cNvPr id="44" name="Down Arrow 43"/>
          <p:cNvSpPr/>
          <p:nvPr/>
        </p:nvSpPr>
        <p:spPr>
          <a:xfrm>
            <a:off x="2246263" y="3437043"/>
            <a:ext cx="269020" cy="230124"/>
          </a:xfrm>
          <a:prstGeom prst="down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20" name="Group 19"/>
          <p:cNvGrpSpPr/>
          <p:nvPr/>
        </p:nvGrpSpPr>
        <p:grpSpPr>
          <a:xfrm>
            <a:off x="1531521" y="3714709"/>
            <a:ext cx="1860769" cy="503303"/>
            <a:chOff x="3965441" y="9683550"/>
            <a:chExt cx="4962696" cy="1769302"/>
          </a:xfrm>
        </p:grpSpPr>
        <p:sp>
          <p:nvSpPr>
            <p:cNvPr id="43" name="Oval 42"/>
            <p:cNvSpPr/>
            <p:nvPr/>
          </p:nvSpPr>
          <p:spPr>
            <a:xfrm>
              <a:off x="3965441" y="9683550"/>
              <a:ext cx="4962696" cy="1769302"/>
            </a:xfrm>
            <a:prstGeom prst="ellipse">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5" name="Rectangle 44"/>
            <p:cNvSpPr/>
            <p:nvPr/>
          </p:nvSpPr>
          <p:spPr>
            <a:xfrm>
              <a:off x="4258730" y="10100351"/>
              <a:ext cx="4620718" cy="1298343"/>
            </a:xfrm>
            <a:prstGeom prst="rect">
              <a:avLst/>
            </a:prstGeom>
          </p:spPr>
          <p:txBody>
            <a:bodyPr wrap="square">
              <a:spAutoFit/>
            </a:bodyPr>
            <a:lstStyle/>
            <a:p>
              <a:pPr lvl="0" algn="ctr"/>
              <a:r>
                <a:rPr lang="en-US" sz="1800" b="1" dirty="0">
                  <a:solidFill>
                    <a:schemeClr val="bg1"/>
                  </a:solidFill>
                  <a:latin typeface="Arial" panose="020B0604020202020204" pitchFamily="34" charset="0"/>
                  <a:cs typeface="Arial" panose="020B0604020202020204" pitchFamily="34" charset="0"/>
                </a:rPr>
                <a:t>Nao </a:t>
              </a:r>
              <a:r>
                <a:rPr lang="en-US" sz="1800" b="1" dirty="0" err="1">
                  <a:solidFill>
                    <a:schemeClr val="bg1"/>
                  </a:solidFill>
                  <a:latin typeface="Arial" panose="020B0604020202020204" pitchFamily="34" charset="0"/>
                  <a:cs typeface="Arial" panose="020B0604020202020204" pitchFamily="34" charset="0"/>
                </a:rPr>
                <a:t>nao</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buồn</a:t>
              </a:r>
              <a:endParaRPr lang="en-US" sz="1800" b="1" dirty="0">
                <a:solidFill>
                  <a:schemeClr val="bg1"/>
                </a:solidFill>
                <a:latin typeface="Arial" panose="020B0604020202020204" pitchFamily="34" charset="0"/>
                <a:cs typeface="Arial" panose="020B0604020202020204" pitchFamily="34" charset="0"/>
              </a:endParaRPr>
            </a:p>
          </p:txBody>
        </p:sp>
      </p:grpSp>
      <p:sp>
        <p:nvSpPr>
          <p:cNvPr id="42" name="Oval 41"/>
          <p:cNvSpPr/>
          <p:nvPr/>
        </p:nvSpPr>
        <p:spPr>
          <a:xfrm>
            <a:off x="3712238" y="3721684"/>
            <a:ext cx="1919105" cy="507876"/>
          </a:xfrm>
          <a:prstGeom prst="ellipse">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6" name="Down Arrow 45"/>
          <p:cNvSpPr/>
          <p:nvPr/>
        </p:nvSpPr>
        <p:spPr>
          <a:xfrm>
            <a:off x="4484102" y="3488822"/>
            <a:ext cx="269020" cy="222323"/>
          </a:xfrm>
          <a:prstGeom prst="down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9" name="Rectangle 48"/>
          <p:cNvSpPr/>
          <p:nvPr/>
        </p:nvSpPr>
        <p:spPr>
          <a:xfrm>
            <a:off x="3517502" y="3770152"/>
            <a:ext cx="2536145" cy="415498"/>
          </a:xfrm>
          <a:prstGeom prst="rect">
            <a:avLst/>
          </a:prstGeom>
        </p:spPr>
        <p:txBody>
          <a:bodyPr wrap="square">
            <a:spAutoFit/>
          </a:bodyPr>
          <a:lstStyle/>
          <a:p>
            <a:pPr lvl="0" algn="ctr"/>
            <a:r>
              <a:rPr lang="en-US" sz="2100" b="1" dirty="0" err="1">
                <a:solidFill>
                  <a:schemeClr val="bg1"/>
                </a:solidFill>
                <a:latin typeface="Arial" panose="020B0604020202020204" pitchFamily="34" charset="0"/>
                <a:cs typeface="Arial" panose="020B0604020202020204" pitchFamily="34" charset="0"/>
              </a:rPr>
              <a:t>Đáng</a:t>
            </a:r>
            <a:r>
              <a:rPr lang="en-US" sz="2100" b="1" dirty="0">
                <a:solidFill>
                  <a:schemeClr val="bg1"/>
                </a:solidFill>
                <a:latin typeface="Arial" panose="020B0604020202020204" pitchFamily="34" charset="0"/>
                <a:cs typeface="Arial" panose="020B0604020202020204" pitchFamily="34" charset="0"/>
              </a:rPr>
              <a:t> </a:t>
            </a:r>
            <a:r>
              <a:rPr lang="en-US" sz="2100" b="1" dirty="0" err="1">
                <a:solidFill>
                  <a:schemeClr val="bg1"/>
                </a:solidFill>
                <a:latin typeface="Arial" panose="020B0604020202020204" pitchFamily="34" charset="0"/>
                <a:cs typeface="Arial" panose="020B0604020202020204" pitchFamily="34" charset="0"/>
              </a:rPr>
              <a:t>buồn</a:t>
            </a:r>
            <a:endParaRPr lang="en-US" sz="2100" b="1" dirty="0">
              <a:solidFill>
                <a:schemeClr val="bg1"/>
              </a:solidFill>
              <a:latin typeface="Arial" panose="020B0604020202020204" pitchFamily="34" charset="0"/>
              <a:cs typeface="Arial" panose="020B0604020202020204" pitchFamily="34" charset="0"/>
            </a:endParaRPr>
          </a:p>
        </p:txBody>
      </p:sp>
      <p:sp>
        <p:nvSpPr>
          <p:cNvPr id="47" name="Down Arrow 46"/>
          <p:cNvSpPr/>
          <p:nvPr/>
        </p:nvSpPr>
        <p:spPr>
          <a:xfrm>
            <a:off x="6777572" y="3561201"/>
            <a:ext cx="288521" cy="247961"/>
          </a:xfrm>
          <a:prstGeom prst="down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8" name="Oval 47"/>
          <p:cNvSpPr/>
          <p:nvPr/>
        </p:nvSpPr>
        <p:spPr>
          <a:xfrm>
            <a:off x="5951293" y="3863347"/>
            <a:ext cx="1906538" cy="509960"/>
          </a:xfrm>
          <a:prstGeom prst="ellipse">
            <a:avLst/>
          </a:prstGeom>
          <a:solidFill>
            <a:schemeClr val="accent1">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50" name="Rectangle 49"/>
          <p:cNvSpPr/>
          <p:nvPr/>
        </p:nvSpPr>
        <p:spPr>
          <a:xfrm>
            <a:off x="6156002" y="3892542"/>
            <a:ext cx="1520008" cy="415498"/>
          </a:xfrm>
          <a:prstGeom prst="rect">
            <a:avLst/>
          </a:prstGeom>
        </p:spPr>
        <p:txBody>
          <a:bodyPr wrap="square">
            <a:spAutoFit/>
          </a:bodyPr>
          <a:lstStyle/>
          <a:p>
            <a:pPr lvl="0" algn="ctr"/>
            <a:r>
              <a:rPr lang="en-US" sz="2100" b="1" dirty="0">
                <a:solidFill>
                  <a:schemeClr val="bg1"/>
                </a:solidFill>
                <a:latin typeface="Arial" panose="020B0604020202020204" pitchFamily="34" charset="0"/>
                <a:cs typeface="Arial" panose="020B0604020202020204" pitchFamily="34" charset="0"/>
              </a:rPr>
              <a:t>Lo </a:t>
            </a:r>
            <a:r>
              <a:rPr lang="en-US" sz="2100" b="1" dirty="0" err="1">
                <a:solidFill>
                  <a:schemeClr val="bg1"/>
                </a:solidFill>
                <a:latin typeface="Arial" panose="020B0604020202020204" pitchFamily="34" charset="0"/>
                <a:cs typeface="Arial" panose="020B0604020202020204" pitchFamily="34" charset="0"/>
              </a:rPr>
              <a:t>sợ</a:t>
            </a:r>
            <a:endParaRPr lang="en-US" sz="2100" b="1" dirty="0">
              <a:solidFill>
                <a:schemeClr val="bg1"/>
              </a:solidFill>
              <a:latin typeface="Arial" panose="020B0604020202020204" pitchFamily="34" charset="0"/>
              <a:cs typeface="Arial" panose="020B0604020202020204" pitchFamily="34" charset="0"/>
            </a:endParaRPr>
          </a:p>
        </p:txBody>
      </p:sp>
      <p:grpSp>
        <p:nvGrpSpPr>
          <p:cNvPr id="29" name="Group 28"/>
          <p:cNvGrpSpPr/>
          <p:nvPr/>
        </p:nvGrpSpPr>
        <p:grpSpPr>
          <a:xfrm>
            <a:off x="1413053" y="2465065"/>
            <a:ext cx="1957281" cy="1234238"/>
            <a:chOff x="3725931" y="6537681"/>
            <a:chExt cx="5220096" cy="2761918"/>
          </a:xfrm>
        </p:grpSpPr>
        <p:grpSp>
          <p:nvGrpSpPr>
            <p:cNvPr id="6" name="Group 5"/>
            <p:cNvGrpSpPr/>
            <p:nvPr/>
          </p:nvGrpSpPr>
          <p:grpSpPr>
            <a:xfrm>
              <a:off x="3725931" y="6537681"/>
              <a:ext cx="5220096" cy="2761918"/>
              <a:chOff x="3725931" y="6537682"/>
              <a:chExt cx="5220096" cy="2200975"/>
            </a:xfrm>
          </p:grpSpPr>
          <p:sp>
            <p:nvSpPr>
              <p:cNvPr id="16" name="Rounded Rectangle 15"/>
              <p:cNvSpPr/>
              <p:nvPr/>
            </p:nvSpPr>
            <p:spPr>
              <a:xfrm>
                <a:off x="3725931" y="6537682"/>
                <a:ext cx="5220096" cy="1982134"/>
              </a:xfrm>
              <a:prstGeom prst="roundRect">
                <a:avLst>
                  <a:gd name="adj" fmla="val 756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30" name="Rectangle 29"/>
              <p:cNvSpPr/>
              <p:nvPr/>
            </p:nvSpPr>
            <p:spPr>
              <a:xfrm>
                <a:off x="3965440" y="7364981"/>
                <a:ext cx="4713489" cy="1373676"/>
              </a:xfrm>
              <a:prstGeom prst="rect">
                <a:avLst/>
              </a:prstGeom>
            </p:spPr>
            <p:txBody>
              <a:bodyPr wrap="square">
                <a:spAutoFit/>
              </a:bodyPr>
              <a:lstStyle/>
              <a:p>
                <a:pPr lvl="0" algn="ctr"/>
                <a:r>
                  <a:rPr lang="vi-VN" sz="1800" b="1" dirty="0">
                    <a:solidFill>
                      <a:schemeClr val="bg1"/>
                    </a:solidFill>
                    <a:cs typeface="Arial" panose="020B0604020202020204" pitchFamily="34" charset="0"/>
                  </a:rPr>
                  <a:t>với ước mơ </a:t>
                </a:r>
                <a:br>
                  <a:rPr lang="en-US" sz="1800" b="1" dirty="0">
                    <a:solidFill>
                      <a:schemeClr val="bg1"/>
                    </a:solidFill>
                    <a:cs typeface="Arial" panose="020B0604020202020204" pitchFamily="34" charset="0"/>
                  </a:rPr>
                </a:br>
                <a:r>
                  <a:rPr lang="vi-VN" sz="1800" b="1" dirty="0">
                    <a:solidFill>
                      <a:schemeClr val="bg1"/>
                    </a:solidFill>
                    <a:cs typeface="Arial" panose="020B0604020202020204" pitchFamily="34" charset="0"/>
                  </a:rPr>
                  <a:t>giản dị</a:t>
                </a:r>
              </a:p>
            </p:txBody>
          </p:sp>
        </p:grpSp>
        <p:sp>
          <p:nvSpPr>
            <p:cNvPr id="64" name="Rounded Rectangle 63"/>
            <p:cNvSpPr/>
            <p:nvPr/>
          </p:nvSpPr>
          <p:spPr>
            <a:xfrm>
              <a:off x="3816560" y="6622793"/>
              <a:ext cx="4980586" cy="1009359"/>
            </a:xfrm>
            <a:prstGeom prst="roundRect">
              <a:avLst>
                <a:gd name="adj" fmla="val 12071"/>
              </a:avLst>
            </a:prstGeom>
            <a:solidFill>
              <a:schemeClr val="bg1"/>
            </a:solidFill>
            <a:ln w="12700">
              <a:noFill/>
              <a:prstDash val="dash"/>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2177278" rtl="0" eaLnBrk="1" latinLnBrk="0" hangingPunct="1">
                <a:defRPr sz="4300" kern="1200">
                  <a:solidFill>
                    <a:schemeClr val="lt1"/>
                  </a:solidFill>
                  <a:latin typeface="+mn-lt"/>
                  <a:ea typeface="+mn-ea"/>
                  <a:cs typeface="+mn-cs"/>
                </a:defRPr>
              </a:lvl1pPr>
              <a:lvl2pPr marL="1088639" algn="l" defTabSz="2177278" rtl="0" eaLnBrk="1" latinLnBrk="0" hangingPunct="1">
                <a:defRPr sz="4300" kern="1200">
                  <a:solidFill>
                    <a:schemeClr val="lt1"/>
                  </a:solidFill>
                  <a:latin typeface="+mn-lt"/>
                  <a:ea typeface="+mn-ea"/>
                  <a:cs typeface="+mn-cs"/>
                </a:defRPr>
              </a:lvl2pPr>
              <a:lvl3pPr marL="2177278" algn="l" defTabSz="2177278" rtl="0" eaLnBrk="1" latinLnBrk="0" hangingPunct="1">
                <a:defRPr sz="4300" kern="1200">
                  <a:solidFill>
                    <a:schemeClr val="lt1"/>
                  </a:solidFill>
                  <a:latin typeface="+mn-lt"/>
                  <a:ea typeface="+mn-ea"/>
                  <a:cs typeface="+mn-cs"/>
                </a:defRPr>
              </a:lvl3pPr>
              <a:lvl4pPr marL="3265917" algn="l" defTabSz="2177278" rtl="0" eaLnBrk="1" latinLnBrk="0" hangingPunct="1">
                <a:defRPr sz="4300" kern="1200">
                  <a:solidFill>
                    <a:schemeClr val="lt1"/>
                  </a:solidFill>
                  <a:latin typeface="+mn-lt"/>
                  <a:ea typeface="+mn-ea"/>
                  <a:cs typeface="+mn-cs"/>
                </a:defRPr>
              </a:lvl4pPr>
              <a:lvl5pPr marL="4354556" algn="l" defTabSz="2177278" rtl="0" eaLnBrk="1" latinLnBrk="0" hangingPunct="1">
                <a:defRPr sz="4300" kern="1200">
                  <a:solidFill>
                    <a:schemeClr val="lt1"/>
                  </a:solidFill>
                  <a:latin typeface="+mn-lt"/>
                  <a:ea typeface="+mn-ea"/>
                  <a:cs typeface="+mn-cs"/>
                </a:defRPr>
              </a:lvl5pPr>
              <a:lvl6pPr marL="5443195" algn="l" defTabSz="2177278" rtl="0" eaLnBrk="1" latinLnBrk="0" hangingPunct="1">
                <a:defRPr sz="4300" kern="1200">
                  <a:solidFill>
                    <a:schemeClr val="lt1"/>
                  </a:solidFill>
                  <a:latin typeface="+mn-lt"/>
                  <a:ea typeface="+mn-ea"/>
                  <a:cs typeface="+mn-cs"/>
                </a:defRPr>
              </a:lvl6pPr>
              <a:lvl7pPr marL="6531834" algn="l" defTabSz="2177278" rtl="0" eaLnBrk="1" latinLnBrk="0" hangingPunct="1">
                <a:defRPr sz="4300" kern="1200">
                  <a:solidFill>
                    <a:schemeClr val="lt1"/>
                  </a:solidFill>
                  <a:latin typeface="+mn-lt"/>
                  <a:ea typeface="+mn-ea"/>
                  <a:cs typeface="+mn-cs"/>
                </a:defRPr>
              </a:lvl7pPr>
              <a:lvl8pPr marL="7620472" algn="l" defTabSz="2177278" rtl="0" eaLnBrk="1" latinLnBrk="0" hangingPunct="1">
                <a:defRPr sz="4300" kern="1200">
                  <a:solidFill>
                    <a:schemeClr val="lt1"/>
                  </a:solidFill>
                  <a:latin typeface="+mn-lt"/>
                  <a:ea typeface="+mn-ea"/>
                  <a:cs typeface="+mn-cs"/>
                </a:defRPr>
              </a:lvl8pPr>
              <a:lvl9pPr marL="8709111" algn="l" defTabSz="2177278" rtl="0" eaLnBrk="1" latinLnBrk="0" hangingPunct="1">
                <a:defRPr sz="4300" kern="1200">
                  <a:solidFill>
                    <a:schemeClr val="lt1"/>
                  </a:solidFill>
                  <a:latin typeface="+mn-lt"/>
                  <a:ea typeface="+mn-ea"/>
                  <a:cs typeface="+mn-cs"/>
                </a:defRPr>
              </a:lvl9pPr>
            </a:lstStyle>
            <a:p>
              <a:pPr algn="ctr">
                <a:lnSpc>
                  <a:spcPts val="1875"/>
                </a:lnSpc>
              </a:pPr>
              <a:r>
                <a:rPr lang="vi-VN" sz="1575" b="1">
                  <a:solidFill>
                    <a:schemeClr val="accent5">
                      <a:lumMod val="75000"/>
                    </a:schemeClr>
                  </a:solidFill>
                  <a:cs typeface="Arial" panose="020B0604020202020204" pitchFamily="34" charset="0"/>
                </a:rPr>
                <a:t>Nhớ về quá khứ</a:t>
              </a:r>
            </a:p>
          </p:txBody>
        </p:sp>
      </p:grpSp>
      <p:grpSp>
        <p:nvGrpSpPr>
          <p:cNvPr id="65" name="Group 64"/>
          <p:cNvGrpSpPr/>
          <p:nvPr/>
        </p:nvGrpSpPr>
        <p:grpSpPr>
          <a:xfrm>
            <a:off x="3608900" y="2479791"/>
            <a:ext cx="2034184" cy="1067714"/>
            <a:chOff x="3725931" y="6537676"/>
            <a:chExt cx="5425196" cy="2847607"/>
          </a:xfrm>
        </p:grpSpPr>
        <p:grpSp>
          <p:nvGrpSpPr>
            <p:cNvPr id="66" name="Group 65"/>
            <p:cNvGrpSpPr/>
            <p:nvPr/>
          </p:nvGrpSpPr>
          <p:grpSpPr>
            <a:xfrm>
              <a:off x="3725931" y="6537676"/>
              <a:ext cx="5425196" cy="2847607"/>
              <a:chOff x="3725931" y="6537682"/>
              <a:chExt cx="5425196" cy="2269262"/>
            </a:xfrm>
          </p:grpSpPr>
          <p:sp>
            <p:nvSpPr>
              <p:cNvPr id="68" name="Rounded Rectangle 67"/>
              <p:cNvSpPr/>
              <p:nvPr/>
            </p:nvSpPr>
            <p:spPr>
              <a:xfrm>
                <a:off x="3725931" y="6537682"/>
                <a:ext cx="5220095" cy="2269262"/>
              </a:xfrm>
              <a:prstGeom prst="roundRect">
                <a:avLst>
                  <a:gd name="adj" fmla="val 756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69" name="Rectangle 68"/>
              <p:cNvSpPr/>
              <p:nvPr/>
            </p:nvSpPr>
            <p:spPr>
              <a:xfrm>
                <a:off x="4112667" y="7367324"/>
                <a:ext cx="5038460" cy="1373677"/>
              </a:xfrm>
              <a:prstGeom prst="rect">
                <a:avLst/>
              </a:prstGeom>
            </p:spPr>
            <p:txBody>
              <a:bodyPr wrap="square">
                <a:spAutoFit/>
              </a:bodyPr>
              <a:lstStyle/>
              <a:p>
                <a:pPr lvl="0" algn="ctr"/>
                <a:r>
                  <a:rPr lang="en-US" sz="1800" b="1" dirty="0" err="1">
                    <a:solidFill>
                      <a:schemeClr val="bg1"/>
                    </a:solidFill>
                    <a:latin typeface="Arial" panose="020B0604020202020204" pitchFamily="34" charset="0"/>
                    <a:cs typeface="Arial" panose="020B0604020202020204" pitchFamily="34" charset="0"/>
                  </a:rPr>
                  <a:t>đã</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tới</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cái</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dốc</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bên</a:t>
                </a:r>
                <a:r>
                  <a:rPr lang="en-US" sz="1800" b="1" dirty="0">
                    <a:solidFill>
                      <a:schemeClr val="bg1"/>
                    </a:solidFill>
                    <a:latin typeface="Arial" panose="020B0604020202020204" pitchFamily="34" charset="0"/>
                    <a:cs typeface="Arial" panose="020B0604020202020204" pitchFamily="34" charset="0"/>
                  </a:rPr>
                  <a:t> kia </a:t>
                </a:r>
                <a:r>
                  <a:rPr lang="en-US" sz="1800" b="1" dirty="0" err="1">
                    <a:solidFill>
                      <a:schemeClr val="bg1"/>
                    </a:solidFill>
                    <a:latin typeface="Arial" panose="020B0604020202020204" pitchFamily="34" charset="0"/>
                    <a:cs typeface="Arial" panose="020B0604020202020204" pitchFamily="34" charset="0"/>
                  </a:rPr>
                  <a:t>của</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đời</a:t>
                </a:r>
                <a:endParaRPr lang="en-US" sz="1800" b="1" dirty="0">
                  <a:solidFill>
                    <a:schemeClr val="bg1"/>
                  </a:solidFill>
                  <a:latin typeface="Arial" panose="020B0604020202020204" pitchFamily="34" charset="0"/>
                  <a:cs typeface="Arial" panose="020B0604020202020204" pitchFamily="34" charset="0"/>
                </a:endParaRPr>
              </a:p>
            </p:txBody>
          </p:sp>
        </p:grpSp>
        <p:sp>
          <p:nvSpPr>
            <p:cNvPr id="67" name="Rounded Rectangle 66"/>
            <p:cNvSpPr/>
            <p:nvPr/>
          </p:nvSpPr>
          <p:spPr>
            <a:xfrm>
              <a:off x="3789129" y="6553542"/>
              <a:ext cx="4980586" cy="1009359"/>
            </a:xfrm>
            <a:prstGeom prst="roundRect">
              <a:avLst>
                <a:gd name="adj" fmla="val 12071"/>
              </a:avLst>
            </a:prstGeom>
            <a:solidFill>
              <a:schemeClr val="bg1"/>
            </a:solidFill>
            <a:ln w="12700">
              <a:noFill/>
              <a:prstDash val="dash"/>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2177278" rtl="0" eaLnBrk="1" latinLnBrk="0" hangingPunct="1">
                <a:defRPr sz="4300" kern="1200">
                  <a:solidFill>
                    <a:schemeClr val="lt1"/>
                  </a:solidFill>
                  <a:latin typeface="+mn-lt"/>
                  <a:ea typeface="+mn-ea"/>
                  <a:cs typeface="+mn-cs"/>
                </a:defRPr>
              </a:lvl1pPr>
              <a:lvl2pPr marL="1088639" algn="l" defTabSz="2177278" rtl="0" eaLnBrk="1" latinLnBrk="0" hangingPunct="1">
                <a:defRPr sz="4300" kern="1200">
                  <a:solidFill>
                    <a:schemeClr val="lt1"/>
                  </a:solidFill>
                  <a:latin typeface="+mn-lt"/>
                  <a:ea typeface="+mn-ea"/>
                  <a:cs typeface="+mn-cs"/>
                </a:defRPr>
              </a:lvl2pPr>
              <a:lvl3pPr marL="2177278" algn="l" defTabSz="2177278" rtl="0" eaLnBrk="1" latinLnBrk="0" hangingPunct="1">
                <a:defRPr sz="4300" kern="1200">
                  <a:solidFill>
                    <a:schemeClr val="lt1"/>
                  </a:solidFill>
                  <a:latin typeface="+mn-lt"/>
                  <a:ea typeface="+mn-ea"/>
                  <a:cs typeface="+mn-cs"/>
                </a:defRPr>
              </a:lvl3pPr>
              <a:lvl4pPr marL="3265917" algn="l" defTabSz="2177278" rtl="0" eaLnBrk="1" latinLnBrk="0" hangingPunct="1">
                <a:defRPr sz="4300" kern="1200">
                  <a:solidFill>
                    <a:schemeClr val="lt1"/>
                  </a:solidFill>
                  <a:latin typeface="+mn-lt"/>
                  <a:ea typeface="+mn-ea"/>
                  <a:cs typeface="+mn-cs"/>
                </a:defRPr>
              </a:lvl4pPr>
              <a:lvl5pPr marL="4354556" algn="l" defTabSz="2177278" rtl="0" eaLnBrk="1" latinLnBrk="0" hangingPunct="1">
                <a:defRPr sz="4300" kern="1200">
                  <a:solidFill>
                    <a:schemeClr val="lt1"/>
                  </a:solidFill>
                  <a:latin typeface="+mn-lt"/>
                  <a:ea typeface="+mn-ea"/>
                  <a:cs typeface="+mn-cs"/>
                </a:defRPr>
              </a:lvl5pPr>
              <a:lvl6pPr marL="5443195" algn="l" defTabSz="2177278" rtl="0" eaLnBrk="1" latinLnBrk="0" hangingPunct="1">
                <a:defRPr sz="4300" kern="1200">
                  <a:solidFill>
                    <a:schemeClr val="lt1"/>
                  </a:solidFill>
                  <a:latin typeface="+mn-lt"/>
                  <a:ea typeface="+mn-ea"/>
                  <a:cs typeface="+mn-cs"/>
                </a:defRPr>
              </a:lvl6pPr>
              <a:lvl7pPr marL="6531834" algn="l" defTabSz="2177278" rtl="0" eaLnBrk="1" latinLnBrk="0" hangingPunct="1">
                <a:defRPr sz="4300" kern="1200">
                  <a:solidFill>
                    <a:schemeClr val="lt1"/>
                  </a:solidFill>
                  <a:latin typeface="+mn-lt"/>
                  <a:ea typeface="+mn-ea"/>
                  <a:cs typeface="+mn-cs"/>
                </a:defRPr>
              </a:lvl7pPr>
              <a:lvl8pPr marL="7620472" algn="l" defTabSz="2177278" rtl="0" eaLnBrk="1" latinLnBrk="0" hangingPunct="1">
                <a:defRPr sz="4300" kern="1200">
                  <a:solidFill>
                    <a:schemeClr val="lt1"/>
                  </a:solidFill>
                  <a:latin typeface="+mn-lt"/>
                  <a:ea typeface="+mn-ea"/>
                  <a:cs typeface="+mn-cs"/>
                </a:defRPr>
              </a:lvl8pPr>
              <a:lvl9pPr marL="8709111" algn="l" defTabSz="2177278" rtl="0" eaLnBrk="1" latinLnBrk="0" hangingPunct="1">
                <a:defRPr sz="4300" kern="1200">
                  <a:solidFill>
                    <a:schemeClr val="lt1"/>
                  </a:solidFill>
                  <a:latin typeface="+mn-lt"/>
                  <a:ea typeface="+mn-ea"/>
                  <a:cs typeface="+mn-cs"/>
                </a:defRPr>
              </a:lvl9pPr>
            </a:lstStyle>
            <a:p>
              <a:pPr algn="ctr">
                <a:lnSpc>
                  <a:spcPts val="1875"/>
                </a:lnSpc>
              </a:pPr>
              <a:r>
                <a:rPr lang="vi-VN" sz="1575" b="1">
                  <a:solidFill>
                    <a:schemeClr val="accent5">
                      <a:lumMod val="75000"/>
                    </a:schemeClr>
                  </a:solidFill>
                  <a:cs typeface="Arial" panose="020B0604020202020204" pitchFamily="34" charset="0"/>
                </a:rPr>
                <a:t>Nghĩ về hiện tại</a:t>
              </a:r>
            </a:p>
          </p:txBody>
        </p:sp>
      </p:grpSp>
      <p:grpSp>
        <p:nvGrpSpPr>
          <p:cNvPr id="70" name="Group 69"/>
          <p:cNvGrpSpPr/>
          <p:nvPr/>
        </p:nvGrpSpPr>
        <p:grpSpPr>
          <a:xfrm>
            <a:off x="5843072" y="2578890"/>
            <a:ext cx="2440316" cy="1036463"/>
            <a:chOff x="3725931" y="6537678"/>
            <a:chExt cx="4974144" cy="2764261"/>
          </a:xfrm>
        </p:grpSpPr>
        <p:grpSp>
          <p:nvGrpSpPr>
            <p:cNvPr id="71" name="Group 70"/>
            <p:cNvGrpSpPr/>
            <p:nvPr/>
          </p:nvGrpSpPr>
          <p:grpSpPr>
            <a:xfrm>
              <a:off x="3725931" y="6537678"/>
              <a:ext cx="4974144" cy="2764261"/>
              <a:chOff x="3725931" y="6537682"/>
              <a:chExt cx="4974144" cy="2202843"/>
            </a:xfrm>
          </p:grpSpPr>
          <p:sp>
            <p:nvSpPr>
              <p:cNvPr id="73" name="Rounded Rectangle 72"/>
              <p:cNvSpPr/>
              <p:nvPr/>
            </p:nvSpPr>
            <p:spPr>
              <a:xfrm>
                <a:off x="3725931" y="6537682"/>
                <a:ext cx="4785386" cy="1982134"/>
              </a:xfrm>
              <a:prstGeom prst="roundRect">
                <a:avLst>
                  <a:gd name="adj" fmla="val 7560"/>
                </a:avLst>
              </a:prstGeom>
              <a:solidFill>
                <a:schemeClr val="accent5">
                  <a:lumMod val="75000"/>
                </a:schemeClr>
              </a:solidFill>
              <a:ln>
                <a:noFill/>
              </a:ln>
              <a:effectLst>
                <a:outerShdw blurRad="50800" dist="38100" dir="2700000" algn="tl" rotWithShape="0">
                  <a:prstClr val="black">
                    <a:alpha val="40000"/>
                  </a:prstClr>
                </a:out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74" name="Rectangle 73"/>
              <p:cNvSpPr/>
              <p:nvPr/>
            </p:nvSpPr>
            <p:spPr>
              <a:xfrm>
                <a:off x="3986584" y="7366848"/>
                <a:ext cx="4713491" cy="1373677"/>
              </a:xfrm>
              <a:prstGeom prst="rect">
                <a:avLst/>
              </a:prstGeom>
            </p:spPr>
            <p:txBody>
              <a:bodyPr wrap="square">
                <a:spAutoFit/>
              </a:bodyPr>
              <a:lstStyle/>
              <a:p>
                <a:pPr lvl="0" algn="ctr"/>
                <a:r>
                  <a:rPr lang="en-US" sz="1800" b="1" dirty="0" err="1">
                    <a:solidFill>
                      <a:schemeClr val="bg1"/>
                    </a:solidFill>
                    <a:latin typeface="Arial" panose="020B0604020202020204" pitchFamily="34" charset="0"/>
                    <a:cs typeface="Arial" panose="020B0604020202020204" pitchFamily="34" charset="0"/>
                  </a:rPr>
                  <a:t>đói</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rét</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ốm</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đau</a:t>
                </a:r>
                <a:r>
                  <a:rPr lang="en-US" sz="1800" b="1" dirty="0">
                    <a:solidFill>
                      <a:schemeClr val="bg1"/>
                    </a:solidFill>
                    <a:latin typeface="Arial" panose="020B0604020202020204" pitchFamily="34" charset="0"/>
                    <a:cs typeface="Arial" panose="020B0604020202020204" pitchFamily="34" charset="0"/>
                  </a:rPr>
                  <a:t> </a:t>
                </a:r>
                <a:br>
                  <a:rPr lang="en-US" sz="1800" b="1" dirty="0">
                    <a:solidFill>
                      <a:schemeClr val="bg1"/>
                    </a:solidFill>
                    <a:latin typeface="Arial" panose="020B0604020202020204" pitchFamily="34" charset="0"/>
                    <a:cs typeface="Arial" panose="020B0604020202020204" pitchFamily="34" charset="0"/>
                  </a:rPr>
                </a:br>
                <a:r>
                  <a:rPr lang="en-US" sz="1800" b="1" dirty="0" err="1">
                    <a:solidFill>
                      <a:schemeClr val="bg1"/>
                    </a:solidFill>
                    <a:latin typeface="Arial" panose="020B0604020202020204" pitchFamily="34" charset="0"/>
                    <a:cs typeface="Arial" panose="020B0604020202020204" pitchFamily="34" charset="0"/>
                  </a:rPr>
                  <a:t>và</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cô</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độc</a:t>
                </a:r>
                <a:endParaRPr lang="en-US" sz="1800" b="1" dirty="0">
                  <a:solidFill>
                    <a:schemeClr val="bg1"/>
                  </a:solidFill>
                  <a:latin typeface="Arial" panose="020B0604020202020204" pitchFamily="34" charset="0"/>
                  <a:cs typeface="Arial" panose="020B0604020202020204" pitchFamily="34" charset="0"/>
                </a:endParaRPr>
              </a:p>
            </p:txBody>
          </p:sp>
        </p:grpSp>
        <p:sp>
          <p:nvSpPr>
            <p:cNvPr id="72" name="Rounded Rectangle 71"/>
            <p:cNvSpPr/>
            <p:nvPr/>
          </p:nvSpPr>
          <p:spPr>
            <a:xfrm>
              <a:off x="3816559" y="6622793"/>
              <a:ext cx="4574887" cy="1009359"/>
            </a:xfrm>
            <a:prstGeom prst="roundRect">
              <a:avLst>
                <a:gd name="adj" fmla="val 12071"/>
              </a:avLst>
            </a:prstGeom>
            <a:solidFill>
              <a:schemeClr val="bg1"/>
            </a:solidFill>
            <a:ln w="12700">
              <a:noFill/>
              <a:prstDash val="dash"/>
            </a:ln>
            <a:effectLst>
              <a:innerShdw blurRad="114300">
                <a:prstClr val="black"/>
              </a:innerShdw>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2177278" rtl="0" eaLnBrk="1" latinLnBrk="0" hangingPunct="1">
                <a:defRPr sz="4300" kern="1200">
                  <a:solidFill>
                    <a:schemeClr val="lt1"/>
                  </a:solidFill>
                  <a:latin typeface="+mn-lt"/>
                  <a:ea typeface="+mn-ea"/>
                  <a:cs typeface="+mn-cs"/>
                </a:defRPr>
              </a:lvl1pPr>
              <a:lvl2pPr marL="1088639" algn="l" defTabSz="2177278" rtl="0" eaLnBrk="1" latinLnBrk="0" hangingPunct="1">
                <a:defRPr sz="4300" kern="1200">
                  <a:solidFill>
                    <a:schemeClr val="lt1"/>
                  </a:solidFill>
                  <a:latin typeface="+mn-lt"/>
                  <a:ea typeface="+mn-ea"/>
                  <a:cs typeface="+mn-cs"/>
                </a:defRPr>
              </a:lvl2pPr>
              <a:lvl3pPr marL="2177278" algn="l" defTabSz="2177278" rtl="0" eaLnBrk="1" latinLnBrk="0" hangingPunct="1">
                <a:defRPr sz="4300" kern="1200">
                  <a:solidFill>
                    <a:schemeClr val="lt1"/>
                  </a:solidFill>
                  <a:latin typeface="+mn-lt"/>
                  <a:ea typeface="+mn-ea"/>
                  <a:cs typeface="+mn-cs"/>
                </a:defRPr>
              </a:lvl3pPr>
              <a:lvl4pPr marL="3265917" algn="l" defTabSz="2177278" rtl="0" eaLnBrk="1" latinLnBrk="0" hangingPunct="1">
                <a:defRPr sz="4300" kern="1200">
                  <a:solidFill>
                    <a:schemeClr val="lt1"/>
                  </a:solidFill>
                  <a:latin typeface="+mn-lt"/>
                  <a:ea typeface="+mn-ea"/>
                  <a:cs typeface="+mn-cs"/>
                </a:defRPr>
              </a:lvl4pPr>
              <a:lvl5pPr marL="4354556" algn="l" defTabSz="2177278" rtl="0" eaLnBrk="1" latinLnBrk="0" hangingPunct="1">
                <a:defRPr sz="4300" kern="1200">
                  <a:solidFill>
                    <a:schemeClr val="lt1"/>
                  </a:solidFill>
                  <a:latin typeface="+mn-lt"/>
                  <a:ea typeface="+mn-ea"/>
                  <a:cs typeface="+mn-cs"/>
                </a:defRPr>
              </a:lvl5pPr>
              <a:lvl6pPr marL="5443195" algn="l" defTabSz="2177278" rtl="0" eaLnBrk="1" latinLnBrk="0" hangingPunct="1">
                <a:defRPr sz="4300" kern="1200">
                  <a:solidFill>
                    <a:schemeClr val="lt1"/>
                  </a:solidFill>
                  <a:latin typeface="+mn-lt"/>
                  <a:ea typeface="+mn-ea"/>
                  <a:cs typeface="+mn-cs"/>
                </a:defRPr>
              </a:lvl6pPr>
              <a:lvl7pPr marL="6531834" algn="l" defTabSz="2177278" rtl="0" eaLnBrk="1" latinLnBrk="0" hangingPunct="1">
                <a:defRPr sz="4300" kern="1200">
                  <a:solidFill>
                    <a:schemeClr val="lt1"/>
                  </a:solidFill>
                  <a:latin typeface="+mn-lt"/>
                  <a:ea typeface="+mn-ea"/>
                  <a:cs typeface="+mn-cs"/>
                </a:defRPr>
              </a:lvl7pPr>
              <a:lvl8pPr marL="7620472" algn="l" defTabSz="2177278" rtl="0" eaLnBrk="1" latinLnBrk="0" hangingPunct="1">
                <a:defRPr sz="4300" kern="1200">
                  <a:solidFill>
                    <a:schemeClr val="lt1"/>
                  </a:solidFill>
                  <a:latin typeface="+mn-lt"/>
                  <a:ea typeface="+mn-ea"/>
                  <a:cs typeface="+mn-cs"/>
                </a:defRPr>
              </a:lvl8pPr>
              <a:lvl9pPr marL="8709111" algn="l" defTabSz="2177278" rtl="0" eaLnBrk="1" latinLnBrk="0" hangingPunct="1">
                <a:defRPr sz="4300" kern="1200">
                  <a:solidFill>
                    <a:schemeClr val="lt1"/>
                  </a:solidFill>
                  <a:latin typeface="+mn-lt"/>
                  <a:ea typeface="+mn-ea"/>
                  <a:cs typeface="+mn-cs"/>
                </a:defRPr>
              </a:lvl9pPr>
            </a:lstStyle>
            <a:p>
              <a:pPr>
                <a:lnSpc>
                  <a:spcPts val="1875"/>
                </a:lnSpc>
              </a:pPr>
              <a:r>
                <a:rPr lang="vi-VN" sz="1575" b="1" dirty="0">
                  <a:solidFill>
                    <a:schemeClr val="accent5">
                      <a:lumMod val="75000"/>
                    </a:schemeClr>
                  </a:solidFill>
                  <a:cs typeface="Arial" panose="020B0604020202020204" pitchFamily="34" charset="0"/>
                </a:rPr>
                <a:t>Nghĩ đến tương lai</a:t>
              </a:r>
            </a:p>
          </p:txBody>
        </p:sp>
      </p:grpSp>
      <p:grpSp>
        <p:nvGrpSpPr>
          <p:cNvPr id="75" name="Group 74"/>
          <p:cNvGrpSpPr/>
          <p:nvPr/>
        </p:nvGrpSpPr>
        <p:grpSpPr>
          <a:xfrm>
            <a:off x="901346" y="4395808"/>
            <a:ext cx="7099208" cy="350752"/>
            <a:chOff x="1251865" y="7053662"/>
            <a:chExt cx="18933685" cy="935460"/>
          </a:xfrm>
        </p:grpSpPr>
        <p:sp>
          <p:nvSpPr>
            <p:cNvPr id="76" name="Rectangle 75"/>
            <p:cNvSpPr/>
            <p:nvPr/>
          </p:nvSpPr>
          <p:spPr>
            <a:xfrm>
              <a:off x="2062082" y="7065672"/>
              <a:ext cx="18123468" cy="923450"/>
            </a:xfrm>
            <a:prstGeom prst="rect">
              <a:avLst/>
            </a:prstGeom>
          </p:spPr>
          <p:txBody>
            <a:bodyPr wrap="square">
              <a:spAutoFit/>
            </a:bodyPr>
            <a:lstStyle/>
            <a:p>
              <a:pPr algn="just"/>
              <a:endParaRPr lang="vi-VN" sz="1650" b="1" dirty="0">
                <a:solidFill>
                  <a:schemeClr val="accent6">
                    <a:lumMod val="75000"/>
                  </a:schemeClr>
                </a:solidFill>
              </a:endParaRPr>
            </a:p>
          </p:txBody>
        </p:sp>
        <p:pic>
          <p:nvPicPr>
            <p:cNvPr id="77" name="Picture 76"/>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1865" y="7053662"/>
              <a:ext cx="746133" cy="721360"/>
            </a:xfrm>
            <a:prstGeom prst="rect">
              <a:avLst/>
            </a:prstGeom>
          </p:spPr>
        </p:pic>
      </p:grpSp>
      <p:sp>
        <p:nvSpPr>
          <p:cNvPr id="86" name="Rectangle 85"/>
          <p:cNvSpPr/>
          <p:nvPr/>
        </p:nvSpPr>
        <p:spPr>
          <a:xfrm>
            <a:off x="817021" y="1585827"/>
            <a:ext cx="2920577" cy="346249"/>
          </a:xfrm>
          <a:prstGeom prst="rect">
            <a:avLst/>
          </a:prstGeom>
        </p:spPr>
        <p:txBody>
          <a:bodyPr wrap="square">
            <a:spAutoFit/>
          </a:bodyPr>
          <a:lstStyle/>
          <a:p>
            <a:pPr algn="just">
              <a:defRPr/>
            </a:pPr>
            <a:r>
              <a:rPr lang="vi-VN" sz="1650" b="1" i="1" dirty="0">
                <a:solidFill>
                  <a:schemeClr val="accent5">
                    <a:lumMod val="50000"/>
                  </a:schemeClr>
                </a:solidFill>
                <a:cs typeface="Arial" pitchFamily="34" charset="0"/>
              </a:rPr>
              <a:t>Từ tỉnh rượu đến tỉnh ngộ</a:t>
            </a:r>
          </a:p>
        </p:txBody>
      </p:sp>
      <p:sp>
        <p:nvSpPr>
          <p:cNvPr id="87" name="Rectangle 86"/>
          <p:cNvSpPr/>
          <p:nvPr/>
        </p:nvSpPr>
        <p:spPr>
          <a:xfrm>
            <a:off x="359440" y="925828"/>
            <a:ext cx="2858475" cy="346249"/>
          </a:xfrm>
          <a:prstGeom prst="rect">
            <a:avLst/>
          </a:prstGeom>
        </p:spPr>
        <p:txBody>
          <a:bodyPr wrap="none">
            <a:spAutoFit/>
          </a:bodyPr>
          <a:lstStyle/>
          <a:p>
            <a:r>
              <a:rPr lang="en-US" sz="1650" b="1" dirty="0">
                <a:solidFill>
                  <a:srgbClr val="C00000"/>
                </a:solidFill>
                <a:latin typeface="Tahoma" pitchFamily="34" charset="0"/>
                <a:ea typeface="Tahoma" pitchFamily="34" charset="0"/>
                <a:cs typeface="Tahoma" pitchFamily="34" charset="0"/>
              </a:rPr>
              <a:t>c. </a:t>
            </a:r>
            <a:r>
              <a:rPr lang="en-US" sz="1650" b="1" dirty="0" err="1">
                <a:solidFill>
                  <a:srgbClr val="C00000"/>
                </a:solidFill>
                <a:latin typeface="Tahoma" pitchFamily="34" charset="0"/>
                <a:ea typeface="Tahoma" pitchFamily="34" charset="0"/>
                <a:cs typeface="Tahoma" pitchFamily="34" charset="0"/>
              </a:rPr>
              <a:t>Cuộc</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gặp</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gỡ</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với</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Thị</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Nở</a:t>
            </a:r>
            <a:endParaRPr lang="en-US" sz="1650" b="1" dirty="0">
              <a:solidFill>
                <a:srgbClr val="C00000"/>
              </a:solidFill>
              <a:latin typeface="Tahoma" pitchFamily="34" charset="0"/>
              <a:ea typeface="Tahoma" pitchFamily="34" charset="0"/>
              <a:cs typeface="Tahoma" pitchFamily="34" charset="0"/>
            </a:endParaRPr>
          </a:p>
        </p:txBody>
      </p:sp>
      <p:grpSp>
        <p:nvGrpSpPr>
          <p:cNvPr id="88" name="Group 87"/>
          <p:cNvGrpSpPr/>
          <p:nvPr/>
        </p:nvGrpSpPr>
        <p:grpSpPr>
          <a:xfrm>
            <a:off x="538836" y="1225275"/>
            <a:ext cx="7977449" cy="352084"/>
            <a:chOff x="2428842" y="4224260"/>
            <a:chExt cx="21275968" cy="939012"/>
          </a:xfrm>
        </p:grpSpPr>
        <p:sp>
          <p:nvSpPr>
            <p:cNvPr id="89" name="Rectangle 88"/>
            <p:cNvSpPr/>
            <p:nvPr/>
          </p:nvSpPr>
          <p:spPr>
            <a:xfrm>
              <a:off x="3124741" y="4224260"/>
              <a:ext cx="20580069" cy="939012"/>
            </a:xfrm>
            <a:prstGeom prst="rect">
              <a:avLst/>
            </a:prstGeom>
          </p:spPr>
          <p:txBody>
            <a:bodyPr wrap="square">
              <a:spAutoFit/>
            </a:bodyPr>
            <a:lstStyle/>
            <a:p>
              <a:pPr algn="just">
                <a:lnSpc>
                  <a:spcPts val="2249"/>
                </a:lnSpc>
              </a:pPr>
              <a:r>
                <a:rPr lang="vi-VN" sz="1650" b="1" dirty="0">
                  <a:cs typeface="Arial" panose="020B0604020202020204" pitchFamily="34" charset="0"/>
                </a:rPr>
                <a:t>Diễn biến tâm trạng Chí Phèo trong buổi sáng đầu tiên tỉnh dậy </a:t>
              </a:r>
            </a:p>
          </p:txBody>
        </p:sp>
        <p:grpSp>
          <p:nvGrpSpPr>
            <p:cNvPr id="90" name="Group 89"/>
            <p:cNvGrpSpPr/>
            <p:nvPr/>
          </p:nvGrpSpPr>
          <p:grpSpPr>
            <a:xfrm>
              <a:off x="2428842" y="4396400"/>
              <a:ext cx="468313" cy="468313"/>
              <a:chOff x="2204908" y="4489707"/>
              <a:chExt cx="468313" cy="468313"/>
            </a:xfrm>
          </p:grpSpPr>
          <p:sp>
            <p:nvSpPr>
              <p:cNvPr id="91"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sp>
            <p:nvSpPr>
              <p:cNvPr id="92"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grpSp>
      </p:grpSp>
      <p:sp>
        <p:nvSpPr>
          <p:cNvPr id="4" name="TextBox 3">
            <a:extLst>
              <a:ext uri="{FF2B5EF4-FFF2-40B4-BE49-F238E27FC236}">
                <a16:creationId xmlns:a16="http://schemas.microsoft.com/office/drawing/2014/main" id="{7DC32432-0537-BDB6-6283-32679DF02B2F}"/>
              </a:ext>
            </a:extLst>
          </p:cNvPr>
          <p:cNvSpPr txBox="1"/>
          <p:nvPr/>
        </p:nvSpPr>
        <p:spPr>
          <a:xfrm>
            <a:off x="1515878" y="4359829"/>
            <a:ext cx="5261694" cy="703591"/>
          </a:xfrm>
          <a:prstGeom prst="rect">
            <a:avLst/>
          </a:prstGeom>
          <a:noFill/>
        </p:spPr>
        <p:txBody>
          <a:bodyPr wrap="square">
            <a:spAutoFit/>
          </a:bodyPr>
          <a:lstStyle/>
          <a:p>
            <a:pPr marL="257175" indent="-257175">
              <a:lnSpc>
                <a:spcPct val="115000"/>
              </a:lnSpc>
              <a:spcAft>
                <a:spcPts val="600"/>
              </a:spcAft>
              <a:buFont typeface="Wingdings" panose="05000000000000000000" pitchFamily="2" charset="2"/>
              <a:buChar char=""/>
            </a:pPr>
            <a:r>
              <a:rPr lang="vi-VN" sz="1800" kern="100" dirty="0">
                <a:solidFill>
                  <a:schemeClr val="tx2">
                    <a:lumMod val="50000"/>
                  </a:schemeClr>
                </a:solidFill>
                <a:latin typeface="Times New Roman" panose="02020603050405020304" pitchFamily="18" charset="0"/>
                <a:ea typeface="Arial" panose="020B0604020202020204" pitchFamily="34" charset="0"/>
                <a:cs typeface="Times New Roman" panose="02020603050405020304" pitchFamily="18" charset="0"/>
              </a:rPr>
              <a:t>Nguyên nhân : tình thương của thị Nở, nhân tính tiềm tàng bên trong con người Chí không bị mất đi</a:t>
            </a:r>
            <a:endParaRPr lang="vi-VN" sz="1800" kern="100" dirty="0">
              <a:solidFill>
                <a:schemeClr val="tx2">
                  <a:lumMod val="50000"/>
                </a:schemeClr>
              </a:solidFill>
              <a:latin typeface="Arial" panose="020B0604020202020204" pitchFamily="34" charset="0"/>
              <a:ea typeface="Times New Roman" panose="02020603050405020304" pitchFamily="18" charset="0"/>
              <a:cs typeface="Times New Roman" panose="02020603050405020304" pitchFamily="18" charset="0"/>
            </a:endParaRPr>
          </a:p>
        </p:txBody>
      </p:sp>
      <p:sp>
        <p:nvSpPr>
          <p:cNvPr id="3" name="Google Shape;4342;p63">
            <a:extLst>
              <a:ext uri="{FF2B5EF4-FFF2-40B4-BE49-F238E27FC236}">
                <a16:creationId xmlns:a16="http://schemas.microsoft.com/office/drawing/2014/main" id="{364C0096-77C6-BF7E-C332-F0EC013ED189}"/>
              </a:ext>
            </a:extLst>
          </p:cNvPr>
          <p:cNvSpPr txBox="1">
            <a:spLocks/>
          </p:cNvSpPr>
          <p:nvPr/>
        </p:nvSpPr>
        <p:spPr>
          <a:xfrm>
            <a:off x="247890" y="387744"/>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Tree>
    <p:extLst>
      <p:ext uri="{BB962C8B-B14F-4D97-AF65-F5344CB8AC3E}">
        <p14:creationId xmlns:p14="http://schemas.microsoft.com/office/powerpoint/2010/main" val="32430372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500"/>
                                        <p:tgtEl>
                                          <p:spTgt spid="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nodeType="clickEffect">
                                  <p:stCondLst>
                                    <p:cond delay="0"/>
                                  </p:stCondLst>
                                  <p:childTnLst>
                                    <p:set>
                                      <p:cBhvr>
                                        <p:cTn id="11" dur="1" fill="hold">
                                          <p:stCondLst>
                                            <p:cond delay="0"/>
                                          </p:stCondLst>
                                        </p:cTn>
                                        <p:tgtEl>
                                          <p:spTgt spid="59"/>
                                        </p:tgtEl>
                                        <p:attrNameLst>
                                          <p:attrName>style.visibility</p:attrName>
                                        </p:attrNameLst>
                                      </p:cBhvr>
                                      <p:to>
                                        <p:strVal val="visible"/>
                                      </p:to>
                                    </p:set>
                                    <p:animEffect transition="in" filter="wipe(up)">
                                      <p:cBhvr>
                                        <p:cTn id="12" dur="500"/>
                                        <p:tgtEl>
                                          <p:spTgt spid="59"/>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29"/>
                                        </p:tgtEl>
                                        <p:attrNameLst>
                                          <p:attrName>style.visibility</p:attrName>
                                        </p:attrNameLst>
                                      </p:cBhvr>
                                      <p:to>
                                        <p:strVal val="visible"/>
                                      </p:to>
                                    </p:set>
                                    <p:animEffect transition="in" filter="fade">
                                      <p:cBhvr>
                                        <p:cTn id="16" dur="500"/>
                                        <p:tgtEl>
                                          <p:spTgt spid="29"/>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1" fill="hold" grpId="0" nodeType="click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wipe(up)">
                                      <p:cBhvr>
                                        <p:cTn id="21" dur="500"/>
                                        <p:tgtEl>
                                          <p:spTgt spid="44"/>
                                        </p:tgtEl>
                                      </p:cBhvr>
                                    </p:animEffect>
                                  </p:childTnLst>
                                </p:cTn>
                              </p:par>
                            </p:childTnLst>
                          </p:cTn>
                        </p:par>
                        <p:par>
                          <p:cTn id="22" fill="hold">
                            <p:stCondLst>
                              <p:cond delay="500"/>
                            </p:stCondLst>
                            <p:childTnLst>
                              <p:par>
                                <p:cTn id="23" presetID="10" presetClass="entr" presetSubtype="0" fill="hold" nodeType="afterEffect">
                                  <p:stCondLst>
                                    <p:cond delay="0"/>
                                  </p:stCondLst>
                                  <p:childTnLst>
                                    <p:set>
                                      <p:cBhvr>
                                        <p:cTn id="24" dur="1" fill="hold">
                                          <p:stCondLst>
                                            <p:cond delay="0"/>
                                          </p:stCondLst>
                                        </p:cTn>
                                        <p:tgtEl>
                                          <p:spTgt spid="20"/>
                                        </p:tgtEl>
                                        <p:attrNameLst>
                                          <p:attrName>style.visibility</p:attrName>
                                        </p:attrNameLst>
                                      </p:cBhvr>
                                      <p:to>
                                        <p:strVal val="visible"/>
                                      </p:to>
                                    </p:set>
                                    <p:animEffect transition="in" filter="fade">
                                      <p:cBhvr>
                                        <p:cTn id="25" dur="500"/>
                                        <p:tgtEl>
                                          <p:spTgt spid="20"/>
                                        </p:tgtEl>
                                      </p:cBhvr>
                                    </p:animEffect>
                                  </p:childTnLst>
                                </p:cTn>
                              </p:par>
                            </p:childTnLst>
                          </p:cTn>
                        </p:par>
                      </p:childTnLst>
                    </p:cTn>
                  </p:par>
                  <p:par>
                    <p:cTn id="26" fill="hold">
                      <p:stCondLst>
                        <p:cond delay="indefinite"/>
                      </p:stCondLst>
                      <p:childTnLst>
                        <p:par>
                          <p:cTn id="27" fill="hold">
                            <p:stCondLst>
                              <p:cond delay="0"/>
                            </p:stCondLst>
                            <p:childTnLst>
                              <p:par>
                                <p:cTn id="28" presetID="22" presetClass="entr" presetSubtype="1" fill="hold" nodeType="clickEffect">
                                  <p:stCondLst>
                                    <p:cond delay="0"/>
                                  </p:stCondLst>
                                  <p:childTnLst>
                                    <p:set>
                                      <p:cBhvr>
                                        <p:cTn id="29" dur="1" fill="hold">
                                          <p:stCondLst>
                                            <p:cond delay="0"/>
                                          </p:stCondLst>
                                        </p:cTn>
                                        <p:tgtEl>
                                          <p:spTgt spid="51"/>
                                        </p:tgtEl>
                                        <p:attrNameLst>
                                          <p:attrName>style.visibility</p:attrName>
                                        </p:attrNameLst>
                                      </p:cBhvr>
                                      <p:to>
                                        <p:strVal val="visible"/>
                                      </p:to>
                                    </p:set>
                                    <p:animEffect transition="in" filter="wipe(up)">
                                      <p:cBhvr>
                                        <p:cTn id="30" dur="500"/>
                                        <p:tgtEl>
                                          <p:spTgt spid="51"/>
                                        </p:tgtEl>
                                      </p:cBhvr>
                                    </p:animEffect>
                                  </p:childTnLst>
                                </p:cTn>
                              </p:par>
                            </p:childTnLst>
                          </p:cTn>
                        </p:par>
                        <p:par>
                          <p:cTn id="31" fill="hold">
                            <p:stCondLst>
                              <p:cond delay="500"/>
                            </p:stCondLst>
                            <p:childTnLst>
                              <p:par>
                                <p:cTn id="32" presetID="10" presetClass="entr" presetSubtype="0" fill="hold" nodeType="afterEffect">
                                  <p:stCondLst>
                                    <p:cond delay="0"/>
                                  </p:stCondLst>
                                  <p:childTnLst>
                                    <p:set>
                                      <p:cBhvr>
                                        <p:cTn id="33" dur="1" fill="hold">
                                          <p:stCondLst>
                                            <p:cond delay="0"/>
                                          </p:stCondLst>
                                        </p:cTn>
                                        <p:tgtEl>
                                          <p:spTgt spid="65"/>
                                        </p:tgtEl>
                                        <p:attrNameLst>
                                          <p:attrName>style.visibility</p:attrName>
                                        </p:attrNameLst>
                                      </p:cBhvr>
                                      <p:to>
                                        <p:strVal val="visible"/>
                                      </p:to>
                                    </p:set>
                                    <p:animEffect transition="in" filter="fade">
                                      <p:cBhvr>
                                        <p:cTn id="34" dur="500"/>
                                        <p:tgtEl>
                                          <p:spTgt spid="65"/>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46"/>
                                        </p:tgtEl>
                                        <p:attrNameLst>
                                          <p:attrName>style.visibility</p:attrName>
                                        </p:attrNameLst>
                                      </p:cBhvr>
                                      <p:to>
                                        <p:strVal val="visible"/>
                                      </p:to>
                                    </p:set>
                                    <p:animEffect transition="in" filter="wipe(up)">
                                      <p:cBhvr>
                                        <p:cTn id="39" dur="500"/>
                                        <p:tgtEl>
                                          <p:spTgt spid="46"/>
                                        </p:tgtEl>
                                      </p:cBhvr>
                                    </p:animEffect>
                                  </p:childTnLst>
                                </p:cTn>
                              </p:par>
                            </p:childTnLst>
                          </p:cTn>
                        </p:par>
                        <p:par>
                          <p:cTn id="40" fill="hold">
                            <p:stCondLst>
                              <p:cond delay="500"/>
                            </p:stCondLst>
                            <p:childTnLst>
                              <p:par>
                                <p:cTn id="41" presetID="10" presetClass="entr" presetSubtype="0" fill="hold" grpId="0" nodeType="afterEffect">
                                  <p:stCondLst>
                                    <p:cond delay="0"/>
                                  </p:stCondLst>
                                  <p:childTnLst>
                                    <p:set>
                                      <p:cBhvr>
                                        <p:cTn id="42" dur="1" fill="hold">
                                          <p:stCondLst>
                                            <p:cond delay="0"/>
                                          </p:stCondLst>
                                        </p:cTn>
                                        <p:tgtEl>
                                          <p:spTgt spid="42"/>
                                        </p:tgtEl>
                                        <p:attrNameLst>
                                          <p:attrName>style.visibility</p:attrName>
                                        </p:attrNameLst>
                                      </p:cBhvr>
                                      <p:to>
                                        <p:strVal val="visible"/>
                                      </p:to>
                                    </p:set>
                                    <p:animEffect transition="in" filter="fade">
                                      <p:cBhvr>
                                        <p:cTn id="43" dur="500"/>
                                        <p:tgtEl>
                                          <p:spTgt spid="42"/>
                                        </p:tgtEl>
                                      </p:cBhvr>
                                    </p:animEffect>
                                  </p:childTnLst>
                                </p:cTn>
                              </p:par>
                            </p:childTnLst>
                          </p:cTn>
                        </p:par>
                      </p:childTnLst>
                    </p:cTn>
                  </p:par>
                  <p:par>
                    <p:cTn id="44" fill="hold">
                      <p:stCondLst>
                        <p:cond delay="indefinite"/>
                      </p:stCondLst>
                      <p:childTnLst>
                        <p:par>
                          <p:cTn id="45" fill="hold">
                            <p:stCondLst>
                              <p:cond delay="0"/>
                            </p:stCondLst>
                            <p:childTnLst>
                              <p:par>
                                <p:cTn id="46" presetID="22" presetClass="entr" presetSubtype="1" fill="hold" nodeType="clickEffect">
                                  <p:stCondLst>
                                    <p:cond delay="0"/>
                                  </p:stCondLst>
                                  <p:childTnLst>
                                    <p:set>
                                      <p:cBhvr>
                                        <p:cTn id="47" dur="1" fill="hold">
                                          <p:stCondLst>
                                            <p:cond delay="0"/>
                                          </p:stCondLst>
                                        </p:cTn>
                                        <p:tgtEl>
                                          <p:spTgt spid="55"/>
                                        </p:tgtEl>
                                        <p:attrNameLst>
                                          <p:attrName>style.visibility</p:attrName>
                                        </p:attrNameLst>
                                      </p:cBhvr>
                                      <p:to>
                                        <p:strVal val="visible"/>
                                      </p:to>
                                    </p:set>
                                    <p:animEffect transition="in" filter="wipe(up)">
                                      <p:cBhvr>
                                        <p:cTn id="48" dur="500"/>
                                        <p:tgtEl>
                                          <p:spTgt spid="55"/>
                                        </p:tgtEl>
                                      </p:cBhvr>
                                    </p:animEffect>
                                  </p:childTnLst>
                                </p:cTn>
                              </p:par>
                            </p:childTnLst>
                          </p:cTn>
                        </p:par>
                        <p:par>
                          <p:cTn id="49" fill="hold">
                            <p:stCondLst>
                              <p:cond delay="500"/>
                            </p:stCondLst>
                            <p:childTnLst>
                              <p:par>
                                <p:cTn id="50" presetID="10" presetClass="entr" presetSubtype="0" fill="hold" nodeType="afterEffect">
                                  <p:stCondLst>
                                    <p:cond delay="0"/>
                                  </p:stCondLst>
                                  <p:childTnLst>
                                    <p:set>
                                      <p:cBhvr>
                                        <p:cTn id="51" dur="1" fill="hold">
                                          <p:stCondLst>
                                            <p:cond delay="0"/>
                                          </p:stCondLst>
                                        </p:cTn>
                                        <p:tgtEl>
                                          <p:spTgt spid="70"/>
                                        </p:tgtEl>
                                        <p:attrNameLst>
                                          <p:attrName>style.visibility</p:attrName>
                                        </p:attrNameLst>
                                      </p:cBhvr>
                                      <p:to>
                                        <p:strVal val="visible"/>
                                      </p:to>
                                    </p:set>
                                    <p:animEffect transition="in" filter="fade">
                                      <p:cBhvr>
                                        <p:cTn id="52" dur="500"/>
                                        <p:tgtEl>
                                          <p:spTgt spid="70"/>
                                        </p:tgtEl>
                                      </p:cBhvr>
                                    </p:animEffect>
                                  </p:childTnLst>
                                </p:cTn>
                              </p:par>
                            </p:childTnLst>
                          </p:cTn>
                        </p:par>
                      </p:childTnLst>
                    </p:cTn>
                  </p:par>
                  <p:par>
                    <p:cTn id="53" fill="hold">
                      <p:stCondLst>
                        <p:cond delay="indefinite"/>
                      </p:stCondLst>
                      <p:childTnLst>
                        <p:par>
                          <p:cTn id="54" fill="hold">
                            <p:stCondLst>
                              <p:cond delay="0"/>
                            </p:stCondLst>
                            <p:childTnLst>
                              <p:par>
                                <p:cTn id="55" presetID="22" presetClass="entr" presetSubtype="1" fill="hold" grpId="0" nodeType="click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wipe(up)">
                                      <p:cBhvr>
                                        <p:cTn id="57" dur="500"/>
                                        <p:tgtEl>
                                          <p:spTgt spid="47"/>
                                        </p:tgtEl>
                                      </p:cBhvr>
                                    </p:animEffect>
                                  </p:childTnLst>
                                </p:cTn>
                              </p:par>
                            </p:childTnLst>
                          </p:cTn>
                        </p:par>
                        <p:par>
                          <p:cTn id="58" fill="hold">
                            <p:stCondLst>
                              <p:cond delay="500"/>
                            </p:stCondLst>
                            <p:childTnLst>
                              <p:par>
                                <p:cTn id="59" presetID="10" presetClass="entr" presetSubtype="0" fill="hold" grpId="0" nodeType="afterEffect">
                                  <p:stCondLst>
                                    <p:cond delay="0"/>
                                  </p:stCondLst>
                                  <p:childTnLst>
                                    <p:set>
                                      <p:cBhvr>
                                        <p:cTn id="60" dur="1" fill="hold">
                                          <p:stCondLst>
                                            <p:cond delay="0"/>
                                          </p:stCondLst>
                                        </p:cTn>
                                        <p:tgtEl>
                                          <p:spTgt spid="48"/>
                                        </p:tgtEl>
                                        <p:attrNameLst>
                                          <p:attrName>style.visibility</p:attrName>
                                        </p:attrNameLst>
                                      </p:cBhvr>
                                      <p:to>
                                        <p:strVal val="visible"/>
                                      </p:to>
                                    </p:set>
                                    <p:animEffect transition="in" filter="fade">
                                      <p:cBhvr>
                                        <p:cTn id="61" dur="500"/>
                                        <p:tgtEl>
                                          <p:spTgt spid="48"/>
                                        </p:tgtEl>
                                      </p:cBhvr>
                                    </p:animEffect>
                                  </p:childTnLst>
                                </p:cTn>
                              </p:par>
                            </p:childTnLst>
                          </p:cTn>
                        </p:par>
                      </p:childTnLst>
                    </p:cTn>
                  </p:par>
                  <p:par>
                    <p:cTn id="62" fill="hold">
                      <p:stCondLst>
                        <p:cond delay="indefinite"/>
                      </p:stCondLst>
                      <p:childTnLst>
                        <p:par>
                          <p:cTn id="63" fill="hold">
                            <p:stCondLst>
                              <p:cond delay="0"/>
                            </p:stCondLst>
                            <p:childTnLst>
                              <p:par>
                                <p:cTn id="64" presetID="22" presetClass="entr" presetSubtype="8" fill="hold" nodeType="clickEffect">
                                  <p:stCondLst>
                                    <p:cond delay="0"/>
                                  </p:stCondLst>
                                  <p:childTnLst>
                                    <p:set>
                                      <p:cBhvr>
                                        <p:cTn id="65" dur="1" fill="hold">
                                          <p:stCondLst>
                                            <p:cond delay="0"/>
                                          </p:stCondLst>
                                        </p:cTn>
                                        <p:tgtEl>
                                          <p:spTgt spid="75"/>
                                        </p:tgtEl>
                                        <p:attrNameLst>
                                          <p:attrName>style.visibility</p:attrName>
                                        </p:attrNameLst>
                                      </p:cBhvr>
                                      <p:to>
                                        <p:strVal val="visible"/>
                                      </p:to>
                                    </p:set>
                                    <p:animEffect transition="in" filter="wipe(left)">
                                      <p:cBhvr>
                                        <p:cTn id="66" dur="500"/>
                                        <p:tgtEl>
                                          <p:spTgt spid="75"/>
                                        </p:tgtEl>
                                      </p:cBhvr>
                                    </p:animEffect>
                                  </p:childTnLst>
                                </p:cTn>
                              </p:par>
                            </p:childTnLst>
                          </p:cTn>
                        </p:par>
                      </p:childTnLst>
                    </p:cTn>
                  </p:par>
                  <p:par>
                    <p:cTn id="67" fill="hold">
                      <p:stCondLst>
                        <p:cond delay="indefinite"/>
                      </p:stCondLst>
                      <p:childTnLst>
                        <p:par>
                          <p:cTn id="68" fill="hold">
                            <p:stCondLst>
                              <p:cond delay="0"/>
                            </p:stCondLst>
                            <p:childTnLst>
                              <p:par>
                                <p:cTn id="69" presetID="2" presetClass="entr" presetSubtype="4" fill="hold" grpId="0" nodeType="clickEffect">
                                  <p:stCondLst>
                                    <p:cond delay="0"/>
                                  </p:stCondLst>
                                  <p:childTnLst>
                                    <p:set>
                                      <p:cBhvr>
                                        <p:cTn id="70" dur="1" fill="hold">
                                          <p:stCondLst>
                                            <p:cond delay="0"/>
                                          </p:stCondLst>
                                        </p:cTn>
                                        <p:tgtEl>
                                          <p:spTgt spid="4"/>
                                        </p:tgtEl>
                                        <p:attrNameLst>
                                          <p:attrName>style.visibility</p:attrName>
                                        </p:attrNameLst>
                                      </p:cBhvr>
                                      <p:to>
                                        <p:strVal val="visible"/>
                                      </p:to>
                                    </p:set>
                                    <p:anim calcmode="lin" valueType="num">
                                      <p:cBhvr additive="base">
                                        <p:cTn id="71" dur="500" fill="hold"/>
                                        <p:tgtEl>
                                          <p:spTgt spid="4"/>
                                        </p:tgtEl>
                                        <p:attrNameLst>
                                          <p:attrName>ppt_x</p:attrName>
                                        </p:attrNameLst>
                                      </p:cBhvr>
                                      <p:tavLst>
                                        <p:tav tm="0">
                                          <p:val>
                                            <p:strVal val="#ppt_x"/>
                                          </p:val>
                                        </p:tav>
                                        <p:tav tm="100000">
                                          <p:val>
                                            <p:strVal val="#ppt_x"/>
                                          </p:val>
                                        </p:tav>
                                      </p:tavLst>
                                    </p:anim>
                                    <p:anim calcmode="lin" valueType="num">
                                      <p:cBhvr additive="base">
                                        <p:cTn id="72" dur="500" fill="hold"/>
                                        <p:tgtEl>
                                          <p:spTgt spid="4"/>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2" grpId="0" animBg="1"/>
      <p:bldP spid="46" grpId="0" animBg="1"/>
      <p:bldP spid="47" grpId="0" animBg="1"/>
      <p:bldP spid="48" grpId="0" animBg="1"/>
      <p:bldP spid="4"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60115" y="1579764"/>
            <a:ext cx="5634219" cy="494161"/>
            <a:chOff x="4503257" y="4573468"/>
            <a:chExt cx="15026541" cy="1317933"/>
          </a:xfrm>
        </p:grpSpPr>
        <p:sp>
          <p:nvSpPr>
            <p:cNvPr id="17" name="Rounded Rectangle 16"/>
            <p:cNvSpPr/>
            <p:nvPr/>
          </p:nvSpPr>
          <p:spPr>
            <a:xfrm>
              <a:off x="4503257" y="4573468"/>
              <a:ext cx="14858083" cy="1243345"/>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2" name="Rectangle 1"/>
            <p:cNvSpPr/>
            <p:nvPr/>
          </p:nvSpPr>
          <p:spPr>
            <a:xfrm>
              <a:off x="5067987" y="4906388"/>
              <a:ext cx="14461811" cy="985013"/>
            </a:xfrm>
            <a:prstGeom prst="rect">
              <a:avLst/>
            </a:prstGeom>
          </p:spPr>
          <p:txBody>
            <a:bodyPr wrap="square">
              <a:spAutoFit/>
            </a:bodyPr>
            <a:lstStyle/>
            <a:p>
              <a:pPr lvl="0"/>
              <a:r>
                <a:rPr lang="en-US" sz="1800" b="1" dirty="0" err="1">
                  <a:solidFill>
                    <a:schemeClr val="bg1"/>
                  </a:solidFill>
                  <a:latin typeface="Arial" panose="020B0604020202020204" pitchFamily="34" charset="0"/>
                  <a:cs typeface="Arial" panose="020B0604020202020204" pitchFamily="34" charset="0"/>
                </a:rPr>
                <a:t>Thị</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Nở</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đến</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mang</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một</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nồi</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cháo</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hành</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còn</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nóng</a:t>
              </a:r>
              <a:endParaRPr lang="en-US" sz="1800" b="1" dirty="0">
                <a:solidFill>
                  <a:schemeClr val="bg1"/>
                </a:solidFill>
                <a:latin typeface="Arial" panose="020B0604020202020204" pitchFamily="34" charset="0"/>
                <a:cs typeface="Arial" panose="020B0604020202020204" pitchFamily="34" charset="0"/>
              </a:endParaRPr>
            </a:p>
          </p:txBody>
        </p:sp>
      </p:grpSp>
      <p:grpSp>
        <p:nvGrpSpPr>
          <p:cNvPr id="5" name="Group 4"/>
          <p:cNvGrpSpPr/>
          <p:nvPr/>
        </p:nvGrpSpPr>
        <p:grpSpPr>
          <a:xfrm>
            <a:off x="2609021" y="2229017"/>
            <a:ext cx="3247581" cy="699611"/>
            <a:chOff x="8149387" y="6810369"/>
            <a:chExt cx="8661344" cy="1865870"/>
          </a:xfrm>
        </p:grpSpPr>
        <p:sp>
          <p:nvSpPr>
            <p:cNvPr id="31" name="Rounded Rectangle 30"/>
            <p:cNvSpPr/>
            <p:nvPr/>
          </p:nvSpPr>
          <p:spPr>
            <a:xfrm>
              <a:off x="8149387" y="6810369"/>
              <a:ext cx="8661344" cy="1103148"/>
            </a:xfrm>
            <a:prstGeom prst="roundRect">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solidFill>
                  <a:schemeClr val="bg1"/>
                </a:solidFill>
              </a:endParaRPr>
            </a:p>
          </p:txBody>
        </p:sp>
        <p:sp>
          <p:nvSpPr>
            <p:cNvPr id="6" name="Rectangle 5"/>
            <p:cNvSpPr/>
            <p:nvPr/>
          </p:nvSpPr>
          <p:spPr>
            <a:xfrm>
              <a:off x="8408071" y="6952467"/>
              <a:ext cx="8128917" cy="1723772"/>
            </a:xfrm>
            <a:prstGeom prst="rect">
              <a:avLst/>
            </a:prstGeom>
          </p:spPr>
          <p:txBody>
            <a:bodyPr wrap="square">
              <a:spAutoFit/>
            </a:bodyPr>
            <a:lstStyle/>
            <a:p>
              <a:pPr lvl="0" algn="ctr"/>
              <a:r>
                <a:rPr lang="en-US" sz="1800" b="1" dirty="0" err="1">
                  <a:solidFill>
                    <a:schemeClr val="bg1"/>
                  </a:solidFill>
                  <a:latin typeface="Arial" panose="020B0604020202020204" pitchFamily="34" charset="0"/>
                  <a:cs typeface="Arial" panose="020B0604020202020204" pitchFamily="34" charset="0"/>
                </a:rPr>
                <a:t>Tác</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động</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đến</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tâm</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lí</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Chí</a:t>
              </a:r>
              <a:r>
                <a:rPr lang="en-US" sz="1800" b="1" dirty="0">
                  <a:solidFill>
                    <a:schemeClr val="bg1"/>
                  </a:solidFill>
                  <a:latin typeface="Arial" panose="020B0604020202020204" pitchFamily="34" charset="0"/>
                  <a:cs typeface="Arial" panose="020B0604020202020204" pitchFamily="34" charset="0"/>
                </a:rPr>
                <a:t> </a:t>
              </a:r>
              <a:r>
                <a:rPr lang="en-US" sz="1800" b="1" dirty="0" err="1">
                  <a:solidFill>
                    <a:schemeClr val="bg1"/>
                  </a:solidFill>
                  <a:latin typeface="Arial" panose="020B0604020202020204" pitchFamily="34" charset="0"/>
                  <a:cs typeface="Arial" panose="020B0604020202020204" pitchFamily="34" charset="0"/>
                </a:rPr>
                <a:t>Phèo</a:t>
              </a:r>
              <a:endParaRPr lang="en-US" sz="1800" b="1" dirty="0">
                <a:solidFill>
                  <a:schemeClr val="bg1"/>
                </a:solidFill>
                <a:latin typeface="Arial" panose="020B0604020202020204" pitchFamily="34" charset="0"/>
                <a:cs typeface="Arial" panose="020B0604020202020204" pitchFamily="34" charset="0"/>
              </a:endParaRPr>
            </a:p>
          </p:txBody>
        </p:sp>
      </p:grpSp>
      <p:sp>
        <p:nvSpPr>
          <p:cNvPr id="28" name="Down Arrow 27"/>
          <p:cNvSpPr/>
          <p:nvPr/>
        </p:nvSpPr>
        <p:spPr>
          <a:xfrm>
            <a:off x="3963792" y="2029043"/>
            <a:ext cx="269020" cy="228570"/>
          </a:xfrm>
          <a:prstGeom prst="down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15" name="Group 14"/>
          <p:cNvGrpSpPr/>
          <p:nvPr/>
        </p:nvGrpSpPr>
        <p:grpSpPr>
          <a:xfrm>
            <a:off x="353960" y="2719277"/>
            <a:ext cx="737284" cy="914161"/>
            <a:chOff x="1118594" y="8429528"/>
            <a:chExt cx="2545615" cy="2438081"/>
          </a:xfrm>
        </p:grpSpPr>
        <p:sp>
          <p:nvSpPr>
            <p:cNvPr id="32" name="Rounded Rectangle 31"/>
            <p:cNvSpPr/>
            <p:nvPr/>
          </p:nvSpPr>
          <p:spPr>
            <a:xfrm>
              <a:off x="1118594" y="8435491"/>
              <a:ext cx="2545615" cy="2114490"/>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75">
                <a:solidFill>
                  <a:schemeClr val="bg1"/>
                </a:solidFill>
              </a:endParaRPr>
            </a:p>
          </p:txBody>
        </p:sp>
        <p:sp>
          <p:nvSpPr>
            <p:cNvPr id="37" name="Rectangle 36"/>
            <p:cNvSpPr/>
            <p:nvPr/>
          </p:nvSpPr>
          <p:spPr>
            <a:xfrm>
              <a:off x="1121781" y="8429528"/>
              <a:ext cx="2481260" cy="2438081"/>
            </a:xfrm>
            <a:prstGeom prst="rect">
              <a:avLst/>
            </a:prstGeom>
          </p:spPr>
          <p:txBody>
            <a:bodyPr wrap="square">
              <a:spAutoFit/>
            </a:bodyPr>
            <a:lstStyle/>
            <a:p>
              <a:pPr algn="ctr">
                <a:lnSpc>
                  <a:spcPts val="2249"/>
                </a:lnSpc>
              </a:pPr>
              <a:r>
                <a:rPr lang="vi-VN" sz="1575" b="1" dirty="0"/>
                <a:t>Ngạc</a:t>
              </a:r>
            </a:p>
            <a:p>
              <a:pPr algn="ctr">
                <a:lnSpc>
                  <a:spcPts val="2249"/>
                </a:lnSpc>
              </a:pPr>
              <a:r>
                <a:rPr lang="vi-VN" sz="1575" b="1" dirty="0"/>
                <a:t> nhiên</a:t>
              </a:r>
            </a:p>
          </p:txBody>
        </p:sp>
      </p:grpSp>
      <p:sp>
        <p:nvSpPr>
          <p:cNvPr id="16" name="Right Arrow 15"/>
          <p:cNvSpPr/>
          <p:nvPr/>
        </p:nvSpPr>
        <p:spPr>
          <a:xfrm>
            <a:off x="1103911" y="3085843"/>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18" name="Group 17"/>
          <p:cNvGrpSpPr/>
          <p:nvPr/>
        </p:nvGrpSpPr>
        <p:grpSpPr>
          <a:xfrm>
            <a:off x="1324210" y="2709524"/>
            <a:ext cx="691308" cy="1196290"/>
            <a:chOff x="4840889" y="8278917"/>
            <a:chExt cx="2597831" cy="3190523"/>
          </a:xfrm>
        </p:grpSpPr>
        <p:sp>
          <p:nvSpPr>
            <p:cNvPr id="42" name="Rectangle 41"/>
            <p:cNvSpPr/>
            <p:nvPr/>
          </p:nvSpPr>
          <p:spPr>
            <a:xfrm>
              <a:off x="4840889" y="8278917"/>
              <a:ext cx="2385591" cy="3190523"/>
            </a:xfrm>
            <a:prstGeom prst="rect">
              <a:avLst/>
            </a:prstGeom>
          </p:spPr>
          <p:txBody>
            <a:bodyPr wrap="square">
              <a:spAutoFit/>
            </a:bodyPr>
            <a:lstStyle/>
            <a:p>
              <a:pPr algn="ctr">
                <a:lnSpc>
                  <a:spcPts val="2249"/>
                </a:lnSpc>
              </a:pPr>
              <a:r>
                <a:rPr lang="vi-VN" sz="1575" b="1" dirty="0"/>
                <a:t>Xúc</a:t>
              </a:r>
            </a:p>
            <a:p>
              <a:pPr algn="ctr">
                <a:lnSpc>
                  <a:spcPts val="2249"/>
                </a:lnSpc>
              </a:pPr>
              <a:r>
                <a:rPr lang="vi-VN" sz="1575" b="1" dirty="0"/>
                <a:t> động </a:t>
              </a:r>
            </a:p>
          </p:txBody>
        </p:sp>
        <p:sp>
          <p:nvSpPr>
            <p:cNvPr id="33" name="Rounded Rectangle 32"/>
            <p:cNvSpPr/>
            <p:nvPr/>
          </p:nvSpPr>
          <p:spPr>
            <a:xfrm>
              <a:off x="4893105" y="8435491"/>
              <a:ext cx="2545615" cy="2114490"/>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75">
                <a:solidFill>
                  <a:schemeClr val="bg1"/>
                </a:solidFill>
              </a:endParaRPr>
            </a:p>
          </p:txBody>
        </p:sp>
      </p:grpSp>
      <p:grpSp>
        <p:nvGrpSpPr>
          <p:cNvPr id="19" name="Group 18"/>
          <p:cNvGrpSpPr/>
          <p:nvPr/>
        </p:nvGrpSpPr>
        <p:grpSpPr>
          <a:xfrm>
            <a:off x="2287435" y="2685841"/>
            <a:ext cx="2041595" cy="1196290"/>
            <a:chOff x="8623581" y="7160558"/>
            <a:chExt cx="2545615" cy="3190525"/>
          </a:xfrm>
        </p:grpSpPr>
        <p:sp>
          <p:nvSpPr>
            <p:cNvPr id="43" name="Rectangle 42"/>
            <p:cNvSpPr/>
            <p:nvPr/>
          </p:nvSpPr>
          <p:spPr>
            <a:xfrm>
              <a:off x="8676838" y="7160558"/>
              <a:ext cx="2294303" cy="3190525"/>
            </a:xfrm>
            <a:prstGeom prst="rect">
              <a:avLst/>
            </a:prstGeom>
          </p:spPr>
          <p:txBody>
            <a:bodyPr wrap="square">
              <a:spAutoFit/>
            </a:bodyPr>
            <a:lstStyle/>
            <a:p>
              <a:pPr algn="ctr">
                <a:lnSpc>
                  <a:spcPts val="2249"/>
                </a:lnSpc>
              </a:pPr>
              <a:r>
                <a:rPr lang="vi-VN" sz="1575" b="1" dirty="0"/>
                <a:t>Bâng khuâng, vừa vui vừa buồn, vừa như là ăn năn.</a:t>
              </a:r>
            </a:p>
          </p:txBody>
        </p:sp>
        <p:sp>
          <p:nvSpPr>
            <p:cNvPr id="34" name="Rounded Rectangle 33"/>
            <p:cNvSpPr/>
            <p:nvPr/>
          </p:nvSpPr>
          <p:spPr>
            <a:xfrm>
              <a:off x="8623581" y="7466966"/>
              <a:ext cx="2545615" cy="2420760"/>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75">
                <a:solidFill>
                  <a:schemeClr val="bg1"/>
                </a:solidFill>
              </a:endParaRPr>
            </a:p>
          </p:txBody>
        </p:sp>
      </p:grpSp>
      <p:grpSp>
        <p:nvGrpSpPr>
          <p:cNvPr id="20" name="Group 19"/>
          <p:cNvGrpSpPr/>
          <p:nvPr/>
        </p:nvGrpSpPr>
        <p:grpSpPr>
          <a:xfrm>
            <a:off x="6769137" y="2804917"/>
            <a:ext cx="1876613" cy="1247088"/>
            <a:chOff x="12505943" y="8435491"/>
            <a:chExt cx="3558622" cy="2842321"/>
          </a:xfrm>
        </p:grpSpPr>
        <p:sp>
          <p:nvSpPr>
            <p:cNvPr id="44" name="Rectangle 43"/>
            <p:cNvSpPr/>
            <p:nvPr/>
          </p:nvSpPr>
          <p:spPr>
            <a:xfrm>
              <a:off x="12505943" y="8551268"/>
              <a:ext cx="3558622" cy="2726544"/>
            </a:xfrm>
            <a:prstGeom prst="rect">
              <a:avLst/>
            </a:prstGeom>
          </p:spPr>
          <p:txBody>
            <a:bodyPr wrap="square">
              <a:spAutoFit/>
            </a:bodyPr>
            <a:lstStyle/>
            <a:p>
              <a:pPr algn="ctr">
                <a:lnSpc>
                  <a:spcPts val="2249"/>
                </a:lnSpc>
              </a:pPr>
              <a:r>
                <a:rPr lang="vi-VN" sz="1575" b="1" dirty="0"/>
                <a:t>Thèm lương thiện, muốn làm hoà với mọi người.</a:t>
              </a:r>
            </a:p>
          </p:txBody>
        </p:sp>
        <p:sp>
          <p:nvSpPr>
            <p:cNvPr id="35" name="Rounded Rectangle 34"/>
            <p:cNvSpPr/>
            <p:nvPr/>
          </p:nvSpPr>
          <p:spPr>
            <a:xfrm>
              <a:off x="12505943" y="8435491"/>
              <a:ext cx="3543539" cy="2114490"/>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75">
                <a:solidFill>
                  <a:schemeClr val="bg1"/>
                </a:solidFill>
              </a:endParaRPr>
            </a:p>
          </p:txBody>
        </p:sp>
      </p:grpSp>
      <p:grpSp>
        <p:nvGrpSpPr>
          <p:cNvPr id="21" name="Group 20"/>
          <p:cNvGrpSpPr/>
          <p:nvPr/>
        </p:nvGrpSpPr>
        <p:grpSpPr>
          <a:xfrm>
            <a:off x="4570771" y="2781637"/>
            <a:ext cx="1958462" cy="1196290"/>
            <a:chOff x="16974776" y="7731965"/>
            <a:chExt cx="5536092" cy="3190524"/>
          </a:xfrm>
        </p:grpSpPr>
        <p:sp>
          <p:nvSpPr>
            <p:cNvPr id="45" name="Rectangle 44"/>
            <p:cNvSpPr/>
            <p:nvPr/>
          </p:nvSpPr>
          <p:spPr>
            <a:xfrm>
              <a:off x="16974776" y="7731965"/>
              <a:ext cx="5354662" cy="3190524"/>
            </a:xfrm>
            <a:prstGeom prst="rect">
              <a:avLst/>
            </a:prstGeom>
          </p:spPr>
          <p:txBody>
            <a:bodyPr wrap="square">
              <a:spAutoFit/>
            </a:bodyPr>
            <a:lstStyle/>
            <a:p>
              <a:pPr algn="ctr">
                <a:lnSpc>
                  <a:spcPts val="2249"/>
                </a:lnSpc>
              </a:pPr>
              <a:r>
                <a:rPr lang="vi-VN" sz="1575" b="1" dirty="0"/>
                <a:t>Thấy lòng thành trẻ con, muốn làm nũng với thị Nở.</a:t>
              </a:r>
            </a:p>
          </p:txBody>
        </p:sp>
        <p:sp>
          <p:nvSpPr>
            <p:cNvPr id="36" name="Rounded Rectangle 35"/>
            <p:cNvSpPr/>
            <p:nvPr/>
          </p:nvSpPr>
          <p:spPr>
            <a:xfrm>
              <a:off x="17025793" y="7892320"/>
              <a:ext cx="5485075" cy="2410021"/>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575">
                <a:solidFill>
                  <a:schemeClr val="bg1"/>
                </a:solidFill>
              </a:endParaRPr>
            </a:p>
          </p:txBody>
        </p:sp>
      </p:grpSp>
      <p:sp>
        <p:nvSpPr>
          <p:cNvPr id="67" name="Right Arrow 66"/>
          <p:cNvSpPr/>
          <p:nvPr/>
        </p:nvSpPr>
        <p:spPr>
          <a:xfrm>
            <a:off x="2029414" y="3099211"/>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68" name="Right Arrow 67"/>
          <p:cNvSpPr/>
          <p:nvPr/>
        </p:nvSpPr>
        <p:spPr>
          <a:xfrm>
            <a:off x="4329030" y="3080582"/>
            <a:ext cx="191996"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69" name="Right Arrow 68"/>
          <p:cNvSpPr/>
          <p:nvPr/>
        </p:nvSpPr>
        <p:spPr>
          <a:xfrm>
            <a:off x="6547281" y="3054227"/>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70" name="Group 69"/>
          <p:cNvGrpSpPr/>
          <p:nvPr/>
        </p:nvGrpSpPr>
        <p:grpSpPr>
          <a:xfrm>
            <a:off x="1027762" y="3874869"/>
            <a:ext cx="6133932" cy="600164"/>
            <a:chOff x="1251865" y="6641681"/>
            <a:chExt cx="16359282" cy="1600644"/>
          </a:xfrm>
        </p:grpSpPr>
        <p:sp>
          <p:nvSpPr>
            <p:cNvPr id="71" name="Rectangle 70"/>
            <p:cNvSpPr/>
            <p:nvPr/>
          </p:nvSpPr>
          <p:spPr>
            <a:xfrm>
              <a:off x="2165288" y="6641681"/>
              <a:ext cx="15445859" cy="1600644"/>
            </a:xfrm>
            <a:prstGeom prst="rect">
              <a:avLst/>
            </a:prstGeom>
          </p:spPr>
          <p:txBody>
            <a:bodyPr wrap="square">
              <a:spAutoFit/>
            </a:bodyPr>
            <a:lstStyle/>
            <a:p>
              <a:pPr algn="just"/>
              <a:r>
                <a:rPr lang="vi-VN" sz="1650" b="1" dirty="0">
                  <a:solidFill>
                    <a:schemeClr val="tx2">
                      <a:lumMod val="50000"/>
                    </a:schemeClr>
                  </a:solidFill>
                </a:rPr>
                <a:t>NN: Tình thương của thị và bản chất lương thiện của Chí không mất đi</a:t>
              </a:r>
            </a:p>
          </p:txBody>
        </p:sp>
        <p:pic>
          <p:nvPicPr>
            <p:cNvPr id="72" name="Picture 71"/>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1251865" y="7053662"/>
              <a:ext cx="746133" cy="721360"/>
            </a:xfrm>
            <a:prstGeom prst="rect">
              <a:avLst/>
            </a:prstGeom>
          </p:spPr>
        </p:pic>
      </p:grpSp>
      <p:grpSp>
        <p:nvGrpSpPr>
          <p:cNvPr id="76" name="Group 75"/>
          <p:cNvGrpSpPr/>
          <p:nvPr/>
        </p:nvGrpSpPr>
        <p:grpSpPr>
          <a:xfrm>
            <a:off x="1073528" y="4474885"/>
            <a:ext cx="7341662" cy="346249"/>
            <a:chOff x="2556711" y="9008725"/>
            <a:chExt cx="19580315" cy="923450"/>
          </a:xfrm>
        </p:grpSpPr>
        <p:grpSp>
          <p:nvGrpSpPr>
            <p:cNvPr id="77" name="Group 76"/>
            <p:cNvGrpSpPr/>
            <p:nvPr/>
          </p:nvGrpSpPr>
          <p:grpSpPr>
            <a:xfrm>
              <a:off x="2556711" y="9127752"/>
              <a:ext cx="701423" cy="550416"/>
              <a:chOff x="2885737" y="9895223"/>
              <a:chExt cx="1541068" cy="914400"/>
            </a:xfrm>
          </p:grpSpPr>
          <p:sp>
            <p:nvSpPr>
              <p:cNvPr id="79" name="Chevron 78"/>
              <p:cNvSpPr/>
              <p:nvPr/>
            </p:nvSpPr>
            <p:spPr>
              <a:xfrm rot="10800000" flipH="1" flipV="1">
                <a:off x="3520294" y="9895223"/>
                <a:ext cx="906511" cy="914400"/>
              </a:xfrm>
              <a:prstGeom prst="chevron">
                <a:avLst/>
              </a:prstGeom>
              <a:solidFill>
                <a:schemeClr val="accent6">
                  <a:lumMod val="75000"/>
                </a:schemeClr>
              </a:solidFill>
              <a:ln w="25400" cap="flat" cmpd="sng" algn="ctr">
                <a:noFill/>
                <a:prstDash val="solid"/>
              </a:ln>
              <a:effectLst/>
            </p:spPr>
            <p:txBody>
              <a:bodyPr rtlCol="0" anchor="ctr"/>
              <a:lstStyle/>
              <a:p>
                <a:pPr algn="ctr" defTabSz="342832">
                  <a:lnSpc>
                    <a:spcPts val="2249"/>
                  </a:lnSpc>
                  <a:defRPr/>
                </a:pPr>
                <a:endParaRPr lang="en-US" sz="1650">
                  <a:solidFill>
                    <a:sysClr val="window" lastClr="FFFFFF"/>
                  </a:solidFill>
                </a:endParaRPr>
              </a:p>
            </p:txBody>
          </p:sp>
          <p:sp>
            <p:nvSpPr>
              <p:cNvPr id="80" name="Chevron 79"/>
              <p:cNvSpPr/>
              <p:nvPr/>
            </p:nvSpPr>
            <p:spPr>
              <a:xfrm rot="10800000" flipH="1" flipV="1">
                <a:off x="2885737" y="9895223"/>
                <a:ext cx="906511" cy="914400"/>
              </a:xfrm>
              <a:prstGeom prst="chevron">
                <a:avLst/>
              </a:prstGeom>
              <a:solidFill>
                <a:schemeClr val="accent6"/>
              </a:solidFill>
              <a:ln w="25400" cap="flat" cmpd="sng" algn="ctr">
                <a:noFill/>
                <a:prstDash val="solid"/>
              </a:ln>
              <a:effectLst/>
            </p:spPr>
            <p:txBody>
              <a:bodyPr rtlCol="0" anchor="ctr"/>
              <a:lstStyle/>
              <a:p>
                <a:pPr algn="ctr" defTabSz="342832">
                  <a:lnSpc>
                    <a:spcPts val="2249"/>
                  </a:lnSpc>
                  <a:defRPr/>
                </a:pPr>
                <a:endParaRPr lang="en-US" sz="1650">
                  <a:solidFill>
                    <a:sysClr val="window" lastClr="FFFFFF"/>
                  </a:solidFill>
                </a:endParaRPr>
              </a:p>
            </p:txBody>
          </p:sp>
        </p:grpSp>
        <p:sp>
          <p:nvSpPr>
            <p:cNvPr id="78" name="Rectangle 77"/>
            <p:cNvSpPr/>
            <p:nvPr/>
          </p:nvSpPr>
          <p:spPr>
            <a:xfrm>
              <a:off x="3359570" y="9008725"/>
              <a:ext cx="18777456" cy="923450"/>
            </a:xfrm>
            <a:prstGeom prst="rect">
              <a:avLst/>
            </a:prstGeom>
          </p:spPr>
          <p:txBody>
            <a:bodyPr wrap="square">
              <a:spAutoFit/>
            </a:bodyPr>
            <a:lstStyle/>
            <a:p>
              <a:r>
                <a:rPr lang="vi-VN" sz="1650" b="1" dirty="0">
                  <a:solidFill>
                    <a:schemeClr val="tx2">
                      <a:lumMod val="50000"/>
                    </a:schemeClr>
                  </a:solidFill>
                  <a:cs typeface="Arial" pitchFamily="34" charset="0"/>
                </a:rPr>
                <a:t>Ngòi bút nhân đạo sâu sắc, mới mẻ của nhà văn Nam Cao</a:t>
              </a:r>
            </a:p>
          </p:txBody>
        </p:sp>
      </p:grpSp>
      <p:grpSp>
        <p:nvGrpSpPr>
          <p:cNvPr id="75" name="Group 74"/>
          <p:cNvGrpSpPr/>
          <p:nvPr/>
        </p:nvGrpSpPr>
        <p:grpSpPr>
          <a:xfrm>
            <a:off x="766834" y="1245971"/>
            <a:ext cx="7977449" cy="352084"/>
            <a:chOff x="2428842" y="4224260"/>
            <a:chExt cx="21275968" cy="939012"/>
          </a:xfrm>
        </p:grpSpPr>
        <p:sp>
          <p:nvSpPr>
            <p:cNvPr id="81" name="Rectangle 80"/>
            <p:cNvSpPr/>
            <p:nvPr/>
          </p:nvSpPr>
          <p:spPr>
            <a:xfrm>
              <a:off x="3124741" y="4224260"/>
              <a:ext cx="20580069" cy="939012"/>
            </a:xfrm>
            <a:prstGeom prst="rect">
              <a:avLst/>
            </a:prstGeom>
          </p:spPr>
          <p:txBody>
            <a:bodyPr wrap="square">
              <a:spAutoFit/>
            </a:bodyPr>
            <a:lstStyle/>
            <a:p>
              <a:pPr algn="just">
                <a:lnSpc>
                  <a:spcPts val="2249"/>
                </a:lnSpc>
              </a:pPr>
              <a:r>
                <a:rPr lang="vi-VN" sz="1650" b="1" dirty="0">
                  <a:cs typeface="Arial" panose="020B0604020202020204" pitchFamily="34" charset="0"/>
                </a:rPr>
                <a:t>Diễn biến tâm trạng Chí Phèo khi nhận bát cháo hành của thị Nở</a:t>
              </a:r>
            </a:p>
          </p:txBody>
        </p:sp>
        <p:grpSp>
          <p:nvGrpSpPr>
            <p:cNvPr id="82" name="Group 81"/>
            <p:cNvGrpSpPr/>
            <p:nvPr/>
          </p:nvGrpSpPr>
          <p:grpSpPr>
            <a:xfrm>
              <a:off x="2428842" y="4396400"/>
              <a:ext cx="468313" cy="468313"/>
              <a:chOff x="2204908" y="4489707"/>
              <a:chExt cx="468313" cy="468313"/>
            </a:xfrm>
          </p:grpSpPr>
          <p:sp>
            <p:nvSpPr>
              <p:cNvPr id="83" name="Freeform 5"/>
              <p:cNvSpPr>
                <a:spLocks/>
              </p:cNvSpPr>
              <p:nvPr/>
            </p:nvSpPr>
            <p:spPr bwMode="auto">
              <a:xfrm>
                <a:off x="2298571" y="4572257"/>
                <a:ext cx="373063" cy="282575"/>
              </a:xfrm>
              <a:custGeom>
                <a:avLst/>
                <a:gdLst>
                  <a:gd name="T0" fmla="*/ 272 w 276"/>
                  <a:gd name="T1" fmla="*/ 29 h 210"/>
                  <a:gd name="T2" fmla="*/ 245 w 276"/>
                  <a:gd name="T3" fmla="*/ 3 h 210"/>
                  <a:gd name="T4" fmla="*/ 237 w 276"/>
                  <a:gd name="T5" fmla="*/ 0 h 210"/>
                  <a:gd name="T6" fmla="*/ 230 w 276"/>
                  <a:gd name="T7" fmla="*/ 3 h 210"/>
                  <a:gd name="T8" fmla="*/ 102 w 276"/>
                  <a:gd name="T9" fmla="*/ 130 h 210"/>
                  <a:gd name="T10" fmla="*/ 47 w 276"/>
                  <a:gd name="T11" fmla="*/ 74 h 210"/>
                  <a:gd name="T12" fmla="*/ 39 w 276"/>
                  <a:gd name="T13" fmla="*/ 71 h 210"/>
                  <a:gd name="T14" fmla="*/ 31 w 276"/>
                  <a:gd name="T15" fmla="*/ 74 h 210"/>
                  <a:gd name="T16" fmla="*/ 4 w 276"/>
                  <a:gd name="T17" fmla="*/ 101 h 210"/>
                  <a:gd name="T18" fmla="*/ 4 w 276"/>
                  <a:gd name="T19" fmla="*/ 117 h 210"/>
                  <a:gd name="T20" fmla="*/ 94 w 276"/>
                  <a:gd name="T21" fmla="*/ 207 h 210"/>
                  <a:gd name="T22" fmla="*/ 101 w 276"/>
                  <a:gd name="T23" fmla="*/ 210 h 210"/>
                  <a:gd name="T24" fmla="*/ 102 w 276"/>
                  <a:gd name="T25" fmla="*/ 210 h 210"/>
                  <a:gd name="T26" fmla="*/ 102 w 276"/>
                  <a:gd name="T27" fmla="*/ 210 h 210"/>
                  <a:gd name="T28" fmla="*/ 102 w 276"/>
                  <a:gd name="T29" fmla="*/ 210 h 210"/>
                  <a:gd name="T30" fmla="*/ 110 w 276"/>
                  <a:gd name="T31" fmla="*/ 207 h 210"/>
                  <a:gd name="T32" fmla="*/ 272 w 276"/>
                  <a:gd name="T33" fmla="*/ 45 h 210"/>
                  <a:gd name="T34" fmla="*/ 272 w 276"/>
                  <a:gd name="T35" fmla="*/ 29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76" h="210">
                    <a:moveTo>
                      <a:pt x="272" y="29"/>
                    </a:moveTo>
                    <a:cubicBezTo>
                      <a:pt x="245" y="3"/>
                      <a:pt x="245" y="3"/>
                      <a:pt x="245" y="3"/>
                    </a:cubicBezTo>
                    <a:cubicBezTo>
                      <a:pt x="243" y="1"/>
                      <a:pt x="240" y="0"/>
                      <a:pt x="237" y="0"/>
                    </a:cubicBezTo>
                    <a:cubicBezTo>
                      <a:pt x="234" y="0"/>
                      <a:pt x="232" y="1"/>
                      <a:pt x="230" y="3"/>
                    </a:cubicBezTo>
                    <a:cubicBezTo>
                      <a:pt x="102" y="130"/>
                      <a:pt x="102" y="130"/>
                      <a:pt x="102" y="130"/>
                    </a:cubicBezTo>
                    <a:cubicBezTo>
                      <a:pt x="47" y="74"/>
                      <a:pt x="47" y="74"/>
                      <a:pt x="47" y="74"/>
                    </a:cubicBezTo>
                    <a:cubicBezTo>
                      <a:pt x="45" y="72"/>
                      <a:pt x="42" y="71"/>
                      <a:pt x="39" y="71"/>
                    </a:cubicBezTo>
                    <a:cubicBezTo>
                      <a:pt x="36" y="71"/>
                      <a:pt x="33" y="72"/>
                      <a:pt x="31" y="74"/>
                    </a:cubicBezTo>
                    <a:cubicBezTo>
                      <a:pt x="4" y="101"/>
                      <a:pt x="4" y="101"/>
                      <a:pt x="4" y="101"/>
                    </a:cubicBezTo>
                    <a:cubicBezTo>
                      <a:pt x="0" y="105"/>
                      <a:pt x="0" y="112"/>
                      <a:pt x="4" y="117"/>
                    </a:cubicBezTo>
                    <a:cubicBezTo>
                      <a:pt x="94" y="207"/>
                      <a:pt x="94" y="207"/>
                      <a:pt x="94" y="207"/>
                    </a:cubicBezTo>
                    <a:cubicBezTo>
                      <a:pt x="96" y="209"/>
                      <a:pt x="98" y="210"/>
                      <a:pt x="101" y="210"/>
                    </a:cubicBezTo>
                    <a:cubicBezTo>
                      <a:pt x="101" y="210"/>
                      <a:pt x="102" y="210"/>
                      <a:pt x="102" y="210"/>
                    </a:cubicBezTo>
                    <a:cubicBezTo>
                      <a:pt x="102" y="210"/>
                      <a:pt x="102" y="210"/>
                      <a:pt x="102" y="210"/>
                    </a:cubicBezTo>
                    <a:cubicBezTo>
                      <a:pt x="102" y="210"/>
                      <a:pt x="102" y="210"/>
                      <a:pt x="102" y="210"/>
                    </a:cubicBezTo>
                    <a:cubicBezTo>
                      <a:pt x="105" y="210"/>
                      <a:pt x="108" y="209"/>
                      <a:pt x="110" y="207"/>
                    </a:cubicBezTo>
                    <a:cubicBezTo>
                      <a:pt x="272" y="45"/>
                      <a:pt x="272" y="45"/>
                      <a:pt x="272" y="45"/>
                    </a:cubicBezTo>
                    <a:cubicBezTo>
                      <a:pt x="276" y="41"/>
                      <a:pt x="276" y="34"/>
                      <a:pt x="272" y="29"/>
                    </a:cubicBez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sp>
            <p:nvSpPr>
              <p:cNvPr id="84" name="Freeform 6"/>
              <p:cNvSpPr>
                <a:spLocks/>
              </p:cNvSpPr>
              <p:nvPr/>
            </p:nvSpPr>
            <p:spPr bwMode="auto">
              <a:xfrm>
                <a:off x="2204908" y="4489707"/>
                <a:ext cx="468313" cy="468313"/>
              </a:xfrm>
              <a:custGeom>
                <a:avLst/>
                <a:gdLst>
                  <a:gd name="T0" fmla="*/ 332 w 348"/>
                  <a:gd name="T1" fmla="*/ 145 h 348"/>
                  <a:gd name="T2" fmla="*/ 195 w 348"/>
                  <a:gd name="T3" fmla="*/ 282 h 348"/>
                  <a:gd name="T4" fmla="*/ 173 w 348"/>
                  <a:gd name="T5" fmla="*/ 291 h 348"/>
                  <a:gd name="T6" fmla="*/ 167 w 348"/>
                  <a:gd name="T7" fmla="*/ 291 h 348"/>
                  <a:gd name="T8" fmla="*/ 166 w 348"/>
                  <a:gd name="T9" fmla="*/ 290 h 348"/>
                  <a:gd name="T10" fmla="*/ 151 w 348"/>
                  <a:gd name="T11" fmla="*/ 282 h 348"/>
                  <a:gd name="T12" fmla="*/ 61 w 348"/>
                  <a:gd name="T13" fmla="*/ 192 h 348"/>
                  <a:gd name="T14" fmla="*/ 52 w 348"/>
                  <a:gd name="T15" fmla="*/ 170 h 348"/>
                  <a:gd name="T16" fmla="*/ 61 w 348"/>
                  <a:gd name="T17" fmla="*/ 148 h 348"/>
                  <a:gd name="T18" fmla="*/ 87 w 348"/>
                  <a:gd name="T19" fmla="*/ 121 h 348"/>
                  <a:gd name="T20" fmla="*/ 109 w 348"/>
                  <a:gd name="T21" fmla="*/ 112 h 348"/>
                  <a:gd name="T22" fmla="*/ 131 w 348"/>
                  <a:gd name="T23" fmla="*/ 121 h 348"/>
                  <a:gd name="T24" fmla="*/ 173 w 348"/>
                  <a:gd name="T25" fmla="*/ 163 h 348"/>
                  <a:gd name="T26" fmla="*/ 261 w 348"/>
                  <a:gd name="T27" fmla="*/ 74 h 348"/>
                  <a:gd name="T28" fmla="*/ 202 w 348"/>
                  <a:gd name="T29" fmla="*/ 16 h 348"/>
                  <a:gd name="T30" fmla="*/ 146 w 348"/>
                  <a:gd name="T31" fmla="*/ 16 h 348"/>
                  <a:gd name="T32" fmla="*/ 16 w 348"/>
                  <a:gd name="T33" fmla="*/ 146 h 348"/>
                  <a:gd name="T34" fmla="*/ 16 w 348"/>
                  <a:gd name="T35" fmla="*/ 202 h 348"/>
                  <a:gd name="T36" fmla="*/ 146 w 348"/>
                  <a:gd name="T37" fmla="*/ 333 h 348"/>
                  <a:gd name="T38" fmla="*/ 202 w 348"/>
                  <a:gd name="T39" fmla="*/ 333 h 348"/>
                  <a:gd name="T40" fmla="*/ 333 w 348"/>
                  <a:gd name="T41" fmla="*/ 202 h 348"/>
                  <a:gd name="T42" fmla="*/ 333 w 348"/>
                  <a:gd name="T43" fmla="*/ 146 h 348"/>
                  <a:gd name="T44" fmla="*/ 332 w 348"/>
                  <a:gd name="T45" fmla="*/ 145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48" h="348">
                    <a:moveTo>
                      <a:pt x="332" y="145"/>
                    </a:moveTo>
                    <a:cubicBezTo>
                      <a:pt x="195" y="282"/>
                      <a:pt x="195" y="282"/>
                      <a:pt x="195" y="282"/>
                    </a:cubicBezTo>
                    <a:cubicBezTo>
                      <a:pt x="189" y="288"/>
                      <a:pt x="181" y="291"/>
                      <a:pt x="173" y="291"/>
                    </a:cubicBezTo>
                    <a:cubicBezTo>
                      <a:pt x="167" y="291"/>
                      <a:pt x="167" y="291"/>
                      <a:pt x="167" y="291"/>
                    </a:cubicBezTo>
                    <a:cubicBezTo>
                      <a:pt x="166" y="290"/>
                      <a:pt x="166" y="290"/>
                      <a:pt x="166" y="290"/>
                    </a:cubicBezTo>
                    <a:cubicBezTo>
                      <a:pt x="160" y="289"/>
                      <a:pt x="155" y="286"/>
                      <a:pt x="151" y="282"/>
                    </a:cubicBezTo>
                    <a:cubicBezTo>
                      <a:pt x="61" y="192"/>
                      <a:pt x="61" y="192"/>
                      <a:pt x="61" y="192"/>
                    </a:cubicBezTo>
                    <a:cubicBezTo>
                      <a:pt x="55" y="186"/>
                      <a:pt x="52" y="178"/>
                      <a:pt x="52" y="170"/>
                    </a:cubicBezTo>
                    <a:cubicBezTo>
                      <a:pt x="52" y="161"/>
                      <a:pt x="55" y="154"/>
                      <a:pt x="61" y="148"/>
                    </a:cubicBezTo>
                    <a:cubicBezTo>
                      <a:pt x="87" y="121"/>
                      <a:pt x="87" y="121"/>
                      <a:pt x="87" y="121"/>
                    </a:cubicBezTo>
                    <a:cubicBezTo>
                      <a:pt x="93" y="115"/>
                      <a:pt x="101" y="112"/>
                      <a:pt x="109" y="112"/>
                    </a:cubicBezTo>
                    <a:cubicBezTo>
                      <a:pt x="118" y="112"/>
                      <a:pt x="126" y="115"/>
                      <a:pt x="131" y="121"/>
                    </a:cubicBezTo>
                    <a:cubicBezTo>
                      <a:pt x="173" y="163"/>
                      <a:pt x="173" y="163"/>
                      <a:pt x="173" y="163"/>
                    </a:cubicBezTo>
                    <a:cubicBezTo>
                      <a:pt x="261" y="74"/>
                      <a:pt x="261" y="74"/>
                      <a:pt x="261" y="74"/>
                    </a:cubicBezTo>
                    <a:cubicBezTo>
                      <a:pt x="202" y="16"/>
                      <a:pt x="202" y="16"/>
                      <a:pt x="202" y="16"/>
                    </a:cubicBezTo>
                    <a:cubicBezTo>
                      <a:pt x="187" y="0"/>
                      <a:pt x="161" y="0"/>
                      <a:pt x="146" y="16"/>
                    </a:cubicBezTo>
                    <a:cubicBezTo>
                      <a:pt x="16" y="146"/>
                      <a:pt x="16" y="146"/>
                      <a:pt x="16" y="146"/>
                    </a:cubicBezTo>
                    <a:cubicBezTo>
                      <a:pt x="0" y="161"/>
                      <a:pt x="0" y="187"/>
                      <a:pt x="16" y="202"/>
                    </a:cubicBezTo>
                    <a:cubicBezTo>
                      <a:pt x="146" y="333"/>
                      <a:pt x="146" y="333"/>
                      <a:pt x="146" y="333"/>
                    </a:cubicBezTo>
                    <a:cubicBezTo>
                      <a:pt x="161" y="348"/>
                      <a:pt x="187" y="348"/>
                      <a:pt x="202" y="333"/>
                    </a:cubicBezTo>
                    <a:cubicBezTo>
                      <a:pt x="333" y="202"/>
                      <a:pt x="333" y="202"/>
                      <a:pt x="333" y="202"/>
                    </a:cubicBezTo>
                    <a:cubicBezTo>
                      <a:pt x="348" y="187"/>
                      <a:pt x="348" y="161"/>
                      <a:pt x="333" y="146"/>
                    </a:cubicBezTo>
                    <a:lnTo>
                      <a:pt x="332" y="145"/>
                    </a:lnTo>
                    <a:close/>
                  </a:path>
                </a:pathLst>
              </a:custGeom>
              <a:solidFill>
                <a:schemeClr val="accent5">
                  <a:lumMod val="75000"/>
                </a:schemeClr>
              </a:solidFill>
              <a:ln>
                <a:noFill/>
              </a:ln>
            </p:spPr>
            <p:txBody>
              <a:bodyPr vert="horz" wrap="square" lIns="34286" tIns="17143" rIns="34286" bIns="17143" numCol="1" anchor="t" anchorCtr="0" compatLnSpc="1">
                <a:prstTxWarp prst="textNoShape">
                  <a:avLst/>
                </a:prstTxWarp>
              </a:bodyPr>
              <a:lstStyle/>
              <a:p>
                <a:pPr>
                  <a:lnSpc>
                    <a:spcPts val="2249"/>
                  </a:lnSpc>
                </a:pPr>
                <a:endParaRPr lang="en-US" sz="675" b="1"/>
              </a:p>
            </p:txBody>
          </p:sp>
        </p:grpSp>
      </p:grpSp>
      <p:sp>
        <p:nvSpPr>
          <p:cNvPr id="3" name="Google Shape;4342;p63">
            <a:extLst>
              <a:ext uri="{FF2B5EF4-FFF2-40B4-BE49-F238E27FC236}">
                <a16:creationId xmlns:a16="http://schemas.microsoft.com/office/drawing/2014/main" id="{B96241B9-10CC-6F22-F9AD-0048F32CFF20}"/>
              </a:ext>
            </a:extLst>
          </p:cNvPr>
          <p:cNvSpPr txBox="1">
            <a:spLocks/>
          </p:cNvSpPr>
          <p:nvPr/>
        </p:nvSpPr>
        <p:spPr>
          <a:xfrm>
            <a:off x="452934" y="494371"/>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
        <p:nvSpPr>
          <p:cNvPr id="7" name="Rectangle 6">
            <a:extLst>
              <a:ext uri="{FF2B5EF4-FFF2-40B4-BE49-F238E27FC236}">
                <a16:creationId xmlns:a16="http://schemas.microsoft.com/office/drawing/2014/main" id="{0E2F1525-34FD-1C43-DD34-B5917200AA63}"/>
              </a:ext>
            </a:extLst>
          </p:cNvPr>
          <p:cNvSpPr/>
          <p:nvPr/>
        </p:nvSpPr>
        <p:spPr>
          <a:xfrm>
            <a:off x="359440" y="925828"/>
            <a:ext cx="2858475" cy="346249"/>
          </a:xfrm>
          <a:prstGeom prst="rect">
            <a:avLst/>
          </a:prstGeom>
        </p:spPr>
        <p:txBody>
          <a:bodyPr wrap="none">
            <a:spAutoFit/>
          </a:bodyPr>
          <a:lstStyle/>
          <a:p>
            <a:r>
              <a:rPr lang="en-US" sz="1650" b="1" dirty="0">
                <a:solidFill>
                  <a:srgbClr val="C00000"/>
                </a:solidFill>
                <a:latin typeface="Tahoma" pitchFamily="34" charset="0"/>
                <a:ea typeface="Tahoma" pitchFamily="34" charset="0"/>
                <a:cs typeface="Tahoma" pitchFamily="34" charset="0"/>
              </a:rPr>
              <a:t>c. </a:t>
            </a:r>
            <a:r>
              <a:rPr lang="en-US" sz="1650" b="1" dirty="0" err="1">
                <a:solidFill>
                  <a:srgbClr val="C00000"/>
                </a:solidFill>
                <a:latin typeface="Tahoma" pitchFamily="34" charset="0"/>
                <a:ea typeface="Tahoma" pitchFamily="34" charset="0"/>
                <a:cs typeface="Tahoma" pitchFamily="34" charset="0"/>
              </a:rPr>
              <a:t>Cuộc</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gặp</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gỡ</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với</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Thị</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Nở</a:t>
            </a:r>
            <a:endParaRPr lang="en-US" sz="1650" b="1" dirty="0">
              <a:solidFill>
                <a:srgbClr val="C00000"/>
              </a:solidFill>
              <a:latin typeface="Tahoma" pitchFamily="34" charset="0"/>
              <a:ea typeface="Tahoma" pitchFamily="34" charset="0"/>
              <a:cs typeface="Tahoma" pitchFamily="34" charset="0"/>
            </a:endParaRPr>
          </a:p>
        </p:txBody>
      </p:sp>
    </p:spTree>
    <p:extLst>
      <p:ext uri="{BB962C8B-B14F-4D97-AF65-F5344CB8AC3E}">
        <p14:creationId xmlns:p14="http://schemas.microsoft.com/office/powerpoint/2010/main" val="324991577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28"/>
                                        </p:tgtEl>
                                        <p:attrNameLst>
                                          <p:attrName>style.visibility</p:attrName>
                                        </p:attrNameLst>
                                      </p:cBhvr>
                                      <p:to>
                                        <p:strVal val="visible"/>
                                      </p:to>
                                    </p:set>
                                    <p:animEffect transition="in" filter="wipe(up)">
                                      <p:cBhvr>
                                        <p:cTn id="12" dur="500"/>
                                        <p:tgtEl>
                                          <p:spTgt spid="28"/>
                                        </p:tgtEl>
                                      </p:cBhvr>
                                    </p:animEffect>
                                  </p:childTnLst>
                                </p:cTn>
                              </p:par>
                            </p:childTnLst>
                          </p:cTn>
                        </p:par>
                        <p:par>
                          <p:cTn id="13" fill="hold">
                            <p:stCondLst>
                              <p:cond delay="500"/>
                            </p:stCondLst>
                            <p:childTnLst>
                              <p:par>
                                <p:cTn id="14" presetID="10" presetClass="entr" presetSubtype="0" fill="hold" nodeType="afterEffect">
                                  <p:stCondLst>
                                    <p:cond delay="0"/>
                                  </p:stCondLst>
                                  <p:childTnLst>
                                    <p:set>
                                      <p:cBhvr>
                                        <p:cTn id="15" dur="1" fill="hold">
                                          <p:stCondLst>
                                            <p:cond delay="0"/>
                                          </p:stCondLst>
                                        </p:cTn>
                                        <p:tgtEl>
                                          <p:spTgt spid="5"/>
                                        </p:tgtEl>
                                        <p:attrNameLst>
                                          <p:attrName>style.visibility</p:attrName>
                                        </p:attrNameLst>
                                      </p:cBhvr>
                                      <p:to>
                                        <p:strVal val="visible"/>
                                      </p:to>
                                    </p:set>
                                    <p:animEffect transition="in" filter="fade">
                                      <p:cBhvr>
                                        <p:cTn id="16" dur="500"/>
                                        <p:tgtEl>
                                          <p:spTgt spid="5"/>
                                        </p:tgtEl>
                                      </p:cBhvr>
                                    </p:animEffect>
                                  </p:childTnLst>
                                </p:cTn>
                              </p:par>
                            </p:childTnLst>
                          </p:cTn>
                        </p:par>
                      </p:childTnLst>
                    </p:cTn>
                  </p:par>
                  <p:par>
                    <p:cTn id="17" fill="hold">
                      <p:stCondLst>
                        <p:cond delay="indefinite"/>
                      </p:stCondLst>
                      <p:childTnLst>
                        <p:par>
                          <p:cTn id="18" fill="hold">
                            <p:stCondLst>
                              <p:cond delay="0"/>
                            </p:stCondLst>
                            <p:childTnLst>
                              <p:par>
                                <p:cTn id="19" presetID="10" presetClass="entr" presetSubtype="0" fill="hold" nodeType="click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childTnLst>
                          </p:cTn>
                        </p:par>
                      </p:childTnLst>
                    </p:cTn>
                  </p:par>
                  <p:par>
                    <p:cTn id="22" fill="hold">
                      <p:stCondLst>
                        <p:cond delay="indefinite"/>
                      </p:stCondLst>
                      <p:childTnLst>
                        <p:par>
                          <p:cTn id="23" fill="hold">
                            <p:stCondLst>
                              <p:cond delay="0"/>
                            </p:stCondLst>
                            <p:childTnLst>
                              <p:par>
                                <p:cTn id="24" presetID="10" presetClass="entr" presetSubtype="0" fill="hold" grpId="0" nodeType="clickEffect">
                                  <p:stCondLst>
                                    <p:cond delay="0"/>
                                  </p:stCondLst>
                                  <p:childTnLst>
                                    <p:set>
                                      <p:cBhvr>
                                        <p:cTn id="25" dur="1" fill="hold">
                                          <p:stCondLst>
                                            <p:cond delay="0"/>
                                          </p:stCondLst>
                                        </p:cTn>
                                        <p:tgtEl>
                                          <p:spTgt spid="16"/>
                                        </p:tgtEl>
                                        <p:attrNameLst>
                                          <p:attrName>style.visibility</p:attrName>
                                        </p:attrNameLst>
                                      </p:cBhvr>
                                      <p:to>
                                        <p:strVal val="visible"/>
                                      </p:to>
                                    </p:set>
                                    <p:animEffect transition="in" filter="fade">
                                      <p:cBhvr>
                                        <p:cTn id="26" dur="500"/>
                                        <p:tgtEl>
                                          <p:spTgt spid="16"/>
                                        </p:tgtEl>
                                      </p:cBhvr>
                                    </p:animEffect>
                                  </p:childTnLst>
                                </p:cTn>
                              </p:par>
                            </p:childTnLst>
                          </p:cTn>
                        </p:par>
                        <p:par>
                          <p:cTn id="27" fill="hold">
                            <p:stCondLst>
                              <p:cond delay="500"/>
                            </p:stCondLst>
                            <p:childTnLst>
                              <p:par>
                                <p:cTn id="28" presetID="10" presetClass="entr" presetSubtype="0" fill="hold"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childTnLst>
                    </p:cTn>
                  </p:par>
                  <p:par>
                    <p:cTn id="31" fill="hold">
                      <p:stCondLst>
                        <p:cond delay="indefinite"/>
                      </p:stCondLst>
                      <p:childTnLst>
                        <p:par>
                          <p:cTn id="32" fill="hold">
                            <p:stCondLst>
                              <p:cond delay="0"/>
                            </p:stCondLst>
                            <p:childTnLst>
                              <p:par>
                                <p:cTn id="33" presetID="10" presetClass="entr" presetSubtype="0" fill="hold" grpId="0" nodeType="clickEffect">
                                  <p:stCondLst>
                                    <p:cond delay="0"/>
                                  </p:stCondLst>
                                  <p:childTnLst>
                                    <p:set>
                                      <p:cBhvr>
                                        <p:cTn id="34" dur="1" fill="hold">
                                          <p:stCondLst>
                                            <p:cond delay="0"/>
                                          </p:stCondLst>
                                        </p:cTn>
                                        <p:tgtEl>
                                          <p:spTgt spid="67"/>
                                        </p:tgtEl>
                                        <p:attrNameLst>
                                          <p:attrName>style.visibility</p:attrName>
                                        </p:attrNameLst>
                                      </p:cBhvr>
                                      <p:to>
                                        <p:strVal val="visible"/>
                                      </p:to>
                                    </p:set>
                                    <p:animEffect transition="in" filter="fade">
                                      <p:cBhvr>
                                        <p:cTn id="35" dur="500"/>
                                        <p:tgtEl>
                                          <p:spTgt spid="67"/>
                                        </p:tgtEl>
                                      </p:cBhvr>
                                    </p:animEffect>
                                  </p:childTnLst>
                                </p:cTn>
                              </p:par>
                            </p:childTnLst>
                          </p:cTn>
                        </p:par>
                        <p:par>
                          <p:cTn id="36" fill="hold">
                            <p:stCondLst>
                              <p:cond delay="500"/>
                            </p:stCondLst>
                            <p:childTnLst>
                              <p:par>
                                <p:cTn id="37" presetID="10" presetClass="entr" presetSubtype="0"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fade">
                                      <p:cBhvr>
                                        <p:cTn id="39" dur="500"/>
                                        <p:tgtEl>
                                          <p:spTgt spid="19"/>
                                        </p:tgtEl>
                                      </p:cBhvr>
                                    </p:animEffect>
                                  </p:childTnLst>
                                </p:cTn>
                              </p:par>
                            </p:childTnLst>
                          </p:cTn>
                        </p:par>
                      </p:childTnLst>
                    </p:cTn>
                  </p:par>
                  <p:par>
                    <p:cTn id="40" fill="hold">
                      <p:stCondLst>
                        <p:cond delay="indefinite"/>
                      </p:stCondLst>
                      <p:childTnLst>
                        <p:par>
                          <p:cTn id="41" fill="hold">
                            <p:stCondLst>
                              <p:cond delay="0"/>
                            </p:stCondLst>
                            <p:childTnLst>
                              <p:par>
                                <p:cTn id="42" presetID="10" presetClass="entr" presetSubtype="0" fill="hold" grpId="0" nodeType="click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fade">
                                      <p:cBhvr>
                                        <p:cTn id="44" dur="500"/>
                                        <p:tgtEl>
                                          <p:spTgt spid="68"/>
                                        </p:tgtEl>
                                      </p:cBhvr>
                                    </p:animEffect>
                                  </p:childTnLst>
                                </p:cTn>
                              </p:par>
                            </p:childTnLst>
                          </p:cTn>
                        </p:par>
                        <p:par>
                          <p:cTn id="45" fill="hold">
                            <p:stCondLst>
                              <p:cond delay="500"/>
                            </p:stCondLst>
                            <p:childTnLst>
                              <p:par>
                                <p:cTn id="46" presetID="10" presetClass="entr" presetSubtype="0" fill="hold"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fade">
                                      <p:cBhvr>
                                        <p:cTn id="48" dur="500"/>
                                        <p:tgtEl>
                                          <p:spTgt spid="21"/>
                                        </p:tgtEl>
                                      </p:cBhvr>
                                    </p:animEffect>
                                  </p:childTnLst>
                                </p:cTn>
                              </p:par>
                            </p:childTnLst>
                          </p:cTn>
                        </p:par>
                      </p:childTnLst>
                    </p:cTn>
                  </p:par>
                  <p:par>
                    <p:cTn id="49" fill="hold">
                      <p:stCondLst>
                        <p:cond delay="indefinite"/>
                      </p:stCondLst>
                      <p:childTnLst>
                        <p:par>
                          <p:cTn id="50" fill="hold">
                            <p:stCondLst>
                              <p:cond delay="0"/>
                            </p:stCondLst>
                            <p:childTnLst>
                              <p:par>
                                <p:cTn id="51" presetID="10" presetClass="entr" presetSubtype="0" fill="hold" grpId="0" nodeType="clickEffect">
                                  <p:stCondLst>
                                    <p:cond delay="0"/>
                                  </p:stCondLst>
                                  <p:childTnLst>
                                    <p:set>
                                      <p:cBhvr>
                                        <p:cTn id="52" dur="1" fill="hold">
                                          <p:stCondLst>
                                            <p:cond delay="0"/>
                                          </p:stCondLst>
                                        </p:cTn>
                                        <p:tgtEl>
                                          <p:spTgt spid="69"/>
                                        </p:tgtEl>
                                        <p:attrNameLst>
                                          <p:attrName>style.visibility</p:attrName>
                                        </p:attrNameLst>
                                      </p:cBhvr>
                                      <p:to>
                                        <p:strVal val="visible"/>
                                      </p:to>
                                    </p:set>
                                    <p:animEffect transition="in" filter="fade">
                                      <p:cBhvr>
                                        <p:cTn id="53" dur="500"/>
                                        <p:tgtEl>
                                          <p:spTgt spid="69"/>
                                        </p:tgtEl>
                                      </p:cBhvr>
                                    </p:animEffect>
                                  </p:childTnLst>
                                </p:cTn>
                              </p:par>
                            </p:childTnLst>
                          </p:cTn>
                        </p:par>
                        <p:par>
                          <p:cTn id="54" fill="hold">
                            <p:stCondLst>
                              <p:cond delay="500"/>
                            </p:stCondLst>
                            <p:childTnLst>
                              <p:par>
                                <p:cTn id="55" presetID="10" presetClass="entr" presetSubtype="0" fill="hold" nodeType="afterEffect">
                                  <p:stCondLst>
                                    <p:cond delay="0"/>
                                  </p:stCondLst>
                                  <p:childTnLst>
                                    <p:set>
                                      <p:cBhvr>
                                        <p:cTn id="56" dur="1" fill="hold">
                                          <p:stCondLst>
                                            <p:cond delay="0"/>
                                          </p:stCondLst>
                                        </p:cTn>
                                        <p:tgtEl>
                                          <p:spTgt spid="20"/>
                                        </p:tgtEl>
                                        <p:attrNameLst>
                                          <p:attrName>style.visibility</p:attrName>
                                        </p:attrNameLst>
                                      </p:cBhvr>
                                      <p:to>
                                        <p:strVal val="visible"/>
                                      </p:to>
                                    </p:set>
                                    <p:animEffect transition="in" filter="fade">
                                      <p:cBhvr>
                                        <p:cTn id="57" dur="500"/>
                                        <p:tgtEl>
                                          <p:spTgt spid="20"/>
                                        </p:tgtEl>
                                      </p:cBhvr>
                                    </p:animEffect>
                                  </p:childTnLst>
                                </p:cTn>
                              </p:par>
                            </p:childTnLst>
                          </p:cTn>
                        </p:par>
                      </p:childTnLst>
                    </p:cTn>
                  </p:par>
                  <p:par>
                    <p:cTn id="58" fill="hold">
                      <p:stCondLst>
                        <p:cond delay="indefinite"/>
                      </p:stCondLst>
                      <p:childTnLst>
                        <p:par>
                          <p:cTn id="59" fill="hold">
                            <p:stCondLst>
                              <p:cond delay="0"/>
                            </p:stCondLst>
                            <p:childTnLst>
                              <p:par>
                                <p:cTn id="60" presetID="22" presetClass="entr" presetSubtype="8" fill="hold" nodeType="clickEffect">
                                  <p:stCondLst>
                                    <p:cond delay="0"/>
                                  </p:stCondLst>
                                  <p:childTnLst>
                                    <p:set>
                                      <p:cBhvr>
                                        <p:cTn id="61" dur="1" fill="hold">
                                          <p:stCondLst>
                                            <p:cond delay="0"/>
                                          </p:stCondLst>
                                        </p:cTn>
                                        <p:tgtEl>
                                          <p:spTgt spid="70"/>
                                        </p:tgtEl>
                                        <p:attrNameLst>
                                          <p:attrName>style.visibility</p:attrName>
                                        </p:attrNameLst>
                                      </p:cBhvr>
                                      <p:to>
                                        <p:strVal val="visible"/>
                                      </p:to>
                                    </p:set>
                                    <p:animEffect transition="in" filter="wipe(left)">
                                      <p:cBhvr>
                                        <p:cTn id="62" dur="500"/>
                                        <p:tgtEl>
                                          <p:spTgt spid="70"/>
                                        </p:tgtEl>
                                      </p:cBhvr>
                                    </p:animEffect>
                                  </p:childTnLst>
                                </p:cTn>
                              </p:par>
                            </p:childTnLst>
                          </p:cTn>
                        </p:par>
                      </p:childTnLst>
                    </p:cTn>
                  </p:par>
                  <p:par>
                    <p:cTn id="63" fill="hold">
                      <p:stCondLst>
                        <p:cond delay="indefinite"/>
                      </p:stCondLst>
                      <p:childTnLst>
                        <p:par>
                          <p:cTn id="64" fill="hold">
                            <p:stCondLst>
                              <p:cond delay="0"/>
                            </p:stCondLst>
                            <p:childTnLst>
                              <p:par>
                                <p:cTn id="65" presetID="22" presetClass="entr" presetSubtype="8" fill="hold" nodeType="clickEffect">
                                  <p:stCondLst>
                                    <p:cond delay="0"/>
                                  </p:stCondLst>
                                  <p:childTnLst>
                                    <p:set>
                                      <p:cBhvr>
                                        <p:cTn id="66" dur="1" fill="hold">
                                          <p:stCondLst>
                                            <p:cond delay="0"/>
                                          </p:stCondLst>
                                        </p:cTn>
                                        <p:tgtEl>
                                          <p:spTgt spid="76"/>
                                        </p:tgtEl>
                                        <p:attrNameLst>
                                          <p:attrName>style.visibility</p:attrName>
                                        </p:attrNameLst>
                                      </p:cBhvr>
                                      <p:to>
                                        <p:strVal val="visible"/>
                                      </p:to>
                                    </p:set>
                                    <p:animEffect transition="in" filter="wipe(left)">
                                      <p:cBhvr>
                                        <p:cTn id="67" dur="500"/>
                                        <p:tgtEl>
                                          <p:spTgt spid="7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animBg="1"/>
      <p:bldP spid="16" grpId="0" animBg="1"/>
      <p:bldP spid="67" grpId="0" animBg="1"/>
      <p:bldP spid="68" grpId="0" animBg="1"/>
      <p:bldP spid="69"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490910" y="913542"/>
            <a:ext cx="8776762" cy="346249"/>
          </a:xfrm>
          <a:prstGeom prst="rect">
            <a:avLst/>
          </a:prstGeom>
        </p:spPr>
        <p:txBody>
          <a:bodyPr wrap="square">
            <a:spAutoFit/>
          </a:bodyPr>
          <a:lstStyle/>
          <a:p>
            <a:r>
              <a:rPr lang="en-US" sz="1650" b="1" dirty="0">
                <a:solidFill>
                  <a:srgbClr val="C00000"/>
                </a:solidFill>
                <a:latin typeface="Tahoma" pitchFamily="34" charset="0"/>
                <a:ea typeface="Tahoma" pitchFamily="34" charset="0"/>
                <a:cs typeface="Tahoma" pitchFamily="34" charset="0"/>
              </a:rPr>
              <a:t>d. </a:t>
            </a:r>
            <a:r>
              <a:rPr lang="en-US" sz="1650" b="1" dirty="0" err="1">
                <a:solidFill>
                  <a:srgbClr val="C00000"/>
                </a:solidFill>
                <a:latin typeface="Tahoma" pitchFamily="34" charset="0"/>
                <a:ea typeface="Tahoma" pitchFamily="34" charset="0"/>
                <a:cs typeface="Tahoma" pitchFamily="34" charset="0"/>
              </a:rPr>
              <a:t>Phản</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ứng</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tâm</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lí</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và</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hành</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động</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của</a:t>
            </a:r>
            <a:r>
              <a:rPr lang="en-US" sz="1650" b="1" dirty="0">
                <a:solidFill>
                  <a:srgbClr val="C00000"/>
                </a:solidFill>
                <a:latin typeface="Tahoma" pitchFamily="34" charset="0"/>
                <a:ea typeface="Tahoma" pitchFamily="34" charset="0"/>
                <a:cs typeface="Tahoma" pitchFamily="34" charset="0"/>
              </a:rPr>
              <a:t> Chí </a:t>
            </a:r>
            <a:r>
              <a:rPr lang="en-US" sz="1650" b="1" dirty="0" err="1">
                <a:solidFill>
                  <a:srgbClr val="C00000"/>
                </a:solidFill>
                <a:latin typeface="Tahoma" pitchFamily="34" charset="0"/>
                <a:ea typeface="Tahoma" pitchFamily="34" charset="0"/>
                <a:cs typeface="Tahoma" pitchFamily="34" charset="0"/>
              </a:rPr>
              <a:t>khi</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bị</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thị</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Nở</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từ</a:t>
            </a:r>
            <a:r>
              <a:rPr lang="en-US" sz="1650" b="1" dirty="0">
                <a:solidFill>
                  <a:srgbClr val="C00000"/>
                </a:solidFill>
                <a:latin typeface="Tahoma" pitchFamily="34" charset="0"/>
                <a:ea typeface="Tahoma" pitchFamily="34" charset="0"/>
                <a:cs typeface="Tahoma" pitchFamily="34" charset="0"/>
              </a:rPr>
              <a:t> </a:t>
            </a:r>
            <a:r>
              <a:rPr lang="en-US" sz="1650" b="1" dirty="0" err="1">
                <a:solidFill>
                  <a:srgbClr val="C00000"/>
                </a:solidFill>
                <a:latin typeface="Tahoma" pitchFamily="34" charset="0"/>
                <a:ea typeface="Tahoma" pitchFamily="34" charset="0"/>
                <a:cs typeface="Tahoma" pitchFamily="34" charset="0"/>
              </a:rPr>
              <a:t>chối</a:t>
            </a:r>
            <a:endParaRPr lang="vi-VN" sz="1650" b="1" dirty="0">
              <a:solidFill>
                <a:srgbClr val="C00000"/>
              </a:solidFill>
              <a:latin typeface="Tahoma" pitchFamily="34" charset="0"/>
              <a:ea typeface="Tahoma" pitchFamily="34" charset="0"/>
              <a:cs typeface="Tahoma" pitchFamily="34" charset="0"/>
            </a:endParaRPr>
          </a:p>
        </p:txBody>
      </p:sp>
      <p:grpSp>
        <p:nvGrpSpPr>
          <p:cNvPr id="33" name="Group 32"/>
          <p:cNvGrpSpPr/>
          <p:nvPr/>
        </p:nvGrpSpPr>
        <p:grpSpPr>
          <a:xfrm>
            <a:off x="733400" y="1270144"/>
            <a:ext cx="7086477" cy="622334"/>
            <a:chOff x="3659187" y="3886200"/>
            <a:chExt cx="16687800" cy="1243345"/>
          </a:xfrm>
        </p:grpSpPr>
        <p:sp>
          <p:nvSpPr>
            <p:cNvPr id="34" name="Rounded Rectangle 33"/>
            <p:cNvSpPr/>
            <p:nvPr/>
          </p:nvSpPr>
          <p:spPr>
            <a:xfrm>
              <a:off x="3659187" y="3886200"/>
              <a:ext cx="16687800" cy="1243345"/>
            </a:xfrm>
            <a:prstGeom prst="roundRect">
              <a:avLst/>
            </a:prstGeom>
            <a:solidFill>
              <a:schemeClr val="accent6">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35" name="Rectangle 34"/>
            <p:cNvSpPr/>
            <p:nvPr/>
          </p:nvSpPr>
          <p:spPr>
            <a:xfrm>
              <a:off x="4817465" y="4130846"/>
              <a:ext cx="14409468" cy="737879"/>
            </a:xfrm>
            <a:prstGeom prst="rect">
              <a:avLst/>
            </a:prstGeom>
          </p:spPr>
          <p:txBody>
            <a:bodyPr wrap="none">
              <a:spAutoFit/>
            </a:bodyPr>
            <a:lstStyle/>
            <a:p>
              <a:pPr lvl="0"/>
              <a:r>
                <a:rPr lang="en-US" sz="1800" b="1" dirty="0" err="1">
                  <a:solidFill>
                    <a:schemeClr val="tx2">
                      <a:lumMod val="50000"/>
                    </a:schemeClr>
                  </a:solidFill>
                  <a:latin typeface="Arial" panose="020B0604020202020204" pitchFamily="34" charset="0"/>
                  <a:cs typeface="Arial" panose="020B0604020202020204" pitchFamily="34" charset="0"/>
                </a:rPr>
                <a:t>Diễn</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biến</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tâm</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trạng</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của</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Chí</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Phèo</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khi</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bị</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thị</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Nở</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từ</a:t>
              </a:r>
              <a:r>
                <a:rPr lang="en-US" sz="1800" b="1" dirty="0">
                  <a:solidFill>
                    <a:schemeClr val="tx2">
                      <a:lumMod val="50000"/>
                    </a:schemeClr>
                  </a:solidFill>
                  <a:latin typeface="Arial" panose="020B0604020202020204" pitchFamily="34" charset="0"/>
                  <a:cs typeface="Arial" panose="020B0604020202020204" pitchFamily="34" charset="0"/>
                </a:rPr>
                <a:t> </a:t>
              </a:r>
              <a:r>
                <a:rPr lang="en-US" sz="1800" b="1" dirty="0" err="1">
                  <a:solidFill>
                    <a:schemeClr val="tx2">
                      <a:lumMod val="50000"/>
                    </a:schemeClr>
                  </a:solidFill>
                  <a:latin typeface="Arial" panose="020B0604020202020204" pitchFamily="34" charset="0"/>
                  <a:cs typeface="Arial" panose="020B0604020202020204" pitchFamily="34" charset="0"/>
                </a:rPr>
                <a:t>chối</a:t>
              </a:r>
              <a:endParaRPr lang="en-US" sz="1800" b="1" dirty="0">
                <a:solidFill>
                  <a:schemeClr val="tx2">
                    <a:lumMod val="50000"/>
                  </a:schemeClr>
                </a:solidFill>
                <a:latin typeface="Arial" panose="020B0604020202020204" pitchFamily="34" charset="0"/>
                <a:cs typeface="Arial" panose="020B0604020202020204" pitchFamily="34" charset="0"/>
              </a:endParaRPr>
            </a:p>
          </p:txBody>
        </p:sp>
      </p:grpSp>
      <p:sp>
        <p:nvSpPr>
          <p:cNvPr id="36" name="Rectangle 35"/>
          <p:cNvSpPr/>
          <p:nvPr/>
        </p:nvSpPr>
        <p:spPr>
          <a:xfrm>
            <a:off x="2007413" y="3525067"/>
            <a:ext cx="942347" cy="634213"/>
          </a:xfrm>
          <a:prstGeom prst="rect">
            <a:avLst/>
          </a:prstGeom>
        </p:spPr>
        <p:txBody>
          <a:bodyPr wrap="square">
            <a:spAutoFit/>
          </a:bodyPr>
          <a:lstStyle/>
          <a:p>
            <a:pPr algn="ctr">
              <a:lnSpc>
                <a:spcPts val="2249"/>
              </a:lnSpc>
            </a:pPr>
            <a:r>
              <a:rPr lang="vi-VN" sz="1650" b="1" dirty="0">
                <a:solidFill>
                  <a:schemeClr val="accent6">
                    <a:lumMod val="75000"/>
                  </a:schemeClr>
                </a:solidFill>
              </a:rPr>
              <a:t>Đau </a:t>
            </a:r>
          </a:p>
          <a:p>
            <a:pPr algn="ctr">
              <a:lnSpc>
                <a:spcPts val="2249"/>
              </a:lnSpc>
            </a:pPr>
            <a:r>
              <a:rPr lang="vi-VN" sz="1650" b="1" dirty="0">
                <a:solidFill>
                  <a:schemeClr val="accent6">
                    <a:lumMod val="75000"/>
                  </a:schemeClr>
                </a:solidFill>
              </a:rPr>
              <a:t>đớn</a:t>
            </a:r>
          </a:p>
        </p:txBody>
      </p:sp>
      <p:sp>
        <p:nvSpPr>
          <p:cNvPr id="37" name="Rectangle 36"/>
          <p:cNvSpPr/>
          <p:nvPr/>
        </p:nvSpPr>
        <p:spPr>
          <a:xfrm>
            <a:off x="7841122" y="2053618"/>
            <a:ext cx="1121771" cy="352084"/>
          </a:xfrm>
          <a:prstGeom prst="rect">
            <a:avLst/>
          </a:prstGeom>
        </p:spPr>
        <p:txBody>
          <a:bodyPr wrap="square">
            <a:spAutoFit/>
          </a:bodyPr>
          <a:lstStyle/>
          <a:p>
            <a:pPr>
              <a:lnSpc>
                <a:spcPts val="2249"/>
              </a:lnSpc>
            </a:pPr>
            <a:r>
              <a:rPr lang="vi-VN" sz="1650" b="1" dirty="0">
                <a:solidFill>
                  <a:schemeClr val="accent6">
                    <a:lumMod val="75000"/>
                  </a:schemeClr>
                </a:solidFill>
              </a:rPr>
              <a:t>Hi vọng</a:t>
            </a:r>
          </a:p>
        </p:txBody>
      </p:sp>
      <p:grpSp>
        <p:nvGrpSpPr>
          <p:cNvPr id="38" name="Group 37"/>
          <p:cNvGrpSpPr/>
          <p:nvPr/>
        </p:nvGrpSpPr>
        <p:grpSpPr>
          <a:xfrm>
            <a:off x="2292822" y="2811538"/>
            <a:ext cx="366276" cy="552200"/>
            <a:chOff x="10545304" y="6828730"/>
            <a:chExt cx="762002" cy="1172269"/>
          </a:xfrm>
        </p:grpSpPr>
        <p:sp>
          <p:nvSpPr>
            <p:cNvPr id="39" name="Right Arrow 38"/>
            <p:cNvSpPr/>
            <p:nvPr/>
          </p:nvSpPr>
          <p:spPr>
            <a:xfrm rot="5400000">
              <a:off x="10340169" y="7033865"/>
              <a:ext cx="1172269" cy="762000"/>
            </a:xfrm>
            <a:prstGeom prst="rightArrow">
              <a:avLst/>
            </a:prstGeom>
            <a:solidFill>
              <a:schemeClr val="accent5">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0" name="Right Arrow 39"/>
            <p:cNvSpPr/>
            <p:nvPr/>
          </p:nvSpPr>
          <p:spPr>
            <a:xfrm rot="5400000">
              <a:off x="10455550" y="7098136"/>
              <a:ext cx="941511" cy="762001"/>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grpSp>
        <p:nvGrpSpPr>
          <p:cNvPr id="41" name="Group 40"/>
          <p:cNvGrpSpPr/>
          <p:nvPr/>
        </p:nvGrpSpPr>
        <p:grpSpPr>
          <a:xfrm>
            <a:off x="400728" y="1939221"/>
            <a:ext cx="1799277" cy="1033345"/>
            <a:chOff x="1984499" y="5230796"/>
            <a:chExt cx="5399214" cy="2755945"/>
          </a:xfrm>
        </p:grpSpPr>
        <p:sp>
          <p:nvSpPr>
            <p:cNvPr id="42" name="Rectangle 41"/>
            <p:cNvSpPr/>
            <p:nvPr/>
          </p:nvSpPr>
          <p:spPr>
            <a:xfrm>
              <a:off x="2286331" y="5279389"/>
              <a:ext cx="4300690" cy="933199"/>
            </a:xfrm>
            <a:prstGeom prst="rect">
              <a:avLst/>
            </a:prstGeom>
          </p:spPr>
          <p:txBody>
            <a:bodyPr wrap="square">
              <a:spAutoFit/>
            </a:bodyPr>
            <a:lstStyle/>
            <a:p>
              <a:pPr algn="ctr">
                <a:lnSpc>
                  <a:spcPts val="2249"/>
                </a:lnSpc>
              </a:pPr>
              <a:r>
                <a:rPr lang="en-US" sz="1575" b="1" i="1" dirty="0" err="1">
                  <a:latin typeface="Arial" panose="020B0604020202020204" pitchFamily="34" charset="0"/>
                  <a:cs typeface="Arial" panose="020B0604020202020204" pitchFamily="34" charset="0"/>
                </a:rPr>
                <a:t>Không</a:t>
              </a:r>
              <a:r>
                <a:rPr lang="en-US" sz="1575" b="1" i="1" dirty="0">
                  <a:latin typeface="Arial" panose="020B0604020202020204" pitchFamily="34" charset="0"/>
                  <a:cs typeface="Arial" panose="020B0604020202020204" pitchFamily="34" charset="0"/>
                </a:rPr>
                <a:t> </a:t>
              </a:r>
              <a:r>
                <a:rPr lang="en-US" sz="1575" b="1" i="1" dirty="0" err="1">
                  <a:latin typeface="Arial" panose="020B0604020202020204" pitchFamily="34" charset="0"/>
                  <a:cs typeface="Arial" panose="020B0604020202020204" pitchFamily="34" charset="0"/>
                </a:rPr>
                <a:t>hiểu</a:t>
              </a:r>
              <a:endParaRPr lang="vi-VN" sz="1575" b="1" i="1" dirty="0"/>
            </a:p>
          </p:txBody>
        </p:sp>
        <p:sp>
          <p:nvSpPr>
            <p:cNvPr id="43" name="Rounded Rectangle 42"/>
            <p:cNvSpPr/>
            <p:nvPr/>
          </p:nvSpPr>
          <p:spPr>
            <a:xfrm>
              <a:off x="1984499" y="5230796"/>
              <a:ext cx="5399214" cy="2755945"/>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44" name="Group 43"/>
          <p:cNvGrpSpPr/>
          <p:nvPr/>
        </p:nvGrpSpPr>
        <p:grpSpPr>
          <a:xfrm>
            <a:off x="2742736" y="2011548"/>
            <a:ext cx="1795034" cy="707464"/>
            <a:chOff x="13309718" y="5716555"/>
            <a:chExt cx="4751269" cy="1886815"/>
          </a:xfrm>
        </p:grpSpPr>
        <p:sp>
          <p:nvSpPr>
            <p:cNvPr id="45" name="Rectangle 44"/>
            <p:cNvSpPr/>
            <p:nvPr/>
          </p:nvSpPr>
          <p:spPr>
            <a:xfrm>
              <a:off x="13560220" y="5867401"/>
              <a:ext cx="4302091" cy="1685640"/>
            </a:xfrm>
            <a:prstGeom prst="rect">
              <a:avLst/>
            </a:prstGeom>
          </p:spPr>
          <p:txBody>
            <a:bodyPr wrap="square">
              <a:spAutoFit/>
            </a:bodyPr>
            <a:lstStyle/>
            <a:p>
              <a:pPr algn="just">
                <a:lnSpc>
                  <a:spcPts val="2249"/>
                </a:lnSpc>
              </a:pPr>
              <a:r>
                <a:rPr lang="vi-VN" sz="1575" b="1" i="1" dirty="0"/>
                <a:t>Hiểu, ngẩn người</a:t>
              </a:r>
            </a:p>
          </p:txBody>
        </p:sp>
        <p:sp>
          <p:nvSpPr>
            <p:cNvPr id="46" name="Rounded Rectangle 45"/>
            <p:cNvSpPr/>
            <p:nvPr/>
          </p:nvSpPr>
          <p:spPr>
            <a:xfrm>
              <a:off x="13309718" y="5716555"/>
              <a:ext cx="4751269" cy="1886815"/>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47" name="Group 46"/>
          <p:cNvGrpSpPr/>
          <p:nvPr/>
        </p:nvGrpSpPr>
        <p:grpSpPr>
          <a:xfrm>
            <a:off x="311075" y="3117693"/>
            <a:ext cx="1813672" cy="1353575"/>
            <a:chOff x="1920875" y="8414457"/>
            <a:chExt cx="4800600" cy="3610004"/>
          </a:xfrm>
        </p:grpSpPr>
        <p:sp>
          <p:nvSpPr>
            <p:cNvPr id="48" name="Rectangle 47"/>
            <p:cNvSpPr/>
            <p:nvPr/>
          </p:nvSpPr>
          <p:spPr>
            <a:xfrm>
              <a:off x="2243741" y="8833938"/>
              <a:ext cx="3868136" cy="3190523"/>
            </a:xfrm>
            <a:prstGeom prst="rect">
              <a:avLst/>
            </a:prstGeom>
          </p:spPr>
          <p:txBody>
            <a:bodyPr wrap="square">
              <a:spAutoFit/>
            </a:bodyPr>
            <a:lstStyle/>
            <a:p>
              <a:pPr algn="just">
                <a:lnSpc>
                  <a:spcPts val="2249"/>
                </a:lnSpc>
              </a:pPr>
              <a:r>
                <a:rPr lang="vi-VN" sz="1575" b="1" i="1" dirty="0"/>
                <a:t>Thị Nở gạt ra, lại giúi thêm cho một cái.</a:t>
              </a:r>
            </a:p>
          </p:txBody>
        </p:sp>
        <p:sp>
          <p:nvSpPr>
            <p:cNvPr id="49" name="Rounded Rectangle 48"/>
            <p:cNvSpPr/>
            <p:nvPr/>
          </p:nvSpPr>
          <p:spPr>
            <a:xfrm>
              <a:off x="1920875" y="8414457"/>
              <a:ext cx="4800600" cy="3015543"/>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sp>
        <p:nvSpPr>
          <p:cNvPr id="50" name="Right Arrow 49"/>
          <p:cNvSpPr/>
          <p:nvPr/>
        </p:nvSpPr>
        <p:spPr>
          <a:xfrm>
            <a:off x="4598598" y="2188770"/>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51" name="Group 50"/>
          <p:cNvGrpSpPr/>
          <p:nvPr/>
        </p:nvGrpSpPr>
        <p:grpSpPr>
          <a:xfrm>
            <a:off x="5092316" y="1979443"/>
            <a:ext cx="1139073" cy="726211"/>
            <a:chOff x="13025407" y="5017494"/>
            <a:chExt cx="3037924" cy="1936814"/>
          </a:xfrm>
        </p:grpSpPr>
        <p:sp>
          <p:nvSpPr>
            <p:cNvPr id="52" name="Rectangle 51"/>
            <p:cNvSpPr/>
            <p:nvPr/>
          </p:nvSpPr>
          <p:spPr>
            <a:xfrm>
              <a:off x="13171079" y="5268668"/>
              <a:ext cx="2892252" cy="1685640"/>
            </a:xfrm>
            <a:prstGeom prst="rect">
              <a:avLst/>
            </a:prstGeom>
          </p:spPr>
          <p:txBody>
            <a:bodyPr wrap="square">
              <a:spAutoFit/>
            </a:bodyPr>
            <a:lstStyle/>
            <a:p>
              <a:pPr algn="ctr">
                <a:lnSpc>
                  <a:spcPts val="2249"/>
                </a:lnSpc>
              </a:pPr>
              <a:r>
                <a:rPr lang="vi-VN" sz="1575" b="1" i="1" dirty="0"/>
                <a:t>đuổi theo thị</a:t>
              </a:r>
            </a:p>
          </p:txBody>
        </p:sp>
        <p:sp>
          <p:nvSpPr>
            <p:cNvPr id="53" name="Rounded Rectangle 52"/>
            <p:cNvSpPr/>
            <p:nvPr/>
          </p:nvSpPr>
          <p:spPr>
            <a:xfrm>
              <a:off x="13025407" y="5017494"/>
              <a:ext cx="3018997" cy="1886815"/>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54" name="Group 53"/>
          <p:cNvGrpSpPr/>
          <p:nvPr/>
        </p:nvGrpSpPr>
        <p:grpSpPr>
          <a:xfrm>
            <a:off x="6614326" y="1935337"/>
            <a:ext cx="897757" cy="707464"/>
            <a:chOff x="13309718" y="5739600"/>
            <a:chExt cx="2394330" cy="1886815"/>
          </a:xfrm>
        </p:grpSpPr>
        <p:sp>
          <p:nvSpPr>
            <p:cNvPr id="55" name="Rectangle 54"/>
            <p:cNvSpPr/>
            <p:nvPr/>
          </p:nvSpPr>
          <p:spPr>
            <a:xfrm>
              <a:off x="13472390" y="5875378"/>
              <a:ext cx="2231658" cy="1685640"/>
            </a:xfrm>
            <a:prstGeom prst="rect">
              <a:avLst/>
            </a:prstGeom>
          </p:spPr>
          <p:txBody>
            <a:bodyPr wrap="square">
              <a:spAutoFit/>
            </a:bodyPr>
            <a:lstStyle/>
            <a:p>
              <a:pPr algn="ctr">
                <a:lnSpc>
                  <a:spcPts val="2249"/>
                </a:lnSpc>
              </a:pPr>
              <a:r>
                <a:rPr lang="vi-VN" sz="1575" b="1" i="1" dirty="0"/>
                <a:t>nắm lấy tay</a:t>
              </a:r>
            </a:p>
          </p:txBody>
        </p:sp>
        <p:sp>
          <p:nvSpPr>
            <p:cNvPr id="56" name="Rounded Rectangle 55"/>
            <p:cNvSpPr/>
            <p:nvPr/>
          </p:nvSpPr>
          <p:spPr>
            <a:xfrm>
              <a:off x="13309718" y="5739600"/>
              <a:ext cx="2231657" cy="1886815"/>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sp>
        <p:nvSpPr>
          <p:cNvPr id="57" name="Right Arrow 56"/>
          <p:cNvSpPr/>
          <p:nvPr/>
        </p:nvSpPr>
        <p:spPr>
          <a:xfrm>
            <a:off x="6313341" y="2188770"/>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grpSp>
        <p:nvGrpSpPr>
          <p:cNvPr id="58" name="Group 57"/>
          <p:cNvGrpSpPr/>
          <p:nvPr/>
        </p:nvGrpSpPr>
        <p:grpSpPr>
          <a:xfrm>
            <a:off x="2678349" y="3195846"/>
            <a:ext cx="1241798" cy="707464"/>
            <a:chOff x="13098922" y="5680226"/>
            <a:chExt cx="2922905" cy="1886816"/>
          </a:xfrm>
        </p:grpSpPr>
        <p:sp>
          <p:nvSpPr>
            <p:cNvPr id="59" name="Rectangle 58"/>
            <p:cNvSpPr/>
            <p:nvPr/>
          </p:nvSpPr>
          <p:spPr>
            <a:xfrm>
              <a:off x="13349594" y="5791979"/>
              <a:ext cx="2443802" cy="1685641"/>
            </a:xfrm>
            <a:prstGeom prst="rect">
              <a:avLst/>
            </a:prstGeom>
          </p:spPr>
          <p:txBody>
            <a:bodyPr wrap="square">
              <a:spAutoFit/>
            </a:bodyPr>
            <a:lstStyle/>
            <a:p>
              <a:pPr algn="just">
                <a:lnSpc>
                  <a:spcPts val="2249"/>
                </a:lnSpc>
              </a:pPr>
              <a:r>
                <a:rPr lang="vi-VN" sz="1575" b="1" i="1" dirty="0"/>
                <a:t>toan đập vỡ đầu</a:t>
              </a:r>
            </a:p>
          </p:txBody>
        </p:sp>
        <p:sp>
          <p:nvSpPr>
            <p:cNvPr id="60" name="Rounded Rectangle 59"/>
            <p:cNvSpPr/>
            <p:nvPr/>
          </p:nvSpPr>
          <p:spPr>
            <a:xfrm>
              <a:off x="13098922" y="5680226"/>
              <a:ext cx="2922905" cy="1886816"/>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61" name="Group 60"/>
          <p:cNvGrpSpPr/>
          <p:nvPr/>
        </p:nvGrpSpPr>
        <p:grpSpPr>
          <a:xfrm>
            <a:off x="4142487" y="3235472"/>
            <a:ext cx="943942" cy="707464"/>
            <a:chOff x="13146348" y="3793521"/>
            <a:chExt cx="2498513" cy="1886815"/>
          </a:xfrm>
        </p:grpSpPr>
        <p:sp>
          <p:nvSpPr>
            <p:cNvPr id="62" name="Rectangle 61"/>
            <p:cNvSpPr/>
            <p:nvPr/>
          </p:nvSpPr>
          <p:spPr>
            <a:xfrm>
              <a:off x="13201059" y="3834998"/>
              <a:ext cx="2443802" cy="1685640"/>
            </a:xfrm>
            <a:prstGeom prst="rect">
              <a:avLst/>
            </a:prstGeom>
          </p:spPr>
          <p:txBody>
            <a:bodyPr wrap="square">
              <a:spAutoFit/>
            </a:bodyPr>
            <a:lstStyle/>
            <a:p>
              <a:pPr algn="just">
                <a:lnSpc>
                  <a:spcPts val="2249"/>
                </a:lnSpc>
              </a:pPr>
              <a:r>
                <a:rPr lang="vi-VN" sz="1575" b="1" i="1" dirty="0"/>
                <a:t>hắn uống</a:t>
              </a:r>
            </a:p>
          </p:txBody>
        </p:sp>
        <p:sp>
          <p:nvSpPr>
            <p:cNvPr id="63" name="Rounded Rectangle 62"/>
            <p:cNvSpPr/>
            <p:nvPr/>
          </p:nvSpPr>
          <p:spPr>
            <a:xfrm>
              <a:off x="13146348" y="3793521"/>
              <a:ext cx="2092554" cy="1886815"/>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64" name="Group 63"/>
          <p:cNvGrpSpPr/>
          <p:nvPr/>
        </p:nvGrpSpPr>
        <p:grpSpPr>
          <a:xfrm>
            <a:off x="5123142" y="3175582"/>
            <a:ext cx="1221246" cy="747989"/>
            <a:chOff x="13233168" y="5859314"/>
            <a:chExt cx="3257078" cy="1994898"/>
          </a:xfrm>
        </p:grpSpPr>
        <p:sp>
          <p:nvSpPr>
            <p:cNvPr id="65" name="Rectangle 64"/>
            <p:cNvSpPr/>
            <p:nvPr/>
          </p:nvSpPr>
          <p:spPr>
            <a:xfrm>
              <a:off x="13233168" y="5955860"/>
              <a:ext cx="3257078" cy="1685642"/>
            </a:xfrm>
            <a:prstGeom prst="rect">
              <a:avLst/>
            </a:prstGeom>
          </p:spPr>
          <p:txBody>
            <a:bodyPr wrap="square">
              <a:spAutoFit/>
            </a:bodyPr>
            <a:lstStyle/>
            <a:p>
              <a:pPr algn="ctr">
                <a:lnSpc>
                  <a:spcPts val="2249"/>
                </a:lnSpc>
              </a:pPr>
              <a:r>
                <a:rPr lang="vi-VN" sz="1575" b="1" i="1" dirty="0"/>
                <a:t>càng uống càng tỉnh </a:t>
              </a:r>
            </a:p>
          </p:txBody>
        </p:sp>
        <p:sp>
          <p:nvSpPr>
            <p:cNvPr id="66" name="Rounded Rectangle 65"/>
            <p:cNvSpPr/>
            <p:nvPr/>
          </p:nvSpPr>
          <p:spPr>
            <a:xfrm>
              <a:off x="13373958" y="5859314"/>
              <a:ext cx="2975499" cy="1994898"/>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67" name="Group 66"/>
          <p:cNvGrpSpPr/>
          <p:nvPr/>
        </p:nvGrpSpPr>
        <p:grpSpPr>
          <a:xfrm>
            <a:off x="6610064" y="2972565"/>
            <a:ext cx="1273264" cy="1478418"/>
            <a:chOff x="13373957" y="5083904"/>
            <a:chExt cx="3395811" cy="3942960"/>
          </a:xfrm>
        </p:grpSpPr>
        <p:sp>
          <p:nvSpPr>
            <p:cNvPr id="68" name="Rectangle 67"/>
            <p:cNvSpPr/>
            <p:nvPr/>
          </p:nvSpPr>
          <p:spPr>
            <a:xfrm>
              <a:off x="13373957" y="5083904"/>
              <a:ext cx="3144461" cy="3942960"/>
            </a:xfrm>
            <a:prstGeom prst="rect">
              <a:avLst/>
            </a:prstGeom>
          </p:spPr>
          <p:txBody>
            <a:bodyPr wrap="square">
              <a:spAutoFit/>
            </a:bodyPr>
            <a:lstStyle/>
            <a:p>
              <a:pPr algn="ctr">
                <a:lnSpc>
                  <a:spcPts val="2249"/>
                </a:lnSpc>
              </a:pPr>
              <a:r>
                <a:rPr lang="vi-VN" sz="1575" b="1" i="1" dirty="0">
                  <a:solidFill>
                    <a:schemeClr val="accent6">
                      <a:lumMod val="75000"/>
                    </a:schemeClr>
                  </a:solidFill>
                </a:rPr>
                <a:t>thấy thoảng th</a:t>
              </a:r>
              <a:r>
                <a:rPr lang="en-US" sz="1575" b="1" i="1" dirty="0">
                  <a:solidFill>
                    <a:schemeClr val="accent6">
                      <a:lumMod val="75000"/>
                    </a:schemeClr>
                  </a:solidFill>
                  <a:latin typeface="Arial" panose="020B0604020202020204" pitchFamily="34" charset="0"/>
                  <a:cs typeface="Arial" panose="020B0604020202020204" pitchFamily="34" charset="0"/>
                </a:rPr>
                <a:t>o</a:t>
              </a:r>
              <a:r>
                <a:rPr lang="vi-VN" sz="1575" b="1" i="1" dirty="0">
                  <a:solidFill>
                    <a:schemeClr val="accent6">
                      <a:lumMod val="75000"/>
                    </a:schemeClr>
                  </a:solidFill>
                </a:rPr>
                <a:t>ảng hơi cháo hành</a:t>
              </a:r>
            </a:p>
          </p:txBody>
        </p:sp>
        <p:sp>
          <p:nvSpPr>
            <p:cNvPr id="69" name="Rounded Rectangle 68"/>
            <p:cNvSpPr/>
            <p:nvPr/>
          </p:nvSpPr>
          <p:spPr>
            <a:xfrm>
              <a:off x="13373958" y="5392446"/>
              <a:ext cx="3395810" cy="2724972"/>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grpSp>
        <p:nvGrpSpPr>
          <p:cNvPr id="70" name="Group 69"/>
          <p:cNvGrpSpPr/>
          <p:nvPr/>
        </p:nvGrpSpPr>
        <p:grpSpPr>
          <a:xfrm>
            <a:off x="8141760" y="3020588"/>
            <a:ext cx="1146253" cy="1038337"/>
            <a:chOff x="13986014" y="3502603"/>
            <a:chExt cx="3057074" cy="2769259"/>
          </a:xfrm>
        </p:grpSpPr>
        <p:sp>
          <p:nvSpPr>
            <p:cNvPr id="71" name="Rectangle 70"/>
            <p:cNvSpPr/>
            <p:nvPr/>
          </p:nvSpPr>
          <p:spPr>
            <a:xfrm>
              <a:off x="13986014" y="3833782"/>
              <a:ext cx="3037759" cy="2438080"/>
            </a:xfrm>
            <a:prstGeom prst="rect">
              <a:avLst/>
            </a:prstGeom>
          </p:spPr>
          <p:txBody>
            <a:bodyPr wrap="square">
              <a:spAutoFit/>
            </a:bodyPr>
            <a:lstStyle/>
            <a:p>
              <a:pPr algn="ctr">
                <a:lnSpc>
                  <a:spcPts val="2249"/>
                </a:lnSpc>
              </a:pPr>
              <a:r>
                <a:rPr lang="en-US" sz="1575" b="1" i="1" dirty="0" err="1">
                  <a:latin typeface="Arial" panose="020B0604020202020204" pitchFamily="34" charset="0"/>
                  <a:cs typeface="Arial" panose="020B0604020202020204" pitchFamily="34" charset="0"/>
                </a:rPr>
                <a:t>ôm</a:t>
              </a:r>
              <a:r>
                <a:rPr lang="en-US" sz="1575" b="1" i="1" dirty="0">
                  <a:latin typeface="Arial" panose="020B0604020202020204" pitchFamily="34" charset="0"/>
                  <a:cs typeface="Arial" panose="020B0604020202020204" pitchFamily="34" charset="0"/>
                </a:rPr>
                <a:t> </a:t>
              </a:r>
              <a:r>
                <a:rPr lang="en-US" sz="1575" b="1" i="1" dirty="0" err="1">
                  <a:latin typeface="Arial" panose="020B0604020202020204" pitchFamily="34" charset="0"/>
                  <a:cs typeface="Arial" panose="020B0604020202020204" pitchFamily="34" charset="0"/>
                </a:rPr>
                <a:t>mặt</a:t>
              </a:r>
              <a:r>
                <a:rPr lang="en-US" sz="1575" b="1" i="1" dirty="0">
                  <a:latin typeface="Arial" panose="020B0604020202020204" pitchFamily="34" charset="0"/>
                  <a:cs typeface="Arial" panose="020B0604020202020204" pitchFamily="34" charset="0"/>
                </a:rPr>
                <a:t> </a:t>
              </a:r>
              <a:r>
                <a:rPr lang="vi-VN" sz="1575" b="1" i="1" dirty="0"/>
                <a:t>khóc </a:t>
              </a:r>
              <a:br>
                <a:rPr lang="en-US" sz="1575" b="1" i="1" dirty="0"/>
              </a:br>
              <a:r>
                <a:rPr lang="vi-VN" sz="1575" b="1" i="1" dirty="0"/>
                <a:t>rưng rức</a:t>
              </a:r>
            </a:p>
          </p:txBody>
        </p:sp>
        <p:sp>
          <p:nvSpPr>
            <p:cNvPr id="72" name="Rounded Rectangle 71"/>
            <p:cNvSpPr/>
            <p:nvPr/>
          </p:nvSpPr>
          <p:spPr>
            <a:xfrm>
              <a:off x="14005329" y="3502603"/>
              <a:ext cx="3037759" cy="2673831"/>
            </a:xfrm>
            <a:prstGeom prst="roundRect">
              <a:avLst>
                <a:gd name="adj" fmla="val 10613"/>
              </a:avLst>
            </a:prstGeom>
            <a:noFill/>
            <a:ln w="31750">
              <a:solidFill>
                <a:schemeClr val="accent5"/>
              </a:solidFill>
              <a:prstDash val="sysDot"/>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i="1">
                <a:solidFill>
                  <a:schemeClr val="bg1"/>
                </a:solidFill>
              </a:endParaRPr>
            </a:p>
          </p:txBody>
        </p:sp>
      </p:grpSp>
      <p:sp>
        <p:nvSpPr>
          <p:cNvPr id="73" name="Right Arrow 72"/>
          <p:cNvSpPr/>
          <p:nvPr/>
        </p:nvSpPr>
        <p:spPr>
          <a:xfrm>
            <a:off x="3954399" y="3450935"/>
            <a:ext cx="167986" cy="241167"/>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74" name="Right Arrow 73"/>
          <p:cNvSpPr/>
          <p:nvPr/>
        </p:nvSpPr>
        <p:spPr>
          <a:xfrm>
            <a:off x="4975363" y="3440525"/>
            <a:ext cx="167986" cy="241167"/>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75" name="Right Arrow 74"/>
          <p:cNvSpPr/>
          <p:nvPr/>
        </p:nvSpPr>
        <p:spPr>
          <a:xfrm>
            <a:off x="7928019" y="3450935"/>
            <a:ext cx="167986" cy="241167"/>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76" name="Right Arrow 75"/>
          <p:cNvSpPr/>
          <p:nvPr/>
        </p:nvSpPr>
        <p:spPr>
          <a:xfrm>
            <a:off x="6363475" y="3428992"/>
            <a:ext cx="167986" cy="241167"/>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2" name="Right Arrow 56">
            <a:extLst>
              <a:ext uri="{FF2B5EF4-FFF2-40B4-BE49-F238E27FC236}">
                <a16:creationId xmlns:a16="http://schemas.microsoft.com/office/drawing/2014/main" id="{210DD470-16AF-EAC1-D516-B9BD5784B833}"/>
              </a:ext>
            </a:extLst>
          </p:cNvPr>
          <p:cNvSpPr/>
          <p:nvPr/>
        </p:nvSpPr>
        <p:spPr>
          <a:xfrm>
            <a:off x="2407203" y="2272201"/>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4" name="Right Arrow 56">
            <a:extLst>
              <a:ext uri="{FF2B5EF4-FFF2-40B4-BE49-F238E27FC236}">
                <a16:creationId xmlns:a16="http://schemas.microsoft.com/office/drawing/2014/main" id="{0AD2B888-00D9-D2D9-3BA0-F67882D50FCF}"/>
              </a:ext>
            </a:extLst>
          </p:cNvPr>
          <p:cNvSpPr/>
          <p:nvPr/>
        </p:nvSpPr>
        <p:spPr>
          <a:xfrm>
            <a:off x="7490909" y="2173948"/>
            <a:ext cx="211007" cy="230240"/>
          </a:xfrm>
          <a:prstGeom prst="rightArrow">
            <a:avLst/>
          </a:prstGeom>
          <a:solidFill>
            <a:schemeClr val="accent5">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675"/>
          </a:p>
        </p:txBody>
      </p:sp>
      <p:sp>
        <p:nvSpPr>
          <p:cNvPr id="5" name="Rectangle 4">
            <a:extLst>
              <a:ext uri="{FF2B5EF4-FFF2-40B4-BE49-F238E27FC236}">
                <a16:creationId xmlns:a16="http://schemas.microsoft.com/office/drawing/2014/main" id="{30105D1F-B3E5-3366-8F46-FCEE85710D89}"/>
              </a:ext>
            </a:extLst>
          </p:cNvPr>
          <p:cNvSpPr/>
          <p:nvPr/>
        </p:nvSpPr>
        <p:spPr>
          <a:xfrm>
            <a:off x="433054" y="4222661"/>
            <a:ext cx="8384375" cy="686282"/>
          </a:xfrm>
          <a:prstGeom prst="rect">
            <a:avLst/>
          </a:prstGeom>
        </p:spPr>
        <p:style>
          <a:lnRef idx="2">
            <a:schemeClr val="accent1"/>
          </a:lnRef>
          <a:fillRef idx="1">
            <a:schemeClr val="lt1"/>
          </a:fillRef>
          <a:effectRef idx="0">
            <a:schemeClr val="accent1"/>
          </a:effectRef>
          <a:fontRef idx="minor">
            <a:schemeClr val="dk1"/>
          </a:fontRef>
        </p:style>
        <p:txBody>
          <a:bodyPr rtlCol="0" anchor="ctr"/>
          <a:lstStyle/>
          <a:p>
            <a:pPr algn="ctr"/>
            <a:r>
              <a:rPr lang="en-US" sz="2400" dirty="0"/>
              <a:t> </a:t>
            </a:r>
            <a:r>
              <a:rPr lang="en-US" sz="2400" b="1" dirty="0"/>
              <a:t>Thái </a:t>
            </a:r>
            <a:r>
              <a:rPr lang="en-US" sz="2400" b="1" dirty="0" err="1"/>
              <a:t>độ</a:t>
            </a:r>
            <a:r>
              <a:rPr lang="en-US" sz="2400" b="1" dirty="0"/>
              <a:t> </a:t>
            </a:r>
            <a:r>
              <a:rPr lang="en-US" sz="2400" b="1" dirty="0" err="1"/>
              <a:t>của</a:t>
            </a:r>
            <a:r>
              <a:rPr lang="en-US" sz="2400" b="1" dirty="0"/>
              <a:t> </a:t>
            </a:r>
            <a:r>
              <a:rPr lang="en-US" sz="2400" b="1" dirty="0" err="1"/>
              <a:t>người</a:t>
            </a:r>
            <a:r>
              <a:rPr lang="en-US" sz="2400" b="1" dirty="0"/>
              <a:t> </a:t>
            </a:r>
            <a:r>
              <a:rPr lang="en-US" sz="2400" b="1" dirty="0" err="1"/>
              <a:t>kể</a:t>
            </a:r>
            <a:r>
              <a:rPr lang="en-US" sz="2400" b="1" dirty="0"/>
              <a:t> </a:t>
            </a:r>
            <a:r>
              <a:rPr lang="en-US" sz="2400" b="1" dirty="0" err="1"/>
              <a:t>chuyện</a:t>
            </a:r>
            <a:r>
              <a:rPr lang="en-US" sz="2400" b="1" dirty="0"/>
              <a:t> </a:t>
            </a:r>
            <a:r>
              <a:rPr lang="en-US" sz="2400" b="1" dirty="0" err="1"/>
              <a:t>với</a:t>
            </a:r>
            <a:r>
              <a:rPr lang="en-US" sz="2400" b="1" dirty="0"/>
              <a:t> </a:t>
            </a:r>
            <a:r>
              <a:rPr lang="en-US" sz="2400" b="1" dirty="0" err="1"/>
              <a:t>nhân</a:t>
            </a:r>
            <a:r>
              <a:rPr lang="en-US" sz="2400" b="1" dirty="0"/>
              <a:t> </a:t>
            </a:r>
            <a:r>
              <a:rPr lang="en-US" sz="2400" b="1" dirty="0" err="1"/>
              <a:t>vật</a:t>
            </a:r>
            <a:r>
              <a:rPr lang="en-US" sz="2400" b="1" dirty="0"/>
              <a:t> qua </a:t>
            </a:r>
            <a:r>
              <a:rPr lang="en-US" sz="2400" b="1" dirty="0" err="1"/>
              <a:t>điểm</a:t>
            </a:r>
            <a:r>
              <a:rPr lang="en-US" sz="2400" b="1" dirty="0"/>
              <a:t> </a:t>
            </a:r>
            <a:r>
              <a:rPr lang="en-US" sz="2400" b="1" dirty="0" err="1"/>
              <a:t>nhìn</a:t>
            </a:r>
            <a:r>
              <a:rPr lang="en-US" sz="2400" b="1" dirty="0"/>
              <a:t> </a:t>
            </a:r>
            <a:r>
              <a:rPr lang="en-US" sz="2400" b="1" dirty="0" err="1"/>
              <a:t>và</a:t>
            </a:r>
            <a:r>
              <a:rPr lang="en-US" sz="2400" b="1" dirty="0"/>
              <a:t> </a:t>
            </a:r>
            <a:r>
              <a:rPr lang="en-US" sz="2400" b="1" dirty="0" err="1"/>
              <a:t>lời</a:t>
            </a:r>
            <a:r>
              <a:rPr lang="en-US" sz="2400" b="1" dirty="0"/>
              <a:t> </a:t>
            </a:r>
            <a:r>
              <a:rPr lang="en-US" sz="2400" b="1" dirty="0" err="1"/>
              <a:t>kể</a:t>
            </a:r>
            <a:r>
              <a:rPr lang="en-US" sz="2400" b="1" dirty="0"/>
              <a:t>: </a:t>
            </a:r>
            <a:r>
              <a:rPr lang="en-US" sz="2400" dirty="0">
                <a:solidFill>
                  <a:srgbClr val="FF0000"/>
                </a:solidFill>
              </a:rPr>
              <a:t>CẢM THÔNG, PHẪN UẤT, LÊN ÁN, NÂNG NIU TRÂN TRỌNG</a:t>
            </a:r>
            <a:endParaRPr lang="vi-VN" sz="2400" dirty="0">
              <a:solidFill>
                <a:srgbClr val="FF0000"/>
              </a:solidFill>
            </a:endParaRPr>
          </a:p>
        </p:txBody>
      </p:sp>
      <p:sp>
        <p:nvSpPr>
          <p:cNvPr id="6" name="Google Shape;4342;p63">
            <a:extLst>
              <a:ext uri="{FF2B5EF4-FFF2-40B4-BE49-F238E27FC236}">
                <a16:creationId xmlns:a16="http://schemas.microsoft.com/office/drawing/2014/main" id="{7E331FE9-93EE-7E24-DB01-2CC705A5B3DA}"/>
              </a:ext>
            </a:extLst>
          </p:cNvPr>
          <p:cNvSpPr txBox="1">
            <a:spLocks/>
          </p:cNvSpPr>
          <p:nvPr/>
        </p:nvSpPr>
        <p:spPr>
          <a:xfrm>
            <a:off x="311075" y="407759"/>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algn="l"/>
            <a:r>
              <a:rPr lang="en-US" sz="1800" dirty="0">
                <a:solidFill>
                  <a:srgbClr val="FF0000"/>
                </a:solidFill>
              </a:rPr>
              <a:t>II. </a:t>
            </a:r>
            <a:r>
              <a:rPr lang="en-US" sz="1800" dirty="0" err="1">
                <a:solidFill>
                  <a:srgbClr val="FF0000"/>
                </a:solidFill>
              </a:rPr>
              <a:t>Đọc</a:t>
            </a:r>
            <a:r>
              <a:rPr lang="en-US" sz="1800" dirty="0">
                <a:solidFill>
                  <a:srgbClr val="FF0000"/>
                </a:solidFill>
              </a:rPr>
              <a:t> </a:t>
            </a:r>
            <a:r>
              <a:rPr lang="en-US" sz="1800" dirty="0" err="1">
                <a:solidFill>
                  <a:srgbClr val="FF0000"/>
                </a:solidFill>
              </a:rPr>
              <a:t>hiểu</a:t>
            </a:r>
            <a:r>
              <a:rPr lang="en-US" sz="1800" dirty="0">
                <a:solidFill>
                  <a:srgbClr val="FF0000"/>
                </a:solidFill>
              </a:rPr>
              <a:t> </a:t>
            </a:r>
            <a:r>
              <a:rPr lang="en-US" sz="1800" dirty="0" err="1">
                <a:solidFill>
                  <a:srgbClr val="FF0000"/>
                </a:solidFill>
              </a:rPr>
              <a:t>văn</a:t>
            </a:r>
            <a:r>
              <a:rPr lang="en-US" sz="1800" dirty="0">
                <a:solidFill>
                  <a:srgbClr val="FF0000"/>
                </a:solidFill>
              </a:rPr>
              <a:t> </a:t>
            </a:r>
            <a:r>
              <a:rPr lang="en-US" sz="1800" dirty="0" err="1">
                <a:solidFill>
                  <a:srgbClr val="FF0000"/>
                </a:solidFill>
              </a:rPr>
              <a:t>bản</a:t>
            </a:r>
            <a:br>
              <a:rPr lang="en-US" sz="1800" dirty="0">
                <a:solidFill>
                  <a:srgbClr val="FF0000"/>
                </a:solidFill>
              </a:rPr>
            </a:br>
            <a:r>
              <a:rPr lang="en-US" sz="1800" dirty="0">
                <a:solidFill>
                  <a:srgbClr val="FF0000"/>
                </a:solidFill>
              </a:rPr>
              <a:t>3. </a:t>
            </a:r>
            <a:r>
              <a:rPr lang="en-US" sz="1800" dirty="0" err="1">
                <a:solidFill>
                  <a:srgbClr val="FF0000"/>
                </a:solidFill>
              </a:rPr>
              <a:t>Nhân</a:t>
            </a:r>
            <a:r>
              <a:rPr lang="en-US" sz="1800" dirty="0">
                <a:solidFill>
                  <a:srgbClr val="FF0000"/>
                </a:solidFill>
              </a:rPr>
              <a:t> </a:t>
            </a:r>
            <a:r>
              <a:rPr lang="en-US" sz="1800" dirty="0" err="1">
                <a:solidFill>
                  <a:srgbClr val="FF0000"/>
                </a:solidFill>
              </a:rPr>
              <a:t>vật</a:t>
            </a:r>
            <a:r>
              <a:rPr lang="en-US" sz="1800" dirty="0">
                <a:solidFill>
                  <a:srgbClr val="FF0000"/>
                </a:solidFill>
              </a:rPr>
              <a:t> Chí </a:t>
            </a:r>
            <a:r>
              <a:rPr lang="en-US" sz="1800" dirty="0" err="1">
                <a:solidFill>
                  <a:srgbClr val="FF0000"/>
                </a:solidFill>
              </a:rPr>
              <a:t>Phèo</a:t>
            </a:r>
            <a:r>
              <a:rPr lang="en-US" sz="1800" dirty="0">
                <a:solidFill>
                  <a:srgbClr val="FF0000"/>
                </a:solidFill>
              </a:rPr>
              <a:t> </a:t>
            </a:r>
          </a:p>
        </p:txBody>
      </p:sp>
    </p:spTree>
    <p:extLst>
      <p:ext uri="{BB962C8B-B14F-4D97-AF65-F5344CB8AC3E}">
        <p14:creationId xmlns:p14="http://schemas.microsoft.com/office/powerpoint/2010/main" val="40704845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Diagram 6">
            <a:extLst>
              <a:ext uri="{FF2B5EF4-FFF2-40B4-BE49-F238E27FC236}">
                <a16:creationId xmlns:a16="http://schemas.microsoft.com/office/drawing/2014/main" id="{629D3218-959B-B6B4-4438-CE78066B2445}"/>
              </a:ext>
            </a:extLst>
          </p:cNvPr>
          <p:cNvGraphicFramePr/>
          <p:nvPr>
            <p:extLst>
              <p:ext uri="{D42A27DB-BD31-4B8C-83A1-F6EECF244321}">
                <p14:modId xmlns:p14="http://schemas.microsoft.com/office/powerpoint/2010/main" val="2387982661"/>
              </p:ext>
            </p:extLst>
          </p:nvPr>
        </p:nvGraphicFramePr>
        <p:xfrm>
          <a:off x="1123694" y="133821"/>
          <a:ext cx="6616390" cy="49204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Freeform 20">
            <a:extLst>
              <a:ext uri="{FF2B5EF4-FFF2-40B4-BE49-F238E27FC236}">
                <a16:creationId xmlns:a16="http://schemas.microsoft.com/office/drawing/2014/main" id="{B49D8ECE-6B09-4FE7-8694-D92CA1E8BDFA}"/>
              </a:ext>
            </a:extLst>
          </p:cNvPr>
          <p:cNvSpPr/>
          <p:nvPr/>
        </p:nvSpPr>
        <p:spPr>
          <a:xfrm>
            <a:off x="3021979" y="568713"/>
            <a:ext cx="2932772" cy="428485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7"/>
            <a:stretch>
              <a:fillRect/>
            </a:stretch>
          </a:blipFill>
        </p:spPr>
      </p:sp>
    </p:spTree>
    <p:extLst>
      <p:ext uri="{BB962C8B-B14F-4D97-AF65-F5344CB8AC3E}">
        <p14:creationId xmlns:p14="http://schemas.microsoft.com/office/powerpoint/2010/main" val="919814212"/>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21600000">
                                      <p:cBhvr>
                                        <p:cTn id="6" dur="2000" fill="hold"/>
                                        <p:tgtEl>
                                          <p:spTgt spid="7"/>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3" name="Rectangle: Rounded Corners 2">
            <a:extLst>
              <a:ext uri="{FF2B5EF4-FFF2-40B4-BE49-F238E27FC236}">
                <a16:creationId xmlns:a16="http://schemas.microsoft.com/office/drawing/2014/main" id="{CE2030CC-F8AF-54B9-D8DE-03B2D57BBEC8}"/>
              </a:ext>
            </a:extLst>
          </p:cNvPr>
          <p:cNvSpPr/>
          <p:nvPr/>
        </p:nvSpPr>
        <p:spPr>
          <a:xfrm>
            <a:off x="218656" y="934719"/>
            <a:ext cx="8793264" cy="3940393"/>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algn="just">
              <a:lnSpc>
                <a:spcPct val="150000"/>
              </a:lnSpc>
              <a:spcBef>
                <a:spcPts val="0"/>
              </a:spcBef>
              <a:spcAft>
                <a:spcPts val="800"/>
              </a:spcAft>
            </a:pP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Vấn</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đề</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3. Chí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gặp</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b="1"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b="1"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Sự</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thay</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đổi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bên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trong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bắt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đầu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từ</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giác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ấn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tượng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Điều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ám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ảnh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nhất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về</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cuộc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Lòng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trắc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ẩn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dành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được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hiện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qua ý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nghĩ</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động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Người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chuyện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đặt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điểm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nhìn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ở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đâu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khi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miêu</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tả</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những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cảm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xúc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lúc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nhận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bát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cháo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hành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tố</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nào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mang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quyết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định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đối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với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quá</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trình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hồi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sinh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tích</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nhân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vật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sao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a:t>
            </a:r>
          </a:p>
          <a:p>
            <a:pPr algn="just">
              <a:lnSpc>
                <a:spcPct val="150000"/>
              </a:lnSpc>
              <a:spcAft>
                <a:spcPts val="800"/>
              </a:spcAft>
            </a:pP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Thái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độ</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của</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người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với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Chí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Phèo</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Thị</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Nở</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thông</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qua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điểm</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nhìn</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và</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lời</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kể</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có</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gì</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đặc</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r>
              <a:rPr lang="en-US" sz="1600" dirty="0" err="1">
                <a:solidFill>
                  <a:schemeClr val="bg1">
                    <a:lumMod val="20000"/>
                    <a:lumOff val="80000"/>
                  </a:schemeClr>
                </a:solidFill>
                <a:effectLst/>
                <a:latin typeface="Times New Roman" panose="02020603050405020304" pitchFamily="18" charset="0"/>
                <a:ea typeface="Times New Roman" panose="02020603050405020304" pitchFamily="18" charset="0"/>
              </a:rPr>
              <a:t>biệt</a:t>
            </a:r>
            <a:r>
              <a:rPr lang="en-US" sz="1600" dirty="0">
                <a:solidFill>
                  <a:schemeClr val="bg1">
                    <a:lumMod val="20000"/>
                    <a:lumOff val="80000"/>
                  </a:schemeClr>
                </a:solidFill>
                <a:effectLst/>
                <a:latin typeface="Times New Roman" panose="02020603050405020304" pitchFamily="18" charset="0"/>
                <a:ea typeface="Times New Roman" panose="02020603050405020304" pitchFamily="18" charset="0"/>
              </a:rPr>
              <a:t>? </a:t>
            </a:r>
            <a:endParaRPr lang="en-US" sz="1600" dirty="0">
              <a:solidFill>
                <a:schemeClr val="bg1">
                  <a:lumMod val="20000"/>
                  <a:lumOff val="80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504903315"/>
      </p:ext>
    </p:extLst>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368316" y="429037"/>
            <a:ext cx="4997684"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0000"/>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a16="http://schemas.microsoft.com/office/drawing/2014/main" id="{CD38577E-B115-B56F-A133-FA6D7494B401}"/>
              </a:ext>
            </a:extLst>
          </p:cNvPr>
          <p:cNvSpPr txBox="1"/>
          <p:nvPr/>
        </p:nvSpPr>
        <p:spPr>
          <a:xfrm>
            <a:off x="147536" y="946917"/>
            <a:ext cx="7350544" cy="457754"/>
          </a:xfrm>
          <a:prstGeom prst="rect">
            <a:avLst/>
          </a:prstGeom>
          <a:noFill/>
        </p:spPr>
        <p:txBody>
          <a:bodyPr wrap="square">
            <a:spAutoFit/>
          </a:bodyPr>
          <a:lstStyle/>
          <a:p>
            <a:pPr>
              <a:lnSpc>
                <a:spcPct val="150000"/>
              </a:lnSpc>
            </a:pP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Quá</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trình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thức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tỉnh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của</a:t>
            </a:r>
            <a:r>
              <a:rPr lang="en-US" sz="1800" b="1" i="1" dirty="0">
                <a:effectLst/>
                <a:latin typeface="Times New Roman" panose="02020603050405020304" pitchFamily="18" charset="0"/>
                <a:ea typeface="Times New Roman" panose="02020603050405020304" pitchFamily="18" charset="0"/>
              </a:rPr>
              <a:t> Chí </a:t>
            </a:r>
            <a:r>
              <a:rPr lang="en-US" sz="1800" b="1" i="1" dirty="0" err="1">
                <a:effectLst/>
                <a:latin typeface="Times New Roman" panose="02020603050405020304" pitchFamily="18" charset="0"/>
                <a:ea typeface="Times New Roman" panose="02020603050405020304" pitchFamily="18" charset="0"/>
              </a:rPr>
              <a:t>Phèo</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được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bắt</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đầu</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bằng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trạng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thái</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tỉnh</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rượu</a:t>
            </a:r>
            <a:endParaRPr lang="en-US" sz="1800" b="1" i="1" dirty="0"/>
          </a:p>
        </p:txBody>
      </p:sp>
      <p:sp>
        <p:nvSpPr>
          <p:cNvPr id="11" name="TextBox 10">
            <a:extLst>
              <a:ext uri="{FF2B5EF4-FFF2-40B4-BE49-F238E27FC236}">
                <a16:creationId xmlns:a16="http://schemas.microsoft.com/office/drawing/2014/main" id="{AD8E4BA8-FF70-1160-849D-0F77498BE0A4}"/>
              </a:ext>
            </a:extLst>
          </p:cNvPr>
          <p:cNvSpPr txBox="1"/>
          <p:nvPr/>
        </p:nvSpPr>
        <p:spPr>
          <a:xfrm>
            <a:off x="3370796" y="1703328"/>
            <a:ext cx="3548164" cy="2633157"/>
          </a:xfrm>
          <a:prstGeom prst="rect">
            <a:avLst/>
          </a:prstGeom>
          <a:noFill/>
        </p:spPr>
        <p:txBody>
          <a:bodyPr wrap="square">
            <a:spAutoFit/>
          </a:bodyPr>
          <a:lstStyle/>
          <a:p>
            <a:pPr algn="just">
              <a:lnSpc>
                <a:spcPct val="150000"/>
              </a:lnSpc>
            </a:pPr>
            <a:r>
              <a:rPr lang="en-US" sz="1600" dirty="0" err="1">
                <a:effectLst/>
                <a:latin typeface="Times New Roman" panose="02020603050405020304" pitchFamily="18" charset="0"/>
                <a:ea typeface="Times New Roman" panose="02020603050405020304" pitchFamily="18" charset="0"/>
              </a:rPr>
              <a:t>Lâu</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lắm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rồi</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tâm</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hồn</a:t>
            </a:r>
            <a:r>
              <a:rPr lang="en-US" sz="1600" dirty="0">
                <a:effectLst/>
                <a:latin typeface="Times New Roman" panose="02020603050405020304" pitchFamily="18" charset="0"/>
                <a:ea typeface="Times New Roman" panose="02020603050405020304" pitchFamily="18" charset="0"/>
              </a:rPr>
              <a:t> Chí </a:t>
            </a:r>
            <a:r>
              <a:rPr lang="en-US" sz="1600" dirty="0" err="1">
                <a:effectLst/>
                <a:latin typeface="Times New Roman" panose="02020603050405020304" pitchFamily="18" charset="0"/>
                <a:ea typeface="Times New Roman" panose="02020603050405020304" pitchFamily="18" charset="0"/>
              </a:rPr>
              <a:t>mới</a:t>
            </a:r>
            <a:r>
              <a:rPr lang="en-US" sz="1600" dirty="0">
                <a:effectLst/>
                <a:latin typeface="Times New Roman" panose="02020603050405020304" pitchFamily="18" charset="0"/>
                <a:ea typeface="Times New Roman" panose="02020603050405020304" pitchFamily="18" charset="0"/>
              </a:rPr>
              <a:t> vang </a:t>
            </a:r>
            <a:r>
              <a:rPr lang="en-US" sz="1600" dirty="0" err="1">
                <a:effectLst/>
                <a:latin typeface="Times New Roman" panose="02020603050405020304" pitchFamily="18" charset="0"/>
                <a:ea typeface="Times New Roman" panose="02020603050405020304" pitchFamily="18" charset="0"/>
              </a:rPr>
              <a:t>lên</a:t>
            </a:r>
            <a:r>
              <a:rPr lang="en-US" sz="1600"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âm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thanh</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cuộc</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sống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xung</a:t>
            </a:r>
            <a:r>
              <a:rPr lang="en-US" sz="1600" dirty="0">
                <a:effectLst/>
                <a:latin typeface="Times New Roman" panose="02020603050405020304" pitchFamily="18" charset="0"/>
                <a:ea typeface="Times New Roman" panose="02020603050405020304" pitchFamily="18" charset="0"/>
              </a:rPr>
              <a:t> </a:t>
            </a:r>
            <a:r>
              <a:rPr lang="en-US" sz="1600" dirty="0" err="1">
                <a:effectLst/>
                <a:latin typeface="Times New Roman" panose="02020603050405020304" pitchFamily="18" charset="0"/>
                <a:ea typeface="Times New Roman" panose="02020603050405020304" pitchFamily="18" charset="0"/>
              </a:rPr>
              <a:t>quanh</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tiếng</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chim</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hót</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ngoài</a:t>
            </a:r>
            <a:r>
              <a:rPr lang="en-US" sz="1600" b="1" i="1" dirty="0">
                <a:solidFill>
                  <a:srgbClr val="140185"/>
                </a:solidFill>
                <a:effectLst/>
                <a:latin typeface="Times New Roman" panose="02020603050405020304" pitchFamily="18" charset="0"/>
                <a:ea typeface="Times New Roman" panose="02020603050405020304" pitchFamily="18" charset="0"/>
              </a:rPr>
              <a:t> kia </a:t>
            </a:r>
            <a:r>
              <a:rPr lang="en-US" sz="1600" b="1" i="1" dirty="0" err="1">
                <a:solidFill>
                  <a:srgbClr val="140185"/>
                </a:solidFill>
                <a:effectLst/>
                <a:latin typeface="Times New Roman" panose="02020603050405020304" pitchFamily="18" charset="0"/>
                <a:ea typeface="Times New Roman" panose="02020603050405020304" pitchFamily="18" charset="0"/>
              </a:rPr>
              <a:t>sao</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vui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vẻ</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quá</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tiếng</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anh</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thuyền</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chài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gõ</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mái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chèo</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đuổi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cá</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tiếng</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người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đi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chợ</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về</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những</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âm</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thanh</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ấy</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ngày</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nào</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chả</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có</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vậy</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mà</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hôm</a:t>
            </a:r>
            <a:r>
              <a:rPr lang="en-US" sz="1600" b="1" i="1" dirty="0">
                <a:solidFill>
                  <a:srgbClr val="140185"/>
                </a:solidFill>
                <a:effectLst/>
                <a:latin typeface="Times New Roman" panose="02020603050405020304" pitchFamily="18" charset="0"/>
                <a:ea typeface="Times New Roman" panose="02020603050405020304" pitchFamily="18" charset="0"/>
              </a:rPr>
              <a:t> nay Chí </a:t>
            </a:r>
            <a:r>
              <a:rPr lang="en-US" sz="1600" b="1" i="1" dirty="0" err="1">
                <a:solidFill>
                  <a:srgbClr val="140185"/>
                </a:solidFill>
                <a:effectLst/>
                <a:latin typeface="Times New Roman" panose="02020603050405020304" pitchFamily="18" charset="0"/>
                <a:ea typeface="Times New Roman" panose="02020603050405020304" pitchFamily="18" charset="0"/>
              </a:rPr>
              <a:t>mới</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nhận</a:t>
            </a:r>
            <a:r>
              <a:rPr lang="en-US" sz="1600" b="1" i="1" dirty="0">
                <a:solidFill>
                  <a:srgbClr val="140185"/>
                </a:solidFill>
                <a:effectLst/>
                <a:latin typeface="Times New Roman" panose="02020603050405020304" pitchFamily="18" charset="0"/>
                <a:ea typeface="Times New Roman" panose="02020603050405020304" pitchFamily="18" charset="0"/>
              </a:rPr>
              <a:t> </a:t>
            </a:r>
            <a:r>
              <a:rPr lang="en-US" sz="1600" b="1" i="1" dirty="0" err="1">
                <a:solidFill>
                  <a:srgbClr val="140185"/>
                </a:solidFill>
                <a:effectLst/>
                <a:latin typeface="Times New Roman" panose="02020603050405020304" pitchFamily="18" charset="0"/>
                <a:ea typeface="Times New Roman" panose="02020603050405020304" pitchFamily="18" charset="0"/>
              </a:rPr>
              <a:t>ra</a:t>
            </a:r>
            <a:r>
              <a:rPr lang="en-US" sz="1600" dirty="0" err="1">
                <a:solidFill>
                  <a:srgbClr val="140185"/>
                </a:solidFill>
                <a:effectLst/>
                <a:latin typeface="Times New Roman" panose="02020603050405020304" pitchFamily="18" charset="0"/>
                <a:ea typeface="Times New Roman" panose="02020603050405020304" pitchFamily="18" charset="0"/>
              </a:rPr>
              <a:t>.</a:t>
            </a:r>
            <a:r>
              <a:rPr lang="en-US" sz="1600" dirty="0">
                <a:solidFill>
                  <a:srgbClr val="140185"/>
                </a:solidFill>
                <a:effectLst/>
                <a:latin typeface="Times New Roman" panose="02020603050405020304" pitchFamily="18" charset="0"/>
                <a:ea typeface="Times New Roman" panose="02020603050405020304" pitchFamily="18" charset="0"/>
              </a:rPr>
              <a:t> </a:t>
            </a:r>
            <a:endParaRPr lang="en-US" sz="1600" dirty="0">
              <a:solidFill>
                <a:srgbClr val="140185"/>
              </a:solidFill>
            </a:endParaRPr>
          </a:p>
        </p:txBody>
      </p:sp>
      <p:pic>
        <p:nvPicPr>
          <p:cNvPr id="13" name="Picture 12">
            <a:extLst>
              <a:ext uri="{FF2B5EF4-FFF2-40B4-BE49-F238E27FC236}">
                <a16:creationId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331533767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273711" y="463244"/>
            <a:ext cx="4997684"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0000"/>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a16="http://schemas.microsoft.com/office/drawing/2014/main" id="{CD38577E-B115-B56F-A133-FA6D7494B401}"/>
              </a:ext>
            </a:extLst>
          </p:cNvPr>
          <p:cNvSpPr txBox="1"/>
          <p:nvPr/>
        </p:nvSpPr>
        <p:spPr>
          <a:xfrm>
            <a:off x="198336" y="981389"/>
            <a:ext cx="6446520" cy="457754"/>
          </a:xfrm>
          <a:prstGeom prst="rect">
            <a:avLst/>
          </a:prstGeom>
          <a:noFill/>
        </p:spPr>
        <p:txBody>
          <a:bodyPr wrap="square">
            <a:spAutoFit/>
          </a:bodyPr>
          <a:lstStyle/>
          <a:p>
            <a:pPr>
              <a:lnSpc>
                <a:spcPct val="150000"/>
              </a:lnSpc>
            </a:pPr>
            <a:r>
              <a:rPr lang="en-US" sz="1800" b="1" i="1" dirty="0">
                <a:latin typeface="Times New Roman" panose="02020603050405020304" pitchFamily="18" charset="0"/>
              </a:rPr>
              <a:t>- Ý </a:t>
            </a:r>
            <a:r>
              <a:rPr lang="en-US" sz="1800" b="1" i="1" dirty="0" err="1">
                <a:latin typeface="Times New Roman" panose="02020603050405020304" pitchFamily="18" charset="0"/>
              </a:rPr>
              <a:t>thức</a:t>
            </a:r>
            <a:r>
              <a:rPr lang="en-US" sz="1800" b="1" i="1" dirty="0">
                <a:latin typeface="Times New Roman" panose="02020603050405020304" pitchFamily="18" charset="0"/>
              </a:rPr>
              <a:t> </a:t>
            </a:r>
            <a:r>
              <a:rPr lang="en-US" sz="1800" b="1" i="1" dirty="0" err="1">
                <a:latin typeface="Times New Roman" panose="02020603050405020304" pitchFamily="18" charset="0"/>
              </a:rPr>
              <a:t>tình</a:t>
            </a:r>
            <a:r>
              <a:rPr lang="en-US" sz="1800" b="1" i="1" dirty="0">
                <a:latin typeface="Times New Roman" panose="02020603050405020304" pitchFamily="18" charset="0"/>
              </a:rPr>
              <a:t> </a:t>
            </a:r>
            <a:r>
              <a:rPr lang="en-US" sz="1800" b="1" i="1" dirty="0" err="1">
                <a:latin typeface="Times New Roman" panose="02020603050405020304" pitchFamily="18" charset="0"/>
              </a:rPr>
              <a:t>cảnh</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a:t>
            </a:r>
            <a:r>
              <a:rPr lang="en-US" sz="1800" b="1" i="1" dirty="0" err="1">
                <a:latin typeface="Times New Roman" panose="02020603050405020304" pitchFamily="18" charset="0"/>
              </a:rPr>
              <a:t>mình</a:t>
            </a:r>
            <a:r>
              <a:rPr lang="en-US" sz="1800" b="1" i="1" dirty="0">
                <a:latin typeface="Times New Roman" panose="02020603050405020304" pitchFamily="18" charset="0"/>
              </a:rPr>
              <a:t> </a:t>
            </a:r>
            <a:r>
              <a:rPr lang="en-US" sz="1800" b="1" i="1" dirty="0" err="1">
                <a:latin typeface="Times New Roman" panose="02020603050405020304" pitchFamily="18" charset="0"/>
              </a:rPr>
              <a:t>trong</a:t>
            </a:r>
            <a:r>
              <a:rPr lang="en-US" sz="1800" b="1" i="1" dirty="0">
                <a:latin typeface="Times New Roman" panose="02020603050405020304" pitchFamily="18" charset="0"/>
              </a:rPr>
              <a:t> </a:t>
            </a:r>
            <a:r>
              <a:rPr lang="en-US" sz="1800" b="1" i="1" dirty="0" err="1">
                <a:latin typeface="Times New Roman" panose="02020603050405020304" pitchFamily="18" charset="0"/>
              </a:rPr>
              <a:t>thực</a:t>
            </a:r>
            <a:r>
              <a:rPr lang="en-US" sz="1800" b="1" i="1" dirty="0">
                <a:latin typeface="Times New Roman" panose="02020603050405020304" pitchFamily="18" charset="0"/>
              </a:rPr>
              <a:t> </a:t>
            </a:r>
            <a:r>
              <a:rPr lang="en-US" sz="1800" b="1" i="1" dirty="0" err="1">
                <a:latin typeface="Times New Roman" panose="02020603050405020304" pitchFamily="18" charset="0"/>
              </a:rPr>
              <a:t>tại</a:t>
            </a:r>
            <a:endParaRPr lang="en-US" sz="1800" b="1" i="1" dirty="0"/>
          </a:p>
        </p:txBody>
      </p:sp>
      <p:sp>
        <p:nvSpPr>
          <p:cNvPr id="11" name="TextBox 10">
            <a:extLst>
              <a:ext uri="{FF2B5EF4-FFF2-40B4-BE49-F238E27FC236}">
                <a16:creationId xmlns:a16="http://schemas.microsoft.com/office/drawing/2014/main" id="{AD8E4BA8-FF70-1160-849D-0F77498BE0A4}"/>
              </a:ext>
            </a:extLst>
          </p:cNvPr>
          <p:cNvSpPr txBox="1"/>
          <p:nvPr/>
        </p:nvSpPr>
        <p:spPr>
          <a:xfrm>
            <a:off x="3262258" y="1503036"/>
            <a:ext cx="3680244" cy="3372077"/>
          </a:xfrm>
          <a:prstGeom prst="rect">
            <a:avLst/>
          </a:prstGeom>
          <a:noFill/>
        </p:spPr>
        <p:txBody>
          <a:bodyPr wrap="square">
            <a:spAutoFit/>
          </a:bodyPr>
          <a:lstStyle/>
          <a:p>
            <a:pPr algn="just">
              <a:lnSpc>
                <a:spcPct val="150000"/>
              </a:lnSpc>
            </a:pPr>
            <a:r>
              <a:rPr lang="en-US" sz="1600" dirty="0" err="1">
                <a:solidFill>
                  <a:srgbClr val="140185"/>
                </a:solidFill>
                <a:latin typeface="Times New Roman" panose="02020603050405020304" pitchFamily="18" charset="0"/>
                <a:cs typeface="Times New Roman" panose="02020603050405020304" pitchFamily="18" charset="0"/>
              </a:rPr>
              <a:t>Quá</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khứ</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hiện</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lên</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đẹp</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biết</a:t>
            </a:r>
            <a:r>
              <a:rPr lang="en-US" sz="1600" dirty="0">
                <a:solidFill>
                  <a:srgbClr val="140185"/>
                </a:solidFill>
                <a:latin typeface="Times New Roman" panose="02020603050405020304" pitchFamily="18" charset="0"/>
                <a:cs typeface="Times New Roman" panose="02020603050405020304" pitchFamily="18" charset="0"/>
              </a:rPr>
              <a:t> bao </a:t>
            </a:r>
            <a:r>
              <a:rPr lang="en-US" sz="1600" dirty="0" err="1">
                <a:solidFill>
                  <a:srgbClr val="140185"/>
                </a:solidFill>
                <a:latin typeface="Times New Roman" panose="02020603050405020304" pitchFamily="18" charset="0"/>
                <a:cs typeface="Times New Roman" panose="02020603050405020304" pitchFamily="18" charset="0"/>
              </a:rPr>
              <a:t>nhiêu</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lại</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càng</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giúp</a:t>
            </a:r>
            <a:r>
              <a:rPr lang="en-US" sz="1600" dirty="0">
                <a:solidFill>
                  <a:srgbClr val="140185"/>
                </a:solidFill>
                <a:latin typeface="Times New Roman" panose="02020603050405020304" pitchFamily="18" charset="0"/>
                <a:cs typeface="Times New Roman" panose="02020603050405020304" pitchFamily="18" charset="0"/>
              </a:rPr>
              <a:t> Chí </a:t>
            </a:r>
            <a:r>
              <a:rPr lang="en-US" sz="1600" dirty="0" err="1">
                <a:solidFill>
                  <a:srgbClr val="140185"/>
                </a:solidFill>
                <a:latin typeface="Times New Roman" panose="02020603050405020304" pitchFamily="18" charset="0"/>
                <a:cs typeface="Times New Roman" panose="02020603050405020304" pitchFamily="18" charset="0"/>
              </a:rPr>
              <a:t>Phèo</a:t>
            </a:r>
            <a:r>
              <a:rPr lang="en-US" sz="1600" dirty="0">
                <a:solidFill>
                  <a:srgbClr val="140185"/>
                </a:solidFill>
                <a:latin typeface="Times New Roman" panose="02020603050405020304" pitchFamily="18" charset="0"/>
                <a:cs typeface="Times New Roman" panose="02020603050405020304" pitchFamily="18" charset="0"/>
              </a:rPr>
              <a:t> </a:t>
            </a:r>
            <a:r>
              <a:rPr lang="en-US" sz="1600" b="1" dirty="0">
                <a:solidFill>
                  <a:srgbClr val="140185"/>
                </a:solidFill>
                <a:latin typeface="Times New Roman" panose="02020603050405020304" pitchFamily="18" charset="0"/>
                <a:cs typeface="Times New Roman" panose="02020603050405020304" pitchFamily="18" charset="0"/>
              </a:rPr>
              <a:t>ý </a:t>
            </a:r>
            <a:r>
              <a:rPr lang="en-US" sz="1600" b="1" dirty="0" err="1">
                <a:solidFill>
                  <a:srgbClr val="140185"/>
                </a:solidFill>
                <a:latin typeface="Times New Roman" panose="02020603050405020304" pitchFamily="18" charset="0"/>
                <a:cs typeface="Times New Roman" panose="02020603050405020304" pitchFamily="18" charset="0"/>
              </a:rPr>
              <a:t>thức</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về</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tình</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cảnh</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của</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mình</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trong</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thực</a:t>
            </a:r>
            <a:r>
              <a:rPr lang="en-US" sz="1600" b="1" dirty="0">
                <a:solidFill>
                  <a:srgbClr val="140185"/>
                </a:solidFill>
                <a:latin typeface="Times New Roman" panose="02020603050405020304" pitchFamily="18" charset="0"/>
                <a:cs typeface="Times New Roman" panose="02020603050405020304" pitchFamily="18" charset="0"/>
              </a:rPr>
              <a:t> </a:t>
            </a:r>
            <a:r>
              <a:rPr lang="en-US" sz="1600" b="1" dirty="0" err="1">
                <a:solidFill>
                  <a:srgbClr val="140185"/>
                </a:solidFill>
                <a:latin typeface="Times New Roman" panose="02020603050405020304" pitchFamily="18" charset="0"/>
                <a:cs typeface="Times New Roman" panose="02020603050405020304" pitchFamily="18" charset="0"/>
              </a:rPr>
              <a:t>tại</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bấy</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nhiêu</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a:latin typeface="Times New Roman" panose="02020603050405020304" pitchFamily="18" charset="0"/>
                <a:cs typeface="Times New Roman" panose="02020603050405020304" pitchFamily="18" charset="0"/>
              </a:rPr>
              <a:t>Chí </a:t>
            </a:r>
            <a:r>
              <a:rPr lang="en-US" sz="1600" b="1" dirty="0" err="1">
                <a:latin typeface="Times New Roman" panose="02020603050405020304" pitchFamily="18" charset="0"/>
                <a:cs typeface="Times New Roman" panose="02020603050405020304" pitchFamily="18" charset="0"/>
              </a:rPr>
              <a:t>nhận</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thức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về</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sự</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già</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nua</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tình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cảnh</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cô</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độc</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của</a:t>
            </a:r>
            <a:r>
              <a:rPr lang="en-US" sz="1600" b="1" dirty="0">
                <a:latin typeface="Times New Roman" panose="02020603050405020304" pitchFamily="18" charset="0"/>
                <a:cs typeface="Times New Roman" panose="02020603050405020304" pitchFamily="18" charset="0"/>
              </a:rPr>
              <a:t> </a:t>
            </a:r>
            <a:r>
              <a:rPr lang="en-US" sz="1600" b="1" dirty="0" err="1">
                <a:latin typeface="Times New Roman" panose="02020603050405020304" pitchFamily="18" charset="0"/>
                <a:cs typeface="Times New Roman" panose="02020603050405020304" pitchFamily="18" charset="0"/>
              </a:rPr>
              <a:t>mình</a:t>
            </a:r>
            <a:r>
              <a:rPr lang="en-US" sz="1600" b="1" dirty="0">
                <a:latin typeface="Times New Roman" panose="02020603050405020304" pitchFamily="18" charset="0"/>
                <a:cs typeface="Times New Roman" panose="02020603050405020304" pitchFamily="18" charset="0"/>
              </a:rPr>
              <a:t> </a:t>
            </a:r>
            <a:r>
              <a:rPr lang="en-US" sz="1600" dirty="0">
                <a:solidFill>
                  <a:srgbClr val="140185"/>
                </a:solidFill>
                <a:latin typeface="Times New Roman" panose="02020603050405020304" pitchFamily="18" charset="0"/>
                <a:cs typeface="Times New Roman" panose="02020603050405020304" pitchFamily="18" charset="0"/>
              </a:rPr>
              <a:t>“</a:t>
            </a:r>
            <a:r>
              <a:rPr lang="en-US" sz="1600" i="1" dirty="0" err="1">
                <a:solidFill>
                  <a:srgbClr val="140185"/>
                </a:solidFill>
                <a:latin typeface="Times New Roman" panose="02020603050405020304" pitchFamily="18" charset="0"/>
                <a:cs typeface="Times New Roman" panose="02020603050405020304" pitchFamily="18" charset="0"/>
              </a:rPr>
              <a:t>Hắn</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đã</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già</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ngoài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bốn</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mươi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tuổi</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đầu</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hắn</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đã</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tới</a:t>
            </a:r>
            <a:r>
              <a:rPr lang="en-US" sz="1600" i="1" dirty="0">
                <a:solidFill>
                  <a:srgbClr val="140185"/>
                </a:solidFill>
                <a:latin typeface="Times New Roman" panose="02020603050405020304" pitchFamily="18" charset="0"/>
                <a:cs typeface="Times New Roman" panose="02020603050405020304" pitchFamily="18" charset="0"/>
              </a:rPr>
              <a:t> con </a:t>
            </a:r>
            <a:r>
              <a:rPr lang="en-US" sz="1600" i="1" dirty="0" err="1">
                <a:solidFill>
                  <a:srgbClr val="140185"/>
                </a:solidFill>
                <a:latin typeface="Times New Roman" panose="02020603050405020304" pitchFamily="18" charset="0"/>
                <a:cs typeface="Times New Roman" panose="02020603050405020304" pitchFamily="18" charset="0"/>
              </a:rPr>
              <a:t>dốc</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bên</a:t>
            </a:r>
            <a:r>
              <a:rPr lang="en-US" sz="1600" i="1" dirty="0">
                <a:solidFill>
                  <a:srgbClr val="140185"/>
                </a:solidFill>
                <a:latin typeface="Times New Roman" panose="02020603050405020304" pitchFamily="18" charset="0"/>
                <a:cs typeface="Times New Roman" panose="02020603050405020304" pitchFamily="18" charset="0"/>
              </a:rPr>
              <a:t> kia </a:t>
            </a:r>
            <a:r>
              <a:rPr lang="en-US" sz="1600" i="1" dirty="0" err="1">
                <a:solidFill>
                  <a:srgbClr val="140185"/>
                </a:solidFill>
                <a:latin typeface="Times New Roman" panose="02020603050405020304" pitchFamily="18" charset="0"/>
                <a:cs typeface="Times New Roman" panose="02020603050405020304" pitchFamily="18" charset="0"/>
              </a:rPr>
              <a:t>của</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cuộc</a:t>
            </a:r>
            <a:r>
              <a:rPr lang="en-US" sz="1600" i="1" dirty="0">
                <a:solidFill>
                  <a:srgbClr val="140185"/>
                </a:solidFill>
                <a:latin typeface="Times New Roman" panose="02020603050405020304" pitchFamily="18" charset="0"/>
                <a:cs typeface="Times New Roman" panose="02020603050405020304" pitchFamily="18" charset="0"/>
              </a:rPr>
              <a:t> </a:t>
            </a:r>
            <a:r>
              <a:rPr lang="en-US" sz="1600" i="1" dirty="0" err="1">
                <a:solidFill>
                  <a:srgbClr val="140185"/>
                </a:solidFill>
                <a:latin typeface="Times New Roman" panose="02020603050405020304" pitchFamily="18" charset="0"/>
                <a:cs typeface="Times New Roman" panose="02020603050405020304" pitchFamily="18" charset="0"/>
              </a:rPr>
              <a:t>đời</a:t>
            </a:r>
            <a:r>
              <a:rPr lang="en-US" sz="1600" i="1" dirty="0">
                <a:solidFill>
                  <a:srgbClr val="140185"/>
                </a:solidFill>
                <a:latin typeface="Times New Roman" panose="02020603050405020304" pitchFamily="18" charset="0"/>
                <a:cs typeface="Times New Roman" panose="02020603050405020304" pitchFamily="18" charset="0"/>
              </a:rPr>
              <a:t>”</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Hắn</a:t>
            </a:r>
            <a:r>
              <a:rPr lang="en-US" sz="1600" dirty="0">
                <a:solidFill>
                  <a:srgbClr val="140185"/>
                </a:solidFill>
                <a:latin typeface="Times New Roman" panose="02020603050405020304" pitchFamily="18" charset="0"/>
                <a:cs typeface="Times New Roman" panose="02020603050405020304" pitchFamily="18" charset="0"/>
              </a:rPr>
              <a:t> ý </a:t>
            </a:r>
            <a:r>
              <a:rPr lang="en-US" sz="1600" dirty="0" err="1">
                <a:solidFill>
                  <a:srgbClr val="140185"/>
                </a:solidFill>
                <a:latin typeface="Times New Roman" panose="02020603050405020304" pitchFamily="18" charset="0"/>
                <a:cs typeface="Times New Roman" panose="02020603050405020304" pitchFamily="18" charset="0"/>
              </a:rPr>
              <a:t>thức</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về</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sự</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cô</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độc</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còn</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khủng</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khiếp</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hơn</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cả</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sự</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đói</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rét</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ốm</a:t>
            </a:r>
            <a:r>
              <a:rPr lang="en-US" sz="1600" dirty="0">
                <a:solidFill>
                  <a:srgbClr val="140185"/>
                </a:solidFill>
                <a:latin typeface="Times New Roman" panose="02020603050405020304" pitchFamily="18" charset="0"/>
                <a:cs typeface="Times New Roman" panose="02020603050405020304" pitchFamily="18" charset="0"/>
              </a:rPr>
              <a:t> </a:t>
            </a:r>
            <a:r>
              <a:rPr lang="en-US" sz="1600" dirty="0" err="1">
                <a:solidFill>
                  <a:srgbClr val="140185"/>
                </a:solidFill>
                <a:latin typeface="Times New Roman" panose="02020603050405020304" pitchFamily="18" charset="0"/>
                <a:cs typeface="Times New Roman" panose="02020603050405020304" pitchFamily="18" charset="0"/>
              </a:rPr>
              <a:t>đau</a:t>
            </a:r>
            <a:r>
              <a:rPr lang="en-US" sz="1600" dirty="0">
                <a:solidFill>
                  <a:srgbClr val="140185"/>
                </a:solidFill>
                <a:latin typeface="Times New Roman" panose="02020603050405020304" pitchFamily="18" charset="0"/>
                <a:cs typeface="Times New Roman" panose="02020603050405020304" pitchFamily="18" charset="0"/>
              </a:rPr>
              <a:t>. </a:t>
            </a:r>
          </a:p>
        </p:txBody>
      </p:sp>
      <p:pic>
        <p:nvPicPr>
          <p:cNvPr id="13" name="Picture 12">
            <a:extLst>
              <a:ext uri="{FF2B5EF4-FFF2-40B4-BE49-F238E27FC236}">
                <a16:creationId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36277831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357165" y="497676"/>
            <a:ext cx="4997684" cy="546934"/>
          </a:xfrm>
          <a:prstGeom prst="roundRect">
            <a:avLst/>
          </a:prstGeom>
          <a:solidFill>
            <a:schemeClr val="accent6">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0000"/>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a:effectLst/>
                <a:latin typeface="Times New Roman" panose="02020603050405020304" pitchFamily="18" charset="0"/>
                <a:ea typeface="Times New Roman" panose="02020603050405020304" pitchFamily="18" charset="0"/>
              </a:rPr>
              <a:t>- Lo </a:t>
            </a:r>
            <a:r>
              <a:rPr lang="en-US" sz="1800" b="1" i="1" dirty="0" err="1">
                <a:effectLst/>
                <a:latin typeface="Times New Roman" panose="02020603050405020304" pitchFamily="18" charset="0"/>
                <a:ea typeface="Times New Roman" panose="02020603050405020304" pitchFamily="18" charset="0"/>
              </a:rPr>
              <a:t>lắng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cho</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cuộc</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sống</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của</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bản</a:t>
            </a:r>
            <a:r>
              <a:rPr lang="en-US" sz="1800" b="1" i="1" dirty="0">
                <a:effectLst/>
                <a:latin typeface="Times New Roman" panose="02020603050405020304" pitchFamily="18" charset="0"/>
                <a:ea typeface="Times New Roman" panose="02020603050405020304" pitchFamily="18" charset="0"/>
              </a:rPr>
              <a:t> </a:t>
            </a:r>
            <a:r>
              <a:rPr lang="en-US" sz="1800" b="1" i="1" dirty="0" err="1">
                <a:effectLst/>
                <a:latin typeface="Times New Roman" panose="02020603050405020304" pitchFamily="18" charset="0"/>
                <a:ea typeface="Times New Roman" panose="02020603050405020304" pitchFamily="18" charset="0"/>
              </a:rPr>
              <a:t>thân</a:t>
            </a:r>
            <a:endParaRPr lang="en-US" sz="1800" b="1" i="1" dirty="0"/>
          </a:p>
        </p:txBody>
      </p:sp>
      <p:sp>
        <p:nvSpPr>
          <p:cNvPr id="11" name="TextBox 10">
            <a:extLst>
              <a:ext uri="{FF2B5EF4-FFF2-40B4-BE49-F238E27FC236}">
                <a16:creationId xmlns:a16="http://schemas.microsoft.com/office/drawing/2014/main" id="{AD8E4BA8-FF70-1160-849D-0F77498BE0A4}"/>
              </a:ext>
            </a:extLst>
          </p:cNvPr>
          <p:cNvSpPr txBox="1"/>
          <p:nvPr/>
        </p:nvSpPr>
        <p:spPr>
          <a:xfrm>
            <a:off x="3370796" y="1634391"/>
            <a:ext cx="3680244" cy="3366563"/>
          </a:xfrm>
          <a:prstGeom prst="rect">
            <a:avLst/>
          </a:prstGeom>
          <a:noFill/>
        </p:spPr>
        <p:txBody>
          <a:bodyPr wrap="square">
            <a:spAutoFit/>
          </a:bodyPr>
          <a:lstStyle/>
          <a:p>
            <a:pPr algn="just">
              <a:lnSpc>
                <a:spcPct val="150000"/>
              </a:lnSpc>
            </a:pPr>
            <a:r>
              <a:rPr lang="en-US" sz="1800" dirty="0">
                <a:solidFill>
                  <a:srgbClr val="140185"/>
                </a:solidFill>
                <a:latin typeface="Times New Roman" panose="02020603050405020304" pitchFamily="18" charset="0"/>
                <a:cs typeface="Times New Roman" panose="02020603050405020304" pitchFamily="18" charset="0"/>
              </a:rPr>
              <a:t>Nam Cao </a:t>
            </a:r>
            <a:r>
              <a:rPr lang="en-US" sz="1800" dirty="0" err="1">
                <a:solidFill>
                  <a:srgbClr val="140185"/>
                </a:solidFill>
                <a:latin typeface="Times New Roman" panose="02020603050405020304" pitchFamily="18" charset="0"/>
                <a:cs typeface="Times New Roman" panose="02020603050405020304" pitchFamily="18" charset="0"/>
              </a:rPr>
              <a:t>diễn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tả</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tâm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trạng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ấy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bằng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hàng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loạt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từ</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ngữ</a:t>
            </a:r>
            <a:r>
              <a:rPr lang="en-US" sz="1800"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Lòng</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mơ</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hồ</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buồn</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buồn</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thay</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cho</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đời</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hắn</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lại</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nao</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nao</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buồn</a:t>
            </a:r>
            <a:r>
              <a:rPr lang="en-US" sz="1800" dirty="0">
                <a:solidFill>
                  <a:srgbClr val="140185"/>
                </a:solidFill>
                <a:latin typeface="Times New Roman" panose="02020603050405020304" pitchFamily="18" charset="0"/>
                <a:cs typeface="Times New Roman" panose="02020603050405020304" pitchFamily="18" charset="0"/>
              </a:rPr>
              <a:t>”… Trong </a:t>
            </a:r>
            <a:r>
              <a:rPr lang="en-US" sz="1800" dirty="0" err="1">
                <a:solidFill>
                  <a:srgbClr val="140185"/>
                </a:solidFill>
                <a:latin typeface="Times New Roman" panose="02020603050405020304" pitchFamily="18" charset="0"/>
                <a:cs typeface="Times New Roman" panose="02020603050405020304" pitchFamily="18" charset="0"/>
              </a:rPr>
              <a:t>giây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phút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ấy</a:t>
            </a:r>
            <a:r>
              <a:rPr lang="en-US" sz="1800" dirty="0">
                <a:solidFill>
                  <a:srgbClr val="140185"/>
                </a:solidFill>
                <a:latin typeface="Times New Roman" panose="02020603050405020304" pitchFamily="18" charset="0"/>
                <a:cs typeface="Times New Roman" panose="02020603050405020304" pitchFamily="18" charset="0"/>
              </a:rPr>
              <a:t>, </a:t>
            </a:r>
            <a:r>
              <a:rPr lang="en-US" sz="1800" b="1" dirty="0">
                <a:latin typeface="Times New Roman" panose="02020603050405020304" pitchFamily="18" charset="0"/>
                <a:cs typeface="Times New Roman" panose="02020603050405020304" pitchFamily="18" charset="0"/>
              </a:rPr>
              <a:t>Chí </a:t>
            </a:r>
            <a:r>
              <a:rPr lang="en-US" sz="1800" b="1" dirty="0" err="1">
                <a:latin typeface="Times New Roman" panose="02020603050405020304" pitchFamily="18" charset="0"/>
                <a:cs typeface="Times New Roman" panose="02020603050405020304" pitchFamily="18" charset="0"/>
              </a:rPr>
              <a:t>Phèo</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thực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sự</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đang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sống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với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những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cảm</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xúc</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tâm</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trạng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suy</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nghĩ</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băn</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khoăn</a:t>
            </a:r>
            <a:r>
              <a:rPr lang="en-US" sz="1800" b="1" dirty="0">
                <a:latin typeface="Times New Roman" panose="02020603050405020304" pitchFamily="18" charset="0"/>
                <a:cs typeface="Times New Roman" panose="02020603050405020304" pitchFamily="18" charset="0"/>
              </a:rPr>
              <a:t>, lo </a:t>
            </a:r>
            <a:r>
              <a:rPr lang="en-US" sz="1800" b="1" dirty="0" err="1">
                <a:latin typeface="Times New Roman" panose="02020603050405020304" pitchFamily="18" charset="0"/>
                <a:cs typeface="Times New Roman" panose="02020603050405020304" pitchFamily="18" charset="0"/>
              </a:rPr>
              <a:t>lắng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đời</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thường</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nhất</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của</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một</a:t>
            </a:r>
            <a:r>
              <a:rPr lang="en-US" sz="1800" b="1" dirty="0">
                <a:latin typeface="Times New Roman" panose="02020603050405020304" pitchFamily="18" charset="0"/>
                <a:cs typeface="Times New Roman" panose="02020603050405020304" pitchFamily="18" charset="0"/>
              </a:rPr>
              <a:t> con </a:t>
            </a:r>
            <a:r>
              <a:rPr lang="en-US" sz="1800" b="1" dirty="0" err="1">
                <a:latin typeface="Times New Roman" panose="02020603050405020304" pitchFamily="18" charset="0"/>
                <a:cs typeface="Times New Roman" panose="02020603050405020304" pitchFamily="18" charset="0"/>
              </a:rPr>
              <a:t>người</a:t>
            </a:r>
            <a:r>
              <a:rPr lang="en-US" sz="1800" b="1" dirty="0">
                <a:latin typeface="Times New Roman" panose="02020603050405020304" pitchFamily="18" charset="0"/>
                <a:cs typeface="Times New Roman" panose="02020603050405020304" pitchFamily="18" charset="0"/>
              </a:rPr>
              <a:t>. </a:t>
            </a:r>
          </a:p>
        </p:txBody>
      </p:sp>
      <p:pic>
        <p:nvPicPr>
          <p:cNvPr id="13" name="Picture 12">
            <a:extLst>
              <a:ext uri="{FF2B5EF4-FFF2-40B4-BE49-F238E27FC236}">
                <a16:creationId xmlns:a16="http://schemas.microsoft.com/office/drawing/2014/main" id="{4870674A-AFE2-E7F9-55A7-DFA6678D72E0}"/>
              </a:ext>
            </a:extLst>
          </p:cNvPr>
          <p:cNvPicPr>
            <a:picLocks noChangeAspect="1"/>
          </p:cNvPicPr>
          <p:nvPr/>
        </p:nvPicPr>
        <p:blipFill>
          <a:blip r:embed="rId4"/>
          <a:stretch>
            <a:fillRect/>
          </a:stretch>
        </p:blipFill>
        <p:spPr>
          <a:xfrm>
            <a:off x="-501902" y="1654766"/>
            <a:ext cx="4012007" cy="3046927"/>
          </a:xfrm>
          <a:prstGeom prst="rect">
            <a:avLst/>
          </a:prstGeom>
          <a:ln>
            <a:noFill/>
          </a:ln>
          <a:effectLst>
            <a:reflection blurRad="12700" stA="30000" endPos="30000" dist="5000" dir="5400000" sy="-100000" algn="bl" rotWithShape="0"/>
          </a:effectLst>
          <a:scene3d>
            <a:camera prst="perspectiveContrastingLeftFacing">
              <a:rot lat="300000" lon="19800000" rev="0"/>
            </a:camera>
            <a:lightRig rig="threePt" dir="t">
              <a:rot lat="0" lon="0" rev="2700000"/>
            </a:lightRig>
          </a:scene3d>
          <a:sp3d>
            <a:bevelT w="63500" h="50800"/>
          </a:sp3d>
        </p:spPr>
      </p:pic>
    </p:spTree>
    <p:extLst>
      <p:ext uri="{BB962C8B-B14F-4D97-AF65-F5344CB8AC3E}">
        <p14:creationId xmlns:p14="http://schemas.microsoft.com/office/powerpoint/2010/main" val="23630955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fade">
                                      <p:cBhvr>
                                        <p:cTn id="12" dur="1000"/>
                                        <p:tgtEl>
                                          <p:spTgt spid="9"/>
                                        </p:tgtEl>
                                      </p:cBhvr>
                                    </p:animEffect>
                                    <p:anim calcmode="lin" valueType="num">
                                      <p:cBhvr>
                                        <p:cTn id="13" dur="1000" fill="hold"/>
                                        <p:tgtEl>
                                          <p:spTgt spid="9"/>
                                        </p:tgtEl>
                                        <p:attrNameLst>
                                          <p:attrName>ppt_x</p:attrName>
                                        </p:attrNameLst>
                                      </p:cBhvr>
                                      <p:tavLst>
                                        <p:tav tm="0">
                                          <p:val>
                                            <p:strVal val="#ppt_x"/>
                                          </p:val>
                                        </p:tav>
                                        <p:tav tm="100000">
                                          <p:val>
                                            <p:strVal val="#ppt_x"/>
                                          </p:val>
                                        </p:tav>
                                      </p:tavLst>
                                    </p:anim>
                                    <p:anim calcmode="lin" valueType="num">
                                      <p:cBhvr>
                                        <p:cTn id="14" dur="1000" fill="hold"/>
                                        <p:tgtEl>
                                          <p:spTgt spid="9"/>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1" grpId="0"/>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267955" y="539840"/>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pic>
        <p:nvPicPr>
          <p:cNvPr id="5" name="Picture 4">
            <a:extLst>
              <a:ext uri="{FF2B5EF4-FFF2-40B4-BE49-F238E27FC236}">
                <a16:creationId xmlns:a16="http://schemas.microsoft.com/office/drawing/2014/main" id="{9008987F-A5BA-86BD-ABE8-16D0164CF7D1}"/>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40" b="94508" l="10000" r="90000">
                        <a14:foregroundMark x1="80000" y1="41190" x2="75833" y2="44851"/>
                        <a14:foregroundMark x1="44167" y1="91762" x2="60000" y2="94508"/>
                        <a14:foregroundMark x1="77500" y1="92449" x2="70833" y2="94279"/>
                        <a14:foregroundMark x1="64167" y1="90160" x2="64167" y2="90160"/>
                      </a14:backgroundRemoval>
                    </a14:imgEffect>
                  </a14:imgLayer>
                </a14:imgProps>
              </a:ext>
            </a:extLst>
          </a:blip>
          <a:stretch>
            <a:fillRect/>
          </a:stretch>
        </p:blipFill>
        <p:spPr>
          <a:xfrm>
            <a:off x="6035000" y="-618065"/>
            <a:ext cx="3109000" cy="5660973"/>
          </a:xfrm>
          <a:prstGeom prst="rect">
            <a:avLst/>
          </a:prstGeom>
        </p:spPr>
      </p:pic>
      <p:sp>
        <p:nvSpPr>
          <p:cNvPr id="9" name="TextBox 8">
            <a:extLst>
              <a:ext uri="{FF2B5EF4-FFF2-40B4-BE49-F238E27FC236}">
                <a16:creationId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a:latin typeface="Times New Roman" panose="02020603050405020304" pitchFamily="18" charset="0"/>
              </a:rPr>
              <a:t>- </a:t>
            </a:r>
            <a:r>
              <a:rPr lang="en-US" sz="1800" b="1" i="1" dirty="0" err="1">
                <a:latin typeface="Times New Roman" panose="02020603050405020304" pitchFamily="18" charset="0"/>
              </a:rPr>
              <a:t>Lòng</a:t>
            </a:r>
            <a:r>
              <a:rPr lang="en-US" sz="1800" b="1" i="1" dirty="0">
                <a:latin typeface="Times New Roman" panose="02020603050405020304" pitchFamily="18" charset="0"/>
              </a:rPr>
              <a:t> </a:t>
            </a:r>
            <a:r>
              <a:rPr lang="en-US" sz="1800" b="1" i="1" dirty="0" err="1">
                <a:latin typeface="Times New Roman" panose="02020603050405020304" pitchFamily="18" charset="0"/>
              </a:rPr>
              <a:t>trắc</a:t>
            </a:r>
            <a:r>
              <a:rPr lang="en-US" sz="1800" b="1" i="1" dirty="0">
                <a:latin typeface="Times New Roman" panose="02020603050405020304" pitchFamily="18" charset="0"/>
              </a:rPr>
              <a:t> </a:t>
            </a:r>
            <a:r>
              <a:rPr lang="en-US" sz="1800" b="1" i="1" dirty="0" err="1">
                <a:latin typeface="Times New Roman" panose="02020603050405020304" pitchFamily="18" charset="0"/>
              </a:rPr>
              <a:t>ẩn</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a:t>
            </a:r>
            <a:r>
              <a:rPr lang="en-US" sz="1800" b="1" i="1" dirty="0" err="1">
                <a:latin typeface="Times New Roman" panose="02020603050405020304" pitchFamily="18" charset="0"/>
              </a:rPr>
              <a:t>Thị</a:t>
            </a:r>
            <a:r>
              <a:rPr lang="en-US" sz="1800" b="1" i="1" dirty="0">
                <a:latin typeface="Times New Roman" panose="02020603050405020304" pitchFamily="18" charset="0"/>
              </a:rPr>
              <a:t> </a:t>
            </a:r>
            <a:r>
              <a:rPr lang="en-US" sz="1800" b="1" i="1" dirty="0" err="1">
                <a:latin typeface="Times New Roman" panose="02020603050405020304" pitchFamily="18" charset="0"/>
              </a:rPr>
              <a:t>Nở</a:t>
            </a:r>
            <a:endParaRPr lang="en-US" sz="1800" b="1" i="1" dirty="0"/>
          </a:p>
        </p:txBody>
      </p:sp>
      <p:sp>
        <p:nvSpPr>
          <p:cNvPr id="3" name="Rectangle: Rounded Corners 2">
            <a:extLst>
              <a:ext uri="{FF2B5EF4-FFF2-40B4-BE49-F238E27FC236}">
                <a16:creationId xmlns:a16="http://schemas.microsoft.com/office/drawing/2014/main" id="{FAFF297A-2060-5BAF-B69F-60418FF32B40}"/>
              </a:ext>
            </a:extLst>
          </p:cNvPr>
          <p:cNvSpPr/>
          <p:nvPr/>
        </p:nvSpPr>
        <p:spPr>
          <a:xfrm>
            <a:off x="254000" y="1595119"/>
            <a:ext cx="6532880" cy="738113"/>
          </a:xfrm>
          <a:prstGeom prst="roundRect">
            <a:avLst/>
          </a:prstGeom>
          <a:solidFill>
            <a:schemeClr val="accent3">
              <a:lumMod val="95000"/>
            </a:schemeClr>
          </a:solidFill>
          <a:ln>
            <a:solidFill>
              <a:schemeClr val="accent5"/>
            </a:solidFill>
          </a:ln>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solidFill>
                  <a:srgbClr val="140185"/>
                </a:solidFill>
                <a:effectLst/>
                <a:latin typeface="Times New Roman" panose="02020603050405020304" pitchFamily="18" charset="0"/>
                <a:ea typeface="Times New Roman" panose="02020603050405020304" pitchFamily="18" charset="0"/>
              </a:rPr>
              <a:t>Thị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nghĩ</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cái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thằng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liều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lĩnh</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ấy</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kể</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ra</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cũng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đáng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thương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còn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gì</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đáng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thương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bằng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đau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ốm</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mà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nằm</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còng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queo</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một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mình</a:t>
            </a:r>
            <a:r>
              <a:rPr lang="en-US" sz="1800" dirty="0">
                <a:solidFill>
                  <a:srgbClr val="140185"/>
                </a:solidFill>
                <a:effectLst/>
                <a:latin typeface="Times New Roman" panose="02020603050405020304" pitchFamily="18" charset="0"/>
                <a:ea typeface="Times New Roman" panose="02020603050405020304" pitchFamily="18" charset="0"/>
              </a:rPr>
              <a:t>.</a:t>
            </a:r>
            <a:endParaRPr lang="en-US" dirty="0">
              <a:solidFill>
                <a:srgbClr val="140185"/>
              </a:solidFill>
            </a:endParaRPr>
          </a:p>
        </p:txBody>
      </p:sp>
      <p:sp>
        <p:nvSpPr>
          <p:cNvPr id="4" name="Rectangle: Rounded Corners 3">
            <a:extLst>
              <a:ext uri="{FF2B5EF4-FFF2-40B4-BE49-F238E27FC236}">
                <a16:creationId xmlns:a16="http://schemas.microsoft.com/office/drawing/2014/main" id="{F212EE4A-203E-AD94-C23F-40FB16871462}"/>
              </a:ext>
            </a:extLst>
          </p:cNvPr>
          <p:cNvSpPr/>
          <p:nvPr/>
        </p:nvSpPr>
        <p:spPr>
          <a:xfrm>
            <a:off x="254000" y="2524410"/>
            <a:ext cx="6532880" cy="738113"/>
          </a:xfrm>
          <a:prstGeom prst="roundRect">
            <a:avLst/>
          </a:prstGeom>
          <a:solidFill>
            <a:schemeClr val="accent3">
              <a:lumMod val="9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solidFill>
                  <a:srgbClr val="140185"/>
                </a:solidFill>
                <a:effectLst/>
                <a:latin typeface="Times New Roman" panose="02020603050405020304" pitchFamily="18" charset="0"/>
                <a:ea typeface="Times New Roman" panose="02020603050405020304" pitchFamily="18" charset="0"/>
              </a:rPr>
              <a:t>Thị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thấy</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như</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yêu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hắn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đó</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cái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lòng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yêu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của</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một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người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làm</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ơn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nhưng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cũng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có</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lòng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yêu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của</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một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người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chịu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ơn</a:t>
            </a:r>
            <a:r>
              <a:rPr lang="en-US" sz="1800" dirty="0">
                <a:solidFill>
                  <a:srgbClr val="140185"/>
                </a:solidFill>
                <a:effectLst/>
                <a:latin typeface="Times New Roman" panose="02020603050405020304" pitchFamily="18" charset="0"/>
                <a:ea typeface="Times New Roman" panose="02020603050405020304" pitchFamily="18" charset="0"/>
              </a:rPr>
              <a:t>.</a:t>
            </a:r>
            <a:endParaRPr lang="en-US" dirty="0">
              <a:solidFill>
                <a:srgbClr val="140185"/>
              </a:solidFill>
            </a:endParaRPr>
          </a:p>
        </p:txBody>
      </p:sp>
      <p:sp>
        <p:nvSpPr>
          <p:cNvPr id="6" name="Rectangle: Rounded Corners 5">
            <a:extLst>
              <a:ext uri="{FF2B5EF4-FFF2-40B4-BE49-F238E27FC236}">
                <a16:creationId xmlns:a16="http://schemas.microsoft.com/office/drawing/2014/main" id="{62C3829E-691D-9D66-AAB8-36B16A2FFA55}"/>
              </a:ext>
            </a:extLst>
          </p:cNvPr>
          <p:cNvSpPr/>
          <p:nvPr/>
        </p:nvSpPr>
        <p:spPr>
          <a:xfrm>
            <a:off x="254000" y="3459200"/>
            <a:ext cx="6532880" cy="738113"/>
          </a:xfrm>
          <a:prstGeom prst="roundRect">
            <a:avLst/>
          </a:prstGeom>
          <a:solidFill>
            <a:schemeClr val="accent3"/>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solidFill>
                  <a:srgbClr val="140185"/>
                </a:solidFill>
                <a:effectLst/>
                <a:latin typeface="Times New Roman" panose="02020603050405020304" pitchFamily="18" charset="0"/>
                <a:ea typeface="Times New Roman" panose="02020603050405020304" pitchFamily="18" charset="0"/>
              </a:rPr>
              <a:t>Thị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nghĩ</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bỏ</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hắn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lúc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này</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thì</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cũng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bạc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dù</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sao</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cũng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ăn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nằm</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với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nhau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như</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chồng</a:t>
            </a:r>
            <a:r>
              <a:rPr lang="en-US" sz="1800" dirty="0">
                <a:solidFill>
                  <a:srgbClr val="140185"/>
                </a:solidFill>
                <a:effectLst/>
                <a:latin typeface="Times New Roman" panose="02020603050405020304" pitchFamily="18" charset="0"/>
                <a:ea typeface="Times New Roman" panose="02020603050405020304" pitchFamily="18" charset="0"/>
              </a:rPr>
              <a:t>.</a:t>
            </a:r>
            <a:endParaRPr lang="en-US" dirty="0">
              <a:solidFill>
                <a:srgbClr val="140185"/>
              </a:solidFill>
            </a:endParaRPr>
          </a:p>
        </p:txBody>
      </p:sp>
      <p:sp>
        <p:nvSpPr>
          <p:cNvPr id="7" name="Rectangle: Rounded Corners 6">
            <a:extLst>
              <a:ext uri="{FF2B5EF4-FFF2-40B4-BE49-F238E27FC236}">
                <a16:creationId xmlns:a16="http://schemas.microsoft.com/office/drawing/2014/main" id="{9F349207-E184-70EB-3C09-CED8EEA0AE46}"/>
              </a:ext>
            </a:extLst>
          </p:cNvPr>
          <p:cNvSpPr/>
          <p:nvPr/>
        </p:nvSpPr>
        <p:spPr>
          <a:xfrm>
            <a:off x="254000" y="4330193"/>
            <a:ext cx="6532880" cy="585713"/>
          </a:xfrm>
          <a:prstGeom prst="roundRect">
            <a:avLst/>
          </a:prstGeom>
          <a:solidFill>
            <a:schemeClr val="accent3">
              <a:lumMod val="95000"/>
            </a:schemeClr>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ctr"/>
            <a:r>
              <a:rPr lang="en-US" sz="1800" dirty="0" err="1">
                <a:solidFill>
                  <a:srgbClr val="140185"/>
                </a:solidFill>
                <a:effectLst/>
                <a:latin typeface="Times New Roman" panose="02020603050405020304" pitchFamily="18" charset="0"/>
                <a:ea typeface="Times New Roman" panose="02020603050405020304" pitchFamily="18" charset="0"/>
              </a:rPr>
              <a:t>Thị</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nấu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cháo</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cho</a:t>
            </a:r>
            <a:r>
              <a:rPr lang="en-US" sz="1800" dirty="0">
                <a:solidFill>
                  <a:srgbClr val="140185"/>
                </a:solidFill>
                <a:effectLst/>
                <a:latin typeface="Times New Roman" panose="02020603050405020304" pitchFamily="18" charset="0"/>
                <a:ea typeface="Times New Roman" panose="02020603050405020304" pitchFamily="18" charset="0"/>
              </a:rPr>
              <a:t> Chí</a:t>
            </a:r>
            <a:endParaRPr lang="en-US" dirty="0">
              <a:solidFill>
                <a:srgbClr val="140185"/>
              </a:solidFill>
            </a:endParaRPr>
          </a:p>
        </p:txBody>
      </p:sp>
    </p:spTree>
    <p:extLst>
      <p:ext uri="{BB962C8B-B14F-4D97-AF65-F5344CB8AC3E}">
        <p14:creationId xmlns:p14="http://schemas.microsoft.com/office/powerpoint/2010/main" val="59025100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6"/>
                                        </p:tgtEl>
                                        <p:attrNameLst>
                                          <p:attrName>style.visibility</p:attrName>
                                        </p:attrNameLst>
                                      </p:cBhvr>
                                      <p:to>
                                        <p:strVal val="visible"/>
                                      </p:to>
                                    </p:set>
                                    <p:anim calcmode="lin" valueType="num">
                                      <p:cBhvr additive="base">
                                        <p:cTn id="22" dur="500" fill="hold"/>
                                        <p:tgtEl>
                                          <p:spTgt spid="6"/>
                                        </p:tgtEl>
                                        <p:attrNameLst>
                                          <p:attrName>ppt_x</p:attrName>
                                        </p:attrNameLst>
                                      </p:cBhvr>
                                      <p:tavLst>
                                        <p:tav tm="0">
                                          <p:val>
                                            <p:strVal val="#ppt_x"/>
                                          </p:val>
                                        </p:tav>
                                        <p:tav tm="100000">
                                          <p:val>
                                            <p:strVal val="#ppt_x"/>
                                          </p:val>
                                        </p:tav>
                                      </p:tavLst>
                                    </p:anim>
                                    <p:anim calcmode="lin" valueType="num">
                                      <p:cBhvr additive="base">
                                        <p:cTn id="23" dur="500" fill="hold"/>
                                        <p:tgtEl>
                                          <p:spTgt spid="6"/>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7"/>
                                        </p:tgtEl>
                                        <p:attrNameLst>
                                          <p:attrName>style.visibility</p:attrName>
                                        </p:attrNameLst>
                                      </p:cBhvr>
                                      <p:to>
                                        <p:strVal val="visible"/>
                                      </p:to>
                                    </p:set>
                                    <p:anim calcmode="lin" valueType="num">
                                      <p:cBhvr additive="base">
                                        <p:cTn id="26" dur="500" fill="hold"/>
                                        <p:tgtEl>
                                          <p:spTgt spid="7"/>
                                        </p:tgtEl>
                                        <p:attrNameLst>
                                          <p:attrName>ppt_x</p:attrName>
                                        </p:attrNameLst>
                                      </p:cBhvr>
                                      <p:tavLst>
                                        <p:tav tm="0">
                                          <p:val>
                                            <p:strVal val="#ppt_x"/>
                                          </p:val>
                                        </p:tav>
                                        <p:tav tm="100000">
                                          <p:val>
                                            <p:strVal val="#ppt_x"/>
                                          </p:val>
                                        </p:tav>
                                      </p:tavLst>
                                    </p:anim>
                                    <p:anim calcmode="lin" valueType="num">
                                      <p:cBhvr additive="base">
                                        <p:cTn id="27" dur="500" fill="hold"/>
                                        <p:tgtEl>
                                          <p:spTgt spid="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4" grpId="0" animBg="1"/>
      <p:bldP spid="6" grpId="0" animBg="1"/>
      <p:bldP spid="7" grpId="0" animBg="1"/>
    </p:bld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408837" y="488544"/>
            <a:ext cx="4997684"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gặp</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và</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sự</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hồi</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sinh</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của</a:t>
            </a:r>
            <a:r>
              <a:rPr kumimoji="0" lang="en-US" sz="1600" b="1" i="0" u="none" strike="noStrike" kern="0" cap="none" spc="0" normalizeH="0" baseline="0" noProof="0" dirty="0">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 Chí </a:t>
            </a:r>
            <a:r>
              <a:rPr kumimoji="0" lang="en-US" sz="1600" b="1" i="0" u="none" strike="noStrike" kern="0" cap="none" spc="0" normalizeH="0" baseline="0" noProof="0" dirty="0" err="1">
                <a:ln>
                  <a:noFill/>
                </a:ln>
                <a:solidFill>
                  <a:srgbClr val="FFFFFF">
                    <a:lumMod val="95000"/>
                  </a:srgbClr>
                </a:solidFill>
                <a:effectLst/>
                <a:uLnTx/>
                <a:uFillTx/>
                <a:latin typeface="Times New Roman" panose="02020603050405020304" pitchFamily="18" charset="0"/>
                <a:ea typeface="Times New Roman" panose="02020603050405020304" pitchFamily="18" charset="0"/>
                <a:cs typeface="+mn-cs"/>
                <a:sym typeface="Arial"/>
              </a:rPr>
              <a:t>Phèo</a:t>
            </a:r>
            <a:endParaRPr kumimoji="0" lang="en-US" sz="1600" b="0" i="0" u="none" strike="noStrike" kern="0" cap="none" spc="0" normalizeH="0" baseline="0" noProof="0" dirty="0">
              <a:ln>
                <a:noFill/>
              </a:ln>
              <a:solidFill>
                <a:srgbClr val="FFFFFF">
                  <a:lumMod val="95000"/>
                </a:srgbClr>
              </a:solidFill>
              <a:effectLst/>
              <a:uLnTx/>
              <a:uFillTx/>
              <a:latin typeface="Arial"/>
              <a:ea typeface="+mn-ea"/>
              <a:cs typeface="+mn-cs"/>
              <a:sym typeface="Arial"/>
            </a:endParaRPr>
          </a:p>
        </p:txBody>
      </p:sp>
      <p:sp>
        <p:nvSpPr>
          <p:cNvPr id="9" name="TextBox 8">
            <a:extLst>
              <a:ext uri="{FF2B5EF4-FFF2-40B4-BE49-F238E27FC236}">
                <a16:creationId xmlns:a16="http://schemas.microsoft.com/office/drawing/2014/main" id="{CD38577E-B115-B56F-A133-FA6D7494B401}"/>
              </a:ext>
            </a:extLst>
          </p:cNvPr>
          <p:cNvSpPr txBox="1"/>
          <p:nvPr/>
        </p:nvSpPr>
        <p:spPr>
          <a:xfrm>
            <a:off x="147536" y="946187"/>
            <a:ext cx="6446520" cy="457754"/>
          </a:xfrm>
          <a:prstGeom prst="rect">
            <a:avLst/>
          </a:prstGeom>
          <a:noFill/>
        </p:spPr>
        <p:txBody>
          <a:bodyPr wrap="square">
            <a:spAutoFit/>
          </a:bodyPr>
          <a:lstStyle/>
          <a:p>
            <a:pPr>
              <a:lnSpc>
                <a:spcPct val="150000"/>
              </a:lnSpc>
            </a:pPr>
            <a:r>
              <a:rPr lang="en-US" sz="1800" b="1" i="1" dirty="0">
                <a:latin typeface="Times New Roman" panose="02020603050405020304" pitchFamily="18" charset="0"/>
              </a:rPr>
              <a:t>- </a:t>
            </a:r>
            <a:r>
              <a:rPr lang="en-US" sz="1800" b="1" i="1" dirty="0" err="1">
                <a:latin typeface="Times New Roman" panose="02020603050405020304" pitchFamily="18" charset="0"/>
              </a:rPr>
              <a:t>Cảm</a:t>
            </a:r>
            <a:r>
              <a:rPr lang="en-US" sz="1800" b="1" i="1" dirty="0">
                <a:latin typeface="Times New Roman" panose="02020603050405020304" pitchFamily="18" charset="0"/>
              </a:rPr>
              <a:t> </a:t>
            </a:r>
            <a:r>
              <a:rPr lang="en-US" sz="1800" b="1" i="1" dirty="0" err="1">
                <a:latin typeface="Times New Roman" panose="02020603050405020304" pitchFamily="18" charset="0"/>
              </a:rPr>
              <a:t>xúc</a:t>
            </a:r>
            <a:r>
              <a:rPr lang="en-US" sz="1800" b="1" i="1" dirty="0">
                <a:latin typeface="Times New Roman" panose="02020603050405020304" pitchFamily="18" charset="0"/>
              </a:rPr>
              <a:t> </a:t>
            </a:r>
            <a:r>
              <a:rPr lang="en-US" sz="1800" b="1" i="1" dirty="0" err="1">
                <a:latin typeface="Times New Roman" panose="02020603050405020304" pitchFamily="18" charset="0"/>
              </a:rPr>
              <a:t>của</a:t>
            </a:r>
            <a:r>
              <a:rPr lang="en-US" sz="1800" b="1" i="1" dirty="0">
                <a:latin typeface="Times New Roman" panose="02020603050405020304" pitchFamily="18" charset="0"/>
              </a:rPr>
              <a:t> Chí </a:t>
            </a:r>
            <a:r>
              <a:rPr lang="en-US" sz="1800" b="1" i="1" dirty="0" err="1">
                <a:latin typeface="Times New Roman" panose="02020603050405020304" pitchFamily="18" charset="0"/>
              </a:rPr>
              <a:t>Phèo</a:t>
            </a:r>
            <a:r>
              <a:rPr lang="en-US" sz="1800" b="1" i="1" dirty="0">
                <a:latin typeface="Times New Roman" panose="02020603050405020304" pitchFamily="18" charset="0"/>
              </a:rPr>
              <a:t> </a:t>
            </a:r>
            <a:r>
              <a:rPr lang="en-US" sz="1800" b="1" i="1" dirty="0" err="1">
                <a:latin typeface="Times New Roman" panose="02020603050405020304" pitchFamily="18" charset="0"/>
              </a:rPr>
              <a:t>khi</a:t>
            </a:r>
            <a:r>
              <a:rPr lang="en-US" sz="1800" b="1" i="1" dirty="0">
                <a:latin typeface="Times New Roman" panose="02020603050405020304" pitchFamily="18" charset="0"/>
              </a:rPr>
              <a:t> </a:t>
            </a:r>
            <a:r>
              <a:rPr lang="en-US" sz="1800" b="1" i="1" dirty="0" err="1">
                <a:latin typeface="Times New Roman" panose="02020603050405020304" pitchFamily="18" charset="0"/>
              </a:rPr>
              <a:t>đón</a:t>
            </a:r>
            <a:r>
              <a:rPr lang="en-US" sz="1800" b="1" i="1" dirty="0">
                <a:latin typeface="Times New Roman" panose="02020603050405020304" pitchFamily="18" charset="0"/>
              </a:rPr>
              <a:t> </a:t>
            </a:r>
            <a:r>
              <a:rPr lang="en-US" sz="1800" b="1" i="1" dirty="0" err="1">
                <a:latin typeface="Times New Roman" panose="02020603050405020304" pitchFamily="18" charset="0"/>
              </a:rPr>
              <a:t>nhận</a:t>
            </a:r>
            <a:r>
              <a:rPr lang="en-US" sz="1800" b="1" i="1" dirty="0">
                <a:latin typeface="Times New Roman" panose="02020603050405020304" pitchFamily="18" charset="0"/>
              </a:rPr>
              <a:t> </a:t>
            </a:r>
            <a:r>
              <a:rPr lang="en-US" sz="1800" b="1" i="1" dirty="0" err="1">
                <a:latin typeface="Times New Roman" panose="02020603050405020304" pitchFamily="18" charset="0"/>
              </a:rPr>
              <a:t>bát</a:t>
            </a:r>
            <a:r>
              <a:rPr lang="en-US" sz="1800" b="1" i="1" dirty="0">
                <a:latin typeface="Times New Roman" panose="02020603050405020304" pitchFamily="18" charset="0"/>
              </a:rPr>
              <a:t> </a:t>
            </a:r>
            <a:r>
              <a:rPr lang="en-US" sz="1800" b="1" i="1" dirty="0" err="1">
                <a:latin typeface="Times New Roman" panose="02020603050405020304" pitchFamily="18" charset="0"/>
              </a:rPr>
              <a:t>cháo</a:t>
            </a:r>
            <a:r>
              <a:rPr lang="en-US" sz="1800" b="1" i="1" dirty="0">
                <a:latin typeface="Times New Roman" panose="02020603050405020304" pitchFamily="18" charset="0"/>
              </a:rPr>
              <a:t> </a:t>
            </a:r>
            <a:endParaRPr lang="en-US" sz="1800" b="1" i="1" dirty="0"/>
          </a:p>
        </p:txBody>
      </p:sp>
      <p:sp>
        <p:nvSpPr>
          <p:cNvPr id="3" name="Rectangle: Rounded Corners 2">
            <a:extLst>
              <a:ext uri="{FF2B5EF4-FFF2-40B4-BE49-F238E27FC236}">
                <a16:creationId xmlns:a16="http://schemas.microsoft.com/office/drawing/2014/main" id="{FAFF297A-2060-5BAF-B69F-60418FF32B40}"/>
              </a:ext>
            </a:extLst>
          </p:cNvPr>
          <p:cNvSpPr/>
          <p:nvPr/>
        </p:nvSpPr>
        <p:spPr>
          <a:xfrm>
            <a:off x="1819006" y="1483266"/>
            <a:ext cx="4632960" cy="1458310"/>
          </a:xfrm>
          <a:prstGeom prst="roundRect">
            <a:avLst/>
          </a:prstGeom>
          <a:solidFill>
            <a:schemeClr val="accent6"/>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b="1" dirty="0" err="1">
                <a:solidFill>
                  <a:schemeClr val="tx2">
                    <a:lumMod val="50000"/>
                  </a:schemeClr>
                </a:solidFill>
                <a:latin typeface="Times New Roman" panose="02020603050405020304" pitchFamily="18" charset="0"/>
                <a:cs typeface="Times New Roman" panose="02020603050405020304" pitchFamily="18" charset="0"/>
              </a:rPr>
              <a:t>Ngạc</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nhiên</a:t>
            </a:r>
            <a:r>
              <a:rPr lang="en-US" sz="1800" dirty="0">
                <a:solidFill>
                  <a:schemeClr val="tx2">
                    <a:lumMod val="50000"/>
                  </a:schemeClr>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vì</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lần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đầu</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tiên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được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người</a:t>
            </a:r>
            <a:r>
              <a:rPr lang="en-US" sz="1800" dirty="0">
                <a:solidFill>
                  <a:srgbClr val="140185"/>
                </a:solidFill>
                <a:latin typeface="Times New Roman" panose="02020603050405020304" pitchFamily="18" charset="0"/>
                <a:cs typeface="Times New Roman" panose="02020603050405020304" pitchFamily="18" charset="0"/>
              </a:rPr>
              <a:t> ta </a:t>
            </a:r>
            <a:r>
              <a:rPr lang="en-US" sz="1800" dirty="0" err="1">
                <a:solidFill>
                  <a:srgbClr val="140185"/>
                </a:solidFill>
                <a:latin typeface="Times New Roman" panose="02020603050405020304" pitchFamily="18" charset="0"/>
                <a:cs typeface="Times New Roman" panose="02020603050405020304" pitchFamily="18" charset="0"/>
              </a:rPr>
              <a:t>cho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ăn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ngạc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nhiên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vì</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có</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được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sự</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quan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tâm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từ</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người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khác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có</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được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cái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ăn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mà</a:t>
            </a:r>
            <a:r>
              <a:rPr lang="en-US" sz="1800"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không</a:t>
            </a:r>
            <a:r>
              <a:rPr lang="en-US" sz="1800" b="1"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phải</a:t>
            </a:r>
            <a:r>
              <a:rPr lang="en-US" sz="1800" b="1"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cướp</a:t>
            </a:r>
            <a:r>
              <a:rPr lang="en-US" sz="1800" b="1"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bóc</a:t>
            </a:r>
            <a:r>
              <a:rPr lang="en-US" sz="1800" b="1"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doạ</a:t>
            </a:r>
            <a:r>
              <a:rPr lang="en-US" sz="1800" b="1" dirty="0">
                <a:solidFill>
                  <a:srgbClr val="140185"/>
                </a:solidFill>
                <a:latin typeface="Times New Roman" panose="02020603050405020304" pitchFamily="18" charset="0"/>
                <a:cs typeface="Times New Roman" panose="02020603050405020304" pitchFamily="18" charset="0"/>
              </a:rPr>
              <a:t> </a:t>
            </a:r>
            <a:r>
              <a:rPr lang="en-US" sz="1800" b="1" dirty="0" err="1">
                <a:solidFill>
                  <a:srgbClr val="140185"/>
                </a:solidFill>
                <a:latin typeface="Times New Roman" panose="02020603050405020304" pitchFamily="18" charset="0"/>
                <a:cs typeface="Times New Roman" panose="02020603050405020304" pitchFamily="18" charset="0"/>
              </a:rPr>
              <a:t>nạt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Rồi</a:t>
            </a:r>
            <a:r>
              <a:rPr lang="en-US" sz="1800"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mắt</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hắn</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ươn</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ướt</a:t>
            </a:r>
            <a:r>
              <a:rPr lang="en-US" sz="1800" b="1" dirty="0">
                <a:solidFill>
                  <a:schemeClr val="tx2">
                    <a:lumMod val="50000"/>
                  </a:schemeClr>
                </a:solidFill>
                <a:latin typeface="Times New Roman" panose="02020603050405020304" pitchFamily="18" charset="0"/>
                <a:cs typeface="Times New Roman" panose="02020603050405020304" pitchFamily="18" charset="0"/>
              </a:rPr>
              <a:t>”</a:t>
            </a:r>
            <a:r>
              <a:rPr lang="en-US" sz="1800" dirty="0">
                <a:solidFill>
                  <a:schemeClr val="tx2">
                    <a:lumMod val="50000"/>
                  </a:schemeClr>
                </a:solidFill>
                <a:latin typeface="Times New Roman" panose="02020603050405020304" pitchFamily="18" charset="0"/>
                <a:cs typeface="Times New Roman" panose="02020603050405020304" pitchFamily="18" charset="0"/>
              </a:rPr>
              <a:t>. </a:t>
            </a:r>
          </a:p>
        </p:txBody>
      </p:sp>
      <p:sp>
        <p:nvSpPr>
          <p:cNvPr id="4" name="Rectangle: Rounded Corners 3">
            <a:extLst>
              <a:ext uri="{FF2B5EF4-FFF2-40B4-BE49-F238E27FC236}">
                <a16:creationId xmlns:a16="http://schemas.microsoft.com/office/drawing/2014/main" id="{F212EE4A-203E-AD94-C23F-40FB16871462}"/>
              </a:ext>
            </a:extLst>
          </p:cNvPr>
          <p:cNvSpPr/>
          <p:nvPr/>
        </p:nvSpPr>
        <p:spPr>
          <a:xfrm>
            <a:off x="2536816" y="3206347"/>
            <a:ext cx="4290704" cy="1458310"/>
          </a:xfrm>
          <a:prstGeom prst="roundRect">
            <a:avLst/>
          </a:prstGeom>
          <a:solidFill>
            <a:schemeClr val="accent6"/>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dirty="0">
                <a:solidFill>
                  <a:srgbClr val="140185"/>
                </a:solidFill>
                <a:latin typeface="Times New Roman" panose="02020603050405020304" pitchFamily="18" charset="0"/>
                <a:cs typeface="Times New Roman" panose="02020603050405020304" pitchFamily="18" charset="0"/>
              </a:rPr>
              <a:t>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không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còn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kinh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rượu</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nhưng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cố</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uống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một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ít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để</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khỏi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tốn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tiền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nhưng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nhất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là</a:t>
            </a:r>
            <a:r>
              <a:rPr lang="en-US" sz="1800"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để</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tỉnh</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táo</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mà</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yêu</a:t>
            </a:r>
            <a:r>
              <a:rPr lang="en-US" sz="1800" i="1" dirty="0">
                <a:solidFill>
                  <a:srgbClr val="140185"/>
                </a:solidFill>
                <a:latin typeface="Times New Roman" panose="02020603050405020304" pitchFamily="18" charset="0"/>
                <a:cs typeface="Times New Roman" panose="02020603050405020304" pitchFamily="18" charset="0"/>
              </a:rPr>
              <a:t> </a:t>
            </a:r>
            <a:r>
              <a:rPr lang="en-US" sz="1800" i="1" dirty="0" err="1">
                <a:solidFill>
                  <a:srgbClr val="140185"/>
                </a:solidFill>
                <a:latin typeface="Times New Roman" panose="02020603050405020304" pitchFamily="18" charset="0"/>
                <a:cs typeface="Times New Roman" panose="02020603050405020304" pitchFamily="18" charset="0"/>
              </a:rPr>
              <a:t>nhau</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Hành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động</a:t>
            </a:r>
            <a:r>
              <a:rPr lang="en-US" sz="1800" dirty="0">
                <a:solidFill>
                  <a:srgbClr val="140185"/>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cố</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không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uống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nhiều</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rượu</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là</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hành</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động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thay</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đổi</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mạnh</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mẽ</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nhất</a:t>
            </a:r>
            <a:r>
              <a:rPr lang="en-US" sz="1800" b="1" dirty="0">
                <a:solidFill>
                  <a:schemeClr val="tx2">
                    <a:lumMod val="50000"/>
                  </a:schemeClr>
                </a:solidFill>
                <a:latin typeface="Times New Roman" panose="02020603050405020304" pitchFamily="18" charset="0"/>
                <a:cs typeface="Times New Roman" panose="02020603050405020304" pitchFamily="18" charset="0"/>
              </a:rPr>
              <a:t> ở Chí</a:t>
            </a:r>
          </a:p>
        </p:txBody>
      </p:sp>
      <p:sp>
        <p:nvSpPr>
          <p:cNvPr id="2" name="Freeform 24">
            <a:extLst>
              <a:ext uri="{FF2B5EF4-FFF2-40B4-BE49-F238E27FC236}">
                <a16:creationId xmlns:a16="http://schemas.microsoft.com/office/drawing/2014/main" id="{D840E367-120F-F433-C39D-2838DDD5BB7B}"/>
              </a:ext>
            </a:extLst>
          </p:cNvPr>
          <p:cNvSpPr/>
          <p:nvPr/>
        </p:nvSpPr>
        <p:spPr>
          <a:xfrm>
            <a:off x="0" y="1598627"/>
            <a:ext cx="2692036" cy="3544873"/>
          </a:xfrm>
          <a:custGeom>
            <a:avLst/>
            <a:gdLst/>
            <a:ahLst/>
            <a:cxnLst/>
            <a:rect l="l" t="t" r="r" b="b"/>
            <a:pathLst>
              <a:path w="3627792" h="2855866">
                <a:moveTo>
                  <a:pt x="0" y="0"/>
                </a:moveTo>
                <a:lnTo>
                  <a:pt x="3627793" y="0"/>
                </a:lnTo>
                <a:lnTo>
                  <a:pt x="3627793" y="2855865"/>
                </a:lnTo>
                <a:lnTo>
                  <a:pt x="0" y="2855865"/>
                </a:lnTo>
                <a:lnTo>
                  <a:pt x="0" y="0"/>
                </a:lnTo>
                <a:close/>
              </a:path>
            </a:pathLst>
          </a:custGeom>
          <a:blipFill>
            <a:blip r:embed="rId2"/>
            <a:stretch>
              <a:fillRect l="-3003" r="-3003"/>
            </a:stretch>
          </a:blipFill>
        </p:spPr>
      </p:sp>
      <p:sp>
        <p:nvSpPr>
          <p:cNvPr id="8" name="Freeform 26">
            <a:extLst>
              <a:ext uri="{FF2B5EF4-FFF2-40B4-BE49-F238E27FC236}">
                <a16:creationId xmlns:a16="http://schemas.microsoft.com/office/drawing/2014/main" id="{E4BF5B43-1785-C90B-C5E7-24064ADC8E6F}"/>
              </a:ext>
            </a:extLst>
          </p:cNvPr>
          <p:cNvSpPr/>
          <p:nvPr/>
        </p:nvSpPr>
        <p:spPr>
          <a:xfrm>
            <a:off x="6735164" y="478843"/>
            <a:ext cx="3071616" cy="4784532"/>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3"/>
            <a:stretch>
              <a:fillRect l="-9878" r="-9878"/>
            </a:stretch>
          </a:blipFill>
        </p:spPr>
      </p:sp>
    </p:spTree>
    <p:extLst>
      <p:ext uri="{BB962C8B-B14F-4D97-AF65-F5344CB8AC3E}">
        <p14:creationId xmlns:p14="http://schemas.microsoft.com/office/powerpoint/2010/main" val="31882164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4"/>
                                        </p:tgtEl>
                                        <p:attrNameLst>
                                          <p:attrName>style.visibility</p:attrName>
                                        </p:attrNameLst>
                                      </p:cBhvr>
                                      <p:to>
                                        <p:strVal val="visible"/>
                                      </p:to>
                                    </p:set>
                                    <p:anim calcmode="lin" valueType="num">
                                      <p:cBhvr additive="base">
                                        <p:cTn id="18" dur="500" fill="hold"/>
                                        <p:tgtEl>
                                          <p:spTgt spid="4"/>
                                        </p:tgtEl>
                                        <p:attrNameLst>
                                          <p:attrName>ppt_x</p:attrName>
                                        </p:attrNameLst>
                                      </p:cBhvr>
                                      <p:tavLst>
                                        <p:tav tm="0">
                                          <p:val>
                                            <p:strVal val="#ppt_x"/>
                                          </p:val>
                                        </p:tav>
                                        <p:tav tm="100000">
                                          <p:val>
                                            <p:strVal val="#ppt_x"/>
                                          </p:val>
                                        </p:tav>
                                      </p:tavLst>
                                    </p:anim>
                                    <p:anim calcmode="lin" valueType="num">
                                      <p:cBhvr additive="base">
                                        <p:cTn id="19" dur="500" fill="hold"/>
                                        <p:tgtEl>
                                          <p:spTgt spid="4"/>
                                        </p:tgtEl>
                                        <p:attrNameLst>
                                          <p:attrName>ppt_y</p:attrName>
                                        </p:attrNameLst>
                                      </p:cBhvr>
                                      <p:tavLst>
                                        <p:tav tm="0">
                                          <p:val>
                                            <p:strVal val="1+#ppt_h/2"/>
                                          </p:val>
                                        </p:tav>
                                        <p:tav tm="100000">
                                          <p:val>
                                            <p:strVal val="#ppt_y"/>
                                          </p:val>
                                        </p:tav>
                                      </p:tavLst>
                                    </p:anim>
                                  </p:childTnLst>
                                </p:cTn>
                              </p:par>
                              <p:par>
                                <p:cTn id="20" presetID="53" presetClass="entr" presetSubtype="16"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 calcmode="lin" valueType="num">
                                      <p:cBhvr>
                                        <p:cTn id="22" dur="500" fill="hold"/>
                                        <p:tgtEl>
                                          <p:spTgt spid="8"/>
                                        </p:tgtEl>
                                        <p:attrNameLst>
                                          <p:attrName>ppt_w</p:attrName>
                                        </p:attrNameLst>
                                      </p:cBhvr>
                                      <p:tavLst>
                                        <p:tav tm="0">
                                          <p:val>
                                            <p:fltVal val="0"/>
                                          </p:val>
                                        </p:tav>
                                        <p:tav tm="100000">
                                          <p:val>
                                            <p:strVal val="#ppt_w"/>
                                          </p:val>
                                        </p:tav>
                                      </p:tavLst>
                                    </p:anim>
                                    <p:anim calcmode="lin" valueType="num">
                                      <p:cBhvr>
                                        <p:cTn id="23" dur="500" fill="hold"/>
                                        <p:tgtEl>
                                          <p:spTgt spid="8"/>
                                        </p:tgtEl>
                                        <p:attrNameLst>
                                          <p:attrName>ppt_h</p:attrName>
                                        </p:attrNameLst>
                                      </p:cBhvr>
                                      <p:tavLst>
                                        <p:tav tm="0">
                                          <p:val>
                                            <p:fltVal val="0"/>
                                          </p:val>
                                        </p:tav>
                                        <p:tav tm="100000">
                                          <p:val>
                                            <p:strVal val="#ppt_h"/>
                                          </p:val>
                                        </p:tav>
                                      </p:tavLst>
                                    </p:anim>
                                    <p:animEffect transition="in" filter="fade">
                                      <p:cBhvr>
                                        <p:cTn id="24"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4" grpId="0" animBg="1"/>
    </p:bld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Google Shape;4342;p63">
            <a:extLst>
              <a:ext uri="{FF2B5EF4-FFF2-40B4-BE49-F238E27FC236}">
                <a16:creationId xmlns:a16="http://schemas.microsoft.com/office/drawing/2014/main" id="{4FC61A0A-78CC-8788-4B21-7899853CAD24}"/>
              </a:ext>
            </a:extLst>
          </p:cNvPr>
          <p:cNvSpPr txBox="1">
            <a:spLocks/>
          </p:cNvSpPr>
          <p:nvPr/>
        </p:nvSpPr>
        <p:spPr>
          <a:xfrm>
            <a:off x="76416" y="268387"/>
            <a:ext cx="4920800" cy="166068"/>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dk1"/>
              </a:buClr>
              <a:buSzPts val="2000"/>
              <a:buFont typeface="Denk One"/>
              <a:buNone/>
              <a:defRPr sz="2000" b="1" i="0" u="none" strike="noStrike" cap="none">
                <a:solidFill>
                  <a:schemeClr val="dk1"/>
                </a:solidFill>
                <a:latin typeface="Denk One"/>
                <a:ea typeface="Denk One"/>
                <a:cs typeface="Denk One"/>
                <a:sym typeface="Denk One"/>
              </a:defRPr>
            </a:lvl1pPr>
            <a:lvl2pPr marR="0" lvl="1"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2pPr>
            <a:lvl3pPr marR="0" lvl="2"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3pPr>
            <a:lvl4pPr marR="0" lvl="3"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4pPr>
            <a:lvl5pPr marR="0" lvl="4"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5pPr>
            <a:lvl6pPr marR="0" lvl="5"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6pPr>
            <a:lvl7pPr marR="0" lvl="6"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7pPr>
            <a:lvl8pPr marR="0" lvl="7"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8pPr>
            <a:lvl9pPr marR="0" lvl="8" algn="ctr" rtl="0">
              <a:lnSpc>
                <a:spcPct val="100000"/>
              </a:lnSpc>
              <a:spcBef>
                <a:spcPts val="0"/>
              </a:spcBef>
              <a:spcAft>
                <a:spcPts val="0"/>
              </a:spcAft>
              <a:buClr>
                <a:schemeClr val="dk1"/>
              </a:buClr>
              <a:buSzPts val="2000"/>
              <a:buFont typeface="Arial"/>
              <a:buNone/>
              <a:defRPr sz="2000" b="0" i="0" u="none" strike="noStrike" cap="none">
                <a:solidFill>
                  <a:schemeClr val="dk1"/>
                </a:solidFill>
                <a:latin typeface="Arial"/>
                <a:ea typeface="Arial"/>
                <a:cs typeface="Arial"/>
                <a:sym typeface="Arial"/>
              </a:defRPr>
            </a:lvl9p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24" name="Rectangle: Rounded Corners 23">
            <a:extLst>
              <a:ext uri="{FF2B5EF4-FFF2-40B4-BE49-F238E27FC236}">
                <a16:creationId xmlns:a16="http://schemas.microsoft.com/office/drawing/2014/main" id="{39077EE2-B093-FF17-FD4E-F16814C302CD}"/>
              </a:ext>
            </a:extLst>
          </p:cNvPr>
          <p:cNvSpPr/>
          <p:nvPr/>
        </p:nvSpPr>
        <p:spPr>
          <a:xfrm>
            <a:off x="2386361" y="335285"/>
            <a:ext cx="3251200" cy="546934"/>
          </a:xfrm>
          <a:prstGeom prst="roundRect">
            <a:avLst/>
          </a:prstGeom>
          <a:solidFill>
            <a:schemeClr val="accent6">
              <a:lumMod val="25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marL="0" marR="0" lvl="0" indent="0" algn="just" defTabSz="914400" rtl="0" eaLnBrk="1" fontAlgn="auto" latinLnBrk="0" hangingPunct="1">
              <a:lnSpc>
                <a:spcPct val="150000"/>
              </a:lnSpc>
              <a:spcBef>
                <a:spcPts val="0"/>
              </a:spcBef>
              <a:spcAft>
                <a:spcPts val="800"/>
              </a:spcAft>
              <a:buClr>
                <a:srgbClr val="000000"/>
              </a:buClr>
              <a:buSzTx/>
              <a:buFont typeface="Arial"/>
              <a:buNone/>
              <a:tabLst/>
              <a:defRPr/>
            </a:pP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d. Chí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Phèo</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bị</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Thị</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Nở</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từ</a:t>
            </a:r>
            <a:r>
              <a:rPr kumimoji="0" lang="en-US" sz="1600" b="1" i="0" u="none" strike="noStrike" kern="0" cap="none" spc="0" normalizeH="0" baseline="0" noProof="0" dirty="0">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 </a:t>
            </a:r>
            <a:r>
              <a:rPr kumimoji="0" lang="en-US" sz="1600" b="1" i="0" u="none" strike="noStrike" kern="0" cap="none" spc="0" normalizeH="0" baseline="0" noProof="0" dirty="0" err="1">
                <a:ln>
                  <a:noFill/>
                </a:ln>
                <a:solidFill>
                  <a:srgbClr val="FF0000"/>
                </a:solidFill>
                <a:effectLst/>
                <a:uLnTx/>
                <a:uFillTx/>
                <a:latin typeface="Times New Roman" panose="02020603050405020304" pitchFamily="18" charset="0"/>
                <a:ea typeface="Times New Roman" panose="02020603050405020304" pitchFamily="18" charset="0"/>
                <a:cs typeface="+mn-cs"/>
                <a:sym typeface="Arial"/>
              </a:rPr>
              <a:t>chối</a:t>
            </a:r>
            <a:endParaRPr kumimoji="0" lang="en-US" sz="1600" b="0" i="0" u="none" strike="noStrike" kern="0" cap="none" spc="0" normalizeH="0" baseline="0" noProof="0" dirty="0">
              <a:ln>
                <a:noFill/>
              </a:ln>
              <a:solidFill>
                <a:srgbClr val="FF0000"/>
              </a:solidFill>
              <a:effectLst/>
              <a:uLnTx/>
              <a:uFillTx/>
              <a:latin typeface="Arial"/>
              <a:ea typeface="+mn-ea"/>
              <a:cs typeface="+mn-cs"/>
              <a:sym typeface="Arial"/>
            </a:endParaRPr>
          </a:p>
        </p:txBody>
      </p:sp>
      <p:sp>
        <p:nvSpPr>
          <p:cNvPr id="9" name="TextBox 8">
            <a:extLst>
              <a:ext uri="{FF2B5EF4-FFF2-40B4-BE49-F238E27FC236}">
                <a16:creationId xmlns:a16="http://schemas.microsoft.com/office/drawing/2014/main" id="{CD38577E-B115-B56F-A133-FA6D7494B401}"/>
              </a:ext>
            </a:extLst>
          </p:cNvPr>
          <p:cNvSpPr txBox="1"/>
          <p:nvPr/>
        </p:nvSpPr>
        <p:spPr>
          <a:xfrm>
            <a:off x="99953" y="834048"/>
            <a:ext cx="6446520" cy="457754"/>
          </a:xfrm>
          <a:prstGeom prst="rect">
            <a:avLst/>
          </a:prstGeom>
          <a:noFill/>
        </p:spPr>
        <p:txBody>
          <a:bodyPr wrap="square">
            <a:spAutoFit/>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r>
              <a:rPr lang="en-US" sz="1800" b="1" i="1" dirty="0">
                <a:latin typeface="Times New Roman" panose="02020603050405020304" pitchFamily="18" charset="0"/>
              </a:rPr>
              <a:t>- </a:t>
            </a:r>
            <a:r>
              <a:rPr lang="en-US" sz="1800" b="1" i="1" dirty="0" err="1">
                <a:latin typeface="Times New Roman" panose="02020603050405020304" pitchFamily="18" charset="0"/>
              </a:rPr>
              <a:t>Tâm</a:t>
            </a:r>
            <a:r>
              <a:rPr lang="en-US" sz="1800" b="1" i="1" dirty="0">
                <a:latin typeface="Times New Roman" panose="02020603050405020304" pitchFamily="18" charset="0"/>
              </a:rPr>
              <a:t> </a:t>
            </a:r>
            <a:r>
              <a:rPr lang="en-US" sz="1800" b="1" i="1" dirty="0" err="1">
                <a:latin typeface="Times New Roman" panose="02020603050405020304" pitchFamily="18" charset="0"/>
              </a:rPr>
              <a:t>trạng</a:t>
            </a:r>
            <a:r>
              <a:rPr lang="en-US" sz="1800" b="1" i="1" dirty="0">
                <a:latin typeface="Times New Roman" panose="02020603050405020304" pitchFamily="18" charset="0"/>
              </a:rPr>
              <a:t> Chí </a:t>
            </a:r>
            <a:r>
              <a:rPr lang="en-US" sz="1800" b="1" i="1" dirty="0" err="1">
                <a:latin typeface="Times New Roman" panose="02020603050405020304" pitchFamily="18" charset="0"/>
              </a:rPr>
              <a:t>Phèo</a:t>
            </a:r>
            <a:r>
              <a:rPr lang="en-US" sz="1800" b="1" i="1" dirty="0">
                <a:latin typeface="Times New Roman" panose="02020603050405020304" pitchFamily="18" charset="0"/>
              </a:rPr>
              <a:t> </a:t>
            </a:r>
            <a:r>
              <a:rPr lang="en-US" sz="1800" b="1" i="1" dirty="0" err="1">
                <a:latin typeface="Times New Roman" panose="02020603050405020304" pitchFamily="18" charset="0"/>
              </a:rPr>
              <a:t>khi</a:t>
            </a:r>
            <a:r>
              <a:rPr lang="en-US" sz="1800" b="1" i="1" dirty="0">
                <a:latin typeface="Times New Roman" panose="02020603050405020304" pitchFamily="18" charset="0"/>
              </a:rPr>
              <a:t> </a:t>
            </a:r>
            <a:r>
              <a:rPr lang="en-US" sz="1800" b="1" i="1" dirty="0" err="1">
                <a:latin typeface="Times New Roman" panose="02020603050405020304" pitchFamily="18" charset="0"/>
              </a:rPr>
              <a:t>bị</a:t>
            </a:r>
            <a:r>
              <a:rPr lang="en-US" sz="1800" b="1" i="1" dirty="0">
                <a:latin typeface="Times New Roman" panose="02020603050405020304" pitchFamily="18" charset="0"/>
              </a:rPr>
              <a:t> </a:t>
            </a:r>
            <a:r>
              <a:rPr lang="en-US" sz="1800" b="1" i="1" dirty="0" err="1">
                <a:latin typeface="Times New Roman" panose="02020603050405020304" pitchFamily="18" charset="0"/>
              </a:rPr>
              <a:t>Thị</a:t>
            </a:r>
            <a:r>
              <a:rPr lang="en-US" sz="1800" b="1" i="1" dirty="0">
                <a:latin typeface="Times New Roman" panose="02020603050405020304" pitchFamily="18" charset="0"/>
              </a:rPr>
              <a:t> </a:t>
            </a:r>
            <a:r>
              <a:rPr lang="en-US" sz="1800" b="1" i="1" dirty="0" err="1">
                <a:latin typeface="Times New Roman" panose="02020603050405020304" pitchFamily="18" charset="0"/>
              </a:rPr>
              <a:t>Nở</a:t>
            </a:r>
            <a:r>
              <a:rPr lang="en-US" sz="1800" b="1" i="1" dirty="0">
                <a:latin typeface="Times New Roman" panose="02020603050405020304" pitchFamily="18" charset="0"/>
              </a:rPr>
              <a:t> </a:t>
            </a:r>
            <a:r>
              <a:rPr lang="en-US" sz="1800" b="1" i="1" dirty="0" err="1">
                <a:latin typeface="Times New Roman" panose="02020603050405020304" pitchFamily="18" charset="0"/>
              </a:rPr>
              <a:t>cự</a:t>
            </a:r>
            <a:r>
              <a:rPr lang="en-US" sz="1800" b="1" i="1" dirty="0">
                <a:latin typeface="Times New Roman" panose="02020603050405020304" pitchFamily="18" charset="0"/>
              </a:rPr>
              <a:t> </a:t>
            </a:r>
            <a:r>
              <a:rPr lang="en-US" sz="1800" b="1" i="1" dirty="0" err="1">
                <a:latin typeface="Times New Roman" panose="02020603050405020304" pitchFamily="18" charset="0"/>
              </a:rPr>
              <a:t>tuyệt</a:t>
            </a:r>
            <a:r>
              <a:rPr lang="en-US" sz="1800" b="1" i="1" dirty="0">
                <a:latin typeface="Times New Roman" panose="02020603050405020304" pitchFamily="18" charset="0"/>
              </a:rPr>
              <a:t> </a:t>
            </a:r>
            <a:endParaRPr kumimoji="0" lang="en-US" sz="1800" b="1" i="1" u="none" strike="noStrike" kern="0" cap="none" spc="0" normalizeH="0" baseline="0" noProof="0" dirty="0">
              <a:ln>
                <a:noFill/>
              </a:ln>
              <a:solidFill>
                <a:srgbClr val="000000"/>
              </a:solidFill>
              <a:effectLst/>
              <a:uLnTx/>
              <a:uFillTx/>
              <a:latin typeface="Arial"/>
              <a:cs typeface="Arial"/>
              <a:sym typeface="Arial"/>
            </a:endParaRPr>
          </a:p>
        </p:txBody>
      </p:sp>
      <p:sp>
        <p:nvSpPr>
          <p:cNvPr id="3" name="Rectangle: Rounded Corners 2">
            <a:extLst>
              <a:ext uri="{FF2B5EF4-FFF2-40B4-BE49-F238E27FC236}">
                <a16:creationId xmlns:a16="http://schemas.microsoft.com/office/drawing/2014/main" id="{FAFF297A-2060-5BAF-B69F-60418FF32B40}"/>
              </a:ext>
            </a:extLst>
          </p:cNvPr>
          <p:cNvSpPr/>
          <p:nvPr/>
        </p:nvSpPr>
        <p:spPr>
          <a:xfrm>
            <a:off x="2187467" y="1451773"/>
            <a:ext cx="4359006" cy="1119977"/>
          </a:xfrm>
          <a:prstGeom prst="roundRect">
            <a:avLst/>
          </a:prstGeom>
          <a:solidFill>
            <a:schemeClr val="accent6"/>
          </a:solidFill>
        </p:spPr>
        <p:style>
          <a:lnRef idx="2">
            <a:schemeClr val="dk1">
              <a:shade val="15000"/>
            </a:schemeClr>
          </a:lnRef>
          <a:fillRef idx="1">
            <a:schemeClr val="dk1"/>
          </a:fillRef>
          <a:effectRef idx="0">
            <a:schemeClr val="dk1"/>
          </a:effectRef>
          <a:fontRef idx="minor">
            <a:schemeClr val="lt1"/>
          </a:fontRef>
        </p:style>
        <p:txBody>
          <a:bodyPr rtlCol="0" anchor="ctr"/>
          <a:lstStyle/>
          <a:p>
            <a:pPr lvl="0" algn="ctr"/>
            <a:r>
              <a:rPr lang="en-US" sz="2000" dirty="0" err="1">
                <a:solidFill>
                  <a:srgbClr val="140185"/>
                </a:solidFill>
                <a:latin typeface="Times New Roman" panose="02020603050405020304" pitchFamily="18" charset="0"/>
                <a:cs typeface="Times New Roman" panose="02020603050405020304" pitchFamily="18" charset="0"/>
              </a:rPr>
              <a:t>Đầu</a:t>
            </a:r>
            <a:r>
              <a:rPr lang="en-US" sz="2000" dirty="0">
                <a:solidFill>
                  <a:srgbClr val="140185"/>
                </a:solidFill>
                <a:latin typeface="Times New Roman" panose="02020603050405020304" pitchFamily="18" charset="0"/>
                <a:cs typeface="Times New Roman" panose="02020603050405020304" pitchFamily="18" charset="0"/>
              </a:rPr>
              <a:t> </a:t>
            </a:r>
            <a:r>
              <a:rPr lang="en-US" sz="2000" dirty="0" err="1">
                <a:solidFill>
                  <a:srgbClr val="140185"/>
                </a:solidFill>
                <a:latin typeface="Times New Roman" panose="02020603050405020304" pitchFamily="18" charset="0"/>
                <a:cs typeface="Times New Roman" panose="02020603050405020304" pitchFamily="18" charset="0"/>
              </a:rPr>
              <a:t>tiên</a:t>
            </a:r>
            <a:r>
              <a:rPr lang="en-US" sz="2000" dirty="0">
                <a:solidFill>
                  <a:srgbClr val="140185"/>
                </a:solidFill>
                <a:latin typeface="Times New Roman" panose="02020603050405020304" pitchFamily="18" charset="0"/>
                <a:cs typeface="Times New Roman" panose="02020603050405020304" pitchFamily="18" charset="0"/>
              </a:rPr>
              <a:t> </a:t>
            </a:r>
            <a:r>
              <a:rPr lang="en-US" sz="2000" dirty="0" err="1">
                <a:solidFill>
                  <a:srgbClr val="140185"/>
                </a:solidFill>
                <a:latin typeface="Times New Roman" panose="02020603050405020304" pitchFamily="18" charset="0"/>
                <a:cs typeface="Times New Roman" panose="02020603050405020304" pitchFamily="18" charset="0"/>
              </a:rPr>
              <a:t>trong</a:t>
            </a:r>
            <a:r>
              <a:rPr lang="en-US" sz="2000" dirty="0">
                <a:solidFill>
                  <a:srgbClr val="140185"/>
                </a:solidFill>
                <a:latin typeface="Times New Roman" panose="02020603050405020304" pitchFamily="18" charset="0"/>
                <a:cs typeface="Times New Roman" panose="02020603050405020304" pitchFamily="18" charset="0"/>
              </a:rPr>
              <a:t> Chí </a:t>
            </a:r>
            <a:r>
              <a:rPr lang="en-US" sz="2000" dirty="0" err="1">
                <a:solidFill>
                  <a:srgbClr val="140185"/>
                </a:solidFill>
                <a:latin typeface="Times New Roman" panose="02020603050405020304" pitchFamily="18" charset="0"/>
                <a:cs typeface="Times New Roman" panose="02020603050405020304" pitchFamily="18" charset="0"/>
              </a:rPr>
              <a:t>Phèo</a:t>
            </a:r>
            <a:r>
              <a:rPr lang="en-US" sz="2000" dirty="0">
                <a:solidFill>
                  <a:srgbClr val="140185"/>
                </a:solidFill>
                <a:latin typeface="Times New Roman" panose="02020603050405020304" pitchFamily="18" charset="0"/>
                <a:cs typeface="Times New Roman" panose="02020603050405020304" pitchFamily="18" charset="0"/>
              </a:rPr>
              <a:t> </a:t>
            </a:r>
            <a:r>
              <a:rPr lang="en-US" sz="2000" dirty="0" err="1">
                <a:solidFill>
                  <a:srgbClr val="140185"/>
                </a:solidFill>
                <a:latin typeface="Times New Roman" panose="02020603050405020304" pitchFamily="18" charset="0"/>
                <a:cs typeface="Times New Roman" panose="02020603050405020304" pitchFamily="18" charset="0"/>
              </a:rPr>
              <a:t>là</a:t>
            </a:r>
            <a:r>
              <a:rPr lang="en-US" sz="2000" dirty="0">
                <a:solidFill>
                  <a:srgbClr val="140185"/>
                </a:solidFill>
                <a:latin typeface="Times New Roman" panose="02020603050405020304" pitchFamily="18" charset="0"/>
                <a:cs typeface="Times New Roman" panose="02020603050405020304" pitchFamily="18" charset="0"/>
              </a:rPr>
              <a:t> </a:t>
            </a:r>
            <a:r>
              <a:rPr lang="en-US" sz="2000" dirty="0" err="1">
                <a:solidFill>
                  <a:srgbClr val="140185"/>
                </a:solidFill>
                <a:latin typeface="Times New Roman" panose="02020603050405020304" pitchFamily="18" charset="0"/>
                <a:cs typeface="Times New Roman" panose="02020603050405020304" pitchFamily="18" charset="0"/>
              </a:rPr>
              <a:t>cảm</a:t>
            </a:r>
            <a:r>
              <a:rPr lang="en-US" sz="2000" dirty="0">
                <a:solidFill>
                  <a:srgbClr val="140185"/>
                </a:solidFill>
                <a:latin typeface="Times New Roman" panose="02020603050405020304" pitchFamily="18" charset="0"/>
                <a:cs typeface="Times New Roman" panose="02020603050405020304" pitchFamily="18" charset="0"/>
              </a:rPr>
              <a:t> </a:t>
            </a:r>
            <a:r>
              <a:rPr lang="en-US" sz="2000" dirty="0" err="1">
                <a:solidFill>
                  <a:srgbClr val="140185"/>
                </a:solidFill>
                <a:latin typeface="Times New Roman" panose="02020603050405020304" pitchFamily="18" charset="0"/>
                <a:cs typeface="Times New Roman" panose="02020603050405020304" pitchFamily="18" charset="0"/>
              </a:rPr>
              <a:t>giác</a:t>
            </a:r>
            <a:r>
              <a:rPr lang="en-US" sz="2000" dirty="0">
                <a:solidFill>
                  <a:srgbClr val="140185"/>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ngạc</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nhiên</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thích</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chí</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trước</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sự</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giận</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dữ</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của</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Thị</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r>
              <a:rPr lang="en-US" sz="2000" b="1" dirty="0" err="1">
                <a:solidFill>
                  <a:schemeClr val="tx2">
                    <a:lumMod val="50000"/>
                  </a:schemeClr>
                </a:solidFill>
                <a:latin typeface="Times New Roman" panose="02020603050405020304" pitchFamily="18" charset="0"/>
                <a:cs typeface="Times New Roman" panose="02020603050405020304" pitchFamily="18" charset="0"/>
              </a:rPr>
              <a:t>Nở</a:t>
            </a:r>
            <a:r>
              <a:rPr lang="en-US" sz="2000" b="1" dirty="0">
                <a:solidFill>
                  <a:schemeClr val="tx2">
                    <a:lumMod val="50000"/>
                  </a:schemeClr>
                </a:solidFill>
                <a:latin typeface="Times New Roman" panose="02020603050405020304" pitchFamily="18" charset="0"/>
                <a:cs typeface="Times New Roman" panose="02020603050405020304" pitchFamily="18" charset="0"/>
              </a:rPr>
              <a:t>. </a:t>
            </a:r>
            <a:endParaRPr kumimoji="0" lang="en-US" sz="2800" b="1" i="0" u="none" strike="noStrike" kern="0" cap="none" spc="0" normalizeH="0" baseline="0" noProof="0" dirty="0">
              <a:ln>
                <a:noFill/>
              </a:ln>
              <a:solidFill>
                <a:schemeClr val="tx2">
                  <a:lumMod val="50000"/>
                </a:schemeClr>
              </a:solidFill>
              <a:effectLst/>
              <a:uLnTx/>
              <a:uFillTx/>
              <a:latin typeface="Times New Roman" panose="02020603050405020304" pitchFamily="18" charset="0"/>
              <a:cs typeface="Times New Roman" panose="02020603050405020304" pitchFamily="18" charset="0"/>
              <a:sym typeface="Arial"/>
            </a:endParaRPr>
          </a:p>
        </p:txBody>
      </p:sp>
      <p:pic>
        <p:nvPicPr>
          <p:cNvPr id="7" name="Picture 6">
            <a:extLst>
              <a:ext uri="{FF2B5EF4-FFF2-40B4-BE49-F238E27FC236}">
                <a16:creationId xmlns:a16="http://schemas.microsoft.com/office/drawing/2014/main" id="{BC24A9C6-806B-0E78-B151-3DD6F0764375}"/>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9428" b="97980" l="1345" r="89462">
                        <a14:foregroundMark x1="5830" y1="56229" x2="10987" y2="90909"/>
                        <a14:foregroundMark x1="38789" y1="94276" x2="22870" y2="92929"/>
                        <a14:foregroundMark x1="5157" y1="91246" x2="5605" y2="97980"/>
                        <a14:foregroundMark x1="4709" y1="80808" x2="5830" y2="63973"/>
                        <a14:foregroundMark x1="1345" y1="56902" x2="2018" y2="59596"/>
                      </a14:backgroundRemoval>
                    </a14:imgEffect>
                  </a14:imgLayer>
                </a14:imgProps>
              </a:ext>
            </a:extLst>
          </a:blip>
          <a:srcRect r="51371"/>
          <a:stretch/>
        </p:blipFill>
        <p:spPr>
          <a:xfrm>
            <a:off x="-216545" y="1403941"/>
            <a:ext cx="2753361" cy="3770437"/>
          </a:xfrm>
          <a:prstGeom prst="rect">
            <a:avLst/>
          </a:prstGeom>
        </p:spPr>
      </p:pic>
      <p:pic>
        <p:nvPicPr>
          <p:cNvPr id="10" name="Picture 9">
            <a:extLst>
              <a:ext uri="{FF2B5EF4-FFF2-40B4-BE49-F238E27FC236}">
                <a16:creationId xmlns:a16="http://schemas.microsoft.com/office/drawing/2014/main" id="{9B5BF7D7-5DA9-2931-AFE0-5320985115E3}"/>
              </a:ext>
            </a:extLst>
          </p:cNvPr>
          <p:cNvPicPr>
            <a:picLocks noChangeAspect="1"/>
          </p:cNvPicPr>
          <p:nvPr/>
        </p:nvPicPr>
        <p:blipFill rotWithShape="1">
          <a:blip r:embed="rId4">
            <a:extLst>
              <a:ext uri="{BEBA8EAE-BF5A-486C-A8C5-ECC9F3942E4B}">
                <a14:imgProps xmlns:a14="http://schemas.microsoft.com/office/drawing/2010/main">
                  <a14:imgLayer r:embed="rId3">
                    <a14:imgEffect>
                      <a14:backgroundRemoval t="3367" b="95960" l="9193" r="97758">
                        <a14:foregroundMark x1="73991" y1="18519" x2="72870" y2="42761"/>
                        <a14:foregroundMark x1="84978" y1="77104" x2="78475" y2="96296"/>
                        <a14:foregroundMark x1="86771" y1="83165" x2="64126" y2="76094"/>
                        <a14:foregroundMark x1="88117" y1="78114" x2="95964" y2="96296"/>
                        <a14:foregroundMark x1="95740" y1="74411" x2="98206" y2="61279"/>
                        <a14:foregroundMark x1="82735" y1="28620" x2="75336" y2="17508"/>
                        <a14:foregroundMark x1="72422" y1="12121" x2="82735" y2="21212"/>
                        <a14:foregroundMark x1="82735" y1="21212" x2="82735" y2="23232"/>
                        <a14:foregroundMark x1="68386" y1="15488" x2="68386" y2="30640"/>
                        <a14:foregroundMark x1="63901" y1="26936" x2="62556" y2="15825"/>
                        <a14:foregroundMark x1="70404" y1="13805" x2="71749" y2="8754"/>
                        <a14:foregroundMark x1="71749" y1="9428" x2="69058" y2="3367"/>
                        <a14:foregroundMark x1="80045" y1="17172" x2="77578" y2="12458"/>
                      </a14:backgroundRemoval>
                    </a14:imgEffect>
                  </a14:imgLayer>
                </a14:imgProps>
              </a:ext>
            </a:extLst>
          </a:blip>
          <a:srcRect l="50408"/>
          <a:stretch/>
        </p:blipFill>
        <p:spPr>
          <a:xfrm>
            <a:off x="6284493" y="659751"/>
            <a:ext cx="3077414" cy="4132328"/>
          </a:xfrm>
          <a:prstGeom prst="rect">
            <a:avLst/>
          </a:prstGeom>
        </p:spPr>
      </p:pic>
      <p:sp>
        <p:nvSpPr>
          <p:cNvPr id="11" name="Rectangle: Rounded Corners 10">
            <a:extLst>
              <a:ext uri="{FF2B5EF4-FFF2-40B4-BE49-F238E27FC236}">
                <a16:creationId xmlns:a16="http://schemas.microsoft.com/office/drawing/2014/main" id="{A93156DF-AFA7-FA2E-661F-AAC66821168C}"/>
              </a:ext>
            </a:extLst>
          </p:cNvPr>
          <p:cNvSpPr/>
          <p:nvPr/>
        </p:nvSpPr>
        <p:spPr>
          <a:xfrm>
            <a:off x="2187467" y="2804160"/>
            <a:ext cx="5635733" cy="2164079"/>
          </a:xfrm>
          <a:prstGeom prst="roundRect">
            <a:avLst/>
          </a:prstGeom>
          <a:solidFill>
            <a:schemeClr val="accent6"/>
          </a:solidFill>
        </p:spPr>
        <p:style>
          <a:lnRef idx="2">
            <a:schemeClr val="dk1">
              <a:shade val="15000"/>
            </a:schemeClr>
          </a:lnRef>
          <a:fillRef idx="1">
            <a:schemeClr val="dk1"/>
          </a:fillRef>
          <a:effectRef idx="0">
            <a:schemeClr val="dk1"/>
          </a:effectRef>
          <a:fontRef idx="minor">
            <a:schemeClr val="lt1"/>
          </a:fontRef>
        </p:style>
        <p:txBody>
          <a:bodyPr rtlCol="0" anchor="ctr"/>
          <a:lstStyle/>
          <a:p>
            <a:pPr algn="just"/>
            <a:r>
              <a:rPr lang="en-US" sz="1800" dirty="0" err="1">
                <a:solidFill>
                  <a:srgbClr val="140185"/>
                </a:solidFill>
                <a:latin typeface="Times New Roman" panose="02020603050405020304" pitchFamily="18" charset="0"/>
                <a:cs typeface="Times New Roman" panose="02020603050405020304" pitchFamily="18" charset="0"/>
              </a:rPr>
              <a:t>Bị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Nở</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cự</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tuyệt</a:t>
            </a:r>
            <a:r>
              <a:rPr lang="en-US" sz="1800" dirty="0">
                <a:solidFill>
                  <a:srgbClr val="140185"/>
                </a:solidFill>
                <a:latin typeface="Times New Roman" panose="02020603050405020304" pitchFamily="18" charset="0"/>
                <a:cs typeface="Times New Roman" panose="02020603050405020304" pitchFamily="18" charset="0"/>
              </a:rPr>
              <a:t>, </a:t>
            </a:r>
            <a:r>
              <a:rPr lang="en-US" sz="1800" b="1" dirty="0">
                <a:solidFill>
                  <a:schemeClr val="tx2">
                    <a:lumMod val="50000"/>
                  </a:schemeClr>
                </a:solidFill>
                <a:latin typeface="Times New Roman" panose="02020603050405020304" pitchFamily="18" charset="0"/>
                <a:cs typeface="Times New Roman" panose="02020603050405020304" pitchFamily="18" charset="0"/>
              </a:rPr>
              <a:t>Chí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Phèo</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hoàn</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toàn</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rơi</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vào</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tuyệt</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r>
              <a:rPr lang="en-US" sz="1800" b="1" dirty="0" err="1">
                <a:solidFill>
                  <a:schemeClr val="tx2">
                    <a:lumMod val="50000"/>
                  </a:schemeClr>
                </a:solidFill>
                <a:latin typeface="Times New Roman" panose="02020603050405020304" pitchFamily="18" charset="0"/>
                <a:cs typeface="Times New Roman" panose="02020603050405020304" pitchFamily="18" charset="0"/>
              </a:rPr>
              <a:t>vọng</a:t>
            </a:r>
            <a:r>
              <a:rPr lang="en-US" sz="1800" b="1" dirty="0">
                <a:solidFill>
                  <a:schemeClr val="tx2">
                    <a:lumMod val="50000"/>
                  </a:schemeClr>
                </a:solidFill>
                <a:latin typeface="Times New Roman" panose="02020603050405020304" pitchFamily="18" charset="0"/>
                <a:cs typeface="Times New Roman" panose="02020603050405020304" pitchFamily="18" charset="0"/>
              </a:rPr>
              <a:t> </a:t>
            </a:r>
          </a:p>
          <a:p>
            <a:pPr algn="just"/>
            <a:r>
              <a:rPr lang="en-US" sz="1800" dirty="0" err="1">
                <a:solidFill>
                  <a:srgbClr val="140185"/>
                </a:solidFill>
                <a:latin typeface="Times New Roman" panose="02020603050405020304" pitchFamily="18" charset="0"/>
                <a:cs typeface="Times New Roman" panose="02020603050405020304" pitchFamily="18" charset="0"/>
              </a:rPr>
              <a:t>Tâm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trí</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của</a:t>
            </a:r>
            <a:r>
              <a:rPr lang="en-US" sz="1800" dirty="0">
                <a:solidFill>
                  <a:srgbClr val="140185"/>
                </a:solidFill>
                <a:latin typeface="Times New Roman" panose="02020603050405020304" pitchFamily="18" charset="0"/>
                <a:cs typeface="Times New Roman" panose="02020603050405020304" pitchFamily="18" charset="0"/>
              </a:rPr>
              <a:t> 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lúc</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này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lại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ám</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ảnh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bởi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hơi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cháo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hành</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vì</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Nỡ</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nghe</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lời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bà</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cô</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đã</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từ</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chối</a:t>
            </a:r>
            <a:r>
              <a:rPr lang="en-US" sz="1800" dirty="0">
                <a:solidFill>
                  <a:srgbClr val="140185"/>
                </a:solidFill>
                <a:latin typeface="Times New Roman" panose="02020603050405020304" pitchFamily="18" charset="0"/>
                <a:cs typeface="Times New Roman" panose="02020603050405020304" pitchFamily="18" charset="0"/>
              </a:rPr>
              <a:t> Chí. Chí </a:t>
            </a:r>
            <a:r>
              <a:rPr lang="en-US" sz="1800" dirty="0" err="1">
                <a:solidFill>
                  <a:srgbClr val="140185"/>
                </a:solidFill>
                <a:latin typeface="Times New Roman" panose="02020603050405020304" pitchFamily="18" charset="0"/>
                <a:cs typeface="Times New Roman" panose="02020603050405020304" pitchFamily="18" charset="0"/>
              </a:rPr>
              <a:t>Phèo</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đang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trên</a:t>
            </a:r>
            <a:r>
              <a:rPr lang="en-US" sz="1800" dirty="0">
                <a:solidFill>
                  <a:srgbClr val="140185"/>
                </a:solidFill>
                <a:latin typeface="Times New Roman" panose="02020603050405020304" pitchFamily="18" charset="0"/>
                <a:cs typeface="Times New Roman" panose="02020603050405020304" pitchFamily="18" charset="0"/>
              </a:rPr>
              <a:t> con </a:t>
            </a:r>
            <a:r>
              <a:rPr lang="en-US" sz="1800" dirty="0" err="1">
                <a:solidFill>
                  <a:srgbClr val="140185"/>
                </a:solidFill>
                <a:latin typeface="Times New Roman" panose="02020603050405020304" pitchFamily="18" charset="0"/>
                <a:cs typeface="Times New Roman" panose="02020603050405020304" pitchFamily="18" charset="0"/>
              </a:rPr>
              <a:t>đường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hoàn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lương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lại</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bị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đẩy</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xuống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hố</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sâu</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tuyệt</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vọng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Hắn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vừa</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nhớ</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thị</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nhưng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cũng</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vừa</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hận</a:t>
            </a:r>
            <a:r>
              <a:rPr lang="en-US" sz="1800" dirty="0">
                <a:solidFill>
                  <a:srgbClr val="140185"/>
                </a:solidFill>
                <a:latin typeface="Times New Roman" panose="02020603050405020304" pitchFamily="18" charset="0"/>
                <a:cs typeface="Times New Roman" panose="02020603050405020304" pitchFamily="18" charset="0"/>
              </a:rPr>
              <a:t> </a:t>
            </a:r>
            <a:r>
              <a:rPr lang="en-US" sz="1800" dirty="0" err="1">
                <a:solidFill>
                  <a:srgbClr val="140185"/>
                </a:solidFill>
                <a:latin typeface="Times New Roman" panose="02020603050405020304" pitchFamily="18" charset="0"/>
                <a:cs typeface="Times New Roman" panose="02020603050405020304" pitchFamily="18" charset="0"/>
              </a:rPr>
              <a:t>thị</a:t>
            </a:r>
            <a:r>
              <a:rPr lang="en-US" sz="1800" dirty="0">
                <a:solidFill>
                  <a:srgbClr val="140185"/>
                </a:solidFill>
                <a:latin typeface="Times New Roman" panose="02020603050405020304" pitchFamily="18" charset="0"/>
                <a:cs typeface="Times New Roman" panose="02020603050405020304" pitchFamily="18" charset="0"/>
              </a:rPr>
              <a:t>.</a:t>
            </a:r>
          </a:p>
        </p:txBody>
      </p:sp>
    </p:spTree>
    <p:extLst>
      <p:ext uri="{BB962C8B-B14F-4D97-AF65-F5344CB8AC3E}">
        <p14:creationId xmlns:p14="http://schemas.microsoft.com/office/powerpoint/2010/main" val="26559118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 presetClass="entr" presetSubtype="4" fill="hold" grpId="0" nodeType="clickEffect">
                                  <p:stCondLst>
                                    <p:cond delay="0"/>
                                  </p:stCondLst>
                                  <p:childTnLst>
                                    <p:set>
                                      <p:cBhvr>
                                        <p:cTn id="13" dur="1" fill="hold">
                                          <p:stCondLst>
                                            <p:cond delay="0"/>
                                          </p:stCondLst>
                                        </p:cTn>
                                        <p:tgtEl>
                                          <p:spTgt spid="3"/>
                                        </p:tgtEl>
                                        <p:attrNameLst>
                                          <p:attrName>style.visibility</p:attrName>
                                        </p:attrNameLst>
                                      </p:cBhvr>
                                      <p:to>
                                        <p:strVal val="visible"/>
                                      </p:to>
                                    </p:set>
                                    <p:anim calcmode="lin" valueType="num">
                                      <p:cBhvr additive="base">
                                        <p:cTn id="14" dur="500" fill="hold"/>
                                        <p:tgtEl>
                                          <p:spTgt spid="3"/>
                                        </p:tgtEl>
                                        <p:attrNameLst>
                                          <p:attrName>ppt_x</p:attrName>
                                        </p:attrNameLst>
                                      </p:cBhvr>
                                      <p:tavLst>
                                        <p:tav tm="0">
                                          <p:val>
                                            <p:strVal val="#ppt_x"/>
                                          </p:val>
                                        </p:tav>
                                        <p:tav tm="100000">
                                          <p:val>
                                            <p:strVal val="#ppt_x"/>
                                          </p:val>
                                        </p:tav>
                                      </p:tavLst>
                                    </p:anim>
                                    <p:anim calcmode="lin" valueType="num">
                                      <p:cBhvr additive="base">
                                        <p:cTn id="15" dur="500" fill="hold"/>
                                        <p:tgtEl>
                                          <p:spTgt spid="3"/>
                                        </p:tgtEl>
                                        <p:attrNameLst>
                                          <p:attrName>ppt_y</p:attrName>
                                        </p:attrNameLst>
                                      </p:cBhvr>
                                      <p:tavLst>
                                        <p:tav tm="0">
                                          <p:val>
                                            <p:strVal val="1+#ppt_h/2"/>
                                          </p:val>
                                        </p:tav>
                                        <p:tav tm="100000">
                                          <p:val>
                                            <p:strVal val="#ppt_y"/>
                                          </p:val>
                                        </p:tav>
                                      </p:tavLst>
                                    </p:anim>
                                  </p:childTnLst>
                                </p:cTn>
                              </p:par>
                              <p:par>
                                <p:cTn id="16" presetID="2" presetClass="entr" presetSubtype="4" fill="hold" grpId="0" nodeType="withEffect">
                                  <p:stCondLst>
                                    <p:cond delay="0"/>
                                  </p:stCondLst>
                                  <p:childTnLst>
                                    <p:set>
                                      <p:cBhvr>
                                        <p:cTn id="17" dur="1" fill="hold">
                                          <p:stCondLst>
                                            <p:cond delay="0"/>
                                          </p:stCondLst>
                                        </p:cTn>
                                        <p:tgtEl>
                                          <p:spTgt spid="11"/>
                                        </p:tgtEl>
                                        <p:attrNameLst>
                                          <p:attrName>style.visibility</p:attrName>
                                        </p:attrNameLst>
                                      </p:cBhvr>
                                      <p:to>
                                        <p:strVal val="visible"/>
                                      </p:to>
                                    </p:set>
                                    <p:anim calcmode="lin" valueType="num">
                                      <p:cBhvr additive="base">
                                        <p:cTn id="18" dur="500" fill="hold"/>
                                        <p:tgtEl>
                                          <p:spTgt spid="11"/>
                                        </p:tgtEl>
                                        <p:attrNameLst>
                                          <p:attrName>ppt_x</p:attrName>
                                        </p:attrNameLst>
                                      </p:cBhvr>
                                      <p:tavLst>
                                        <p:tav tm="0">
                                          <p:val>
                                            <p:strVal val="#ppt_x"/>
                                          </p:val>
                                        </p:tav>
                                        <p:tav tm="100000">
                                          <p:val>
                                            <p:strVal val="#ppt_x"/>
                                          </p:val>
                                        </p:tav>
                                      </p:tavLst>
                                    </p:anim>
                                    <p:anim calcmode="lin" valueType="num">
                                      <p:cBhvr additive="base">
                                        <p:cTn id="19"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3" grpId="0" animBg="1"/>
      <p:bldP spid="11" grpId="0" animBg="1"/>
    </p:bld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A90AA2E2-12CA-5BA0-0BB9-FB64B51219DC}"/>
              </a:ext>
            </a:extLst>
          </p:cNvPr>
          <p:cNvSpPr txBox="1">
            <a:spLocks noGrp="1"/>
          </p:cNvSpPr>
          <p:nvPr>
            <p:ph type="title"/>
          </p:nvPr>
        </p:nvSpPr>
        <p:spPr>
          <a:xfrm>
            <a:off x="0"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3.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Nhân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vật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Chí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Phèo</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grpSp>
        <p:nvGrpSpPr>
          <p:cNvPr id="6" name="Group 19">
            <a:extLst>
              <a:ext uri="{FF2B5EF4-FFF2-40B4-BE49-F238E27FC236}">
                <a16:creationId xmlns:a16="http://schemas.microsoft.com/office/drawing/2014/main" id="{652F2CF9-99E7-D63E-378C-3776C7C092C7}"/>
              </a:ext>
            </a:extLst>
          </p:cNvPr>
          <p:cNvGrpSpPr/>
          <p:nvPr/>
        </p:nvGrpSpPr>
        <p:grpSpPr>
          <a:xfrm>
            <a:off x="254307" y="1746202"/>
            <a:ext cx="3116326" cy="3116326"/>
            <a:chOff x="0" y="0"/>
            <a:chExt cx="812800" cy="812800"/>
          </a:xfrm>
        </p:grpSpPr>
        <p:sp>
          <p:nvSpPr>
            <p:cNvPr id="7" name="Freeform 20">
              <a:extLst>
                <a:ext uri="{FF2B5EF4-FFF2-40B4-BE49-F238E27FC236}">
                  <a16:creationId xmlns:a16="http://schemas.microsoft.com/office/drawing/2014/main" id="{9E330318-DDA9-EC87-2BFB-74C4E1D13E18}"/>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8" name="TextBox 21">
              <a:extLst>
                <a:ext uri="{FF2B5EF4-FFF2-40B4-BE49-F238E27FC236}">
                  <a16:creationId xmlns:a16="http://schemas.microsoft.com/office/drawing/2014/main" id="{EB52CF95-2698-FB21-D34F-6EE77053C828}"/>
                </a:ext>
              </a:extLst>
            </p:cNvPr>
            <p:cNvSpPr txBox="1"/>
            <p:nvPr/>
          </p:nvSpPr>
          <p:spPr>
            <a:xfrm>
              <a:off x="76200" y="28575"/>
              <a:ext cx="660400" cy="708025"/>
            </a:xfrm>
            <a:prstGeom prst="rect">
              <a:avLst/>
            </a:prstGeom>
          </p:spPr>
          <p:txBody>
            <a:bodyPr lIns="50800" tIns="50800" rIns="50800" bIns="50800" rtlCol="0" anchor="ctr"/>
            <a:lstStyle/>
            <a:p>
              <a:pPr marL="0" marR="0" lvl="0" indent="0" algn="ctr" defTabSz="914400" rtl="0" eaLnBrk="1" fontAlgn="auto" latinLnBrk="0" hangingPunct="1">
                <a:lnSpc>
                  <a:spcPts val="2239"/>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9Slide04 Faustina" panose="00000500000000000000" pitchFamily="2" charset="0"/>
                <a:cs typeface="Arial"/>
                <a:sym typeface="Arial"/>
              </a:endParaRPr>
            </a:p>
          </p:txBody>
        </p:sp>
      </p:grpSp>
      <p:grpSp>
        <p:nvGrpSpPr>
          <p:cNvPr id="9" name="Group 22">
            <a:extLst>
              <a:ext uri="{FF2B5EF4-FFF2-40B4-BE49-F238E27FC236}">
                <a16:creationId xmlns:a16="http://schemas.microsoft.com/office/drawing/2014/main" id="{034798C6-E502-7235-56DA-C708C56C8BED}"/>
              </a:ext>
            </a:extLst>
          </p:cNvPr>
          <p:cNvGrpSpPr>
            <a:grpSpLocks noChangeAspect="1"/>
          </p:cNvGrpSpPr>
          <p:nvPr/>
        </p:nvGrpSpPr>
        <p:grpSpPr>
          <a:xfrm>
            <a:off x="254307" y="1435846"/>
            <a:ext cx="3269140" cy="3269127"/>
            <a:chOff x="0" y="0"/>
            <a:chExt cx="6350000" cy="6349975"/>
          </a:xfrm>
        </p:grpSpPr>
        <p:sp>
          <p:nvSpPr>
            <p:cNvPr id="10" name="Freeform 23">
              <a:extLst>
                <a:ext uri="{FF2B5EF4-FFF2-40B4-BE49-F238E27FC236}">
                  <a16:creationId xmlns:a16="http://schemas.microsoft.com/office/drawing/2014/main" id="{ABC234E3-B3B7-ACEB-0EF7-FC8D474C31C4}"/>
                </a:ext>
              </a:extLst>
            </p:cNvPr>
            <p:cNvSpPr/>
            <p:nvPr/>
          </p:nvSpPr>
          <p:spPr>
            <a:xfrm>
              <a:off x="0" y="0"/>
              <a:ext cx="6350000" cy="6349974"/>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grpSp>
      <p:sp>
        <p:nvSpPr>
          <p:cNvPr id="11" name="Google Shape;4497;p70">
            <a:extLst>
              <a:ext uri="{FF2B5EF4-FFF2-40B4-BE49-F238E27FC236}">
                <a16:creationId xmlns:a16="http://schemas.microsoft.com/office/drawing/2014/main" id="{D9609D0A-BC6E-69DF-1332-122E02630C52}"/>
              </a:ext>
            </a:extLst>
          </p:cNvPr>
          <p:cNvSpPr txBox="1">
            <a:spLocks/>
          </p:cNvSpPr>
          <p:nvPr/>
        </p:nvSpPr>
        <p:spPr>
          <a:xfrm>
            <a:off x="261258" y="807302"/>
            <a:ext cx="3899457" cy="477176"/>
          </a:xfrm>
          <a:prstGeom prst="rect">
            <a:avLst/>
          </a:prstGeom>
        </p:spPr>
        <p:style>
          <a:lnRef idx="2">
            <a:schemeClr val="accent6">
              <a:shade val="15000"/>
            </a:schemeClr>
          </a:lnRef>
          <a:fillRef idx="1">
            <a:schemeClr val="accent6"/>
          </a:fillRef>
          <a:effectRef idx="0">
            <a:schemeClr val="accent6"/>
          </a:effectRef>
          <a:fontRef idx="minor">
            <a:schemeClr val="lt1"/>
          </a:fontRef>
        </p:style>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US" sz="20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Thái</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độ</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của</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nhà</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văn</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với</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nhân</a:t>
            </a:r>
            <a:r>
              <a:rPr kumimoji="0" lang="en-US" sz="2000" b="0" i="0" u="none" strike="noStrike" kern="0" cap="none" spc="0" normalizeH="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rPr>
              <a:t> </a:t>
            </a:r>
            <a:r>
              <a:rPr kumimoji="0" lang="en-US" sz="2000" b="0" i="0" u="none" strike="noStrike" kern="0" cap="none" spc="0" normalizeH="0" noProof="0" dirty="0" err="1">
                <a:ln>
                  <a:noFill/>
                </a:ln>
                <a:solidFill>
                  <a:srgbClr val="FF0000"/>
                </a:solidFill>
                <a:effectLst/>
                <a:uLnTx/>
                <a:uFillTx/>
                <a:latin typeface="Times New Roman" panose="02020603050405020304" pitchFamily="18" charset="0"/>
                <a:cs typeface="Times New Roman" panose="02020603050405020304" pitchFamily="18" charset="0"/>
                <a:sym typeface="Arial"/>
              </a:rPr>
              <a:t>vật</a:t>
            </a:r>
            <a:endParaRPr kumimoji="0" lang="en-US" sz="2000" b="0" i="0" u="none" strike="noStrike" kern="0" cap="none" spc="0" normalizeH="0" baseline="0" noProof="0" dirty="0">
              <a:ln>
                <a:noFill/>
              </a:ln>
              <a:solidFill>
                <a:srgbClr val="FF0000"/>
              </a:solidFill>
              <a:effectLst/>
              <a:uLnTx/>
              <a:uFillTx/>
              <a:latin typeface="Times New Roman" panose="02020603050405020304" pitchFamily="18" charset="0"/>
              <a:cs typeface="Times New Roman" panose="02020603050405020304" pitchFamily="18" charset="0"/>
              <a:sym typeface="Arial"/>
            </a:endParaRPr>
          </a:p>
        </p:txBody>
      </p:sp>
      <p:sp>
        <p:nvSpPr>
          <p:cNvPr id="14" name="Rectangle: Rounded Corners 13">
            <a:extLst>
              <a:ext uri="{FF2B5EF4-FFF2-40B4-BE49-F238E27FC236}">
                <a16:creationId xmlns:a16="http://schemas.microsoft.com/office/drawing/2014/main" id="{30AB0979-691E-656A-FE3D-251BE7018862}"/>
              </a:ext>
            </a:extLst>
          </p:cNvPr>
          <p:cNvSpPr/>
          <p:nvPr/>
        </p:nvSpPr>
        <p:spPr>
          <a:xfrm>
            <a:off x="3435694" y="1312034"/>
            <a:ext cx="5481353" cy="874713"/>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spcAft>
                <a:spcPts val="800"/>
              </a:spcAft>
            </a:pPr>
            <a:r>
              <a:rPr lang="en-US" sz="1800" dirty="0" err="1">
                <a:solidFill>
                  <a:schemeClr val="accent2">
                    <a:lumMod val="50000"/>
                  </a:schemeClr>
                </a:solidFill>
                <a:latin typeface="Times New Roman" panose="02020603050405020304" pitchFamily="18" charset="0"/>
                <a:cs typeface="Times New Roman" panose="02020603050405020304" pitchFamily="18" charset="0"/>
              </a:rPr>
              <a:t>Bày</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tỏ</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niềm</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cảm</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thông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sâu</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sắc</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với</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số</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phận</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bị</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đày</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đọa</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lăng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nhục</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bị</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cự</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tuyệt</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quyền</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làm</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của</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lao</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động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lương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thiện</a:t>
            </a:r>
            <a:r>
              <a:rPr lang="en-US" sz="18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8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5" name="Rectangle: Rounded Corners 14">
            <a:extLst>
              <a:ext uri="{FF2B5EF4-FFF2-40B4-BE49-F238E27FC236}">
                <a16:creationId xmlns:a16="http://schemas.microsoft.com/office/drawing/2014/main" id="{B505D9EC-1DD4-712C-0368-81770E384E45}"/>
              </a:ext>
            </a:extLst>
          </p:cNvPr>
          <p:cNvSpPr/>
          <p:nvPr/>
        </p:nvSpPr>
        <p:spPr>
          <a:xfrm>
            <a:off x="3408340" y="2323674"/>
            <a:ext cx="5481353" cy="783633"/>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en-US" sz="1800" dirty="0" err="1">
                <a:solidFill>
                  <a:schemeClr val="accent2">
                    <a:lumMod val="50000"/>
                  </a:schemeClr>
                </a:solidFill>
                <a:latin typeface="Times New Roman" panose="02020603050405020304" pitchFamily="18" charset="0"/>
                <a:cs typeface="Times New Roman" panose="02020603050405020304" pitchFamily="18" charset="0"/>
              </a:rPr>
              <a:t>Cất</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lên</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tiếng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kêu</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cứu</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thảm</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thiết</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và</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đầy</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phẫn</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uất</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cho</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lao</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động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lương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thiện</a:t>
            </a:r>
            <a:r>
              <a:rPr lang="en-US" sz="18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8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
        <p:nvSpPr>
          <p:cNvPr id="17" name="Rectangle: Rounded Corners 16">
            <a:extLst>
              <a:ext uri="{FF2B5EF4-FFF2-40B4-BE49-F238E27FC236}">
                <a16:creationId xmlns:a16="http://schemas.microsoft.com/office/drawing/2014/main" id="{62638D32-FBD9-0947-D534-31B26F87A06B}"/>
              </a:ext>
            </a:extLst>
          </p:cNvPr>
          <p:cNvSpPr/>
          <p:nvPr/>
        </p:nvSpPr>
        <p:spPr>
          <a:xfrm>
            <a:off x="3435694" y="4165426"/>
            <a:ext cx="5541752" cy="772474"/>
          </a:xfrm>
          <a:prstGeom prst="roundRect">
            <a:avLst/>
          </a:prstGeom>
          <a:solidFill>
            <a:schemeClr val="accent6"/>
          </a:solidFill>
          <a:ln>
            <a:noFill/>
          </a:ln>
        </p:spPr>
        <p:style>
          <a:lnRef idx="0">
            <a:scrgbClr r="0" g="0" b="0"/>
          </a:lnRef>
          <a:fillRef idx="0">
            <a:scrgbClr r="0" g="0" b="0"/>
          </a:fillRef>
          <a:effectRef idx="0">
            <a:scrgbClr r="0" g="0" b="0"/>
          </a:effectRef>
          <a:fontRef idx="minor">
            <a:schemeClr val="lt1"/>
          </a:fontRef>
        </p:style>
        <p:txBody>
          <a:bodyPr rtlCol="0" anchor="ctr"/>
          <a:lstStyle/>
          <a:p>
            <a:pPr lvl="0" algn="just">
              <a:lnSpc>
                <a:spcPct val="150000"/>
              </a:lnSpc>
              <a:spcAft>
                <a:spcPts val="800"/>
              </a:spcAft>
            </a:pPr>
            <a:r>
              <a:rPr lang="en-US" sz="1800" dirty="0">
                <a:solidFill>
                  <a:schemeClr val="accent2">
                    <a:lumMod val="50000"/>
                  </a:schemeClr>
                </a:solidFill>
                <a:latin typeface="Times New Roman" panose="02020603050405020304" pitchFamily="18" charset="0"/>
                <a:cs typeface="Times New Roman" panose="02020603050405020304" pitchFamily="18" charset="0"/>
              </a:rPr>
              <a:t>Thái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độ</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trân</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trọng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nâng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niu</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những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nét</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đẹp</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của</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người</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nông</a:t>
            </a:r>
            <a:r>
              <a:rPr lang="en-US" sz="1800" dirty="0">
                <a:solidFill>
                  <a:schemeClr val="accent2">
                    <a:lumMod val="50000"/>
                  </a:schemeClr>
                </a:solidFill>
                <a:latin typeface="Times New Roman" panose="02020603050405020304" pitchFamily="18" charset="0"/>
                <a:cs typeface="Times New Roman" panose="02020603050405020304" pitchFamily="18" charset="0"/>
              </a:rPr>
              <a:t> </a:t>
            </a:r>
            <a:r>
              <a:rPr lang="en-US" sz="1800" dirty="0" err="1">
                <a:solidFill>
                  <a:schemeClr val="accent2">
                    <a:lumMod val="50000"/>
                  </a:schemeClr>
                </a:solidFill>
                <a:latin typeface="Times New Roman" panose="02020603050405020304" pitchFamily="18" charset="0"/>
                <a:cs typeface="Times New Roman" panose="02020603050405020304" pitchFamily="18" charset="0"/>
              </a:rPr>
              <a:t>dân</a:t>
            </a:r>
            <a:r>
              <a:rPr lang="en-US" sz="1800" dirty="0">
                <a:solidFill>
                  <a:schemeClr val="accent2">
                    <a:lumMod val="50000"/>
                  </a:schemeClr>
                </a:solidFill>
                <a:latin typeface="Times New Roman" panose="02020603050405020304" pitchFamily="18" charset="0"/>
                <a:cs typeface="Times New Roman" panose="02020603050405020304" pitchFamily="18" charset="0"/>
              </a:rPr>
              <a:t>.</a:t>
            </a:r>
            <a:endParaRPr kumimoji="0" lang="en-US" sz="1800" b="0" i="0" u="none" strike="noStrike" kern="0" cap="none" spc="0" normalizeH="0" baseline="0" noProof="0" dirty="0">
              <a:ln>
                <a:noFill/>
              </a:ln>
              <a:solidFill>
                <a:schemeClr val="accent2">
                  <a:lumMod val="50000"/>
                </a:schemeClr>
              </a:solidFill>
              <a:effectLst/>
              <a:uLnTx/>
              <a:uFillTx/>
              <a:latin typeface="Times New Roman" panose="02020603050405020304" pitchFamily="18" charset="0"/>
              <a:ea typeface="Calibri" panose="020F0502020204030204" pitchFamily="34" charset="0"/>
              <a:cs typeface="Times New Roman" panose="02020603050405020304" pitchFamily="18" charset="0"/>
              <a:sym typeface="Arial"/>
            </a:endParaRPr>
          </a:p>
        </p:txBody>
      </p:sp>
    </p:spTree>
    <p:extLst>
      <p:ext uri="{BB962C8B-B14F-4D97-AF65-F5344CB8AC3E}">
        <p14:creationId xmlns:p14="http://schemas.microsoft.com/office/powerpoint/2010/main" val="33377061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8" fill="hold" grpId="0" nodeType="click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wipe(left)">
                                      <p:cBhvr>
                                        <p:cTn id="14" dur="500"/>
                                        <p:tgtEl>
                                          <p:spTgt spid="14"/>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wipe(left)">
                                      <p:cBhvr>
                                        <p:cTn id="17" dur="500"/>
                                        <p:tgtEl>
                                          <p:spTgt spid="15"/>
                                        </p:tgtEl>
                                      </p:cBhvr>
                                    </p:animEffect>
                                  </p:childTnLst>
                                </p:cTn>
                              </p:par>
                              <p:par>
                                <p:cTn id="18" presetID="22" presetClass="entr" presetSubtype="8" fill="hold" grpId="0" nodeType="withEffect">
                                  <p:stCondLst>
                                    <p:cond delay="0"/>
                                  </p:stCondLst>
                                  <p:childTnLst>
                                    <p:set>
                                      <p:cBhvr>
                                        <p:cTn id="19" dur="1" fill="hold">
                                          <p:stCondLst>
                                            <p:cond delay="0"/>
                                          </p:stCondLst>
                                        </p:cTn>
                                        <p:tgtEl>
                                          <p:spTgt spid="17"/>
                                        </p:tgtEl>
                                        <p:attrNameLst>
                                          <p:attrName>style.visibility</p:attrName>
                                        </p:attrNameLst>
                                      </p:cBhvr>
                                      <p:to>
                                        <p:strVal val="visible"/>
                                      </p:to>
                                    </p:set>
                                    <p:animEffect transition="in" filter="wipe(left)">
                                      <p:cBhvr>
                                        <p:cTn id="20"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4" grpId="0" animBg="1"/>
      <p:bldP spid="15" grpId="0" animBg="1"/>
      <p:bldP spid="17" grpId="0" animBg="1"/>
    </p:bld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5006"/>
        <p:cNvGrpSpPr/>
        <p:nvPr/>
      </p:nvGrpSpPr>
      <p:grpSpPr>
        <a:xfrm>
          <a:off x="0" y="0"/>
          <a:ext cx="0" cy="0"/>
          <a:chOff x="0" y="0"/>
          <a:chExt cx="0" cy="0"/>
        </a:xfrm>
      </p:grpSpPr>
      <p:sp>
        <p:nvSpPr>
          <p:cNvPr id="5007" name="Google Shape;5007;p78"/>
          <p:cNvSpPr/>
          <p:nvPr/>
        </p:nvSpPr>
        <p:spPr>
          <a:xfrm rot="864275">
            <a:off x="249399" y="1590189"/>
            <a:ext cx="4925098" cy="3798478"/>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r>
              <a:rPr kumimoji="0" lang="en" sz="1400" b="0" i="0" u="none" strike="noStrike" kern="0" cap="none" spc="0" normalizeH="0" baseline="0" noProof="0">
                <a:ln>
                  <a:noFill/>
                </a:ln>
                <a:solidFill>
                  <a:srgbClr val="000000"/>
                </a:solidFill>
                <a:effectLst/>
                <a:uLnTx/>
                <a:uFillTx/>
                <a:latin typeface="Arial"/>
                <a:cs typeface="Arial"/>
                <a:sym typeface="Arial"/>
              </a:rPr>
              <a:t>  </a:t>
            </a: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008" name="Google Shape;5008;p78"/>
          <p:cNvSpPr/>
          <p:nvPr/>
        </p:nvSpPr>
        <p:spPr>
          <a:xfrm rot="-9899897" flipH="1">
            <a:off x="4779696" y="1645341"/>
            <a:ext cx="3880734" cy="3159195"/>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5304" name="Google Shape;5304;p78"/>
          <p:cNvSpPr txBox="1">
            <a:spLocks noGrp="1"/>
          </p:cNvSpPr>
          <p:nvPr>
            <p:ph type="subTitle" idx="1"/>
          </p:nvPr>
        </p:nvSpPr>
        <p:spPr>
          <a:xfrm>
            <a:off x="499116" y="3151776"/>
            <a:ext cx="4072884" cy="891300"/>
          </a:xfrm>
          <a:prstGeom prst="rect">
            <a:avLst/>
          </a:prstGeom>
        </p:spPr>
        <p:txBody>
          <a:bodyPr spcFirstLastPara="1" wrap="square" lIns="91425" tIns="91425" rIns="91425" bIns="91425" anchor="ctr" anchorCtr="0">
            <a:noAutofit/>
          </a:bodyPr>
          <a:lstStyle/>
          <a:p>
            <a:pPr algn="just">
              <a:lnSpc>
                <a:spcPct val="150000"/>
              </a:lnSpc>
            </a:pP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Nhận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xét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điểm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nhìn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giọng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điệu</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trần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thuật</a:t>
            </a:r>
            <a:r>
              <a:rPr lang="en-US" sz="1600" dirty="0">
                <a:latin typeface="Times New Roman" panose="02020603050405020304" pitchFamily="18" charset="0"/>
                <a:cs typeface="Times New Roman" panose="02020603050405020304" pitchFamily="18" charset="0"/>
              </a:rPr>
              <a:t> ở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khi</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đến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bá</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Kiến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lần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cuối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phản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ứng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làng</a:t>
            </a:r>
            <a:r>
              <a:rPr lang="en-US" sz="1600" dirty="0">
                <a:latin typeface="Times New Roman" panose="02020603050405020304" pitchFamily="18" charset="0"/>
                <a:cs typeface="Times New Roman" panose="02020603050405020304" pitchFamily="18" charset="0"/>
              </a:rPr>
              <a:t> Vũ </a:t>
            </a:r>
            <a:r>
              <a:rPr lang="en-US" sz="1600" dirty="0" err="1">
                <a:latin typeface="Times New Roman" panose="02020603050405020304" pitchFamily="18" charset="0"/>
                <a:cs typeface="Times New Roman" panose="02020603050405020304" pitchFamily="18" charset="0"/>
              </a:rPr>
              <a:t>Đại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về</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hai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vật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Phân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tích</a:t>
            </a:r>
            <a:r>
              <a:rPr lang="en-US" sz="1600" dirty="0">
                <a:latin typeface="Times New Roman" panose="02020603050405020304" pitchFamily="18" charset="0"/>
                <a:cs typeface="Times New Roman" panose="02020603050405020304" pitchFamily="18" charset="0"/>
              </a:rPr>
              <a:t> ý </a:t>
            </a:r>
            <a:r>
              <a:rPr lang="en-US" sz="1600" dirty="0" err="1">
                <a:latin typeface="Times New Roman" panose="02020603050405020304" pitchFamily="18" charset="0"/>
                <a:cs typeface="Times New Roman" panose="02020603050405020304" pitchFamily="18" charset="0"/>
              </a:rPr>
              <a:t>nghĩa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cái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p>
        </p:txBody>
      </p:sp>
      <p:sp>
        <p:nvSpPr>
          <p:cNvPr id="5305" name="Google Shape;5305;p78"/>
          <p:cNvSpPr txBox="1">
            <a:spLocks noGrp="1"/>
          </p:cNvSpPr>
          <p:nvPr>
            <p:ph type="subTitle" idx="3"/>
          </p:nvPr>
        </p:nvSpPr>
        <p:spPr>
          <a:xfrm>
            <a:off x="2063039" y="1905928"/>
            <a:ext cx="2178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dirty="0"/>
              <a:t>Nhiệm vụ 1</a:t>
            </a:r>
            <a:endParaRPr dirty="0"/>
          </a:p>
        </p:txBody>
      </p:sp>
      <p:sp>
        <p:nvSpPr>
          <p:cNvPr id="5306" name="Google Shape;5306;p78"/>
          <p:cNvSpPr txBox="1">
            <a:spLocks noGrp="1"/>
          </p:cNvSpPr>
          <p:nvPr>
            <p:ph type="subTitle" idx="2"/>
          </p:nvPr>
        </p:nvSpPr>
        <p:spPr>
          <a:xfrm>
            <a:off x="6423147" y="3069750"/>
            <a:ext cx="2178000" cy="891300"/>
          </a:xfrm>
          <a:prstGeom prst="rect">
            <a:avLst/>
          </a:prstGeom>
        </p:spPr>
        <p:txBody>
          <a:bodyPr spcFirstLastPara="1" wrap="square" lIns="91425" tIns="91425" rIns="91425" bIns="91425" anchor="ctr" anchorCtr="0">
            <a:noAutofit/>
          </a:bodyPr>
          <a:lstStyle/>
          <a:p>
            <a:pPr marL="0" lvl="0" indent="0" algn="just" rtl="0">
              <a:lnSpc>
                <a:spcPct val="150000"/>
              </a:lnSpc>
              <a:spcBef>
                <a:spcPts val="0"/>
              </a:spcBef>
              <a:spcAft>
                <a:spcPts val="0"/>
              </a:spcAft>
              <a:buNone/>
            </a:pPr>
            <a:r>
              <a:rPr lang="en-US" sz="1600" dirty="0">
                <a:latin typeface="Times New Roman" panose="02020603050405020304" pitchFamily="18" charset="0"/>
                <a:cs typeface="Times New Roman" panose="02020603050405020304" pitchFamily="18" charset="0"/>
              </a:rPr>
              <a:t>So </a:t>
            </a:r>
            <a:r>
              <a:rPr lang="en-US" sz="1600" dirty="0" err="1">
                <a:latin typeface="Times New Roman" panose="02020603050405020304" pitchFamily="18" charset="0"/>
                <a:cs typeface="Times New Roman" panose="02020603050405020304" pitchFamily="18" charset="0"/>
              </a:rPr>
              <a:t>sánh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của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hai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ngắn</a:t>
            </a:r>
            <a:r>
              <a:rPr lang="en-US" sz="1600" dirty="0">
                <a:latin typeface="Times New Roman" panose="02020603050405020304" pitchFamily="18" charset="0"/>
                <a:cs typeface="Times New Roman" panose="02020603050405020304" pitchFamily="18" charset="0"/>
              </a:rPr>
              <a:t> Chí </a:t>
            </a:r>
            <a:r>
              <a:rPr lang="en-US" sz="1600" dirty="0" err="1">
                <a:latin typeface="Times New Roman" panose="02020603050405020304" pitchFamily="18" charset="0"/>
                <a:cs typeface="Times New Roman" panose="02020603050405020304" pitchFamily="18" charset="0"/>
              </a:rPr>
              <a:t>Phèo</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và</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nhặt</a:t>
            </a:r>
            <a:endParaRPr sz="1600" dirty="0"/>
          </a:p>
        </p:txBody>
      </p:sp>
      <p:sp>
        <p:nvSpPr>
          <p:cNvPr id="5307" name="Google Shape;5307;p78"/>
          <p:cNvSpPr txBox="1">
            <a:spLocks noGrp="1"/>
          </p:cNvSpPr>
          <p:nvPr>
            <p:ph type="subTitle" idx="4"/>
          </p:nvPr>
        </p:nvSpPr>
        <p:spPr>
          <a:xfrm>
            <a:off x="6772619" y="2405637"/>
            <a:ext cx="2178000" cy="572700"/>
          </a:xfrm>
          <a:prstGeom prst="rect">
            <a:avLst/>
          </a:prstGeom>
        </p:spPr>
        <p:txBody>
          <a:bodyPr spcFirstLastPara="1" wrap="square" lIns="91425" tIns="91425" rIns="91425" bIns="91425" anchor="ctr" anchorCtr="0">
            <a:noAutofit/>
          </a:bodyPr>
          <a:lstStyle/>
          <a:p>
            <a:pPr marL="0" lvl="0" indent="0" algn="l" rtl="0">
              <a:spcBef>
                <a:spcPts val="0"/>
              </a:spcBef>
              <a:spcAft>
                <a:spcPts val="1200"/>
              </a:spcAft>
              <a:buNone/>
            </a:pPr>
            <a:r>
              <a:rPr lang="en" dirty="0"/>
              <a:t>Nhiệm vụ 2</a:t>
            </a:r>
            <a:endParaRPr dirty="0"/>
          </a:p>
        </p:txBody>
      </p:sp>
      <p:sp>
        <p:nvSpPr>
          <p:cNvPr id="2" name="Google Shape;4204;p62">
            <a:extLst>
              <a:ext uri="{FF2B5EF4-FFF2-40B4-BE49-F238E27FC236}">
                <a16:creationId xmlns:a16="http://schemas.microsoft.com/office/drawing/2014/main" id="{F13FA81C-0ACB-8F07-CF2A-8A5C1E0EB7B8}"/>
              </a:ext>
            </a:extLst>
          </p:cNvPr>
          <p:cNvSpPr txBox="1">
            <a:spLocks/>
          </p:cNvSpPr>
          <p:nvPr/>
        </p:nvSpPr>
        <p:spPr>
          <a:xfrm>
            <a:off x="3643552" y="-146460"/>
            <a:ext cx="3852000" cy="1125600"/>
          </a:xfrm>
          <a:prstGeom prst="rect">
            <a:avLst/>
          </a:prstGeom>
          <a:noFill/>
          <a:ln>
            <a:noFill/>
          </a:ln>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chemeClr val="dk1"/>
              </a:buClr>
              <a:buSzPts val="2800"/>
              <a:buFont typeface="Denk One"/>
              <a:buNone/>
              <a:defRPr sz="2800" b="1" i="0" u="none" strike="noStrike" cap="none">
                <a:solidFill>
                  <a:schemeClr val="dk1"/>
                </a:solidFill>
                <a:latin typeface="Denk One"/>
                <a:ea typeface="Denk One"/>
                <a:cs typeface="Denk One"/>
                <a:sym typeface="Denk One"/>
              </a:defRPr>
            </a:lvl1pPr>
            <a:lvl2pPr marR="0" lvl="1"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2pPr>
            <a:lvl3pPr marR="0" lvl="2"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3pPr>
            <a:lvl4pPr marR="0" lvl="3"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4pPr>
            <a:lvl5pPr marR="0" lvl="4"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5pPr>
            <a:lvl6pPr marR="0" lvl="5"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6pPr>
            <a:lvl7pPr marR="0" lvl="6"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7pPr>
            <a:lvl8pPr marR="0" lvl="7"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8pPr>
            <a:lvl9pPr marR="0" lvl="8" algn="l" rtl="0">
              <a:lnSpc>
                <a:spcPct val="100000"/>
              </a:lnSpc>
              <a:spcBef>
                <a:spcPts val="0"/>
              </a:spcBef>
              <a:spcAft>
                <a:spcPts val="0"/>
              </a:spcAft>
              <a:buClr>
                <a:schemeClr val="dk1"/>
              </a:buClr>
              <a:buSzPts val="3000"/>
              <a:buFont typeface="Arial"/>
              <a:buNone/>
              <a:defRPr sz="3000" b="0" i="0" u="none" strike="noStrike" cap="none">
                <a:solidFill>
                  <a:schemeClr val="dk1"/>
                </a:solidFill>
                <a:latin typeface="Arial"/>
                <a:ea typeface="Arial"/>
                <a:cs typeface="Arial"/>
                <a:sym typeface="Arial"/>
              </a:defRPr>
            </a:lvl9pPr>
          </a:lstStyle>
          <a:p>
            <a:r>
              <a:rPr lang="en-US" dirty="0">
                <a:solidFill>
                  <a:schemeClr val="tx1">
                    <a:lumMod val="50000"/>
                  </a:schemeClr>
                </a:solidFill>
              </a:rPr>
              <a:t>NHIỆM VỤ</a:t>
            </a:r>
          </a:p>
        </p:txBody>
      </p:sp>
      <p:sp>
        <p:nvSpPr>
          <p:cNvPr id="6" name="TextBox 5">
            <a:extLst>
              <a:ext uri="{FF2B5EF4-FFF2-40B4-BE49-F238E27FC236}">
                <a16:creationId xmlns:a16="http://schemas.microsoft.com/office/drawing/2014/main" id="{FDC669F3-9CFD-A4D4-180B-0F14F04BA16A}"/>
              </a:ext>
            </a:extLst>
          </p:cNvPr>
          <p:cNvSpPr txBox="1"/>
          <p:nvPr/>
        </p:nvSpPr>
        <p:spPr>
          <a:xfrm>
            <a:off x="1234017" y="700717"/>
            <a:ext cx="6675966" cy="786754"/>
          </a:xfrm>
          <a:prstGeom prst="rect">
            <a:avLst/>
          </a:prstGeom>
          <a:noFill/>
        </p:spPr>
        <p:txBody>
          <a:bodyPr wrap="square">
            <a:spAutoFit/>
          </a:bodyPr>
          <a:lstStyle/>
          <a:p>
            <a:pPr algn="ctr">
              <a:lnSpc>
                <a:spcPct val="150000"/>
              </a:lnSpc>
            </a:pPr>
            <a:r>
              <a:rPr lang="en-US" sz="1600" dirty="0">
                <a:latin typeface="Times New Roman" panose="02020603050405020304" pitchFamily="18" charset="0"/>
                <a:cs typeface="Times New Roman" panose="02020603050405020304" pitchFamily="18" charset="0"/>
              </a:rPr>
              <a:t>HS </a:t>
            </a:r>
            <a:r>
              <a:rPr lang="en-US" sz="1600" dirty="0" err="1">
                <a:latin typeface="Times New Roman" panose="02020603050405020304" pitchFamily="18" charset="0"/>
                <a:cs typeface="Times New Roman" panose="02020603050405020304" pitchFamily="18" charset="0"/>
              </a:rPr>
              <a:t>đọc</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đoạn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truyện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lựa</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chọn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nhiệm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vụ</a:t>
            </a:r>
            <a:r>
              <a:rPr lang="en-US" sz="1600" dirty="0">
                <a:latin typeface="Times New Roman" panose="02020603050405020304" pitchFamily="18" charset="0"/>
                <a:cs typeface="Times New Roman" panose="02020603050405020304" pitchFamily="18" charset="0"/>
              </a:rPr>
              <a:t> 1 </a:t>
            </a:r>
            <a:r>
              <a:rPr lang="en-US" sz="1600" dirty="0" err="1">
                <a:latin typeface="Times New Roman" panose="02020603050405020304" pitchFamily="18" charset="0"/>
                <a:cs typeface="Times New Roman" panose="02020603050405020304" pitchFamily="18" charset="0"/>
              </a:rPr>
              <a:t>hoặc</a:t>
            </a:r>
            <a:r>
              <a:rPr lang="en-US" sz="1600" dirty="0">
                <a:latin typeface="Times New Roman" panose="02020603050405020304" pitchFamily="18" charset="0"/>
                <a:cs typeface="Times New Roman" panose="02020603050405020304" pitchFamily="18" charset="0"/>
              </a:rPr>
              <a:t> 2 </a:t>
            </a:r>
            <a:r>
              <a:rPr lang="en-US" sz="1600" dirty="0" err="1">
                <a:latin typeface="Times New Roman" panose="02020603050405020304" pitchFamily="18" charset="0"/>
                <a:cs typeface="Times New Roman" panose="02020603050405020304" pitchFamily="18" charset="0"/>
              </a:rPr>
              <a:t>để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giải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quyết</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vấn</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đề</a:t>
            </a:r>
            <a:r>
              <a:rPr lang="en-US" sz="1600" dirty="0">
                <a:latin typeface="Times New Roman" panose="02020603050405020304" pitchFamily="18" charset="0"/>
                <a:cs typeface="Times New Roman" panose="02020603050405020304" pitchFamily="18" charset="0"/>
              </a:rPr>
              <a:t>. Sau </a:t>
            </a:r>
            <a:r>
              <a:rPr lang="en-US" sz="1600" dirty="0" err="1">
                <a:latin typeface="Times New Roman" panose="02020603050405020304" pitchFamily="18" charset="0"/>
                <a:cs typeface="Times New Roman" panose="02020603050405020304" pitchFamily="18" charset="0"/>
              </a:rPr>
              <a:t>đó</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sử</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dụng</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kĩ</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thuật</a:t>
            </a:r>
            <a:r>
              <a:rPr lang="en-US" sz="1600" dirty="0">
                <a:latin typeface="Times New Roman" panose="02020603050405020304" pitchFamily="18" charset="0"/>
                <a:cs typeface="Times New Roman" panose="02020603050405020304" pitchFamily="18" charset="0"/>
              </a:rPr>
              <a:t> BUS STOP </a:t>
            </a:r>
            <a:r>
              <a:rPr lang="en-US" sz="1600" dirty="0" err="1">
                <a:latin typeface="Times New Roman" panose="02020603050405020304" pitchFamily="18" charset="0"/>
                <a:cs typeface="Times New Roman" panose="02020603050405020304" pitchFamily="18" charset="0"/>
              </a:rPr>
              <a:t>để</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mỗi</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nhóm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tự</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trình</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bày</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nội</a:t>
            </a:r>
            <a:r>
              <a:rPr lang="en-US" sz="1600" dirty="0">
                <a:latin typeface="Times New Roman" panose="02020603050405020304" pitchFamily="18" charset="0"/>
                <a:cs typeface="Times New Roman" panose="02020603050405020304" pitchFamily="18" charset="0"/>
              </a:rPr>
              <a:t> dung </a:t>
            </a:r>
            <a:r>
              <a:rPr lang="en-US" sz="1600" dirty="0" err="1">
                <a:latin typeface="Times New Roman" panose="02020603050405020304" pitchFamily="18" charset="0"/>
                <a:cs typeface="Times New Roman" panose="02020603050405020304" pitchFamily="18" charset="0"/>
              </a:rPr>
              <a:t>đã</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tìm</a:t>
            </a:r>
            <a:r>
              <a:rPr lang="en-US" sz="1600" dirty="0">
                <a:latin typeface="Times New Roman" panose="02020603050405020304" pitchFamily="18" charset="0"/>
                <a:cs typeface="Times New Roman" panose="02020603050405020304" pitchFamily="18" charset="0"/>
              </a:rPr>
              <a:t> </a:t>
            </a:r>
            <a:r>
              <a:rPr lang="en-US" sz="1600" dirty="0" err="1">
                <a:latin typeface="Times New Roman" panose="02020603050405020304" pitchFamily="18" charset="0"/>
                <a:cs typeface="Times New Roman" panose="02020603050405020304" pitchFamily="18" charset="0"/>
              </a:rPr>
              <a:t>hiểu</a:t>
            </a:r>
            <a:r>
              <a:rPr lang="en-US" sz="1600" dirty="0">
                <a:latin typeface="Times New Roman" panose="02020603050405020304" pitchFamily="18" charset="0"/>
                <a:cs typeface="Times New Roman" panose="02020603050405020304" pitchFamily="18" charset="0"/>
              </a:rPr>
              <a:t>  </a:t>
            </a:r>
          </a:p>
        </p:txBody>
      </p:sp>
      <p:pic>
        <p:nvPicPr>
          <p:cNvPr id="5397" name="Picture 5396">
            <a:extLst>
              <a:ext uri="{FF2B5EF4-FFF2-40B4-BE49-F238E27FC236}">
                <a16:creationId xmlns:a16="http://schemas.microsoft.com/office/drawing/2014/main" id="{9E5FBB53-73F2-8C00-8610-210D3753C391}"/>
              </a:ext>
            </a:extLst>
          </p:cNvPr>
          <p:cNvPicPr>
            <a:picLocks noChangeAspect="1"/>
          </p:cNvPicPr>
          <p:nvPr/>
        </p:nvPicPr>
        <p:blipFill>
          <a:blip r:embed="rId3">
            <a:extLst>
              <a:ext uri="{BEBA8EAE-BF5A-486C-A8C5-ECC9F3942E4B}">
                <a14:imgProps xmlns:a14="http://schemas.microsoft.com/office/drawing/2010/main">
                  <a14:imgLayer r:embed="rId4">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4068947" y="1060497"/>
            <a:ext cx="2651116" cy="4192464"/>
          </a:xfrm>
          <a:prstGeom prst="rect">
            <a:avLst/>
          </a:prstGeom>
        </p:spPr>
      </p:pic>
    </p:spTree>
    <p:extLst>
      <p:ext uri="{BB962C8B-B14F-4D97-AF65-F5344CB8AC3E}">
        <p14:creationId xmlns:p14="http://schemas.microsoft.com/office/powerpoint/2010/main" val="322118194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007"/>
                                        </p:tgtEl>
                                        <p:attrNameLst>
                                          <p:attrName>style.visibility</p:attrName>
                                        </p:attrNameLst>
                                      </p:cBhvr>
                                      <p:to>
                                        <p:strVal val="visible"/>
                                      </p:to>
                                    </p:set>
                                    <p:animEffect transition="in" filter="fade">
                                      <p:cBhvr>
                                        <p:cTn id="7" dur="600"/>
                                        <p:tgtEl>
                                          <p:spTgt spid="5007"/>
                                        </p:tgtEl>
                                      </p:cBhvr>
                                    </p:animEffect>
                                  </p:childTnLst>
                                </p:cTn>
                              </p:par>
                              <p:par>
                                <p:cTn id="8" presetID="10" presetClass="entr" presetSubtype="0" fill="hold" nodeType="withEffect">
                                  <p:stCondLst>
                                    <p:cond delay="0"/>
                                  </p:stCondLst>
                                  <p:childTnLst>
                                    <p:set>
                                      <p:cBhvr>
                                        <p:cTn id="9" dur="1" fill="hold">
                                          <p:stCondLst>
                                            <p:cond delay="0"/>
                                          </p:stCondLst>
                                        </p:cTn>
                                        <p:tgtEl>
                                          <p:spTgt spid="5008"/>
                                        </p:tgtEl>
                                        <p:attrNameLst>
                                          <p:attrName>style.visibility</p:attrName>
                                        </p:attrNameLst>
                                      </p:cBhvr>
                                      <p:to>
                                        <p:strVal val="visible"/>
                                      </p:to>
                                    </p:set>
                                    <p:animEffect transition="in" filter="fade">
                                      <p:cBhvr>
                                        <p:cTn id="10" dur="600"/>
                                        <p:tgtEl>
                                          <p:spTgt spid="500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pic>
        <p:nvPicPr>
          <p:cNvPr id="8" name="Picture 7">
            <a:extLst>
              <a:ext uri="{FF2B5EF4-FFF2-40B4-BE49-F238E27FC236}">
                <a16:creationId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a16="http://schemas.microsoft.com/office/drawing/2014/main" id="{87BB6B19-4AFF-8683-DD75-EFD4067C4669}"/>
              </a:ext>
            </a:extLst>
          </p:cNvPr>
          <p:cNvSpPr txBox="1"/>
          <p:nvPr/>
        </p:nvSpPr>
        <p:spPr>
          <a:xfrm>
            <a:off x="442383" y="1145175"/>
            <a:ext cx="5221817" cy="3746154"/>
          </a:xfrm>
          <a:prstGeom prst="rect">
            <a:avLst/>
          </a:prstGeom>
          <a:noFill/>
        </p:spPr>
        <p:txBody>
          <a:bodyPr wrap="square">
            <a:spAutoFit/>
          </a:bodyPr>
          <a:lstStyle/>
          <a:p>
            <a:pPr marL="0" marR="0" algn="just">
              <a:lnSpc>
                <a:spcPct val="150000"/>
              </a:lnSpc>
              <a:spcBef>
                <a:spcPts val="0"/>
              </a:spcBef>
              <a:spcAft>
                <a:spcPts val="800"/>
              </a:spcAft>
            </a:pPr>
            <a:r>
              <a:rPr lang="en-US" sz="1600"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kể</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chuyện</a:t>
            </a:r>
            <a:r>
              <a:rPr lang="en-US" sz="1600" dirty="0">
                <a:effectLst/>
                <a:latin typeface="Times New Roman" panose="02020603050405020304" pitchFamily="18" charset="0"/>
                <a:ea typeface="Times New Roman" panose="02020603050405020304" pitchFamily="18" charset="0"/>
              </a:rPr>
              <a:t> </a:t>
            </a:r>
            <a:r>
              <a:rPr lang="en-US" sz="1600" dirty="0">
                <a:solidFill>
                  <a:srgbClr val="140185"/>
                </a:solidFill>
                <a:effectLst/>
                <a:latin typeface="Times New Roman" panose="02020603050405020304" pitchFamily="18" charset="0"/>
                <a:ea typeface="Times New Roman" panose="02020603050405020304" pitchFamily="18" charset="0"/>
              </a:rPr>
              <a:t>“</a:t>
            </a:r>
            <a:r>
              <a:rPr lang="en-US" sz="1600" i="1" dirty="0" err="1">
                <a:solidFill>
                  <a:srgbClr val="140185"/>
                </a:solidFill>
                <a:effectLst/>
                <a:latin typeface="Times New Roman" panose="02020603050405020304" pitchFamily="18" charset="0"/>
                <a:ea typeface="Times New Roman" panose="02020603050405020304" pitchFamily="18" charset="0"/>
              </a:rPr>
              <a:t>Trời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nắng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lắm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nên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đường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vắng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cứ</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cứ</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chửi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cứ</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dọa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giết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cứ</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Bây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giờ</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ngõ</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cụ</a:t>
            </a:r>
            <a:r>
              <a:rPr lang="en-US" sz="1600" i="1" dirty="0">
                <a:solidFill>
                  <a:srgbClr val="140185"/>
                </a:solidFill>
                <a:effectLst/>
                <a:latin typeface="Times New Roman" panose="02020603050405020304" pitchFamily="18" charset="0"/>
                <a:ea typeface="Times New Roman" panose="02020603050405020304" pitchFamily="18" charset="0"/>
              </a:rPr>
              <a:t> Bá.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xông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xông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vào</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rút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dao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xông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vào</a:t>
            </a:r>
            <a:r>
              <a:rPr lang="en-US" sz="1600" i="1" dirty="0">
                <a:solidFill>
                  <a:srgbClr val="140185"/>
                </a:solidFill>
                <a:effectLst/>
                <a:latin typeface="Times New Roman" panose="02020603050405020304" pitchFamily="18" charset="0"/>
                <a:ea typeface="Times New Roman" panose="02020603050405020304" pitchFamily="18" charset="0"/>
              </a:rPr>
              <a:t>. Bá </a:t>
            </a:r>
            <a:r>
              <a:rPr lang="en-US" sz="1600" i="1" dirty="0" err="1">
                <a:solidFill>
                  <a:srgbClr val="140185"/>
                </a:solidFill>
                <a:effectLst/>
                <a:latin typeface="Times New Roman" panose="02020603050405020304" pitchFamily="18" charset="0"/>
                <a:ea typeface="Times New Roman" panose="02020603050405020304" pitchFamily="18" charset="0"/>
              </a:rPr>
              <a:t>Kiến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ngồi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nhỏm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dậy</a:t>
            </a:r>
            <a:r>
              <a:rPr lang="en-US" sz="1600" i="1" dirty="0">
                <a:solidFill>
                  <a:srgbClr val="140185"/>
                </a:solidFill>
                <a:effectLst/>
                <a:latin typeface="Times New Roman" panose="02020603050405020304" pitchFamily="18" charset="0"/>
                <a:ea typeface="Times New Roman" panose="02020603050405020304" pitchFamily="18" charset="0"/>
              </a:rPr>
              <a:t>, Chí </a:t>
            </a:r>
            <a:r>
              <a:rPr lang="en-US" sz="1600" i="1" dirty="0" err="1">
                <a:solidFill>
                  <a:srgbClr val="140185"/>
                </a:solidFill>
                <a:effectLst/>
                <a:latin typeface="Times New Roman" panose="02020603050405020304" pitchFamily="18" charset="0"/>
                <a:ea typeface="Times New Roman" panose="02020603050405020304" pitchFamily="18" charset="0"/>
              </a:rPr>
              <a:t>Phèo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đã</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văng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dao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tới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rồi</a:t>
            </a:r>
            <a:r>
              <a:rPr lang="en-US" sz="1600" i="1" dirty="0">
                <a:solidFill>
                  <a:srgbClr val="140185"/>
                </a:solidFill>
                <a:effectLst/>
                <a:latin typeface="Times New Roman" panose="02020603050405020304" pitchFamily="18" charset="0"/>
                <a:ea typeface="Times New Roman" panose="02020603050405020304" pitchFamily="18" charset="0"/>
              </a:rPr>
              <a:t>. Bá </a:t>
            </a:r>
            <a:r>
              <a:rPr lang="en-US" sz="1600" i="1" dirty="0" err="1">
                <a:solidFill>
                  <a:srgbClr val="140185"/>
                </a:solidFill>
                <a:effectLst/>
                <a:latin typeface="Times New Roman" panose="02020603050405020304" pitchFamily="18" charset="0"/>
                <a:ea typeface="Times New Roman" panose="02020603050405020304" pitchFamily="18" charset="0"/>
              </a:rPr>
              <a:t>Kiến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chỉ</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kịp</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kêu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một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tiếng</a:t>
            </a:r>
            <a:r>
              <a:rPr lang="en-US" sz="1600" i="1" dirty="0">
                <a:solidFill>
                  <a:srgbClr val="140185"/>
                </a:solidFill>
                <a:effectLst/>
                <a:latin typeface="Times New Roman" panose="02020603050405020304" pitchFamily="18" charset="0"/>
                <a:ea typeface="Times New Roman" panose="02020603050405020304" pitchFamily="18" charset="0"/>
              </a:rPr>
              <a:t>. Chí </a:t>
            </a:r>
            <a:r>
              <a:rPr lang="en-US" sz="1600" i="1" dirty="0" err="1">
                <a:solidFill>
                  <a:srgbClr val="140185"/>
                </a:solidFill>
                <a:effectLst/>
                <a:latin typeface="Times New Roman" panose="02020603050405020304" pitchFamily="18" charset="0"/>
                <a:ea typeface="Times New Roman" panose="02020603050405020304" pitchFamily="18" charset="0"/>
              </a:rPr>
              <a:t>Phèo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vừa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chém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túi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bụi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vừa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kêu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thật</a:t>
            </a:r>
            <a:r>
              <a:rPr lang="en-US" sz="1600" i="1" dirty="0">
                <a:solidFill>
                  <a:srgbClr val="140185"/>
                </a:solidFill>
                <a:effectLst/>
                <a:latin typeface="Times New Roman" panose="02020603050405020304" pitchFamily="18" charset="0"/>
                <a:ea typeface="Times New Roman" panose="02020603050405020304" pitchFamily="18" charset="0"/>
              </a:rPr>
              <a:t> to.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kêu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bao </a:t>
            </a:r>
            <a:r>
              <a:rPr lang="en-US" sz="1600" i="1" dirty="0" err="1">
                <a:solidFill>
                  <a:srgbClr val="140185"/>
                </a:solidFill>
                <a:effectLst/>
                <a:latin typeface="Times New Roman" panose="02020603050405020304" pitchFamily="18" charset="0"/>
                <a:ea typeface="Times New Roman" panose="02020603050405020304" pitchFamily="18" charset="0"/>
              </a:rPr>
              <a:t>giờ</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ta </a:t>
            </a:r>
            <a:r>
              <a:rPr lang="en-US" sz="1600" i="1" dirty="0" err="1">
                <a:solidFill>
                  <a:srgbClr val="140185"/>
                </a:solidFill>
                <a:effectLst/>
                <a:latin typeface="Times New Roman" panose="02020603050405020304" pitchFamily="18" charset="0"/>
                <a:ea typeface="Times New Roman" panose="02020603050405020304" pitchFamily="18" charset="0"/>
              </a:rPr>
              <a:t>vội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Bởi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thế</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ta </a:t>
            </a:r>
            <a:r>
              <a:rPr lang="en-US" sz="1600" i="1" dirty="0" err="1">
                <a:solidFill>
                  <a:srgbClr val="140185"/>
                </a:solidFill>
                <a:effectLst/>
                <a:latin typeface="Times New Roman" panose="02020603050405020304" pitchFamily="18" charset="0"/>
                <a:ea typeface="Times New Roman" panose="02020603050405020304" pitchFamily="18" charset="0"/>
              </a:rPr>
              <a:t>đến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thì</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cũng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đang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giẫy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đành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đạch</a:t>
            </a:r>
            <a:r>
              <a:rPr lang="en-US" sz="1600" i="1" dirty="0">
                <a:solidFill>
                  <a:srgbClr val="140185"/>
                </a:solidFill>
                <a:effectLst/>
                <a:latin typeface="Times New Roman" panose="02020603050405020304" pitchFamily="18" charset="0"/>
                <a:ea typeface="Times New Roman" panose="02020603050405020304" pitchFamily="18" charset="0"/>
              </a:rPr>
              <a:t> ở </a:t>
            </a:r>
            <a:r>
              <a:rPr lang="en-US" sz="1600" i="1" dirty="0" err="1">
                <a:solidFill>
                  <a:srgbClr val="140185"/>
                </a:solidFill>
                <a:effectLst/>
                <a:latin typeface="Times New Roman" panose="02020603050405020304" pitchFamily="18" charset="0"/>
                <a:ea typeface="Times New Roman" panose="02020603050405020304" pitchFamily="18" charset="0"/>
              </a:rPr>
              <a:t>giữa</a:t>
            </a:r>
            <a:r>
              <a:rPr lang="en-US" sz="1600" i="1" dirty="0">
                <a:solidFill>
                  <a:srgbClr val="140185"/>
                </a:solidFill>
                <a:effectLst/>
                <a:latin typeface="Times New Roman" panose="02020603050405020304" pitchFamily="18" charset="0"/>
                <a:ea typeface="Times New Roman" panose="02020603050405020304" pitchFamily="18" charset="0"/>
              </a:rPr>
              <a:t> bao </a:t>
            </a:r>
            <a:r>
              <a:rPr lang="en-US" sz="1600" i="1" dirty="0" err="1">
                <a:solidFill>
                  <a:srgbClr val="140185"/>
                </a:solidFill>
                <a:effectLst/>
                <a:latin typeface="Times New Roman" panose="02020603050405020304" pitchFamily="18" charset="0"/>
                <a:ea typeface="Times New Roman" panose="02020603050405020304" pitchFamily="18" charset="0"/>
              </a:rPr>
              <a:t>nhiêu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máu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tươi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Mắt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trợn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ngược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Mồm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ngáp</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ngáp</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muốn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nhưng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tiếng</a:t>
            </a:r>
            <a:r>
              <a:rPr lang="en-US" sz="1600" i="1" dirty="0">
                <a:solidFill>
                  <a:srgbClr val="140185"/>
                </a:solidFill>
                <a:effectLst/>
                <a:latin typeface="Times New Roman" panose="02020603050405020304" pitchFamily="18" charset="0"/>
                <a:ea typeface="Times New Roman" panose="02020603050405020304" pitchFamily="18" charset="0"/>
              </a:rPr>
              <a:t>. Ở </a:t>
            </a:r>
            <a:r>
              <a:rPr lang="en-US" sz="1600" i="1" dirty="0" err="1">
                <a:solidFill>
                  <a:srgbClr val="140185"/>
                </a:solidFill>
                <a:effectLst/>
                <a:latin typeface="Times New Roman" panose="02020603050405020304" pitchFamily="18" charset="0"/>
                <a:ea typeface="Times New Roman" panose="02020603050405020304" pitchFamily="18" charset="0"/>
              </a:rPr>
              <a:t>cổ</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hắn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thỉnh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thoảng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máu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vẫn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còn</a:t>
            </a:r>
            <a:r>
              <a:rPr lang="en-US" sz="1600" i="1" dirty="0">
                <a:solidFill>
                  <a:srgbClr val="140185"/>
                </a:solidFill>
                <a:effectLst/>
                <a:latin typeface="Times New Roman" panose="02020603050405020304" pitchFamily="18" charset="0"/>
                <a:ea typeface="Times New Roman" panose="02020603050405020304" pitchFamily="18" charset="0"/>
              </a:rPr>
              <a:t> ứ </a:t>
            </a:r>
            <a:r>
              <a:rPr lang="en-US" sz="1600" i="1" dirty="0" err="1">
                <a:solidFill>
                  <a:srgbClr val="140185"/>
                </a:solidFill>
                <a:effectLst/>
                <a:latin typeface="Times New Roman" panose="02020603050405020304" pitchFamily="18" charset="0"/>
                <a:ea typeface="Times New Roman" panose="02020603050405020304" pitchFamily="18" charset="0"/>
              </a:rPr>
              <a:t>ra</a:t>
            </a:r>
            <a:r>
              <a:rPr lang="en-US" sz="1600" dirty="0" err="1">
                <a:solidFill>
                  <a:srgbClr val="140185"/>
                </a:solidFill>
                <a:effectLst/>
                <a:latin typeface="Times New Roman" panose="02020603050405020304" pitchFamily="18" charset="0"/>
                <a:ea typeface="Times New Roman" panose="02020603050405020304" pitchFamily="18" charset="0"/>
              </a:rPr>
              <a:t>.</a:t>
            </a:r>
            <a:r>
              <a:rPr lang="en-US" sz="1600" dirty="0">
                <a:solidFill>
                  <a:srgbClr val="140185"/>
                </a:solidFill>
                <a:effectLst/>
                <a:latin typeface="Times New Roman" panose="02020603050405020304" pitchFamily="18" charset="0"/>
                <a:ea typeface="Times New Roman" panose="02020603050405020304" pitchFamily="18" charset="0"/>
              </a:rPr>
              <a:t>”  </a:t>
            </a:r>
            <a:endParaRPr lang="en-US" dirty="0">
              <a:solidFill>
                <a:srgbClr val="140185"/>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41520697"/>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6" name="Diagram 5">
            <a:extLst>
              <a:ext uri="{FF2B5EF4-FFF2-40B4-BE49-F238E27FC236}">
                <a16:creationId xmlns:a16="http://schemas.microsoft.com/office/drawing/2014/main" id="{3568C931-69AA-8AAB-3FEE-E32B64C3B00D}"/>
              </a:ext>
            </a:extLst>
          </p:cNvPr>
          <p:cNvGraphicFramePr/>
          <p:nvPr>
            <p:extLst>
              <p:ext uri="{D42A27DB-BD31-4B8C-83A1-F6EECF244321}">
                <p14:modId xmlns:p14="http://schemas.microsoft.com/office/powerpoint/2010/main" val="1565490109"/>
              </p:ext>
            </p:extLst>
          </p:nvPr>
        </p:nvGraphicFramePr>
        <p:xfrm>
          <a:off x="-180999" y="223029"/>
          <a:ext cx="6616390" cy="492047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7" name="Freeform 20">
            <a:extLst>
              <a:ext uri="{FF2B5EF4-FFF2-40B4-BE49-F238E27FC236}">
                <a16:creationId xmlns:a16="http://schemas.microsoft.com/office/drawing/2014/main" id="{01456EB8-BB88-41B6-B595-CAAFDE711DD7}"/>
              </a:ext>
            </a:extLst>
          </p:cNvPr>
          <p:cNvSpPr/>
          <p:nvPr/>
        </p:nvSpPr>
        <p:spPr>
          <a:xfrm>
            <a:off x="1717286" y="657921"/>
            <a:ext cx="2932772" cy="4284858"/>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7"/>
            <a:stretch>
              <a:fillRect/>
            </a:stretch>
          </a:blipFill>
        </p:spPr>
      </p:sp>
      <p:sp>
        <p:nvSpPr>
          <p:cNvPr id="11" name="TextBox 10">
            <a:extLst>
              <a:ext uri="{FF2B5EF4-FFF2-40B4-BE49-F238E27FC236}">
                <a16:creationId xmlns:a16="http://schemas.microsoft.com/office/drawing/2014/main" id="{1847AAD0-73A1-D4C2-F691-F27B9E644DD0}"/>
              </a:ext>
            </a:extLst>
          </p:cNvPr>
          <p:cNvSpPr txBox="1"/>
          <p:nvPr/>
        </p:nvSpPr>
        <p:spPr>
          <a:xfrm>
            <a:off x="6141590" y="1022940"/>
            <a:ext cx="2776653" cy="3554819"/>
          </a:xfrm>
          <a:prstGeom prst="rect">
            <a:avLst/>
          </a:prstGeom>
          <a:noFill/>
        </p:spPr>
        <p:txBody>
          <a:bodyPr wrap="square">
            <a:spAutoFit/>
          </a:bodyPr>
          <a:lstStyle/>
          <a:p>
            <a:pPr marL="6985" marR="0" algn="just">
              <a:spcBef>
                <a:spcPts val="0"/>
              </a:spcBef>
              <a:spcAft>
                <a:spcPts val="800"/>
              </a:spcAft>
            </a:pPr>
            <a:r>
              <a:rPr lang="en-US" sz="2500" dirty="0" err="1">
                <a:effectLst/>
                <a:latin typeface="Times New Roman" panose="02020603050405020304" pitchFamily="18" charset="0"/>
                <a:ea typeface="Times New Roman" panose="02020603050405020304" pitchFamily="18" charset="0"/>
              </a:rPr>
              <a:t>Các</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từ</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ngữ</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mang</a:t>
            </a:r>
            <a:r>
              <a:rPr lang="en-US" sz="2500"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tính</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chất</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châm</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biếm</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thể</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hiện</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sự</a:t>
            </a:r>
            <a:r>
              <a:rPr lang="en-US" sz="2500"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tột</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cùng</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đau</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khổ</a:t>
            </a:r>
            <a:r>
              <a:rPr lang="en-US" sz="2500" b="1"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của</a:t>
            </a:r>
            <a:r>
              <a:rPr lang="en-US" sz="2500" dirty="0">
                <a:effectLst/>
                <a:latin typeface="Times New Roman" panose="02020603050405020304" pitchFamily="18" charset="0"/>
                <a:ea typeface="Times New Roman" panose="02020603050405020304" pitchFamily="18" charset="0"/>
              </a:rPr>
              <a:t> con </a:t>
            </a:r>
            <a:r>
              <a:rPr lang="en-US" sz="2500" dirty="0" err="1">
                <a:effectLst/>
                <a:latin typeface="Times New Roman" panose="02020603050405020304" pitchFamily="18" charset="0"/>
                <a:ea typeface="Times New Roman" panose="02020603050405020304" pitchFamily="18" charset="0"/>
              </a:rPr>
              <a:t>người</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lại</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xuất</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hiện</a:t>
            </a:r>
            <a:r>
              <a:rPr lang="en-US" sz="2500" dirty="0">
                <a:effectLst/>
                <a:latin typeface="Times New Roman" panose="02020603050405020304" pitchFamily="18" charset="0"/>
                <a:ea typeface="Times New Roman" panose="02020603050405020304" pitchFamily="18" charset="0"/>
              </a:rPr>
              <a:t> ở </a:t>
            </a:r>
            <a:r>
              <a:rPr lang="en-US" sz="2500" dirty="0" err="1">
                <a:effectLst/>
                <a:latin typeface="Times New Roman" panose="02020603050405020304" pitchFamily="18" charset="0"/>
                <a:ea typeface="Times New Roman" panose="02020603050405020304" pitchFamily="18" charset="0"/>
              </a:rPr>
              <a:t>một</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người</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bị</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áp</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đặt</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bởi</a:t>
            </a:r>
            <a:r>
              <a:rPr lang="en-US" sz="2500" dirty="0">
                <a:effectLst/>
                <a:latin typeface="Times New Roman" panose="02020603050405020304" pitchFamily="18" charset="0"/>
                <a:ea typeface="Times New Roman" panose="02020603050405020304" pitchFamily="18" charset="0"/>
              </a:rPr>
              <a:t> </a:t>
            </a:r>
            <a:r>
              <a:rPr lang="en-US" sz="2500" dirty="0" err="1">
                <a:effectLst/>
                <a:latin typeface="Times New Roman" panose="02020603050405020304" pitchFamily="18" charset="0"/>
                <a:ea typeface="Times New Roman" panose="02020603050405020304" pitchFamily="18" charset="0"/>
              </a:rPr>
              <a:t>những</a:t>
            </a:r>
            <a:r>
              <a:rPr lang="en-US" sz="2500"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định</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kiến</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xã</a:t>
            </a:r>
            <a:r>
              <a:rPr lang="en-US" sz="2500" b="1" dirty="0">
                <a:effectLst/>
                <a:latin typeface="Times New Roman" panose="02020603050405020304" pitchFamily="18" charset="0"/>
                <a:ea typeface="Times New Roman" panose="02020603050405020304" pitchFamily="18" charset="0"/>
              </a:rPr>
              <a:t> </a:t>
            </a:r>
            <a:r>
              <a:rPr lang="en-US" sz="2500" b="1" dirty="0" err="1">
                <a:effectLst/>
                <a:latin typeface="Times New Roman" panose="02020603050405020304" pitchFamily="18" charset="0"/>
                <a:ea typeface="Times New Roman" panose="02020603050405020304" pitchFamily="18" charset="0"/>
              </a:rPr>
              <a:t>hội</a:t>
            </a:r>
            <a:r>
              <a:rPr lang="en-US" sz="2500" b="1" dirty="0">
                <a:effectLst/>
                <a:latin typeface="Times New Roman" panose="02020603050405020304" pitchFamily="18" charset="0"/>
                <a:ea typeface="Times New Roman" panose="02020603050405020304" pitchFamily="18" charset="0"/>
              </a:rPr>
              <a:t>. </a:t>
            </a:r>
            <a:endParaRPr lang="en-US" sz="2500" b="1"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532772655"/>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nodeType="clickEffect">
                                  <p:stCondLst>
                                    <p:cond delay="0"/>
                                  </p:stCondLst>
                                  <p:childTnLst>
                                    <p:set>
                                      <p:cBhvr>
                                        <p:cTn id="6" dur="1" fill="hold">
                                          <p:stCondLst>
                                            <p:cond delay="0"/>
                                          </p:stCondLst>
                                        </p:cTn>
                                        <p:tgtEl>
                                          <p:spTgt spid="11">
                                            <p:txEl>
                                              <p:pRg st="0" end="0"/>
                                            </p:txEl>
                                          </p:spTgt>
                                        </p:tgtEl>
                                        <p:attrNameLst>
                                          <p:attrName>style.visibility</p:attrName>
                                        </p:attrNameLst>
                                      </p:cBhvr>
                                      <p:to>
                                        <p:strVal val="visible"/>
                                      </p:to>
                                    </p:set>
                                    <p:animEffect transition="in" filter="fade">
                                      <p:cBhvr>
                                        <p:cTn id="7" dur="1000"/>
                                        <p:tgtEl>
                                          <p:spTgt spid="11">
                                            <p:txEl>
                                              <p:pRg st="0" end="0"/>
                                            </p:txEl>
                                          </p:spTgt>
                                        </p:tgtEl>
                                      </p:cBhvr>
                                    </p:animEffect>
                                    <p:anim calcmode="lin" valueType="num">
                                      <p:cBhvr>
                                        <p:cTn id="8" dur="1000" fill="hold"/>
                                        <p:tgtEl>
                                          <p:spTgt spid="11">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11">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pic>
        <p:nvPicPr>
          <p:cNvPr id="8" name="Picture 7">
            <a:extLst>
              <a:ext uri="{FF2B5EF4-FFF2-40B4-BE49-F238E27FC236}">
                <a16:creationId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a16="http://schemas.microsoft.com/office/drawing/2014/main" id="{87BB6B19-4AFF-8683-DD75-EFD4067C4669}"/>
              </a:ext>
            </a:extLst>
          </p:cNvPr>
          <p:cNvSpPr txBox="1"/>
          <p:nvPr/>
        </p:nvSpPr>
        <p:spPr>
          <a:xfrm>
            <a:off x="315383" y="1754775"/>
            <a:ext cx="5221817" cy="2638158"/>
          </a:xfrm>
          <a:prstGeom prst="rect">
            <a:avLst/>
          </a:prstGeom>
          <a:noFill/>
        </p:spPr>
        <p:txBody>
          <a:bodyPr wrap="square">
            <a:spAutoFit/>
          </a:bodyP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dân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làng</a:t>
            </a:r>
            <a:r>
              <a:rPr lang="en-US" sz="1600" b="1" dirty="0">
                <a:effectLst/>
                <a:latin typeface="Times New Roman" panose="02020603050405020304" pitchFamily="18" charset="0"/>
                <a:ea typeface="Times New Roman" panose="02020603050405020304" pitchFamily="18" charset="0"/>
              </a:rPr>
              <a:t> Vũ </a:t>
            </a:r>
            <a:r>
              <a:rPr lang="en-US" sz="1600" b="1" dirty="0" err="1">
                <a:effectLst/>
                <a:latin typeface="Times New Roman" panose="02020603050405020304" pitchFamily="18" charset="0"/>
                <a:ea typeface="Times New Roman" panose="02020603050405020304" pitchFamily="18" charset="0"/>
              </a:rPr>
              <a:t>Đại</a:t>
            </a:r>
            <a:r>
              <a:rPr lang="en-US" sz="1600" b="1" dirty="0">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Cả</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làng</a:t>
            </a:r>
            <a:r>
              <a:rPr lang="en-US" sz="1600" i="1" dirty="0">
                <a:solidFill>
                  <a:srgbClr val="140185"/>
                </a:solidFill>
                <a:effectLst/>
                <a:latin typeface="Times New Roman" panose="02020603050405020304" pitchFamily="18" charset="0"/>
                <a:ea typeface="Times New Roman" panose="02020603050405020304" pitchFamily="18" charset="0"/>
              </a:rPr>
              <a:t> Vũ </a:t>
            </a:r>
            <a:r>
              <a:rPr lang="en-US" sz="1600" i="1" dirty="0" err="1">
                <a:solidFill>
                  <a:srgbClr val="140185"/>
                </a:solidFill>
                <a:effectLst/>
                <a:latin typeface="Times New Roman" panose="02020603050405020304" pitchFamily="18" charset="0"/>
                <a:ea typeface="Times New Roman" panose="02020603050405020304" pitchFamily="18" charset="0"/>
              </a:rPr>
              <a:t>Ðại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nhao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lên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Họ</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bàn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tán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rất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nhiều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về</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vụ</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án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ngờ</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ấy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nhiều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kẻ</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mừng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thầm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thiếu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kẻ</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mừng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mặt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xa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xôi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Trời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mắt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đấy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anh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em</a:t>
            </a:r>
            <a:r>
              <a:rPr lang="en-US" sz="1600" i="1" dirty="0">
                <a:solidFill>
                  <a:srgbClr val="140185"/>
                </a:solidFill>
                <a:effectLst/>
                <a:latin typeface="Times New Roman" panose="02020603050405020304" pitchFamily="18" charset="0"/>
                <a:ea typeface="Times New Roman" panose="02020603050405020304" pitchFamily="18" charset="0"/>
              </a:rPr>
              <a:t> ạ!”.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khác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thì</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toạc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nào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chứ</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hai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ấy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thì</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ai </a:t>
            </a:r>
            <a:r>
              <a:rPr lang="en-US" sz="1600" i="1" dirty="0" err="1">
                <a:solidFill>
                  <a:srgbClr val="140185"/>
                </a:solidFill>
                <a:effectLst/>
                <a:latin typeface="Times New Roman" panose="02020603050405020304" pitchFamily="18" charset="0"/>
                <a:ea typeface="Times New Roman" panose="02020603050405020304" pitchFamily="18" charset="0"/>
              </a:rPr>
              <a:t>tiếc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Rõ</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thật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bọn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chúng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giết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nhau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nào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phải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cần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tay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khác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đâu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Mừng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nhất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bọn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hào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lý</a:t>
            </a:r>
            <a:r>
              <a:rPr lang="en-US" sz="1600" i="1" dirty="0">
                <a:solidFill>
                  <a:srgbClr val="140185"/>
                </a:solidFill>
                <a:effectLst/>
                <a:latin typeface="Times New Roman" panose="02020603050405020304" pitchFamily="18" charset="0"/>
                <a:ea typeface="Times New Roman" panose="02020603050405020304" pitchFamily="18" charset="0"/>
              </a:rPr>
              <a:t> ở </a:t>
            </a:r>
            <a:r>
              <a:rPr lang="en-US" sz="1600" i="1" dirty="0" err="1">
                <a:solidFill>
                  <a:srgbClr val="140185"/>
                </a:solidFill>
                <a:effectLst/>
                <a:latin typeface="Times New Roman" panose="02020603050405020304" pitchFamily="18" charset="0"/>
                <a:ea typeface="Times New Roman" panose="02020603050405020304" pitchFamily="18" charset="0"/>
              </a:rPr>
              <a:t>trong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làng</a:t>
            </a:r>
            <a:r>
              <a:rPr lang="en-US" sz="1600" i="1" dirty="0">
                <a:solidFill>
                  <a:srgbClr val="140185"/>
                </a:solidFill>
                <a:effectLst/>
                <a:latin typeface="Times New Roman" panose="02020603050405020304" pitchFamily="18" charset="0"/>
                <a:ea typeface="Times New Roman" panose="02020603050405020304" pitchFamily="18" charset="0"/>
              </a:rPr>
              <a:t>. </a:t>
            </a:r>
            <a:endParaRPr lang="en-US" sz="1600" dirty="0">
              <a:solidFill>
                <a:srgbClr val="140185"/>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42328764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578A36"/>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578A36"/>
                </a:solidFill>
                <a:effectLst/>
                <a:uLnTx/>
                <a:uFillTx/>
                <a:latin typeface="Denk One"/>
                <a:cs typeface="Denk One"/>
                <a:sym typeface="Denk One"/>
              </a:rPr>
            </a:br>
            <a:r>
              <a:rPr kumimoji="0" lang="en-US" sz="1800" b="1" i="0" u="none" strike="noStrike" kern="0" cap="none" spc="0" normalizeH="0" baseline="0" noProof="0" dirty="0">
                <a:ln>
                  <a:noFill/>
                </a:ln>
                <a:solidFill>
                  <a:srgbClr val="578A36"/>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578A36"/>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578A36"/>
                </a:solidFill>
                <a:effectLst/>
                <a:uLnTx/>
                <a:uFillTx/>
                <a:latin typeface="Denk One"/>
                <a:cs typeface="Denk One"/>
                <a:sym typeface="Denk One"/>
              </a:rPr>
              <a:t> </a:t>
            </a:r>
          </a:p>
        </p:txBody>
      </p:sp>
      <p:pic>
        <p:nvPicPr>
          <p:cNvPr id="8" name="Picture 7">
            <a:extLst>
              <a:ext uri="{FF2B5EF4-FFF2-40B4-BE49-F238E27FC236}">
                <a16:creationId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a16="http://schemas.microsoft.com/office/drawing/2014/main" id="{87BB6B19-4AFF-8683-DD75-EFD4067C4669}"/>
              </a:ext>
            </a:extLst>
          </p:cNvPr>
          <p:cNvSpPr txBox="1"/>
          <p:nvPr/>
        </p:nvSpPr>
        <p:spPr>
          <a:xfrm>
            <a:off x="442383" y="1145175"/>
            <a:ext cx="5221817" cy="3746154"/>
          </a:xfrm>
          <a:prstGeom prst="rect">
            <a:avLst/>
          </a:prstGeom>
          <a:noFill/>
        </p:spPr>
        <p:txBody>
          <a:bodyPr wrap="square">
            <a:spAutoFit/>
          </a:bodyPr>
          <a:lstStyle/>
          <a:p>
            <a:pPr marL="0" marR="0" algn="just">
              <a:lnSpc>
                <a:spcPct val="150000"/>
              </a:lnSpc>
              <a:spcBef>
                <a:spcPts val="0"/>
              </a:spcBef>
              <a:spcAft>
                <a:spcPts val="800"/>
              </a:spcAft>
            </a:pP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Điểm</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nhìn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của</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người</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dân</a:t>
            </a:r>
            <a:r>
              <a:rPr lang="en-US" sz="1600" b="1" dirty="0">
                <a:effectLst/>
                <a:latin typeface="Times New Roman" panose="02020603050405020304" pitchFamily="18" charset="0"/>
                <a:ea typeface="Times New Roman" panose="02020603050405020304" pitchFamily="18" charset="0"/>
              </a:rPr>
              <a:t> </a:t>
            </a:r>
            <a:r>
              <a:rPr lang="en-US" sz="1600" b="1" dirty="0" err="1">
                <a:effectLst/>
                <a:latin typeface="Times New Roman" panose="02020603050405020304" pitchFamily="18" charset="0"/>
                <a:ea typeface="Times New Roman" panose="02020603050405020304" pitchFamily="18" charset="0"/>
              </a:rPr>
              <a:t>làng</a:t>
            </a:r>
            <a:r>
              <a:rPr lang="en-US" sz="1600" b="1" dirty="0">
                <a:effectLst/>
                <a:latin typeface="Times New Roman" panose="02020603050405020304" pitchFamily="18" charset="0"/>
                <a:ea typeface="Times New Roman" panose="02020603050405020304" pitchFamily="18" charset="0"/>
              </a:rPr>
              <a:t> Vũ </a:t>
            </a:r>
            <a:r>
              <a:rPr lang="en-US" sz="1600" b="1" dirty="0" err="1">
                <a:effectLst/>
                <a:latin typeface="Times New Roman" panose="02020603050405020304" pitchFamily="18" charset="0"/>
                <a:ea typeface="Times New Roman" panose="02020603050405020304" pitchFamily="18" charset="0"/>
              </a:rPr>
              <a:t>Đại</a:t>
            </a:r>
            <a:r>
              <a:rPr lang="en-US" sz="1600" b="1" dirty="0">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Họ</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tuôn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đến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hỏi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thăm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nhưng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chính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để</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nhìn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lý</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Cường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những</a:t>
            </a:r>
            <a:r>
              <a:rPr lang="en-US" sz="1600" i="1" dirty="0">
                <a:solidFill>
                  <a:srgbClr val="140185"/>
                </a:solidFill>
                <a:effectLst/>
                <a:latin typeface="Times New Roman" panose="02020603050405020304" pitchFamily="18" charset="0"/>
                <a:ea typeface="Times New Roman" panose="02020603050405020304" pitchFamily="18" charset="0"/>
              </a:rPr>
              <a:t> con </a:t>
            </a:r>
            <a:r>
              <a:rPr lang="en-US" sz="1600" i="1" dirty="0" err="1">
                <a:solidFill>
                  <a:srgbClr val="140185"/>
                </a:solidFill>
                <a:effectLst/>
                <a:latin typeface="Times New Roman" panose="02020603050405020304" pitchFamily="18" charset="0"/>
                <a:ea typeface="Times New Roman" panose="02020603050405020304" pitchFamily="18" charset="0"/>
              </a:rPr>
              <a:t>mắt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thỏa</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mãn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khiêu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khích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Ðội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Tảo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cần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kín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đáo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toang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toang</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ngay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ngoài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chợ</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trước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mặt</a:t>
            </a:r>
            <a:r>
              <a:rPr lang="en-US" sz="1600" i="1" dirty="0">
                <a:solidFill>
                  <a:srgbClr val="140185"/>
                </a:solidFill>
                <a:effectLst/>
                <a:latin typeface="Times New Roman" panose="02020603050405020304" pitchFamily="18" charset="0"/>
                <a:ea typeface="Times New Roman" panose="02020603050405020304" pitchFamily="18" charset="0"/>
              </a:rPr>
              <a:t> bao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bố</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con </a:t>
            </a:r>
            <a:r>
              <a:rPr lang="en-US" sz="1600" i="1" dirty="0" err="1">
                <a:solidFill>
                  <a:srgbClr val="140185"/>
                </a:solidFill>
                <a:effectLst/>
                <a:latin typeface="Times New Roman" panose="02020603050405020304" pitchFamily="18" charset="0"/>
                <a:ea typeface="Times New Roman" panose="02020603050405020304" pitchFamily="18" charset="0"/>
              </a:rPr>
              <a:t>lớp</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này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khỏi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ta </a:t>
            </a:r>
            <a:r>
              <a:rPr lang="en-US" sz="1600" i="1" dirty="0" err="1">
                <a:solidFill>
                  <a:srgbClr val="140185"/>
                </a:solidFill>
                <a:effectLst/>
                <a:latin typeface="Times New Roman" panose="02020603050405020304" pitchFamily="18" charset="0"/>
                <a:ea typeface="Times New Roman" panose="02020603050405020304" pitchFamily="18" charset="0"/>
              </a:rPr>
              <a:t>cho</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ăn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bùn</a:t>
            </a:r>
            <a:r>
              <a:rPr lang="en-US" sz="1600" i="1" dirty="0">
                <a:solidFill>
                  <a:srgbClr val="140185"/>
                </a:solidFill>
                <a:effectLst/>
                <a:latin typeface="Times New Roman" panose="02020603050405020304" pitchFamily="18" charset="0"/>
                <a:ea typeface="Times New Roman" panose="02020603050405020304" pitchFamily="18" charset="0"/>
              </a:rPr>
              <a:t>”. Ai </a:t>
            </a:r>
            <a:r>
              <a:rPr lang="en-US" sz="1600" i="1" dirty="0" err="1">
                <a:solidFill>
                  <a:srgbClr val="140185"/>
                </a:solidFill>
                <a:effectLst/>
                <a:latin typeface="Times New Roman" panose="02020603050405020304" pitchFamily="18" charset="0"/>
                <a:ea typeface="Times New Roman" panose="02020603050405020304" pitchFamily="18" charset="0"/>
              </a:rPr>
              <a:t>chả</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hiểu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ta” </a:t>
            </a:r>
            <a:r>
              <a:rPr lang="en-US" sz="1600" i="1" dirty="0" err="1">
                <a:solidFill>
                  <a:srgbClr val="140185"/>
                </a:solidFill>
                <a:effectLst/>
                <a:latin typeface="Times New Roman" panose="02020603050405020304" pitchFamily="18" charset="0"/>
                <a:ea typeface="Times New Roman" panose="02020603050405020304" pitchFamily="18" charset="0"/>
              </a:rPr>
              <a:t>đó</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chính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ông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Bọn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đàn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em</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thì</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bàn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nhỏ</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mọt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già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ấy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anh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mình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nên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ăn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mừng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Những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người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biết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điều</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thì</a:t>
            </a:r>
            <a:r>
              <a:rPr lang="en-US" sz="1600" i="1" dirty="0">
                <a:solidFill>
                  <a:srgbClr val="140185"/>
                </a:solidFill>
                <a:effectLst/>
                <a:latin typeface="Times New Roman" panose="02020603050405020304" pitchFamily="18" charset="0"/>
                <a:ea typeface="Times New Roman" panose="02020603050405020304" pitchFamily="18" charset="0"/>
              </a:rPr>
              <a:t> hay </a:t>
            </a:r>
            <a:r>
              <a:rPr lang="en-US" sz="1600" i="1" dirty="0" err="1">
                <a:solidFill>
                  <a:srgbClr val="140185"/>
                </a:solidFill>
                <a:effectLst/>
                <a:latin typeface="Times New Roman" panose="02020603050405020304" pitchFamily="18" charset="0"/>
                <a:ea typeface="Times New Roman" panose="02020603050405020304" pitchFamily="18" charset="0"/>
              </a:rPr>
              <a:t>ngờ</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vực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họ</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chép</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miệng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nói</a:t>
            </a:r>
            <a:r>
              <a:rPr lang="en-US" sz="1600" i="1" dirty="0">
                <a:solidFill>
                  <a:srgbClr val="140185"/>
                </a:solidFill>
                <a:effectLst/>
                <a:latin typeface="Times New Roman" panose="02020603050405020304" pitchFamily="18" charset="0"/>
                <a:ea typeface="Times New Roman" panose="02020603050405020304" pitchFamily="18" charset="0"/>
              </a:rPr>
              <a:t>: “Tre </a:t>
            </a:r>
            <a:r>
              <a:rPr lang="en-US" sz="1600" i="1" dirty="0" err="1">
                <a:solidFill>
                  <a:srgbClr val="140185"/>
                </a:solidFill>
                <a:effectLst/>
                <a:latin typeface="Times New Roman" panose="02020603050405020304" pitchFamily="18" charset="0"/>
                <a:ea typeface="Times New Roman" panose="02020603050405020304" pitchFamily="18" charset="0"/>
              </a:rPr>
              <a:t>già</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măng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mọc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ấy</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chết</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còn</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thằng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khác</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chúng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mình</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cũng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chẳng</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lợi</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tí</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gì</a:t>
            </a:r>
            <a:r>
              <a:rPr lang="en-US" sz="1600" i="1" dirty="0">
                <a:solidFill>
                  <a:srgbClr val="140185"/>
                </a:solidFill>
                <a:effectLst/>
                <a:latin typeface="Times New Roman" panose="02020603050405020304" pitchFamily="18" charset="0"/>
                <a:ea typeface="Times New Roman" panose="02020603050405020304" pitchFamily="18" charset="0"/>
              </a:rPr>
              <a:t> </a:t>
            </a:r>
            <a:r>
              <a:rPr lang="en-US" sz="1600" i="1" dirty="0" err="1">
                <a:solidFill>
                  <a:srgbClr val="140185"/>
                </a:solidFill>
                <a:effectLst/>
                <a:latin typeface="Times New Roman" panose="02020603050405020304" pitchFamily="18" charset="0"/>
                <a:ea typeface="Times New Roman" panose="02020603050405020304" pitchFamily="18" charset="0"/>
              </a:rPr>
              <a:t>đâu</a:t>
            </a:r>
            <a:r>
              <a:rPr lang="en-US" sz="1600" i="1" dirty="0">
                <a:solidFill>
                  <a:srgbClr val="140185"/>
                </a:solidFill>
                <a:effectLst/>
                <a:latin typeface="Times New Roman" panose="02020603050405020304" pitchFamily="18" charset="0"/>
                <a:ea typeface="Times New Roman" panose="02020603050405020304" pitchFamily="18" charset="0"/>
              </a:rPr>
              <a:t>...”.</a:t>
            </a:r>
            <a:endParaRPr lang="en-US" sz="1600" dirty="0">
              <a:solidFill>
                <a:srgbClr val="140185"/>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4284165811"/>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pic>
        <p:nvPicPr>
          <p:cNvPr id="8" name="Picture 7">
            <a:extLst>
              <a:ext uri="{FF2B5EF4-FFF2-40B4-BE49-F238E27FC236}">
                <a16:creationId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a16="http://schemas.microsoft.com/office/drawing/2014/main" id="{87BB6B19-4AFF-8683-DD75-EFD4067C4669}"/>
              </a:ext>
            </a:extLst>
          </p:cNvPr>
          <p:cNvSpPr txBox="1"/>
          <p:nvPr/>
        </p:nvSpPr>
        <p:spPr>
          <a:xfrm>
            <a:off x="383117" y="946532"/>
            <a:ext cx="5357284" cy="3951338"/>
          </a:xfrm>
          <a:prstGeom prst="rect">
            <a:avLst/>
          </a:prstGeom>
          <a:noFill/>
        </p:spPr>
        <p:txBody>
          <a:bodyPr wrap="square">
            <a:spAutoFit/>
          </a:bodyPr>
          <a:lstStyle/>
          <a:p>
            <a:pPr algn="just">
              <a:lnSpc>
                <a:spcPct val="150000"/>
              </a:lnSpc>
              <a:spcAft>
                <a:spcPts val="800"/>
              </a:spcAft>
            </a:pP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Điểm</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nhìn</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của</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người</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dân</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làng</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Vũ </a:t>
            </a:r>
            <a:r>
              <a:rPr lang="en-US" sz="1600" b="1" dirty="0" err="1">
                <a:solidFill>
                  <a:schemeClr val="tx2">
                    <a:lumMod val="50000"/>
                  </a:schemeClr>
                </a:solidFill>
                <a:effectLst/>
                <a:latin typeface="Times New Roman" panose="02020603050405020304" pitchFamily="18" charset="0"/>
                <a:ea typeface="Times New Roman" panose="02020603050405020304" pitchFamily="18" charset="0"/>
              </a:rPr>
              <a:t>Đại</a:t>
            </a:r>
            <a:r>
              <a:rPr lang="en-US" sz="16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1600" dirty="0" err="1">
                <a:solidFill>
                  <a:srgbClr val="140185"/>
                </a:solidFill>
                <a:latin typeface="Times New Roman" panose="02020603050405020304" pitchFamily="18" charset="0"/>
                <a:ea typeface="Times New Roman" panose="02020603050405020304" pitchFamily="18" charset="0"/>
              </a:rPr>
              <a:t>Người</a:t>
            </a:r>
            <a:r>
              <a:rPr lang="en-US" sz="1600" dirty="0">
                <a:solidFill>
                  <a:srgbClr val="140185"/>
                </a:solidFill>
                <a:latin typeface="Times New Roman" panose="02020603050405020304" pitchFamily="18" charset="0"/>
                <a:ea typeface="Times New Roman" panose="02020603050405020304" pitchFamily="18" charset="0"/>
              </a:rPr>
              <a:t> </a:t>
            </a:r>
            <a:r>
              <a:rPr lang="vi-VN" sz="1600" dirty="0">
                <a:solidFill>
                  <a:srgbClr val="140185"/>
                </a:solidFill>
                <a:latin typeface="Times New Roman" panose="02020603050405020304" pitchFamily="18" charset="0"/>
                <a:ea typeface="Times New Roman" panose="02020603050405020304" pitchFamily="18" charset="0"/>
              </a:rPr>
              <a:t>kể chuyện đã cố gắng giữ lối trần thuật khá lạnh, hạn chế tối đa việc đưa ra những bình phẩm, đánh giá về cái chết của nhân vật cũng như tỏ thái độ với những ý kiến của dân làng Vũ Đại về cái chết của Chí Phèo. </a:t>
            </a:r>
            <a:endParaRPr lang="en-US" sz="1600" dirty="0">
              <a:solidFill>
                <a:srgbClr val="140185"/>
              </a:solidFill>
              <a:latin typeface="Times New Roman" panose="02020603050405020304" pitchFamily="18" charset="0"/>
              <a:ea typeface="Times New Roman" panose="02020603050405020304" pitchFamily="18" charset="0"/>
            </a:endParaRPr>
          </a:p>
          <a:p>
            <a:pPr algn="just">
              <a:lnSpc>
                <a:spcPct val="150000"/>
              </a:lnSpc>
              <a:spcAft>
                <a:spcPts val="800"/>
              </a:spcAft>
            </a:pPr>
            <a:r>
              <a:rPr lang="en-US" sz="1600" dirty="0">
                <a:solidFill>
                  <a:srgbClr val="140185"/>
                </a:solidFill>
                <a:latin typeface="Times New Roman" panose="02020603050405020304" pitchFamily="18" charset="0"/>
                <a:ea typeface="Times New Roman" panose="02020603050405020304" pitchFamily="18" charset="0"/>
              </a:rPr>
              <a:t>+ </a:t>
            </a:r>
            <a:r>
              <a:rPr lang="vi-VN" sz="1600" dirty="0">
                <a:solidFill>
                  <a:srgbClr val="140185"/>
                </a:solidFill>
                <a:latin typeface="Times New Roman" panose="02020603050405020304" pitchFamily="18" charset="0"/>
                <a:ea typeface="Times New Roman" panose="02020603050405020304" pitchFamily="18" charset="0"/>
              </a:rPr>
              <a:t>Điểm nhìn của người kế chuyện trong trường hợp này chủ yếu là </a:t>
            </a:r>
            <a:r>
              <a:rPr lang="vi-VN" sz="1600" b="1" dirty="0">
                <a:latin typeface="Times New Roman" panose="02020603050405020304" pitchFamily="18" charset="0"/>
                <a:ea typeface="Times New Roman" panose="02020603050405020304" pitchFamily="18" charset="0"/>
              </a:rPr>
              <a:t>điểm nhìn bên ngoài, không có phán quyết chắc chắn nào về những gì diễn ra trong suy nghĩ của nhân vật. </a:t>
            </a:r>
            <a:endParaRPr lang="en-US" sz="1600" b="1" dirty="0">
              <a:latin typeface="Times New Roman" panose="02020603050405020304" pitchFamily="18" charset="0"/>
              <a:ea typeface="Times New Roman" panose="02020603050405020304" pitchFamily="18" charset="0"/>
            </a:endParaRPr>
          </a:p>
          <a:p>
            <a:pPr algn="just">
              <a:lnSpc>
                <a:spcPct val="150000"/>
              </a:lnSpc>
              <a:spcAft>
                <a:spcPts val="800"/>
              </a:spcAft>
            </a:pPr>
            <a:r>
              <a:rPr lang="en-US" sz="1600" dirty="0">
                <a:latin typeface="Times New Roman" panose="02020603050405020304" pitchFamily="18" charset="0"/>
                <a:ea typeface="Times New Roman" panose="02020603050405020304" pitchFamily="18" charset="0"/>
                <a:sym typeface="Wingdings" panose="05000000000000000000" pitchFamily="2" charset="2"/>
              </a:rPr>
              <a:t> </a:t>
            </a:r>
            <a:r>
              <a:rPr lang="vi-VN" sz="1600" b="1" dirty="0">
                <a:latin typeface="Times New Roman" panose="02020603050405020304" pitchFamily="18" charset="0"/>
                <a:ea typeface="Times New Roman" panose="02020603050405020304" pitchFamily="18" charset="0"/>
              </a:rPr>
              <a:t>Điều này tạo cho người đọc một khoảng tự do để diễn dịch ý nghĩa cái chết của Chí Phèo. </a:t>
            </a:r>
            <a:endParaRPr lang="en-US" sz="1600" b="1"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3749348506"/>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Google Shape;4342;p63">
            <a:extLst>
              <a:ext uri="{FF2B5EF4-FFF2-40B4-BE49-F238E27FC236}">
                <a16:creationId xmlns:a16="http://schemas.microsoft.com/office/drawing/2014/main" id="{F917B8A5-F4D2-C94D-E187-B42D46715DCC}"/>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pic>
        <p:nvPicPr>
          <p:cNvPr id="8" name="Picture 7">
            <a:extLst>
              <a:ext uri="{FF2B5EF4-FFF2-40B4-BE49-F238E27FC236}">
                <a16:creationId xmlns:a16="http://schemas.microsoft.com/office/drawing/2014/main" id="{1F1FD617-22D0-09E4-7102-1F9D3A53B1BC}"/>
              </a:ext>
            </a:extLst>
          </p:cNvPr>
          <p:cNvPicPr>
            <a:picLocks noChangeAspect="1"/>
          </p:cNvPicPr>
          <p:nvPr/>
        </p:nvPicPr>
        <p:blipFill>
          <a:blip r:embed="rId2">
            <a:extLst>
              <a:ext uri="{BEBA8EAE-BF5A-486C-A8C5-ECC9F3942E4B}">
                <a14:imgProps xmlns:a14="http://schemas.microsoft.com/office/drawing/2010/main">
                  <a14:imgLayer r:embed="rId3">
                    <a14:imgEffect>
                      <a14:backgroundRemoval t="9804" b="97059" l="9690" r="89535">
                        <a14:foregroundMark x1="51938" y1="81373" x2="53101" y2="94608"/>
                        <a14:foregroundMark x1="76744" y1="84804" x2="72093" y2="95098"/>
                        <a14:foregroundMark x1="20930" y1="70098" x2="23643" y2="75490"/>
                        <a14:foregroundMark x1="76744" y1="84804" x2="72868" y2="85049"/>
                        <a14:foregroundMark x1="70155" y1="81127" x2="75194" y2="94608"/>
                        <a14:foregroundMark x1="47287" y1="80882" x2="49612" y2="86765"/>
                        <a14:foregroundMark x1="73643" y1="93627" x2="68605" y2="97059"/>
                      </a14:backgroundRemoval>
                    </a14:imgEffect>
                  </a14:imgLayer>
                </a14:imgProps>
              </a:ext>
            </a:extLst>
          </a:blip>
          <a:stretch>
            <a:fillRect/>
          </a:stretch>
        </p:blipFill>
        <p:spPr>
          <a:xfrm>
            <a:off x="5232400" y="-141308"/>
            <a:ext cx="3341863" cy="5284808"/>
          </a:xfrm>
          <a:prstGeom prst="rect">
            <a:avLst/>
          </a:prstGeom>
        </p:spPr>
      </p:pic>
      <p:sp>
        <p:nvSpPr>
          <p:cNvPr id="10" name="TextBox 9">
            <a:extLst>
              <a:ext uri="{FF2B5EF4-FFF2-40B4-BE49-F238E27FC236}">
                <a16:creationId xmlns:a16="http://schemas.microsoft.com/office/drawing/2014/main" id="{87BB6B19-4AFF-8683-DD75-EFD4067C4669}"/>
              </a:ext>
            </a:extLst>
          </p:cNvPr>
          <p:cNvSpPr txBox="1"/>
          <p:nvPr/>
        </p:nvSpPr>
        <p:spPr>
          <a:xfrm>
            <a:off x="416983" y="1576975"/>
            <a:ext cx="5221817" cy="3274614"/>
          </a:xfrm>
          <a:prstGeom prst="rect">
            <a:avLst/>
          </a:prstGeom>
          <a:noFill/>
        </p:spPr>
        <p:txBody>
          <a:bodyPr wrap="square">
            <a:spAutoFit/>
          </a:bodyPr>
          <a:lstStyle/>
          <a:p>
            <a:pPr marL="0" marR="0" algn="just">
              <a:lnSpc>
                <a:spcPct val="150000"/>
              </a:lnSpc>
              <a:spcBef>
                <a:spcPts val="0"/>
              </a:spcBef>
              <a:spcAft>
                <a:spcPts val="800"/>
              </a:spcAft>
            </a:pP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Giọng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điệu</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Tự</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nhiên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sinh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động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sử</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dụng</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khẩu</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ngữ</a:t>
            </a:r>
            <a:r>
              <a:rPr lang="en-US" sz="2000" b="1" dirty="0">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quần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chúng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một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cách</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triệt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để</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mang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hơi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thở</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đời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sống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giọng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văn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hoá</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đời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sống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Ngôn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ngữ</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kể</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chuyện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vừa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ngôn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ngữ</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tác</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giả</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vừa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ngôn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ngữ</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nhân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vật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nhiều</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giọng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điệu</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đan</a:t>
            </a:r>
            <a:r>
              <a:rPr lang="en-US" sz="2000" dirty="0">
                <a:solidFill>
                  <a:srgbClr val="140185"/>
                </a:solidFill>
                <a:effectLst/>
                <a:latin typeface="Times New Roman" panose="02020603050405020304" pitchFamily="18" charset="0"/>
                <a:ea typeface="Times New Roman" panose="02020603050405020304" pitchFamily="18" charset="0"/>
              </a:rPr>
              <a:t> xen, </a:t>
            </a:r>
            <a:r>
              <a:rPr lang="en-US" sz="2000" dirty="0" err="1">
                <a:solidFill>
                  <a:srgbClr val="140185"/>
                </a:solidFill>
                <a:effectLst/>
                <a:latin typeface="Times New Roman" panose="02020603050405020304" pitchFamily="18" charset="0"/>
                <a:ea typeface="Times New Roman" panose="02020603050405020304" pitchFamily="18" charset="0"/>
              </a:rPr>
              <a:t>tạo</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một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thứ</a:t>
            </a:r>
            <a:r>
              <a:rPr lang="en-US" sz="2000"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ngôn</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ngữ</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đa</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thanh</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đặc</a:t>
            </a:r>
            <a:r>
              <a:rPr lang="en-US" sz="2000" b="1" dirty="0">
                <a:effectLst/>
                <a:latin typeface="Times New Roman" panose="02020603050405020304" pitchFamily="18" charset="0"/>
                <a:ea typeface="Times New Roman" panose="02020603050405020304" pitchFamily="18" charset="0"/>
              </a:rPr>
              <a:t> </a:t>
            </a:r>
            <a:r>
              <a:rPr lang="en-US" sz="2000" b="1" dirty="0" err="1">
                <a:effectLst/>
                <a:latin typeface="Times New Roman" panose="02020603050405020304" pitchFamily="18" charset="0"/>
                <a:ea typeface="Times New Roman" panose="02020603050405020304" pitchFamily="18" charset="0"/>
              </a:rPr>
              <a:t>sắc</a:t>
            </a:r>
            <a:r>
              <a:rPr lang="en-US" sz="2000" b="1" dirty="0">
                <a:effectLst/>
                <a:latin typeface="Times New Roman" panose="02020603050405020304" pitchFamily="18" charset="0"/>
                <a:ea typeface="Times New Roman" panose="02020603050405020304" pitchFamily="18" charset="0"/>
              </a:rPr>
              <a:t>.</a:t>
            </a:r>
            <a:endParaRPr lang="en-US" sz="2000" b="1" dirty="0">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84555313"/>
      </p:ext>
    </p:extLst>
  </p:cSld>
  <p:clrMapOvr>
    <a:masterClrMapping/>
  </p:clrMapOvr>
  <mc:AlternateContent xmlns:mc="http://schemas.openxmlformats.org/markup-compatibility/2006" xmlns:p159="http://schemas.microsoft.com/office/powerpoint/2015/09/main">
    <mc:Choice Requires="p159">
      <p:transition xmlns:p14="http://schemas.microsoft.com/office/powerpoint/2010/main" spd="slow" p14:dur="2000">
        <p159:morph option="byObject"/>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1000"/>
                                        <p:tgtEl>
                                          <p:spTgt spid="10"/>
                                        </p:tgtEl>
                                      </p:cBhvr>
                                    </p:animEffect>
                                    <p:anim calcmode="lin" valueType="num">
                                      <p:cBhvr>
                                        <p:cTn id="8" dur="1000" fill="hold"/>
                                        <p:tgtEl>
                                          <p:spTgt spid="10"/>
                                        </p:tgtEl>
                                        <p:attrNameLst>
                                          <p:attrName>ppt_x</p:attrName>
                                        </p:attrNameLst>
                                      </p:cBhvr>
                                      <p:tavLst>
                                        <p:tav tm="0">
                                          <p:val>
                                            <p:strVal val="#ppt_x"/>
                                          </p:val>
                                        </p:tav>
                                        <p:tav tm="100000">
                                          <p:val>
                                            <p:strVal val="#ppt_x"/>
                                          </p:val>
                                        </p:tav>
                                      </p:tavLst>
                                    </p:anim>
                                    <p:anim calcmode="lin" valueType="num">
                                      <p:cBhvr>
                                        <p:cTn id="9" dur="1000" fill="hold"/>
                                        <p:tgtEl>
                                          <p:spTgt spid="1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4E8EBBA-5F9B-6A79-6544-2B5FCEFBC37D}"/>
              </a:ext>
            </a:extLst>
          </p:cNvPr>
          <p:cNvPicPr>
            <a:picLocks noChangeAspect="1"/>
          </p:cNvPicPr>
          <p:nvPr/>
        </p:nvPicPr>
        <p:blipFill>
          <a:blip r:embed="rId2"/>
          <a:stretch>
            <a:fillRect/>
          </a:stretch>
        </p:blipFill>
        <p:spPr>
          <a:xfrm>
            <a:off x="5069273" y="1544446"/>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11" name="TextBox 10">
            <a:extLst>
              <a:ext uri="{FF2B5EF4-FFF2-40B4-BE49-F238E27FC236}">
                <a16:creationId xmlns:a16="http://schemas.microsoft.com/office/drawing/2014/main" id="{E9EAB618-8A03-C0F5-752A-11B27C1328C9}"/>
              </a:ext>
            </a:extLst>
          </p:cNvPr>
          <p:cNvSpPr txBox="1"/>
          <p:nvPr/>
        </p:nvSpPr>
        <p:spPr>
          <a:xfrm>
            <a:off x="289983" y="1544446"/>
            <a:ext cx="4569884" cy="3058979"/>
          </a:xfrm>
          <a:prstGeom prst="rect">
            <a:avLst/>
          </a:prstGeom>
          <a:noFill/>
        </p:spPr>
        <p:txBody>
          <a:bodyPr wrap="square">
            <a:spAutoFit/>
          </a:bodyPr>
          <a:lstStyle/>
          <a:p>
            <a:pPr marL="0" marR="0" algn="just">
              <a:lnSpc>
                <a:spcPct val="150000"/>
              </a:lnSpc>
              <a:spcBef>
                <a:spcPts val="0"/>
              </a:spcBef>
              <a:spcAft>
                <a:spcPts val="800"/>
              </a:spcAft>
            </a:pPr>
            <a:r>
              <a:rPr lang="en-US" sz="1800" dirty="0">
                <a:solidFill>
                  <a:srgbClr val="140185"/>
                </a:solidFill>
                <a:effectLst/>
                <a:latin typeface="Times New Roman" panose="02020603050405020304" pitchFamily="18" charset="0"/>
                <a:ea typeface="Times New Roman" panose="02020603050405020304" pitchFamily="18" charset="0"/>
              </a:rPr>
              <a:t>“</a:t>
            </a:r>
            <a:r>
              <a:rPr lang="en-US" sz="1800" b="1" i="1" dirty="0">
                <a:solidFill>
                  <a:srgbClr val="140185"/>
                </a:solidFill>
                <a:effectLst/>
                <a:latin typeface="Times New Roman" panose="02020603050405020304" pitchFamily="18" charset="0"/>
                <a:ea typeface="Times New Roman" panose="02020603050405020304" pitchFamily="18" charset="0"/>
              </a:rPr>
              <a:t>Tao </a:t>
            </a:r>
            <a:r>
              <a:rPr lang="en-US" sz="1800" b="1" i="1" dirty="0" err="1">
                <a:solidFill>
                  <a:srgbClr val="140185"/>
                </a:solidFill>
                <a:effectLst/>
                <a:latin typeface="Times New Roman" panose="02020603050405020304" pitchFamily="18" charset="0"/>
                <a:ea typeface="Times New Roman" panose="02020603050405020304" pitchFamily="18" charset="0"/>
              </a:rPr>
              <a:t>muốn</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làm</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người</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lương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thiện</a:t>
            </a:r>
            <a:r>
              <a:rPr lang="en-US" sz="1800" dirty="0">
                <a:solidFill>
                  <a:srgbClr val="140185"/>
                </a:solidFill>
                <a:effectLst/>
                <a:latin typeface="Times New Roman" panose="02020603050405020304" pitchFamily="18" charset="0"/>
                <a:ea typeface="Times New Roman" panose="02020603050405020304" pitchFamily="18" charset="0"/>
              </a:rPr>
              <a:t>”… </a:t>
            </a:r>
          </a:p>
          <a:p>
            <a:pPr marL="0" marR="0" algn="just">
              <a:lnSpc>
                <a:spcPct val="150000"/>
              </a:lnSpc>
              <a:spcBef>
                <a:spcPts val="0"/>
              </a:spcBef>
              <a:spcAft>
                <a:spcPts val="800"/>
              </a:spcAft>
            </a:pPr>
            <a:r>
              <a:rPr lang="en-US" sz="1800" dirty="0">
                <a:solidFill>
                  <a:srgbClr val="140185"/>
                </a:solidFill>
                <a:effectLst/>
                <a:latin typeface="Times New Roman" panose="02020603050405020304" pitchFamily="18" charset="0"/>
                <a:ea typeface="Times New Roman" panose="02020603050405020304" pitchFamily="18" charset="0"/>
              </a:rPr>
              <a:t>“</a:t>
            </a:r>
            <a:r>
              <a:rPr lang="en-US" sz="1800" b="1" i="1" dirty="0" err="1">
                <a:solidFill>
                  <a:srgbClr val="140185"/>
                </a:solidFill>
                <a:effectLst/>
                <a:latin typeface="Times New Roman" panose="02020603050405020304" pitchFamily="18" charset="0"/>
                <a:ea typeface="Times New Roman" panose="02020603050405020304" pitchFamily="18" charset="0"/>
              </a:rPr>
              <a:t>Không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được</a:t>
            </a:r>
            <a:r>
              <a:rPr lang="en-US" sz="1800" b="1" i="1" dirty="0">
                <a:solidFill>
                  <a:srgbClr val="140185"/>
                </a:solidFill>
                <a:effectLst/>
                <a:latin typeface="Times New Roman" panose="02020603050405020304" pitchFamily="18" charset="0"/>
                <a:ea typeface="Times New Roman" panose="02020603050405020304" pitchFamily="18" charset="0"/>
              </a:rPr>
              <a:t>! Ai </a:t>
            </a:r>
            <a:r>
              <a:rPr lang="en-US" sz="1800" b="1" i="1" dirty="0" err="1">
                <a:solidFill>
                  <a:srgbClr val="140185"/>
                </a:solidFill>
                <a:effectLst/>
                <a:latin typeface="Times New Roman" panose="02020603050405020304" pitchFamily="18" charset="0"/>
                <a:ea typeface="Times New Roman" panose="02020603050405020304" pitchFamily="18" charset="0"/>
              </a:rPr>
              <a:t>cho</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tao</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lương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thiện</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Làm</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thế</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nào</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cho</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mất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được</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những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vết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mảnh</a:t>
            </a:r>
            <a:r>
              <a:rPr lang="en-US" sz="1800" b="1" i="1" dirty="0">
                <a:solidFill>
                  <a:srgbClr val="140185"/>
                </a:solidFill>
                <a:effectLst/>
                <a:latin typeface="Times New Roman" panose="02020603050405020304" pitchFamily="18" charset="0"/>
                <a:ea typeface="Times New Roman" panose="02020603050405020304" pitchFamily="18" charset="0"/>
              </a:rPr>
              <a:t> chai </a:t>
            </a:r>
            <a:r>
              <a:rPr lang="en-US" sz="1800" b="1" i="1" dirty="0" err="1">
                <a:solidFill>
                  <a:srgbClr val="140185"/>
                </a:solidFill>
                <a:effectLst/>
                <a:latin typeface="Times New Roman" panose="02020603050405020304" pitchFamily="18" charset="0"/>
                <a:ea typeface="Times New Roman" panose="02020603050405020304" pitchFamily="18" charset="0"/>
              </a:rPr>
              <a:t>trên</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mặt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này</a:t>
            </a:r>
            <a:r>
              <a:rPr lang="en-US" sz="1800" b="1" i="1" dirty="0">
                <a:solidFill>
                  <a:srgbClr val="140185"/>
                </a:solidFill>
                <a:effectLst/>
                <a:latin typeface="Times New Roman" panose="02020603050405020304" pitchFamily="18" charset="0"/>
                <a:ea typeface="Times New Roman" panose="02020603050405020304" pitchFamily="18" charset="0"/>
              </a:rPr>
              <a:t>? Tao </a:t>
            </a:r>
            <a:r>
              <a:rPr lang="en-US" sz="1800" b="1" i="1" dirty="0" err="1">
                <a:solidFill>
                  <a:srgbClr val="140185"/>
                </a:solidFill>
                <a:effectLst/>
                <a:latin typeface="Times New Roman" panose="02020603050405020304" pitchFamily="18" charset="0"/>
                <a:ea typeface="Times New Roman" panose="02020603050405020304" pitchFamily="18" charset="0"/>
              </a:rPr>
              <a:t>không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thể</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là</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người</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lương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thiện</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nữa</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Biết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không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Chỉ</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có</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một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cách</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biết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không</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Chỉ</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còn</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một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cách</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là</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cái</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này</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Biết</a:t>
            </a:r>
            <a:r>
              <a:rPr lang="en-US" sz="1800" b="1" i="1" dirty="0">
                <a:solidFill>
                  <a:srgbClr val="140185"/>
                </a:solidFill>
                <a:effectLst/>
                <a:latin typeface="Times New Roman" panose="02020603050405020304" pitchFamily="18" charset="0"/>
                <a:ea typeface="Times New Roman" panose="02020603050405020304" pitchFamily="18" charset="0"/>
              </a:rPr>
              <a:t> </a:t>
            </a:r>
            <a:r>
              <a:rPr lang="en-US" sz="1800" b="1" i="1" dirty="0" err="1">
                <a:solidFill>
                  <a:srgbClr val="140185"/>
                </a:solidFill>
                <a:effectLst/>
                <a:latin typeface="Times New Roman" panose="02020603050405020304" pitchFamily="18" charset="0"/>
                <a:ea typeface="Times New Roman" panose="02020603050405020304" pitchFamily="18" charset="0"/>
              </a:rPr>
              <a:t>không</a:t>
            </a:r>
            <a:r>
              <a:rPr lang="en-US" sz="1800" b="1" i="1" dirty="0">
                <a:solidFill>
                  <a:srgbClr val="140185"/>
                </a:solidFill>
                <a:effectLst/>
                <a:latin typeface="Times New Roman" panose="02020603050405020304" pitchFamily="18" charset="0"/>
                <a:ea typeface="Times New Roman" panose="02020603050405020304" pitchFamily="18" charset="0"/>
              </a:rPr>
              <a:t>!...”</a:t>
            </a:r>
            <a:endParaRPr lang="en-US" sz="1800" dirty="0">
              <a:solidFill>
                <a:srgbClr val="140185"/>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349123330"/>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4E8EBBA-5F9B-6A79-6544-2B5FCEFBC37D}"/>
              </a:ext>
            </a:extLst>
          </p:cNvPr>
          <p:cNvPicPr>
            <a:picLocks noChangeAspect="1"/>
          </p:cNvPicPr>
          <p:nvPr/>
        </p:nvPicPr>
        <p:blipFill>
          <a:blip r:embed="rId2"/>
          <a:stretch>
            <a:fillRect/>
          </a:stretch>
        </p:blipFill>
        <p:spPr>
          <a:xfrm>
            <a:off x="5094673" y="1671446"/>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11" name="TextBox 10">
            <a:extLst>
              <a:ext uri="{FF2B5EF4-FFF2-40B4-BE49-F238E27FC236}">
                <a16:creationId xmlns:a16="http://schemas.microsoft.com/office/drawing/2014/main" id="{E9EAB618-8A03-C0F5-752A-11B27C1328C9}"/>
              </a:ext>
            </a:extLst>
          </p:cNvPr>
          <p:cNvSpPr txBox="1"/>
          <p:nvPr/>
        </p:nvSpPr>
        <p:spPr>
          <a:xfrm>
            <a:off x="289983" y="1544446"/>
            <a:ext cx="4569884" cy="2915542"/>
          </a:xfrm>
          <a:prstGeom prst="rect">
            <a:avLst/>
          </a:prstGeom>
          <a:noFill/>
        </p:spPr>
        <p:txBody>
          <a:bodyPr wrap="square">
            <a:spAutoFit/>
          </a:bodyPr>
          <a:lstStyle/>
          <a:p>
            <a:pPr marL="0" marR="0" algn="just">
              <a:lnSpc>
                <a:spcPct val="150000"/>
              </a:lnSpc>
              <a:spcBef>
                <a:spcPts val="0"/>
              </a:spcBef>
              <a:spcAft>
                <a:spcPts val="800"/>
              </a:spcAft>
            </a:pP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a:solidFill>
                  <a:schemeClr val="tx2">
                    <a:lumMod val="50000"/>
                  </a:schemeClr>
                </a:solidFill>
                <a:latin typeface="Times New Roman" panose="02020603050405020304" pitchFamily="18" charset="0"/>
                <a:ea typeface="Times New Roman" panose="02020603050405020304" pitchFamily="18" charset="0"/>
              </a:rPr>
              <a:t>Ý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nghĩa</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cái</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chết</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của</a:t>
            </a:r>
            <a:r>
              <a:rPr lang="en-US" sz="2000" b="1" dirty="0">
                <a:solidFill>
                  <a:schemeClr val="tx2">
                    <a:lumMod val="50000"/>
                  </a:schemeClr>
                </a:solidFill>
                <a:latin typeface="Times New Roman" panose="02020603050405020304" pitchFamily="18" charset="0"/>
                <a:ea typeface="Times New Roman" panose="02020603050405020304" pitchFamily="18" charset="0"/>
              </a:rPr>
              <a:t> Chí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Phèo</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thể</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latin typeface="Times New Roman" panose="02020603050405020304" pitchFamily="18" charset="0"/>
                <a:ea typeface="Times New Roman" panose="02020603050405020304" pitchFamily="18" charset="0"/>
              </a:rPr>
              <a:t>hiện</a:t>
            </a:r>
            <a:r>
              <a:rPr lang="en-US" sz="2000" b="1" dirty="0">
                <a:solidFill>
                  <a:schemeClr val="tx2">
                    <a:lumMod val="50000"/>
                  </a:schemeClr>
                </a:solidFill>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lòng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tin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của</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tác</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giả</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vào</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bản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chất</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lương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thiện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của</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người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nông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dân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lao</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động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sẽ</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mãi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mãi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không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bao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giờ</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mất</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đi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a:t>
            </a:r>
            <a:endParaRPr lang="en-US" sz="2000" b="1" dirty="0">
              <a:solidFill>
                <a:schemeClr val="tx2">
                  <a:lumMod val="50000"/>
                </a:schemeClr>
              </a:solidFill>
              <a:effectLst/>
              <a:latin typeface="Calibri" panose="020F0502020204030204" pitchFamily="34" charset="0"/>
              <a:ea typeface="Calibri" panose="020F0502020204030204" pitchFamily="34" charset="0"/>
            </a:endParaRPr>
          </a:p>
          <a:p>
            <a:pPr algn="just">
              <a:lnSpc>
                <a:spcPct val="150000"/>
              </a:lnSpc>
            </a:pP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Cái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chết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Chí </a:t>
            </a:r>
            <a:r>
              <a:rPr lang="en-US" sz="2000" dirty="0" err="1">
                <a:solidFill>
                  <a:srgbClr val="140185"/>
                </a:solidFill>
                <a:effectLst/>
                <a:latin typeface="Times New Roman" panose="02020603050405020304" pitchFamily="18" charset="0"/>
                <a:ea typeface="Times New Roman" panose="02020603050405020304" pitchFamily="18" charset="0"/>
              </a:rPr>
              <a:t>Phèo</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một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cái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kết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đầy</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ám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ảnh</a:t>
            </a:r>
            <a:r>
              <a:rPr lang="en-US" sz="2000" dirty="0">
                <a:solidFill>
                  <a:srgbClr val="140185"/>
                </a:solidFill>
                <a:effectLst/>
                <a:latin typeface="Times New Roman" panose="02020603050405020304" pitchFamily="18" charset="0"/>
                <a:ea typeface="Times New Roman" panose="02020603050405020304" pitchFamily="18" charset="0"/>
              </a:rPr>
              <a:t>. </a:t>
            </a:r>
            <a:endParaRPr lang="en-US" sz="1600" dirty="0">
              <a:solidFill>
                <a:srgbClr val="140185"/>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1986350004"/>
      </p:ext>
    </p:extLst>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14E8EBBA-5F9B-6A79-6544-2B5FCEFBC37D}"/>
              </a:ext>
            </a:extLst>
          </p:cNvPr>
          <p:cNvPicPr>
            <a:picLocks noChangeAspect="1"/>
          </p:cNvPicPr>
          <p:nvPr/>
        </p:nvPicPr>
        <p:blipFill>
          <a:blip r:embed="rId2"/>
          <a:stretch>
            <a:fillRect/>
          </a:stretch>
        </p:blipFill>
        <p:spPr>
          <a:xfrm>
            <a:off x="381592" y="2060913"/>
            <a:ext cx="3568941" cy="2446933"/>
          </a:xfrm>
          <a:prstGeom prst="rect">
            <a:avLst/>
          </a:prstGeom>
          <a:ln>
            <a:noFill/>
          </a:ln>
          <a:effectLst>
            <a:outerShdw blurRad="292100" dist="139700" dir="2700000" algn="tl" rotWithShape="0">
              <a:srgbClr val="333333">
                <a:alpha val="65000"/>
              </a:srgbClr>
            </a:outerShdw>
          </a:effectLst>
        </p:spPr>
      </p:pic>
      <p:sp>
        <p:nvSpPr>
          <p:cNvPr id="9" name="Google Shape;4342;p63">
            <a:extLst>
              <a:ext uri="{FF2B5EF4-FFF2-40B4-BE49-F238E27FC236}">
                <a16:creationId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sp>
        <p:nvSpPr>
          <p:cNvPr id="11" name="TextBox 10">
            <a:extLst>
              <a:ext uri="{FF2B5EF4-FFF2-40B4-BE49-F238E27FC236}">
                <a16:creationId xmlns:a16="http://schemas.microsoft.com/office/drawing/2014/main" id="{E9EAB618-8A03-C0F5-752A-11B27C1328C9}"/>
              </a:ext>
            </a:extLst>
          </p:cNvPr>
          <p:cNvSpPr txBox="1"/>
          <p:nvPr/>
        </p:nvSpPr>
        <p:spPr>
          <a:xfrm>
            <a:off x="273050" y="1425912"/>
            <a:ext cx="4569884" cy="504625"/>
          </a:xfrm>
          <a:prstGeom prst="rect">
            <a:avLst/>
          </a:prstGeom>
          <a:noFill/>
        </p:spPr>
        <p:txBody>
          <a:bodyPr wrap="square">
            <a:spAutoFit/>
          </a:bodyPr>
          <a:lstStyle/>
          <a:p>
            <a:pPr marL="0" marR="0" algn="just">
              <a:lnSpc>
                <a:spcPct val="150000"/>
              </a:lnSpc>
              <a:spcBef>
                <a:spcPts val="0"/>
              </a:spcBef>
              <a:spcAft>
                <a:spcPts val="800"/>
              </a:spcAft>
            </a:pPr>
            <a:r>
              <a:rPr lang="en-US" sz="2000" b="1" dirty="0">
                <a:solidFill>
                  <a:schemeClr val="tx1">
                    <a:lumMod val="50000"/>
                  </a:schemeClr>
                </a:solidFill>
                <a:effectLst/>
                <a:latin typeface="Times New Roman" panose="02020603050405020304" pitchFamily="18" charset="0"/>
                <a:ea typeface="Times New Roman" panose="02020603050405020304" pitchFamily="18" charset="0"/>
              </a:rPr>
              <a:t>Chí </a:t>
            </a: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Phèo</a:t>
            </a:r>
            <a:endParaRPr lang="en-US" sz="1600" b="1" dirty="0">
              <a:solidFill>
                <a:schemeClr val="tx1">
                  <a:lumMod val="50000"/>
                </a:schemeClr>
              </a:solidFill>
              <a:effectLst/>
              <a:latin typeface="Calibri" panose="020F0502020204030204" pitchFamily="34" charset="0"/>
              <a:ea typeface="Calibri" panose="020F0502020204030204" pitchFamily="34" charset="0"/>
            </a:endParaRPr>
          </a:p>
        </p:txBody>
      </p:sp>
      <p:pic>
        <p:nvPicPr>
          <p:cNvPr id="2" name="Picture 1">
            <a:extLst>
              <a:ext uri="{FF2B5EF4-FFF2-40B4-BE49-F238E27FC236}">
                <a16:creationId xmlns:a16="http://schemas.microsoft.com/office/drawing/2014/main" id="{35B741E9-317E-F3E9-57A3-54DB386A152E}"/>
              </a:ext>
            </a:extLst>
          </p:cNvPr>
          <p:cNvPicPr>
            <a:picLocks noChangeAspect="1"/>
          </p:cNvPicPr>
          <p:nvPr/>
        </p:nvPicPr>
        <p:blipFill>
          <a:blip r:embed="rId3"/>
          <a:srcRect/>
          <a:stretch/>
        </p:blipFill>
        <p:spPr>
          <a:xfrm>
            <a:off x="5130800" y="2060913"/>
            <a:ext cx="3631608" cy="2446933"/>
          </a:xfrm>
          <a:prstGeom prst="rect">
            <a:avLst/>
          </a:prstGeom>
          <a:ln>
            <a:noFill/>
          </a:ln>
          <a:effectLst>
            <a:outerShdw blurRad="292100" dist="139700" dir="2700000" algn="tl" rotWithShape="0">
              <a:srgbClr val="333333">
                <a:alpha val="65000"/>
              </a:srgbClr>
            </a:outerShdw>
          </a:effectLst>
        </p:spPr>
      </p:pic>
      <p:sp>
        <p:nvSpPr>
          <p:cNvPr id="3" name="TextBox 2">
            <a:extLst>
              <a:ext uri="{FF2B5EF4-FFF2-40B4-BE49-F238E27FC236}">
                <a16:creationId xmlns:a16="http://schemas.microsoft.com/office/drawing/2014/main" id="{0076A206-F724-3163-2AD6-B2F89DC06DB8}"/>
              </a:ext>
            </a:extLst>
          </p:cNvPr>
          <p:cNvSpPr txBox="1"/>
          <p:nvPr/>
        </p:nvSpPr>
        <p:spPr>
          <a:xfrm>
            <a:off x="7588249" y="1437891"/>
            <a:ext cx="4569884" cy="504625"/>
          </a:xfrm>
          <a:prstGeom prst="rect">
            <a:avLst/>
          </a:prstGeom>
          <a:noFill/>
        </p:spPr>
        <p:txBody>
          <a:bodyPr wrap="square">
            <a:spAutoFit/>
          </a:bodyPr>
          <a:lstStyle/>
          <a:p>
            <a:pPr marL="0" marR="0" algn="just">
              <a:lnSpc>
                <a:spcPct val="150000"/>
              </a:lnSpc>
              <a:spcBef>
                <a:spcPts val="0"/>
              </a:spcBef>
              <a:spcAft>
                <a:spcPts val="800"/>
              </a:spcAft>
            </a:pP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Vợ</a:t>
            </a:r>
            <a:r>
              <a:rPr lang="en-US" sz="2000" b="1" dirty="0">
                <a:solidFill>
                  <a:schemeClr val="tx1">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1">
                    <a:lumMod val="50000"/>
                  </a:schemeClr>
                </a:solidFill>
                <a:effectLst/>
                <a:latin typeface="Times New Roman" panose="02020603050405020304" pitchFamily="18" charset="0"/>
                <a:ea typeface="Times New Roman" panose="02020603050405020304" pitchFamily="18" charset="0"/>
              </a:rPr>
              <a:t>nhặt</a:t>
            </a:r>
            <a:endParaRPr lang="en-US" sz="1600" b="1" dirty="0">
              <a:solidFill>
                <a:schemeClr val="tx1">
                  <a:lumMod val="50000"/>
                </a:schemeClr>
              </a:solidFill>
              <a:effectLst/>
              <a:latin typeface="Calibri" panose="020F0502020204030204" pitchFamily="34" charset="0"/>
              <a:ea typeface="Calibri" panose="020F0502020204030204" pitchFamily="34" charset="0"/>
            </a:endParaRPr>
          </a:p>
        </p:txBody>
      </p:sp>
    </p:spTree>
    <p:extLst>
      <p:ext uri="{BB962C8B-B14F-4D97-AF65-F5344CB8AC3E}">
        <p14:creationId xmlns:p14="http://schemas.microsoft.com/office/powerpoint/2010/main" val="75095652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1000"/>
                                        <p:tgtEl>
                                          <p:spTgt spid="3"/>
                                        </p:tgtEl>
                                      </p:cBhvr>
                                    </p:animEffect>
                                    <p:anim calcmode="lin" valueType="num">
                                      <p:cBhvr>
                                        <p:cTn id="8" dur="1000" fill="hold"/>
                                        <p:tgtEl>
                                          <p:spTgt spid="3"/>
                                        </p:tgtEl>
                                        <p:attrNameLst>
                                          <p:attrName>ppt_x</p:attrName>
                                        </p:attrNameLst>
                                      </p:cBhvr>
                                      <p:tavLst>
                                        <p:tav tm="0">
                                          <p:val>
                                            <p:strVal val="#ppt_x"/>
                                          </p:val>
                                        </p:tav>
                                        <p:tav tm="100000">
                                          <p:val>
                                            <p:strVal val="#ppt_x"/>
                                          </p:val>
                                        </p:tav>
                                      </p:tavLst>
                                    </p:anim>
                                    <p:anim calcmode="lin" valueType="num">
                                      <p:cBhvr>
                                        <p:cTn id="9" dur="1000" fill="hold"/>
                                        <p:tgtEl>
                                          <p:spTgt spid="3"/>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1000"/>
                                        <p:tgtEl>
                                          <p:spTgt spid="11"/>
                                        </p:tgtEl>
                                      </p:cBhvr>
                                    </p:animEffect>
                                    <p:anim calcmode="lin" valueType="num">
                                      <p:cBhvr>
                                        <p:cTn id="13" dur="1000" fill="hold"/>
                                        <p:tgtEl>
                                          <p:spTgt spid="11"/>
                                        </p:tgtEl>
                                        <p:attrNameLst>
                                          <p:attrName>ppt_x</p:attrName>
                                        </p:attrNameLst>
                                      </p:cBhvr>
                                      <p:tavLst>
                                        <p:tav tm="0">
                                          <p:val>
                                            <p:strVal val="#ppt_x"/>
                                          </p:val>
                                        </p:tav>
                                        <p:tav tm="100000">
                                          <p:val>
                                            <p:strVal val="#ppt_x"/>
                                          </p:val>
                                        </p:tav>
                                      </p:tavLst>
                                    </p:anim>
                                    <p:anim calcmode="lin" valueType="num">
                                      <p:cBhvr>
                                        <p:cTn id="14" dur="1000" fill="hold"/>
                                        <p:tgtEl>
                                          <p:spTgt spid="11"/>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animEffect transition="in" filter="fade">
                                      <p:cBhvr>
                                        <p:cTn id="17" dur="1000"/>
                                        <p:tgtEl>
                                          <p:spTgt spid="8"/>
                                        </p:tgtEl>
                                      </p:cBhvr>
                                    </p:animEffect>
                                    <p:anim calcmode="lin" valueType="num">
                                      <p:cBhvr>
                                        <p:cTn id="18" dur="1000" fill="hold"/>
                                        <p:tgtEl>
                                          <p:spTgt spid="8"/>
                                        </p:tgtEl>
                                        <p:attrNameLst>
                                          <p:attrName>ppt_x</p:attrName>
                                        </p:attrNameLst>
                                      </p:cBhvr>
                                      <p:tavLst>
                                        <p:tav tm="0">
                                          <p:val>
                                            <p:strVal val="#ppt_x"/>
                                          </p:val>
                                        </p:tav>
                                        <p:tav tm="100000">
                                          <p:val>
                                            <p:strVal val="#ppt_x"/>
                                          </p:val>
                                        </p:tav>
                                      </p:tavLst>
                                    </p:anim>
                                    <p:anim calcmode="lin" valueType="num">
                                      <p:cBhvr>
                                        <p:cTn id="19" dur="1000" fill="hold"/>
                                        <p:tgtEl>
                                          <p:spTgt spid="8"/>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anim calcmode="lin" valueType="num">
                                      <p:cBhvr>
                                        <p:cTn id="23" dur="1000" fill="hold"/>
                                        <p:tgtEl>
                                          <p:spTgt spid="2"/>
                                        </p:tgtEl>
                                        <p:attrNameLst>
                                          <p:attrName>ppt_x</p:attrName>
                                        </p:attrNameLst>
                                      </p:cBhvr>
                                      <p:tavLst>
                                        <p:tav tm="0">
                                          <p:val>
                                            <p:strVal val="#ppt_x"/>
                                          </p:val>
                                        </p:tav>
                                        <p:tav tm="100000">
                                          <p:val>
                                            <p:strVal val="#ppt_x"/>
                                          </p:val>
                                        </p:tav>
                                      </p:tavLst>
                                    </p:anim>
                                    <p:anim calcmode="lin" valueType="num">
                                      <p:cBhvr>
                                        <p:cTn id="24" dur="1000" fill="hold"/>
                                        <p:tgtEl>
                                          <p:spTgt spid="2"/>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3" grpId="0"/>
    </p:bld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graphicFrame>
        <p:nvGraphicFramePr>
          <p:cNvPr id="4" name="Table 3">
            <a:extLst>
              <a:ext uri="{FF2B5EF4-FFF2-40B4-BE49-F238E27FC236}">
                <a16:creationId xmlns:a16="http://schemas.microsoft.com/office/drawing/2014/main" id="{C4EA3002-6E92-8660-BE4F-7DDC3D9C366E}"/>
              </a:ext>
            </a:extLst>
          </p:cNvPr>
          <p:cNvGraphicFramePr>
            <a:graphicFrameLocks noGrp="1"/>
          </p:cNvGraphicFramePr>
          <p:nvPr>
            <p:extLst>
              <p:ext uri="{D42A27DB-BD31-4B8C-83A1-F6EECF244321}">
                <p14:modId xmlns:p14="http://schemas.microsoft.com/office/powerpoint/2010/main" val="305465328"/>
              </p:ext>
            </p:extLst>
          </p:nvPr>
        </p:nvGraphicFramePr>
        <p:xfrm>
          <a:off x="775186" y="988539"/>
          <a:ext cx="7733813" cy="3835383"/>
        </p:xfrm>
        <a:graphic>
          <a:graphicData uri="http://schemas.openxmlformats.org/drawingml/2006/table">
            <a:tbl>
              <a:tblPr firstRow="1" firstCol="1" bandRow="1">
                <a:tableStyleId>{775DCB02-9BB8-47FD-8907-85C794F793BA}</a:tableStyleId>
              </a:tblPr>
              <a:tblGrid>
                <a:gridCol w="1603948">
                  <a:extLst>
                    <a:ext uri="{9D8B030D-6E8A-4147-A177-3AD203B41FA5}">
                      <a16:colId xmlns:a16="http://schemas.microsoft.com/office/drawing/2014/main" val="1249360306"/>
                    </a:ext>
                  </a:extLst>
                </a:gridCol>
                <a:gridCol w="2963333">
                  <a:extLst>
                    <a:ext uri="{9D8B030D-6E8A-4147-A177-3AD203B41FA5}">
                      <a16:colId xmlns:a16="http://schemas.microsoft.com/office/drawing/2014/main" val="1448697275"/>
                    </a:ext>
                  </a:extLst>
                </a:gridCol>
                <a:gridCol w="3166532">
                  <a:extLst>
                    <a:ext uri="{9D8B030D-6E8A-4147-A177-3AD203B41FA5}">
                      <a16:colId xmlns:a16="http://schemas.microsoft.com/office/drawing/2014/main" val="957366749"/>
                    </a:ext>
                  </a:extLst>
                </a:gridCol>
              </a:tblGrid>
              <a:tr h="149011">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800" dirty="0">
                          <a:solidFill>
                            <a:srgbClr val="140185"/>
                          </a:solidFill>
                          <a:effectLst/>
                          <a:latin typeface="Times New Roman" panose="02020603050405020304" pitchFamily="18" charset="0"/>
                          <a:cs typeface="Times New Roman" panose="02020603050405020304" pitchFamily="18" charset="0"/>
                        </a:rPr>
                        <a:t>Chí </a:t>
                      </a:r>
                      <a:r>
                        <a:rPr lang="en-US" sz="1800" dirty="0" err="1">
                          <a:solidFill>
                            <a:srgbClr val="140185"/>
                          </a:solidFill>
                          <a:effectLst/>
                          <a:latin typeface="Times New Roman" panose="02020603050405020304" pitchFamily="18" charset="0"/>
                          <a:cs typeface="Times New Roman" panose="02020603050405020304" pitchFamily="18" charset="0"/>
                        </a:rPr>
                        <a:t>Phèo</a:t>
                      </a:r>
                      <a:r>
                        <a:rPr lang="en-US" sz="1800" dirty="0">
                          <a:solidFill>
                            <a:srgbClr val="140185"/>
                          </a:solidFill>
                          <a:effectLst/>
                          <a:latin typeface="Times New Roman" panose="02020603050405020304" pitchFamily="18" charset="0"/>
                          <a:cs typeface="Times New Roman" panose="02020603050405020304" pitchFamily="18" charset="0"/>
                        </a:rPr>
                        <a:t> </a:t>
                      </a:r>
                      <a:endParaRPr lang="en-US" sz="1800" dirty="0">
                        <a:solidFill>
                          <a:srgbClr val="140185"/>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800" dirty="0" err="1">
                          <a:solidFill>
                            <a:srgbClr val="140185"/>
                          </a:solidFill>
                          <a:effectLst/>
                          <a:latin typeface="Times New Roman" panose="02020603050405020304" pitchFamily="18" charset="0"/>
                          <a:cs typeface="Times New Roman" panose="02020603050405020304" pitchFamily="18" charset="0"/>
                        </a:rPr>
                        <a:t>Vợ</a:t>
                      </a:r>
                      <a:r>
                        <a:rPr lang="en-US" sz="1800" dirty="0">
                          <a:solidFill>
                            <a:srgbClr val="140185"/>
                          </a:solidFill>
                          <a:effectLst/>
                          <a:latin typeface="Times New Roman" panose="02020603050405020304" pitchFamily="18" charset="0"/>
                          <a:cs typeface="Times New Roman" panose="02020603050405020304" pitchFamily="18" charset="0"/>
                        </a:rPr>
                        <a:t> </a:t>
                      </a:r>
                      <a:r>
                        <a:rPr lang="en-US" sz="1800" dirty="0" err="1">
                          <a:solidFill>
                            <a:srgbClr val="140185"/>
                          </a:solidFill>
                          <a:effectLst/>
                          <a:latin typeface="Times New Roman" panose="02020603050405020304" pitchFamily="18" charset="0"/>
                          <a:cs typeface="Times New Roman" panose="02020603050405020304" pitchFamily="18" charset="0"/>
                        </a:rPr>
                        <a:t>nhặt</a:t>
                      </a:r>
                      <a:r>
                        <a:rPr lang="en-US" sz="1800" dirty="0">
                          <a:solidFill>
                            <a:srgbClr val="140185"/>
                          </a:solidFill>
                          <a:effectLst/>
                          <a:latin typeface="Times New Roman" panose="02020603050405020304" pitchFamily="18" charset="0"/>
                          <a:cs typeface="Times New Roman" panose="02020603050405020304" pitchFamily="18" charset="0"/>
                        </a:rPr>
                        <a:t> </a:t>
                      </a:r>
                      <a:endParaRPr lang="en-US" sz="1800" dirty="0">
                        <a:solidFill>
                          <a:srgbClr val="140185"/>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a16="http://schemas.microsoft.com/office/drawing/2014/main" val="643564240"/>
                  </a:ext>
                </a:extLst>
              </a:tr>
              <a:tr h="2655714">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 </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800" dirty="0" err="1">
                          <a:effectLst/>
                          <a:latin typeface="Times New Roman" panose="02020603050405020304" pitchFamily="18" charset="0"/>
                          <a:cs typeface="Times New Roman" panose="02020603050405020304" pitchFamily="18" charset="0"/>
                        </a:rPr>
                        <a:t>Cái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chết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Chí </a:t>
                      </a:r>
                      <a:r>
                        <a:rPr lang="en-US" sz="1800" dirty="0" err="1">
                          <a:effectLst/>
                          <a:latin typeface="Times New Roman" panose="02020603050405020304" pitchFamily="18" charset="0"/>
                          <a:cs typeface="Times New Roman" panose="02020603050405020304" pitchFamily="18" charset="0"/>
                        </a:rPr>
                        <a:t>Phèo</a:t>
                      </a:r>
                      <a:r>
                        <a:rPr lang="en-US" sz="1800" dirty="0">
                          <a:effectLst/>
                          <a:latin typeface="Times New Roman" panose="02020603050405020304" pitchFamily="18" charset="0"/>
                          <a:cs typeface="Times New Roman" panose="02020603050405020304" pitchFamily="18" charset="0"/>
                        </a:rPr>
                        <a:t>, Bá </a:t>
                      </a:r>
                      <a:r>
                        <a:rPr lang="en-US" sz="1800" dirty="0" err="1">
                          <a:effectLst/>
                          <a:latin typeface="Times New Roman" panose="02020603050405020304" pitchFamily="18" charset="0"/>
                          <a:cs typeface="Times New Roman" panose="02020603050405020304" pitchFamily="18" charset="0"/>
                        </a:rPr>
                        <a:t>Kiến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ảnh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lò</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gạch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cũ</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hiện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lên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tâm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trí</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thị</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Nở</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với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suy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nghĩ</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dại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nếu</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chửa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bây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giờ</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hắn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chết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rồi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thì</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làm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thế</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nào</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800" dirty="0">
                          <a:effectLst/>
                          <a:latin typeface="Times New Roman" panose="02020603050405020304" pitchFamily="18" charset="0"/>
                          <a:cs typeface="Times New Roman" panose="02020603050405020304" pitchFamily="18" charset="0"/>
                        </a:rPr>
                        <a:t>Trong </a:t>
                      </a:r>
                      <a:r>
                        <a:rPr lang="en-US" sz="1800" dirty="0" err="1">
                          <a:effectLst/>
                          <a:latin typeface="Times New Roman" panose="02020603050405020304" pitchFamily="18" charset="0"/>
                          <a:cs typeface="Times New Roman" panose="02020603050405020304" pitchFamily="18" charset="0"/>
                        </a:rPr>
                        <a:t>bữa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cơm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ngày</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vợ</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nhặt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kể</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về</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việc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phá</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kho</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thóc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Nhật</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của</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dân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miền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ngược</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Hiện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lên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trong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tâm</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trí</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anh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Tràng</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hình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ảnh</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đoàn</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người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đói</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và</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lá</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cờ</a:t>
                      </a:r>
                      <a:r>
                        <a:rPr lang="en-US" sz="1800" dirty="0">
                          <a:effectLst/>
                          <a:latin typeface="Times New Roman" panose="02020603050405020304" pitchFamily="18" charset="0"/>
                          <a:cs typeface="Times New Roman" panose="02020603050405020304" pitchFamily="18" charset="0"/>
                        </a:rPr>
                        <a:t> </a:t>
                      </a:r>
                      <a:r>
                        <a:rPr lang="en-US" sz="1800" dirty="0" err="1">
                          <a:effectLst/>
                          <a:latin typeface="Times New Roman" panose="02020603050405020304" pitchFamily="18" charset="0"/>
                          <a:cs typeface="Times New Roman" panose="02020603050405020304" pitchFamily="18" charset="0"/>
                        </a:rPr>
                        <a:t>đỏ</a:t>
                      </a:r>
                      <a:r>
                        <a:rPr lang="en-US" sz="1800" dirty="0">
                          <a:effectLst/>
                          <a:latin typeface="Times New Roman" panose="02020603050405020304" pitchFamily="18" charset="0"/>
                          <a:cs typeface="Times New Roman" panose="02020603050405020304" pitchFamily="18" charset="0"/>
                        </a:rPr>
                        <a:t>.</a:t>
                      </a:r>
                      <a:endParaRPr lang="en-US" sz="18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a16="http://schemas.microsoft.com/office/drawing/2014/main" val="1489930155"/>
                  </a:ext>
                </a:extLst>
              </a:tr>
              <a:tr h="817465">
                <a:tc>
                  <a:txBody>
                    <a:bodyPr/>
                    <a:lstStyle/>
                    <a:p>
                      <a:pPr marL="0" marR="0" algn="just">
                        <a:lnSpc>
                          <a:spcPct val="150000"/>
                        </a:lnSpc>
                        <a:spcBef>
                          <a:spcPts val="0"/>
                        </a:spcBef>
                        <a:spcAft>
                          <a:spcPts val="0"/>
                        </a:spcAft>
                      </a:pPr>
                      <a:r>
                        <a:rPr lang="en-US" sz="1800">
                          <a:solidFill>
                            <a:schemeClr val="accent1"/>
                          </a:solidFill>
                          <a:effectLst/>
                          <a:latin typeface="Times New Roman" panose="02020603050405020304" pitchFamily="18" charset="0"/>
                          <a:cs typeface="Times New Roman" panose="02020603050405020304" pitchFamily="18" charset="0"/>
                        </a:rPr>
                        <a:t>Giống nhau </a:t>
                      </a:r>
                      <a:endParaRPr lang="en-US" sz="180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gridSpan="2">
                  <a:txBody>
                    <a:bodyPr/>
                    <a:lstStyle/>
                    <a:p>
                      <a:pPr marL="0" marR="0" algn="just">
                        <a:lnSpc>
                          <a:spcPct val="150000"/>
                        </a:lnSpc>
                        <a:spcBef>
                          <a:spcPts val="0"/>
                        </a:spcBef>
                        <a:spcAft>
                          <a:spcPts val="0"/>
                        </a:spcAft>
                      </a:pP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Đều</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mở</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ra</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một</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cuộc</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đời</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mới</a:t>
                      </a:r>
                      <a:endParaRPr lang="en-US" sz="1800" dirty="0">
                        <a:solidFill>
                          <a:schemeClr val="accent1"/>
                        </a:solidFill>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Đều</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thể</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hiện</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được</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tấm</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lòng</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nhân</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đạo</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sâu</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sắc</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của</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nhà</a:t>
                      </a:r>
                      <a:r>
                        <a:rPr lang="en-US" sz="1800" dirty="0">
                          <a:solidFill>
                            <a:schemeClr val="accent1"/>
                          </a:solidFill>
                          <a:effectLst/>
                          <a:latin typeface="Times New Roman" panose="02020603050405020304" pitchFamily="18" charset="0"/>
                          <a:cs typeface="Times New Roman" panose="02020603050405020304" pitchFamily="18" charset="0"/>
                        </a:rPr>
                        <a:t> </a:t>
                      </a:r>
                      <a:r>
                        <a:rPr lang="en-US" sz="1800" dirty="0" err="1">
                          <a:solidFill>
                            <a:schemeClr val="accent1"/>
                          </a:solidFill>
                          <a:effectLst/>
                          <a:latin typeface="Times New Roman" panose="02020603050405020304" pitchFamily="18" charset="0"/>
                          <a:cs typeface="Times New Roman" panose="02020603050405020304" pitchFamily="18" charset="0"/>
                        </a:rPr>
                        <a:t>văn</a:t>
                      </a:r>
                      <a:r>
                        <a:rPr lang="en-US" sz="1800" dirty="0">
                          <a:solidFill>
                            <a:schemeClr val="accent1"/>
                          </a:solidFill>
                          <a:effectLst/>
                          <a:latin typeface="Times New Roman" panose="02020603050405020304" pitchFamily="18" charset="0"/>
                          <a:cs typeface="Times New Roman" panose="02020603050405020304" pitchFamily="18" charset="0"/>
                        </a:rPr>
                        <a:t>.</a:t>
                      </a:r>
                      <a:endParaRPr lang="en-US" sz="1800" dirty="0">
                        <a:solidFill>
                          <a:schemeClr val="accent1"/>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hMerge="1">
                  <a:txBody>
                    <a:bodyPr/>
                    <a:lstStyle/>
                    <a:p>
                      <a:endParaRPr lang="en-US"/>
                    </a:p>
                  </a:txBody>
                  <a:tcPr/>
                </a:tc>
                <a:extLst>
                  <a:ext uri="{0D108BD9-81ED-4DB2-BD59-A6C34878D82A}">
                    <a16:rowId xmlns:a16="http://schemas.microsoft.com/office/drawing/2014/main" val="805725418"/>
                  </a:ext>
                </a:extLst>
              </a:tr>
            </a:tbl>
          </a:graphicData>
        </a:graphic>
      </p:graphicFrame>
    </p:spTree>
    <p:extLst>
      <p:ext uri="{BB962C8B-B14F-4D97-AF65-F5344CB8AC3E}">
        <p14:creationId xmlns:p14="http://schemas.microsoft.com/office/powerpoint/2010/main" val="1632724460"/>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Google Shape;4342;p63">
            <a:extLst>
              <a:ext uri="{FF2B5EF4-FFF2-40B4-BE49-F238E27FC236}">
                <a16:creationId xmlns:a16="http://schemas.microsoft.com/office/drawing/2014/main" id="{FB1DDCCD-D17B-3A21-8366-E6711B3EF241}"/>
              </a:ext>
            </a:extLst>
          </p:cNvPr>
          <p:cNvSpPr txBox="1">
            <a:spLocks noGrp="1"/>
          </p:cNvSpPr>
          <p:nvPr>
            <p:ph type="title"/>
          </p:nvPr>
        </p:nvSpPr>
        <p:spPr>
          <a:xfrm>
            <a:off x="1490133" y="319578"/>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4.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Đoạn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kết</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p>
        </p:txBody>
      </p:sp>
      <p:graphicFrame>
        <p:nvGraphicFramePr>
          <p:cNvPr id="2" name="Table 1">
            <a:extLst>
              <a:ext uri="{FF2B5EF4-FFF2-40B4-BE49-F238E27FC236}">
                <a16:creationId xmlns:a16="http://schemas.microsoft.com/office/drawing/2014/main" id="{9A60C4F6-C1D8-4C53-60C8-9135B2D40779}"/>
              </a:ext>
            </a:extLst>
          </p:cNvPr>
          <p:cNvGraphicFramePr>
            <a:graphicFrameLocks noGrp="1"/>
          </p:cNvGraphicFramePr>
          <p:nvPr>
            <p:extLst>
              <p:ext uri="{D42A27DB-BD31-4B8C-83A1-F6EECF244321}">
                <p14:modId xmlns:p14="http://schemas.microsoft.com/office/powerpoint/2010/main" val="4273661639"/>
              </p:ext>
            </p:extLst>
          </p:nvPr>
        </p:nvGraphicFramePr>
        <p:xfrm>
          <a:off x="148651" y="736303"/>
          <a:ext cx="8639748" cy="3999462"/>
        </p:xfrm>
        <a:graphic>
          <a:graphicData uri="http://schemas.openxmlformats.org/drawingml/2006/table">
            <a:tbl>
              <a:tblPr firstRow="1" firstCol="1" bandRow="1">
                <a:tableStyleId>{775DCB02-9BB8-47FD-8907-85C794F793BA}</a:tableStyleId>
              </a:tblPr>
              <a:tblGrid>
                <a:gridCol w="1181293">
                  <a:extLst>
                    <a:ext uri="{9D8B030D-6E8A-4147-A177-3AD203B41FA5}">
                      <a16:colId xmlns:a16="http://schemas.microsoft.com/office/drawing/2014/main" val="2260408872"/>
                    </a:ext>
                  </a:extLst>
                </a:gridCol>
                <a:gridCol w="3565441">
                  <a:extLst>
                    <a:ext uri="{9D8B030D-6E8A-4147-A177-3AD203B41FA5}">
                      <a16:colId xmlns:a16="http://schemas.microsoft.com/office/drawing/2014/main" val="291711384"/>
                    </a:ext>
                  </a:extLst>
                </a:gridCol>
                <a:gridCol w="3893014">
                  <a:extLst>
                    <a:ext uri="{9D8B030D-6E8A-4147-A177-3AD203B41FA5}">
                      <a16:colId xmlns:a16="http://schemas.microsoft.com/office/drawing/2014/main" val="684108694"/>
                    </a:ext>
                  </a:extLst>
                </a:gridCol>
              </a:tblGrid>
              <a:tr h="251314">
                <a:tc>
                  <a:txBody>
                    <a:bodyPr/>
                    <a:lstStyle/>
                    <a:p>
                      <a:pPr marL="0" marR="0" algn="ctr">
                        <a:lnSpc>
                          <a:spcPct val="150000"/>
                        </a:lnSpc>
                        <a:spcBef>
                          <a:spcPts val="0"/>
                        </a:spcBef>
                        <a:spcAft>
                          <a:spcPts val="0"/>
                        </a:spcAft>
                      </a:pPr>
                      <a:r>
                        <a:rPr lang="en-US" sz="160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600" dirty="0">
                          <a:solidFill>
                            <a:schemeClr val="tx1">
                              <a:lumMod val="50000"/>
                            </a:schemeClr>
                          </a:solidFill>
                          <a:effectLst/>
                          <a:latin typeface="Times New Roman" panose="02020603050405020304" pitchFamily="18" charset="0"/>
                          <a:cs typeface="Times New Roman" panose="02020603050405020304" pitchFamily="18" charset="0"/>
                        </a:rPr>
                        <a:t>Chí </a:t>
                      </a: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Phèo</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dirty="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ctr">
                        <a:lnSpc>
                          <a:spcPct val="150000"/>
                        </a:lnSpc>
                        <a:spcBef>
                          <a:spcPts val="0"/>
                        </a:spcBef>
                        <a:spcAft>
                          <a:spcPts val="0"/>
                        </a:spcAft>
                      </a:pP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Vợ</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r>
                        <a:rPr lang="en-US" sz="1600" dirty="0" err="1">
                          <a:solidFill>
                            <a:schemeClr val="tx1">
                              <a:lumMod val="50000"/>
                            </a:schemeClr>
                          </a:solidFill>
                          <a:effectLst/>
                          <a:latin typeface="Times New Roman" panose="02020603050405020304" pitchFamily="18" charset="0"/>
                          <a:cs typeface="Times New Roman" panose="02020603050405020304" pitchFamily="18" charset="0"/>
                        </a:rPr>
                        <a:t>nhặt</a:t>
                      </a:r>
                      <a:r>
                        <a:rPr lang="en-US" sz="1600" dirty="0">
                          <a:solidFill>
                            <a:schemeClr val="tx1">
                              <a:lumMod val="50000"/>
                            </a:schemeClr>
                          </a:solidFill>
                          <a:effectLst/>
                          <a:latin typeface="Times New Roman" panose="02020603050405020304" pitchFamily="18" charset="0"/>
                          <a:cs typeface="Times New Roman" panose="02020603050405020304" pitchFamily="18" charset="0"/>
                        </a:rPr>
                        <a:t> </a:t>
                      </a:r>
                      <a:endParaRPr lang="en-US" sz="1600" dirty="0">
                        <a:solidFill>
                          <a:schemeClr val="tx1">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a16="http://schemas.microsoft.com/office/drawing/2014/main" val="2510094723"/>
                  </a:ext>
                </a:extLst>
              </a:tr>
              <a:tr h="3677517">
                <a:tc>
                  <a:txBody>
                    <a:bodyPr/>
                    <a:lstStyle/>
                    <a:p>
                      <a:pPr marL="0" marR="0" algn="just">
                        <a:lnSpc>
                          <a:spcPct val="150000"/>
                        </a:lnSpc>
                        <a:spcBef>
                          <a:spcPts val="0"/>
                        </a:spcBef>
                        <a:spcAft>
                          <a:spcPts val="0"/>
                        </a:spcAft>
                      </a:pPr>
                      <a:r>
                        <a:rPr lang="en-US" sz="1600" dirty="0" err="1">
                          <a:solidFill>
                            <a:schemeClr val="tx2">
                              <a:lumMod val="50000"/>
                            </a:schemeClr>
                          </a:solidFill>
                          <a:effectLst/>
                          <a:latin typeface="Times New Roman" panose="02020603050405020304" pitchFamily="18" charset="0"/>
                          <a:cs typeface="Times New Roman" panose="02020603050405020304" pitchFamily="18" charset="0"/>
                        </a:rPr>
                        <a:t>Khác</a:t>
                      </a:r>
                      <a:r>
                        <a:rPr lang="en-US" sz="1600"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dirty="0" err="1">
                          <a:solidFill>
                            <a:schemeClr val="tx2">
                              <a:lumMod val="50000"/>
                            </a:schemeClr>
                          </a:solidFill>
                          <a:effectLst/>
                          <a:latin typeface="Times New Roman" panose="02020603050405020304" pitchFamily="18" charset="0"/>
                          <a:cs typeface="Times New Roman" panose="02020603050405020304" pitchFamily="18" charset="0"/>
                        </a:rPr>
                        <a:t>nhau</a:t>
                      </a:r>
                      <a:r>
                        <a:rPr lang="en-US" sz="1600" dirty="0">
                          <a:solidFill>
                            <a:schemeClr val="tx2">
                              <a:lumMod val="50000"/>
                            </a:schemeClr>
                          </a:solidFill>
                          <a:effectLst/>
                          <a:latin typeface="Times New Roman" panose="02020603050405020304" pitchFamily="18" charset="0"/>
                          <a:cs typeface="Times New Roman" panose="02020603050405020304" pitchFamily="18" charset="0"/>
                        </a:rPr>
                        <a:t> </a:t>
                      </a:r>
                      <a:endParaRPr lang="en-US" sz="1600" dirty="0">
                        <a:solidFill>
                          <a:schemeClr val="tx2">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Mở</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ra</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bi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kịch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mới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Nếu</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Thị</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Nở</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có</a:t>
                      </a:r>
                      <a:r>
                        <a:rPr lang="en-US" sz="1600" dirty="0">
                          <a:solidFill>
                            <a:srgbClr val="140185"/>
                          </a:solidFill>
                          <a:effectLst/>
                          <a:latin typeface="Times New Roman" panose="02020603050405020304" pitchFamily="18" charset="0"/>
                          <a:cs typeface="Times New Roman" panose="02020603050405020304" pitchFamily="18" charset="0"/>
                        </a:rPr>
                        <a:t> con </a:t>
                      </a:r>
                      <a:r>
                        <a:rPr lang="en-US" sz="1600" dirty="0" err="1">
                          <a:solidFill>
                            <a:srgbClr val="140185"/>
                          </a:solidFill>
                          <a:effectLst/>
                          <a:latin typeface="Times New Roman" panose="02020603050405020304" pitchFamily="18" charset="0"/>
                          <a:cs typeface="Times New Roman" panose="02020603050405020304" pitchFamily="18" charset="0"/>
                        </a:rPr>
                        <a:t>với</a:t>
                      </a:r>
                      <a:r>
                        <a:rPr lang="en-US" sz="1600" dirty="0">
                          <a:solidFill>
                            <a:srgbClr val="140185"/>
                          </a:solidFill>
                          <a:effectLst/>
                          <a:latin typeface="Times New Roman" panose="02020603050405020304" pitchFamily="18" charset="0"/>
                          <a:cs typeface="Times New Roman" panose="02020603050405020304" pitchFamily="18" charset="0"/>
                        </a:rPr>
                        <a:t> Chí </a:t>
                      </a:r>
                      <a:r>
                        <a:rPr lang="en-US" sz="1600" dirty="0" err="1">
                          <a:solidFill>
                            <a:srgbClr val="140185"/>
                          </a:solidFill>
                          <a:effectLst/>
                          <a:latin typeface="Times New Roman" panose="02020603050405020304" pitchFamily="18" charset="0"/>
                          <a:cs typeface="Times New Roman" panose="02020603050405020304" pitchFamily="18" charset="0"/>
                        </a:rPr>
                        <a:t>Phèo</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số</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phận</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của</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đứa</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trẻ</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sẽ</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lặp</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lại</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những</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đau</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khổ</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bất</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hạnh</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của</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bố</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solidFill>
                            <a:srgbClr val="140185"/>
                          </a:solidFill>
                          <a:effectLst/>
                          <a:latin typeface="Times New Roman" panose="02020603050405020304" pitchFamily="18" charset="0"/>
                          <a:cs typeface="Times New Roman" panose="02020603050405020304" pitchFamily="18" charset="0"/>
                        </a:rPr>
                        <a:t>mẹ</a:t>
                      </a:r>
                      <a:r>
                        <a:rPr lang="en-US" sz="1600" dirty="0">
                          <a:solidFill>
                            <a:srgbClr val="140185"/>
                          </a:solidFill>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Gợi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liên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tưởng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về</a:t>
                      </a:r>
                      <a:r>
                        <a:rPr lang="en-US" sz="1600" dirty="0">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cái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vòng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luẩn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quẩn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của</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bi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kịch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Chí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Phèo</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dirty="0">
                          <a:effectLst/>
                          <a:latin typeface="Times New Roman" panose="02020603050405020304" pitchFamily="18" charset="0"/>
                          <a:cs typeface="Times New Roman" panose="02020603050405020304" pitchFamily="18" charset="0"/>
                        </a:rPr>
                        <a:t>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chết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nhưng</a:t>
                      </a:r>
                      <a:r>
                        <a:rPr lang="en-US" sz="1600" dirty="0">
                          <a:effectLst/>
                          <a:latin typeface="Times New Roman" panose="02020603050405020304" pitchFamily="18" charset="0"/>
                          <a:cs typeface="Times New Roman" panose="02020603050405020304" pitchFamily="18" charset="0"/>
                        </a:rPr>
                        <a:t> bi </a:t>
                      </a:r>
                      <a:r>
                        <a:rPr lang="en-US" sz="1600" dirty="0" err="1">
                          <a:effectLst/>
                          <a:latin typeface="Times New Roman" panose="02020603050405020304" pitchFamily="18" charset="0"/>
                          <a:cs typeface="Times New Roman" panose="02020603050405020304" pitchFamily="18" charset="0"/>
                        </a:rPr>
                        <a:t>kịch</a:t>
                      </a:r>
                      <a:r>
                        <a:rPr lang="en-US" sz="1600" dirty="0">
                          <a:effectLst/>
                          <a:latin typeface="Times New Roman" panose="02020603050405020304" pitchFamily="18" charset="0"/>
                          <a:cs typeface="Times New Roman" panose="02020603050405020304" pitchFamily="18" charset="0"/>
                        </a:rPr>
                        <a:t> Chí </a:t>
                      </a:r>
                      <a:r>
                        <a:rPr lang="en-US" sz="1600" dirty="0" err="1">
                          <a:effectLst/>
                          <a:latin typeface="Times New Roman" panose="02020603050405020304" pitchFamily="18" charset="0"/>
                          <a:cs typeface="Times New Roman" panose="02020603050405020304" pitchFamily="18" charset="0"/>
                        </a:rPr>
                        <a:t>Phèo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vẫn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còn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áp</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bức</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bạo</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tàn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vẫn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còn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thì</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vẫn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còn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những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cảnh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đời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khốn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cùng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như</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Chí.</a:t>
                      </a:r>
                      <a:endParaRPr lang="en-US" sz="1600" b="1" dirty="0">
                        <a:solidFill>
                          <a:schemeClr val="tx2">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tc>
                  <a:txBody>
                    <a:bodyPr/>
                    <a:lstStyle/>
                    <a:p>
                      <a:pPr marL="0" marR="0" algn="just">
                        <a:lnSpc>
                          <a:spcPct val="150000"/>
                        </a:lnSpc>
                        <a:spcBef>
                          <a:spcPts val="0"/>
                        </a:spcBef>
                        <a:spcAft>
                          <a:spcPts val="0"/>
                        </a:spcAft>
                      </a:pPr>
                      <a:r>
                        <a:rPr lang="en-US" sz="1600" dirty="0" err="1">
                          <a:effectLst/>
                          <a:latin typeface="Times New Roman" panose="02020603050405020304" pitchFamily="18" charset="0"/>
                          <a:cs typeface="Times New Roman" panose="02020603050405020304" pitchFamily="18" charset="0"/>
                        </a:rPr>
                        <a:t>Hình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ảnh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đoàn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người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và</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lá</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cờ</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đỏ</a:t>
                      </a:r>
                      <a:r>
                        <a:rPr lang="en-US" sz="1600" dirty="0">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gợi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mở</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về</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một</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tương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lai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tươi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sáng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cho</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tất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cả</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nhân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vật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Đánh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một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điều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gì</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thật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mới</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mẻ</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bên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trong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Tràng</a:t>
                      </a:r>
                      <a:r>
                        <a:rPr lang="en-US" sz="1600" dirty="0">
                          <a:effectLst/>
                          <a:latin typeface="Times New Roman" panose="02020603050405020304" pitchFamily="18" charset="0"/>
                          <a:cs typeface="Times New Roman" panose="02020603050405020304" pitchFamily="18" charset="0"/>
                        </a:rPr>
                        <a:t>. Anh </a:t>
                      </a:r>
                      <a:r>
                        <a:rPr lang="en-US" sz="1600" dirty="0" err="1">
                          <a:effectLst/>
                          <a:latin typeface="Times New Roman" panose="02020603050405020304" pitchFamily="18" charset="0"/>
                          <a:cs typeface="Times New Roman" panose="02020603050405020304" pitchFamily="18" charset="0"/>
                        </a:rPr>
                        <a:t>đã</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bắt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đầu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bước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gần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hơn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với</a:t>
                      </a:r>
                      <a:r>
                        <a:rPr lang="en-US" sz="1600" dirty="0">
                          <a:effectLst/>
                          <a:latin typeface="Times New Roman" panose="02020603050405020304" pitchFamily="18" charset="0"/>
                          <a:cs typeface="Times New Roman" panose="02020603050405020304" pitchFamily="18" charset="0"/>
                        </a:rPr>
                        <a:t> con </a:t>
                      </a:r>
                      <a:r>
                        <a:rPr lang="en-US" sz="1600" dirty="0" err="1">
                          <a:effectLst/>
                          <a:latin typeface="Times New Roman" panose="02020603050405020304" pitchFamily="18" charset="0"/>
                          <a:cs typeface="Times New Roman" panose="02020603050405020304" pitchFamily="18" charset="0"/>
                        </a:rPr>
                        <a:t>đường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cách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mạng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bắt</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đầu</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những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nhận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thức</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về</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hành</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động</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của</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bản</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thân</a:t>
                      </a:r>
                      <a:r>
                        <a:rPr lang="en-US" sz="1600" dirty="0">
                          <a:effectLst/>
                          <a:latin typeface="Times New Roman" panose="02020603050405020304" pitchFamily="18" charset="0"/>
                          <a:cs typeface="Times New Roman" panose="02020603050405020304" pitchFamily="18" charset="0"/>
                        </a:rPr>
                        <a:t>.</a:t>
                      </a:r>
                    </a:p>
                    <a:p>
                      <a:pPr marL="0" marR="0" algn="just">
                        <a:lnSpc>
                          <a:spcPct val="150000"/>
                        </a:lnSpc>
                        <a:spcBef>
                          <a:spcPts val="0"/>
                        </a:spcBef>
                        <a:spcAft>
                          <a:spcPts val="0"/>
                        </a:spcAft>
                      </a:pP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Chỉ</a:t>
                      </a:r>
                      <a:r>
                        <a:rPr lang="en-US" sz="1600" dirty="0">
                          <a:effectLst/>
                          <a:latin typeface="Times New Roman" panose="02020603050405020304" pitchFamily="18" charset="0"/>
                          <a:cs typeface="Times New Roman" panose="02020603050405020304" pitchFamily="18" charset="0"/>
                        </a:rPr>
                        <a:t> </a:t>
                      </a:r>
                      <a:r>
                        <a:rPr lang="en-US" sz="1600" dirty="0" err="1">
                          <a:effectLst/>
                          <a:latin typeface="Times New Roman" panose="02020603050405020304" pitchFamily="18" charset="0"/>
                          <a:cs typeface="Times New Roman" panose="02020603050405020304" pitchFamily="18" charset="0"/>
                        </a:rPr>
                        <a:t>có</a:t>
                      </a:r>
                      <a:r>
                        <a:rPr lang="en-US" sz="1600" dirty="0">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đi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theo</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cách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mạng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đứng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lên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đấu</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tranh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chống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lại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cái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bạo</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tàn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áp</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bức</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mới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có</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thể</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bảo</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vệ</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được</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hạnh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phúc</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và</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sự</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bình</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yên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của</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những</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người</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thân</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 </a:t>
                      </a:r>
                      <a:r>
                        <a:rPr lang="en-US" sz="1600" b="1" dirty="0" err="1">
                          <a:solidFill>
                            <a:schemeClr val="tx2">
                              <a:lumMod val="50000"/>
                            </a:schemeClr>
                          </a:solidFill>
                          <a:effectLst/>
                          <a:latin typeface="Times New Roman" panose="02020603050405020304" pitchFamily="18" charset="0"/>
                          <a:cs typeface="Times New Roman" panose="02020603050405020304" pitchFamily="18" charset="0"/>
                        </a:rPr>
                        <a:t>yêu</a:t>
                      </a:r>
                      <a:r>
                        <a:rPr lang="en-US" sz="1600" b="1" dirty="0">
                          <a:solidFill>
                            <a:schemeClr val="tx2">
                              <a:lumMod val="50000"/>
                            </a:schemeClr>
                          </a:solidFill>
                          <a:effectLst/>
                          <a:latin typeface="Times New Roman" panose="02020603050405020304" pitchFamily="18" charset="0"/>
                          <a:cs typeface="Times New Roman" panose="02020603050405020304" pitchFamily="18" charset="0"/>
                        </a:rPr>
                        <a:t>.</a:t>
                      </a:r>
                      <a:endParaRPr lang="en-US" sz="1600" b="1" dirty="0">
                        <a:solidFill>
                          <a:schemeClr val="tx2">
                            <a:lumMod val="50000"/>
                          </a:schemeClr>
                        </a:solidFill>
                        <a:effectLst/>
                        <a:latin typeface="Times New Roman" panose="02020603050405020304" pitchFamily="18" charset="0"/>
                        <a:ea typeface="Calibri" panose="020F0502020204030204" pitchFamily="34" charset="0"/>
                        <a:cs typeface="Times New Roman" panose="02020603050405020304" pitchFamily="18" charset="0"/>
                      </a:endParaRPr>
                    </a:p>
                  </a:txBody>
                  <a:tcPr marL="16888" marR="16888" marT="0" marB="0"/>
                </a:tc>
                <a:extLst>
                  <a:ext uri="{0D108BD9-81ED-4DB2-BD59-A6C34878D82A}">
                    <a16:rowId xmlns:a16="http://schemas.microsoft.com/office/drawing/2014/main" val="1659299847"/>
                  </a:ext>
                </a:extLst>
              </a:tr>
            </a:tbl>
          </a:graphicData>
        </a:graphic>
      </p:graphicFrame>
    </p:spTree>
    <p:extLst>
      <p:ext uri="{BB962C8B-B14F-4D97-AF65-F5344CB8AC3E}">
        <p14:creationId xmlns:p14="http://schemas.microsoft.com/office/powerpoint/2010/main" val="3158074177"/>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NHIỆM VỤ</a:t>
            </a:r>
            <a:endParaRPr dirty="0">
              <a:solidFill>
                <a:schemeClr val="tx1">
                  <a:lumMod val="50000"/>
                </a:schemeClr>
              </a:solidFill>
            </a:endParaRPr>
          </a:p>
        </p:txBody>
      </p:sp>
      <p:sp>
        <p:nvSpPr>
          <p:cNvPr id="4205" name="Google Shape;4205;p62"/>
          <p:cNvSpPr txBox="1">
            <a:spLocks noGrp="1"/>
          </p:cNvSpPr>
          <p:nvPr>
            <p:ph type="body" idx="1"/>
          </p:nvPr>
        </p:nvSpPr>
        <p:spPr>
          <a:xfrm>
            <a:off x="267266" y="1248290"/>
            <a:ext cx="5080341" cy="2442300"/>
          </a:xfrm>
          <a:prstGeom prst="rect">
            <a:avLst/>
          </a:prstGeom>
        </p:spPr>
        <p:txBody>
          <a:bodyPr spcFirstLastPara="1" wrap="square" lIns="91425" tIns="91425" rIns="91425" bIns="91425" anchor="t" anchorCtr="0">
            <a:noAutofit/>
          </a:bodyPr>
          <a:lstStyle/>
          <a:p>
            <a:pPr algn="just">
              <a:lnSpc>
                <a:spcPct val="150000"/>
              </a:lnSpc>
            </a:pPr>
            <a:r>
              <a:rPr lang="en-US" sz="2000" dirty="0">
                <a:latin typeface="Times New Roman" panose="02020603050405020304" pitchFamily="18" charset="0"/>
                <a:cs typeface="Times New Roman" panose="02020603050405020304" pitchFamily="18" charset="0"/>
              </a:rPr>
              <a:t>HS chia </a:t>
            </a:r>
            <a:r>
              <a:rPr lang="en-US" sz="2000" dirty="0" err="1">
                <a:latin typeface="Times New Roman" panose="02020603050405020304" pitchFamily="18" charset="0"/>
                <a:cs typeface="Times New Roman" panose="02020603050405020304" pitchFamily="18" charset="0"/>
              </a:rPr>
              <a:t>nhóm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tổng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hợp</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thông</a:t>
            </a:r>
            <a:r>
              <a:rPr lang="en-US" sz="2000" dirty="0">
                <a:latin typeface="Times New Roman" panose="02020603050405020304" pitchFamily="18" charset="0"/>
                <a:cs typeface="Times New Roman" panose="02020603050405020304" pitchFamily="18" charset="0"/>
              </a:rPr>
              <a:t> tin </a:t>
            </a:r>
            <a:r>
              <a:rPr lang="en-US" sz="2000" dirty="0" err="1">
                <a:latin typeface="Times New Roman" panose="02020603050405020304" pitchFamily="18" charset="0"/>
                <a:cs typeface="Times New Roman" panose="02020603050405020304" pitchFamily="18" charset="0"/>
              </a:rPr>
              <a:t>quá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đọc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hiểu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văn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bản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sơ</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đồ</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tư</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duy</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hệ</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hóa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đặc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cách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Nam Cao </a:t>
            </a:r>
            <a:r>
              <a:rPr lang="en-US" sz="2000" dirty="0" err="1">
                <a:latin typeface="Times New Roman" panose="02020603050405020304" pitchFamily="18" charset="0"/>
                <a:cs typeface="Times New Roman" panose="02020603050405020304" pitchFamily="18" charset="0"/>
              </a:rPr>
              <a:t>trên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diện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chuyện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điểm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thuật</a:t>
            </a:r>
            <a:r>
              <a:rPr lang="en-US" sz="2000" dirty="0">
                <a:latin typeface="Times New Roman" panose="02020603050405020304" pitchFamily="18" charset="0"/>
                <a:cs typeface="Times New Roman" panose="02020603050405020304" pitchFamily="18" charset="0"/>
              </a:rPr>
              <a:t> </a:t>
            </a:r>
          </a:p>
          <a:p>
            <a:pPr algn="just">
              <a:lnSpc>
                <a:spcPct val="150000"/>
              </a:lnSpc>
            </a:pPr>
            <a:r>
              <a:rPr lang="en-US" sz="2000" dirty="0" err="1">
                <a:latin typeface="Times New Roman" panose="02020603050405020304" pitchFamily="18" charset="0"/>
                <a:cs typeface="Times New Roman" panose="02020603050405020304" pitchFamily="18" charset="0"/>
              </a:rPr>
              <a:t>Thời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gian</a:t>
            </a:r>
            <a:r>
              <a:rPr lang="en-US" sz="2000" dirty="0">
                <a:latin typeface="Times New Roman" panose="02020603050405020304" pitchFamily="18" charset="0"/>
                <a:cs typeface="Times New Roman" panose="02020603050405020304" pitchFamily="18" charset="0"/>
              </a:rPr>
              <a:t>: 15ph </a:t>
            </a:r>
          </a:p>
        </p:txBody>
      </p:sp>
      <p:sp>
        <p:nvSpPr>
          <p:cNvPr id="2" name="Freeform 25">
            <a:extLst>
              <a:ext uri="{FF2B5EF4-FFF2-40B4-BE49-F238E27FC236}">
                <a16:creationId xmlns:a16="http://schemas.microsoft.com/office/drawing/2014/main" id="{95671B16-03A6-3984-52EB-A8DACDD9FBB2}"/>
              </a:ext>
            </a:extLst>
          </p:cNvPr>
          <p:cNvSpPr/>
          <p:nvPr/>
        </p:nvSpPr>
        <p:spPr>
          <a:xfrm flipH="1">
            <a:off x="5232868" y="451088"/>
            <a:ext cx="3584560" cy="4692412"/>
          </a:xfrm>
          <a:custGeom>
            <a:avLst/>
            <a:gdLst/>
            <a:ahLst/>
            <a:cxnLst/>
            <a:rect l="l" t="t" r="r" b="b"/>
            <a:pathLst>
              <a:path w="1864969" h="2885386">
                <a:moveTo>
                  <a:pt x="1864969" y="0"/>
                </a:moveTo>
                <a:lnTo>
                  <a:pt x="0" y="0"/>
                </a:lnTo>
                <a:lnTo>
                  <a:pt x="0" y="2885385"/>
                </a:lnTo>
                <a:lnTo>
                  <a:pt x="1864969" y="2885385"/>
                </a:lnTo>
                <a:lnTo>
                  <a:pt x="1864969" y="0"/>
                </a:lnTo>
                <a:close/>
              </a:path>
            </a:pathLst>
          </a:custGeom>
          <a:blipFill>
            <a:blip r:embed="rId3"/>
            <a:stretch>
              <a:fillRect r="-2632"/>
            </a:stretch>
          </a:blipFill>
        </p:spPr>
      </p:sp>
    </p:spTree>
    <p:extLst>
      <p:ext uri="{BB962C8B-B14F-4D97-AF65-F5344CB8AC3E}">
        <p14:creationId xmlns:p14="http://schemas.microsoft.com/office/powerpoint/2010/main" val="1935104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848041" y="2219375"/>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HÌNH THÀNH </a:t>
            </a:r>
            <a:r>
              <a:rPr lang="en" dirty="0">
                <a:solidFill>
                  <a:schemeClr val="dk2"/>
                </a:solidFill>
              </a:rPr>
              <a:t>KIẾN THỨC MỚI</a:t>
            </a:r>
            <a:endParaRPr dirty="0">
              <a:solidFill>
                <a:schemeClr val="dk2"/>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1799557811"/>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DD8F1241-87F7-91B3-EA8A-F8888BFC0B2D}"/>
              </a:ext>
            </a:extLst>
          </p:cNvPr>
          <p:cNvSpPr txBox="1">
            <a:spLocks noGrp="1"/>
          </p:cNvSpPr>
          <p:nvPr>
            <p:ph type="title"/>
          </p:nvPr>
        </p:nvSpPr>
        <p:spPr>
          <a:xfrm>
            <a:off x="135467" y="277245"/>
            <a:ext cx="4920800" cy="166068"/>
          </a:xfrm>
          <a:prstGeom prst="rect">
            <a:avLst/>
          </a:prstGeom>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578A36"/>
              </a:buClr>
              <a:buSzPts val="2000"/>
              <a:buFont typeface="Denk One"/>
              <a:buNone/>
              <a:tabLst/>
              <a:defRPr/>
            </a:pPr>
            <a:r>
              <a:rPr kumimoji="0" lang="en-US" sz="1800" b="1" i="0" u="none" strike="noStrike" kern="0" cap="none" spc="0" normalizeH="0" baseline="0" noProof="0" dirty="0">
                <a:ln>
                  <a:noFill/>
                </a:ln>
                <a:solidFill>
                  <a:srgbClr val="FF0000"/>
                </a:solidFill>
                <a:effectLst/>
                <a:uLnTx/>
                <a:uFillTx/>
                <a:latin typeface="Denk One"/>
                <a:cs typeface="Denk One"/>
                <a:sym typeface="Denk One"/>
              </a:rPr>
              <a:t>II.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Đọc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hiểu</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văn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bản</a:t>
            </a:r>
            <a:br>
              <a:rPr kumimoji="0" lang="en-US" sz="1800" b="1" i="0" u="none" strike="noStrike" kern="0" cap="none" spc="0" normalizeH="0" baseline="0" noProof="0" dirty="0">
                <a:ln>
                  <a:noFill/>
                </a:ln>
                <a:solidFill>
                  <a:srgbClr val="FF0000"/>
                </a:solidFill>
                <a:effectLst/>
                <a:uLnTx/>
                <a:uFillTx/>
                <a:latin typeface="Denk One"/>
                <a:cs typeface="Denk One"/>
                <a:sym typeface="Denk One"/>
              </a:rPr>
            </a:br>
            <a:r>
              <a:rPr kumimoji="0" lang="en-US" sz="1800" b="1" i="0" u="none" strike="noStrike" kern="0" cap="none" spc="0" normalizeH="0" baseline="0" noProof="0" dirty="0">
                <a:ln>
                  <a:noFill/>
                </a:ln>
                <a:solidFill>
                  <a:srgbClr val="FF0000"/>
                </a:solidFill>
                <a:effectLst/>
                <a:uLnTx/>
                <a:uFillTx/>
                <a:latin typeface="Denk One"/>
                <a:cs typeface="Denk One"/>
                <a:sym typeface="Denk One"/>
              </a:rPr>
              <a:t>5.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Đặc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sắc</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trong</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cách</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kể</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chuyện</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a:t>
            </a:r>
            <a:r>
              <a:rPr kumimoji="0" lang="en-US" sz="1800" b="1" i="0" u="none" strike="noStrike" kern="0" cap="none" spc="0" normalizeH="0" baseline="0" noProof="0" dirty="0" err="1">
                <a:ln>
                  <a:noFill/>
                </a:ln>
                <a:solidFill>
                  <a:srgbClr val="FF0000"/>
                </a:solidFill>
                <a:effectLst/>
                <a:uLnTx/>
                <a:uFillTx/>
                <a:latin typeface="Denk One"/>
                <a:cs typeface="Denk One"/>
                <a:sym typeface="Denk One"/>
              </a:rPr>
              <a:t>của</a:t>
            </a:r>
            <a:r>
              <a:rPr kumimoji="0" lang="en-US" sz="1800" b="1" i="0" u="none" strike="noStrike" kern="0" cap="none" spc="0" normalizeH="0" baseline="0" noProof="0" dirty="0">
                <a:ln>
                  <a:noFill/>
                </a:ln>
                <a:solidFill>
                  <a:srgbClr val="FF0000"/>
                </a:solidFill>
                <a:effectLst/>
                <a:uLnTx/>
                <a:uFillTx/>
                <a:latin typeface="Denk One"/>
                <a:cs typeface="Denk One"/>
                <a:sym typeface="Denk One"/>
              </a:rPr>
              <a:t> Nam Cao</a:t>
            </a:r>
          </a:p>
        </p:txBody>
      </p:sp>
      <p:sp>
        <p:nvSpPr>
          <p:cNvPr id="7" name="TextBox 6">
            <a:extLst>
              <a:ext uri="{FF2B5EF4-FFF2-40B4-BE49-F238E27FC236}">
                <a16:creationId xmlns:a16="http://schemas.microsoft.com/office/drawing/2014/main" id="{71B3AF1A-CA0B-EEA4-7CC8-B2B4152C1C9B}"/>
              </a:ext>
            </a:extLst>
          </p:cNvPr>
          <p:cNvSpPr txBox="1"/>
          <p:nvPr/>
        </p:nvSpPr>
        <p:spPr>
          <a:xfrm>
            <a:off x="2940504" y="2342797"/>
            <a:ext cx="5927270" cy="307777"/>
          </a:xfrm>
          <a:prstGeom prst="rect">
            <a:avLst/>
          </a:prstGeom>
          <a:noFill/>
        </p:spPr>
        <p:txBody>
          <a:bodyPr wrap="square">
            <a:spAutoFit/>
          </a:bodyPr>
          <a:lstStyle/>
          <a:p>
            <a:endParaRPr lang="en-US" dirty="0"/>
          </a:p>
        </p:txBody>
      </p:sp>
      <p:sp>
        <p:nvSpPr>
          <p:cNvPr id="8" name="Callout: Bent Line with Accent Bar 7">
            <a:extLst>
              <a:ext uri="{FF2B5EF4-FFF2-40B4-BE49-F238E27FC236}">
                <a16:creationId xmlns:a16="http://schemas.microsoft.com/office/drawing/2014/main" id="{7C6AC1D7-0778-692C-939B-8CD29BDA94F1}"/>
              </a:ext>
            </a:extLst>
          </p:cNvPr>
          <p:cNvSpPr/>
          <p:nvPr/>
        </p:nvSpPr>
        <p:spPr>
          <a:xfrm>
            <a:off x="5528581" y="341028"/>
            <a:ext cx="3273879" cy="1724536"/>
          </a:xfrm>
          <a:prstGeom prst="accentCallout2">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Người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kể</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chuyện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ở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ngôi</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thứ</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ba</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 </a:t>
            </a:r>
            <a:r>
              <a:rPr lang="en-US" sz="2000" dirty="0" err="1">
                <a:solidFill>
                  <a:srgbClr val="140185"/>
                </a:solidFill>
                <a:effectLst/>
                <a:latin typeface="Times New Roman" panose="02020603050405020304" pitchFamily="18" charset="0"/>
                <a:ea typeface="Times New Roman" panose="02020603050405020304" pitchFamily="18" charset="0"/>
              </a:rPr>
              <a:t>người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kể</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chuyện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toàn</a:t>
            </a:r>
            <a:r>
              <a:rPr lang="en-US" sz="2000" dirty="0">
                <a:solidFill>
                  <a:srgbClr val="140185"/>
                </a:solidFill>
                <a:effectLst/>
                <a:latin typeface="Times New Roman" panose="02020603050405020304" pitchFamily="18" charset="0"/>
                <a:ea typeface="Times New Roman" panose="02020603050405020304" pitchFamily="18" charset="0"/>
              </a:rPr>
              <a:t> tri, </a:t>
            </a:r>
            <a:r>
              <a:rPr lang="en-US" sz="2000" dirty="0" err="1">
                <a:solidFill>
                  <a:srgbClr val="140185"/>
                </a:solidFill>
                <a:effectLst/>
                <a:latin typeface="Times New Roman" panose="02020603050405020304" pitchFamily="18" charset="0"/>
                <a:ea typeface="Times New Roman" panose="02020603050405020304" pitchFamily="18" charset="0"/>
              </a:rPr>
              <a:t>thể</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hiện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cảm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xúc</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suy</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nghĩ</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nhân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vật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Giọng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điệu</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kể</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đa</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thanh</a:t>
            </a:r>
            <a:endParaRPr lang="en-US" sz="2000" b="1" dirty="0">
              <a:solidFill>
                <a:schemeClr val="tx2">
                  <a:lumMod val="50000"/>
                </a:schemeClr>
              </a:solidFill>
            </a:endParaRPr>
          </a:p>
        </p:txBody>
      </p:sp>
      <p:sp>
        <p:nvSpPr>
          <p:cNvPr id="9" name="Callout: Bent Line with Accent Bar 8">
            <a:extLst>
              <a:ext uri="{FF2B5EF4-FFF2-40B4-BE49-F238E27FC236}">
                <a16:creationId xmlns:a16="http://schemas.microsoft.com/office/drawing/2014/main" id="{8AF3E8A4-DDA9-4C24-536F-12D93C7A96A9}"/>
              </a:ext>
            </a:extLst>
          </p:cNvPr>
          <p:cNvSpPr/>
          <p:nvPr/>
        </p:nvSpPr>
        <p:spPr>
          <a:xfrm flipH="1">
            <a:off x="239600" y="983668"/>
            <a:ext cx="2264833" cy="2852557"/>
          </a:xfrm>
          <a:prstGeom prst="accentCallout2">
            <a:avLst>
              <a:gd name="adj1" fmla="val 18750"/>
              <a:gd name="adj2" fmla="val -8333"/>
              <a:gd name="adj3" fmla="val 18750"/>
              <a:gd name="adj4" fmla="val -16667"/>
              <a:gd name="adj5" fmla="val 154089"/>
              <a:gd name="adj6" fmla="val -19992"/>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000" dirty="0" err="1">
                <a:solidFill>
                  <a:schemeClr val="accent1"/>
                </a:solidFill>
                <a:effectLst/>
                <a:latin typeface="Times New Roman" panose="02020603050405020304" pitchFamily="18" charset="0"/>
                <a:ea typeface="Times New Roman" panose="02020603050405020304" pitchFamily="18" charset="0"/>
              </a:rPr>
              <a:t>Điểm</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nhìn</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có</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sự</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thay</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đổi</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linh</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hoạt</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luân</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chemeClr val="accent1"/>
                </a:solidFill>
                <a:effectLst/>
                <a:latin typeface="Times New Roman" panose="02020603050405020304" pitchFamily="18" charset="0"/>
                <a:ea typeface="Times New Roman" panose="02020603050405020304" pitchFamily="18" charset="0"/>
              </a:rPr>
              <a:t>phiên</a:t>
            </a:r>
            <a:r>
              <a:rPr lang="en-US" sz="2000" dirty="0">
                <a:solidFill>
                  <a:schemeClr val="accent1"/>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điểm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nhìn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người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kể</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chuyện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điểm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nhìn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của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nhân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vật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điểm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nhìn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bên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ngoài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và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điểm</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nhìn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bên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trong</a:t>
            </a:r>
            <a:r>
              <a:rPr lang="en-US" sz="2000" dirty="0">
                <a:solidFill>
                  <a:srgbClr val="140185"/>
                </a:solidFill>
                <a:effectLst/>
                <a:latin typeface="Times New Roman" panose="02020603050405020304" pitchFamily="18" charset="0"/>
                <a:ea typeface="Times New Roman" panose="02020603050405020304" pitchFamily="18" charset="0"/>
              </a:rPr>
              <a:t>.</a:t>
            </a:r>
            <a:endParaRPr lang="en-US" sz="2000" dirty="0">
              <a:solidFill>
                <a:srgbClr val="140185"/>
              </a:solidFill>
            </a:endParaRPr>
          </a:p>
        </p:txBody>
      </p:sp>
      <p:sp>
        <p:nvSpPr>
          <p:cNvPr id="10" name="Callout: Bent Line with Accent Bar 9">
            <a:extLst>
              <a:ext uri="{FF2B5EF4-FFF2-40B4-BE49-F238E27FC236}">
                <a16:creationId xmlns:a16="http://schemas.microsoft.com/office/drawing/2014/main" id="{046D13D1-F70D-5F0A-2FD5-BA30B1BA060A}"/>
              </a:ext>
            </a:extLst>
          </p:cNvPr>
          <p:cNvSpPr/>
          <p:nvPr/>
        </p:nvSpPr>
        <p:spPr>
          <a:xfrm>
            <a:off x="5619060" y="2307389"/>
            <a:ext cx="3302423" cy="2727190"/>
          </a:xfrm>
          <a:prstGeom prst="accentCallout2">
            <a:avLst>
              <a:gd name="adj1" fmla="val 18750"/>
              <a:gd name="adj2" fmla="val -8333"/>
              <a:gd name="adj3" fmla="val 18750"/>
              <a:gd name="adj4" fmla="val -16667"/>
              <a:gd name="adj5" fmla="val 77135"/>
              <a:gd name="adj6" fmla="val -39462"/>
            </a:avLst>
          </a:prstGeom>
          <a:solidFill>
            <a:schemeClr val="accent6"/>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just"/>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Kể</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truyện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linh</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hoạt</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tự</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nhiên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phóng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túng</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mà</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vẫn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nhất</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quán</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chặt</a:t>
            </a:r>
            <a:r>
              <a:rPr lang="en-US" sz="2000" b="1"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b="1" dirty="0" err="1">
                <a:solidFill>
                  <a:schemeClr val="tx2">
                    <a:lumMod val="50000"/>
                  </a:schemeClr>
                </a:solidFill>
                <a:effectLst/>
                <a:latin typeface="Times New Roman" panose="02020603050405020304" pitchFamily="18" charset="0"/>
                <a:ea typeface="Times New Roman" panose="02020603050405020304" pitchFamily="18" charset="0"/>
              </a:rPr>
              <a:t>chẽ</a:t>
            </a:r>
            <a:r>
              <a:rPr lang="en-US" sz="2000" dirty="0">
                <a:solidFill>
                  <a:schemeClr val="tx2">
                    <a:lumMod val="50000"/>
                  </a:schemeClr>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đảo</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lộn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trình</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tự</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thời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gian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mạch</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tự</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sự</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có</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những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đoạn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hồi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tưởng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liên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tưởng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tạt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ngang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tưởng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như</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lỏng</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lẻo</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mà</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thực</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sự</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rất</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tự</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nhiên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hợp</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lý</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hấp</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dẫn</a:t>
            </a:r>
            <a:r>
              <a:rPr lang="en-US" sz="2000" dirty="0">
                <a:solidFill>
                  <a:srgbClr val="140185"/>
                </a:solidFill>
                <a:effectLst/>
                <a:latin typeface="Times New Roman" panose="02020603050405020304" pitchFamily="18" charset="0"/>
                <a:ea typeface="Times New Roman" panose="02020603050405020304" pitchFamily="18" charset="0"/>
              </a:rPr>
              <a:t>. </a:t>
            </a:r>
            <a:endParaRPr lang="en-US" sz="2000" dirty="0">
              <a:solidFill>
                <a:srgbClr val="140185"/>
              </a:solidFill>
            </a:endParaRPr>
          </a:p>
        </p:txBody>
      </p:sp>
      <p:graphicFrame>
        <p:nvGraphicFramePr>
          <p:cNvPr id="11" name="Diagram 10">
            <a:extLst>
              <a:ext uri="{FF2B5EF4-FFF2-40B4-BE49-F238E27FC236}">
                <a16:creationId xmlns:a16="http://schemas.microsoft.com/office/drawing/2014/main" id="{7C581E2A-9F0A-3A17-F934-DA6C979BE430}"/>
              </a:ext>
            </a:extLst>
          </p:cNvPr>
          <p:cNvGraphicFramePr/>
          <p:nvPr>
            <p:extLst>
              <p:ext uri="{D42A27DB-BD31-4B8C-83A1-F6EECF244321}">
                <p14:modId xmlns:p14="http://schemas.microsoft.com/office/powerpoint/2010/main" val="2993299364"/>
              </p:ext>
            </p:extLst>
          </p:nvPr>
        </p:nvGraphicFramePr>
        <p:xfrm>
          <a:off x="1745117" y="1557863"/>
          <a:ext cx="4514847" cy="3104303"/>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Tree>
    <p:extLst>
      <p:ext uri="{BB962C8B-B14F-4D97-AF65-F5344CB8AC3E}">
        <p14:creationId xmlns:p14="http://schemas.microsoft.com/office/powerpoint/2010/main" val="280609792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1000"/>
                                        <p:tgtEl>
                                          <p:spTgt spid="11"/>
                                        </p:tgtEl>
                                      </p:cBhvr>
                                    </p:animEffect>
                                    <p:anim calcmode="lin" valueType="num">
                                      <p:cBhvr>
                                        <p:cTn id="8" dur="1000" fill="hold"/>
                                        <p:tgtEl>
                                          <p:spTgt spid="11"/>
                                        </p:tgtEl>
                                        <p:attrNameLst>
                                          <p:attrName>ppt_x</p:attrName>
                                        </p:attrNameLst>
                                      </p:cBhvr>
                                      <p:tavLst>
                                        <p:tav tm="0">
                                          <p:val>
                                            <p:strVal val="#ppt_x"/>
                                          </p:val>
                                        </p:tav>
                                        <p:tav tm="100000">
                                          <p:val>
                                            <p:strVal val="#ppt_x"/>
                                          </p:val>
                                        </p:tav>
                                      </p:tavLst>
                                    </p:anim>
                                    <p:anim calcmode="lin" valueType="num">
                                      <p:cBhvr>
                                        <p:cTn id="9" dur="1000" fill="hold"/>
                                        <p:tgtEl>
                                          <p:spTgt spid="11"/>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22" presetClass="entr" presetSubtype="4" fill="hold" grpId="0" nodeType="clickEffect">
                                  <p:stCondLst>
                                    <p:cond delay="0"/>
                                  </p:stCondLst>
                                  <p:childTnLst>
                                    <p:set>
                                      <p:cBhvr>
                                        <p:cTn id="13" dur="1" fill="hold">
                                          <p:stCondLst>
                                            <p:cond delay="0"/>
                                          </p:stCondLst>
                                        </p:cTn>
                                        <p:tgtEl>
                                          <p:spTgt spid="8"/>
                                        </p:tgtEl>
                                        <p:attrNameLst>
                                          <p:attrName>style.visibility</p:attrName>
                                        </p:attrNameLst>
                                      </p:cBhvr>
                                      <p:to>
                                        <p:strVal val="visible"/>
                                      </p:to>
                                    </p:set>
                                    <p:animEffect transition="in" filter="wipe(down)">
                                      <p:cBhvr>
                                        <p:cTn id="14" dur="500"/>
                                        <p:tgtEl>
                                          <p:spTgt spid="8"/>
                                        </p:tgtEl>
                                      </p:cBhvr>
                                    </p:animEffect>
                                  </p:childTnLst>
                                </p:cTn>
                              </p:par>
                              <p:par>
                                <p:cTn id="15" presetID="22" presetClass="entr" presetSubtype="4" fill="hold" grpId="0"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wipe(down)">
                                      <p:cBhvr>
                                        <p:cTn id="17" dur="500"/>
                                        <p:tgtEl>
                                          <p:spTgt spid="10"/>
                                        </p:tgtEl>
                                      </p:cBhvr>
                                    </p:animEffect>
                                  </p:childTnLst>
                                </p:cTn>
                              </p:par>
                              <p:par>
                                <p:cTn id="18" presetID="22" presetClass="entr" presetSubtype="4" fill="hold" grpId="0" nodeType="withEffect">
                                  <p:stCondLst>
                                    <p:cond delay="0"/>
                                  </p:stCondLst>
                                  <p:childTnLst>
                                    <p:set>
                                      <p:cBhvr>
                                        <p:cTn id="19" dur="1" fill="hold">
                                          <p:stCondLst>
                                            <p:cond delay="0"/>
                                          </p:stCondLst>
                                        </p:cTn>
                                        <p:tgtEl>
                                          <p:spTgt spid="9"/>
                                        </p:tgtEl>
                                        <p:attrNameLst>
                                          <p:attrName>style.visibility</p:attrName>
                                        </p:attrNameLst>
                                      </p:cBhvr>
                                      <p:to>
                                        <p:strVal val="visible"/>
                                      </p:to>
                                    </p:set>
                                    <p:animEffect transition="in" filter="wipe(down)">
                                      <p:cBhvr>
                                        <p:cTn id="20"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Graphic spid="11" grpId="0">
        <p:bldAsOne/>
      </p:bldGraphic>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848041" y="2219375"/>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t>LUYỆN TẬP</a:t>
            </a:r>
            <a:endParaRPr dirty="0">
              <a:solidFill>
                <a:schemeClr val="dk2"/>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3752684075"/>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VIẾT KẾT NỐI VỚI ĐỌC</a:t>
            </a:r>
            <a:endParaRPr dirty="0">
              <a:solidFill>
                <a:schemeClr val="tx1">
                  <a:lumMod val="50000"/>
                </a:schemeClr>
              </a:solidFill>
            </a:endParaRPr>
          </a:p>
        </p:txBody>
      </p:sp>
      <p:sp>
        <p:nvSpPr>
          <p:cNvPr id="4205" name="Google Shape;4205;p62"/>
          <p:cNvSpPr txBox="1">
            <a:spLocks noGrp="1"/>
          </p:cNvSpPr>
          <p:nvPr>
            <p:ph type="body" idx="1"/>
          </p:nvPr>
        </p:nvSpPr>
        <p:spPr>
          <a:xfrm>
            <a:off x="267266" y="1248290"/>
            <a:ext cx="5080341" cy="2442300"/>
          </a:xfrm>
          <a:prstGeom prst="rect">
            <a:avLst/>
          </a:prstGeom>
        </p:spPr>
        <p:txBody>
          <a:bodyPr spcFirstLastPara="1" wrap="square" lIns="91425" tIns="91425" rIns="91425" bIns="91425" anchor="t" anchorCtr="0">
            <a:noAutofit/>
          </a:bodyPr>
          <a:lstStyle/>
          <a:p>
            <a:pPr algn="just">
              <a:lnSpc>
                <a:spcPct val="150000"/>
              </a:lnSpc>
            </a:pPr>
            <a:r>
              <a:rPr lang="en-US" sz="2000" b="1" dirty="0" err="1">
                <a:latin typeface="Times New Roman" panose="02020603050405020304" pitchFamily="18" charset="0"/>
                <a:cs typeface="Times New Roman" panose="02020603050405020304" pitchFamily="18" charset="0"/>
              </a:rPr>
              <a:t>Viết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đoạn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văn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khoảng</a:t>
            </a:r>
            <a:r>
              <a:rPr lang="en-US" sz="2000" b="1" dirty="0">
                <a:latin typeface="Times New Roman" panose="02020603050405020304" pitchFamily="18" charset="0"/>
                <a:cs typeface="Times New Roman" panose="02020603050405020304" pitchFamily="18" charset="0"/>
              </a:rPr>
              <a:t> 150 </a:t>
            </a:r>
            <a:r>
              <a:rPr lang="en-US" sz="2000" b="1" dirty="0" err="1">
                <a:latin typeface="Times New Roman" panose="02020603050405020304" pitchFamily="18" charset="0"/>
                <a:cs typeface="Times New Roman" panose="02020603050405020304" pitchFamily="18" charset="0"/>
              </a:rPr>
              <a:t>chữ</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trình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bày</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suy</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nghĩ</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bạn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về</a:t>
            </a:r>
            <a:r>
              <a:rPr lang="en-US" sz="2000" b="1" dirty="0">
                <a:latin typeface="Times New Roman" panose="02020603050405020304" pitchFamily="18" charset="0"/>
                <a:cs typeface="Times New Roman" panose="02020603050405020304" pitchFamily="18" charset="0"/>
              </a:rPr>
              <a:t> chi </a:t>
            </a:r>
            <a:r>
              <a:rPr lang="en-US" sz="2000" b="1" dirty="0" err="1">
                <a:latin typeface="Times New Roman" panose="02020603050405020304" pitchFamily="18" charset="0"/>
                <a:cs typeface="Times New Roman" panose="02020603050405020304" pitchFamily="18" charset="0"/>
              </a:rPr>
              <a:t>tiết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bát</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cháo</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hành</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của</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thị</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Nở</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trong</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truyện</a:t>
            </a:r>
            <a:r>
              <a:rPr lang="en-US" sz="2000" b="1" dirty="0">
                <a:latin typeface="Times New Roman" panose="02020603050405020304" pitchFamily="18" charset="0"/>
                <a:cs typeface="Times New Roman" panose="02020603050405020304" pitchFamily="18" charset="0"/>
              </a:rPr>
              <a:t> </a:t>
            </a:r>
            <a:r>
              <a:rPr lang="en-US" sz="2000" b="1" dirty="0" err="1">
                <a:latin typeface="Times New Roman" panose="02020603050405020304" pitchFamily="18" charset="0"/>
                <a:cs typeface="Times New Roman" panose="02020603050405020304" pitchFamily="18" charset="0"/>
              </a:rPr>
              <a:t>ngắn</a:t>
            </a:r>
            <a:r>
              <a:rPr lang="en-US" sz="2000" b="1" dirty="0">
                <a:latin typeface="Times New Roman" panose="02020603050405020304" pitchFamily="18" charset="0"/>
                <a:cs typeface="Times New Roman" panose="02020603050405020304" pitchFamily="18" charset="0"/>
              </a:rPr>
              <a:t> Chí </a:t>
            </a:r>
            <a:r>
              <a:rPr lang="en-US" sz="2000" b="1" dirty="0" err="1">
                <a:latin typeface="Times New Roman" panose="02020603050405020304" pitchFamily="18" charset="0"/>
                <a:cs typeface="Times New Roman" panose="02020603050405020304" pitchFamily="18" charset="0"/>
              </a:rPr>
              <a:t>Phèo</a:t>
            </a:r>
            <a:r>
              <a:rPr lang="en-US" sz="2000" b="1" dirty="0">
                <a:latin typeface="Times New Roman" panose="02020603050405020304" pitchFamily="18" charset="0"/>
                <a:cs typeface="Times New Roman" panose="02020603050405020304" pitchFamily="18" charset="0"/>
              </a:rPr>
              <a:t>. </a:t>
            </a:r>
            <a:endParaRPr lang="en-US" sz="2000" dirty="0">
              <a:latin typeface="Times New Roman" panose="02020603050405020304" pitchFamily="18" charset="0"/>
              <a:cs typeface="Times New Roman" panose="02020603050405020304" pitchFamily="18" charset="0"/>
            </a:endParaRPr>
          </a:p>
        </p:txBody>
      </p:sp>
      <p:sp>
        <p:nvSpPr>
          <p:cNvPr id="2" name="Freeform 25">
            <a:extLst>
              <a:ext uri="{FF2B5EF4-FFF2-40B4-BE49-F238E27FC236}">
                <a16:creationId xmlns:a16="http://schemas.microsoft.com/office/drawing/2014/main" id="{95671B16-03A6-3984-52EB-A8DACDD9FBB2}"/>
              </a:ext>
            </a:extLst>
          </p:cNvPr>
          <p:cNvSpPr/>
          <p:nvPr/>
        </p:nvSpPr>
        <p:spPr>
          <a:xfrm flipH="1">
            <a:off x="5232868" y="451088"/>
            <a:ext cx="3584560" cy="4692412"/>
          </a:xfrm>
          <a:custGeom>
            <a:avLst/>
            <a:gdLst/>
            <a:ahLst/>
            <a:cxnLst/>
            <a:rect l="l" t="t" r="r" b="b"/>
            <a:pathLst>
              <a:path w="1864969" h="2885386">
                <a:moveTo>
                  <a:pt x="1864969" y="0"/>
                </a:moveTo>
                <a:lnTo>
                  <a:pt x="0" y="0"/>
                </a:lnTo>
                <a:lnTo>
                  <a:pt x="0" y="2885385"/>
                </a:lnTo>
                <a:lnTo>
                  <a:pt x="1864969" y="2885385"/>
                </a:lnTo>
                <a:lnTo>
                  <a:pt x="1864969" y="0"/>
                </a:lnTo>
                <a:close/>
              </a:path>
            </a:pathLst>
          </a:custGeom>
          <a:blipFill>
            <a:blip r:embed="rId3"/>
            <a:stretch>
              <a:fillRect r="-2632"/>
            </a:stretch>
          </a:blipFill>
        </p:spPr>
      </p:sp>
    </p:spTree>
    <p:extLst>
      <p:ext uri="{BB962C8B-B14F-4D97-AF65-F5344CB8AC3E}">
        <p14:creationId xmlns:p14="http://schemas.microsoft.com/office/powerpoint/2010/main" val="27944896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 name="Table 3">
            <a:extLst>
              <a:ext uri="{FF2B5EF4-FFF2-40B4-BE49-F238E27FC236}">
                <a16:creationId xmlns:a16="http://schemas.microsoft.com/office/drawing/2014/main" id="{FA00E71C-E115-A82D-F25A-AC53BAD36959}"/>
              </a:ext>
            </a:extLst>
          </p:cNvPr>
          <p:cNvGraphicFramePr>
            <a:graphicFrameLocks noGrp="1"/>
          </p:cNvGraphicFramePr>
          <p:nvPr>
            <p:extLst>
              <p:ext uri="{D42A27DB-BD31-4B8C-83A1-F6EECF244321}">
                <p14:modId xmlns:p14="http://schemas.microsoft.com/office/powerpoint/2010/main" val="596291192"/>
              </p:ext>
            </p:extLst>
          </p:nvPr>
        </p:nvGraphicFramePr>
        <p:xfrm>
          <a:off x="130162" y="107155"/>
          <a:ext cx="7812568" cy="4929190"/>
        </p:xfrm>
        <a:graphic>
          <a:graphicData uri="http://schemas.openxmlformats.org/drawingml/2006/table">
            <a:tbl>
              <a:tblPr bandRow="1">
                <a:tableStyleId>{C7C65EDF-1929-4C2E-9851-C99983588325}</a:tableStyleId>
              </a:tblPr>
              <a:tblGrid>
                <a:gridCol w="1209441">
                  <a:extLst>
                    <a:ext uri="{9D8B030D-6E8A-4147-A177-3AD203B41FA5}">
                      <a16:colId xmlns:a16="http://schemas.microsoft.com/office/drawing/2014/main" val="1544469235"/>
                    </a:ext>
                  </a:extLst>
                </a:gridCol>
                <a:gridCol w="2022162">
                  <a:extLst>
                    <a:ext uri="{9D8B030D-6E8A-4147-A177-3AD203B41FA5}">
                      <a16:colId xmlns:a16="http://schemas.microsoft.com/office/drawing/2014/main" val="293300200"/>
                    </a:ext>
                  </a:extLst>
                </a:gridCol>
                <a:gridCol w="2496477">
                  <a:extLst>
                    <a:ext uri="{9D8B030D-6E8A-4147-A177-3AD203B41FA5}">
                      <a16:colId xmlns:a16="http://schemas.microsoft.com/office/drawing/2014/main" val="1544645578"/>
                    </a:ext>
                  </a:extLst>
                </a:gridCol>
                <a:gridCol w="2084488">
                  <a:extLst>
                    <a:ext uri="{9D8B030D-6E8A-4147-A177-3AD203B41FA5}">
                      <a16:colId xmlns:a16="http://schemas.microsoft.com/office/drawing/2014/main" val="1064896607"/>
                    </a:ext>
                  </a:extLst>
                </a:gridCol>
              </a:tblGrid>
              <a:tr h="574041">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TIÊU CHÍ</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CẦN CỐ GẮNG</a:t>
                      </a:r>
                    </a:p>
                    <a:p>
                      <a:pPr marL="0" marR="0" algn="ctr">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(0 – 4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ĐÃ LÀM TỐT</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(5 – 7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RẤT XUẤT SẮC</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(8 – 10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a16="http://schemas.microsoft.com/office/drawing/2014/main" val="3406543923"/>
                  </a:ext>
                </a:extLst>
              </a:tr>
              <a:tr h="2114764">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Hình thức</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(3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1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Bài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làm</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còn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sơ</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trình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bày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cẩu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thả</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Sai </a:t>
                      </a:r>
                      <a:r>
                        <a:rPr lang="en-US" sz="1400" dirty="0" err="1">
                          <a:effectLst/>
                          <a:latin typeface="Times New Roman" panose="02020603050405020304" pitchFamily="18" charset="0"/>
                          <a:cs typeface="Times New Roman" panose="02020603050405020304" pitchFamily="18" charset="0"/>
                        </a:rPr>
                        <a:t>lỗi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chính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tả</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Sai </a:t>
                      </a:r>
                      <a:r>
                        <a:rPr lang="en-US" sz="1400" dirty="0" err="1">
                          <a:effectLst/>
                          <a:latin typeface="Times New Roman" panose="02020603050405020304" pitchFamily="18" charset="0"/>
                          <a:cs typeface="Times New Roman" panose="02020603050405020304" pitchFamily="18" charset="0"/>
                        </a:rPr>
                        <a:t>kết</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cấu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đoạn</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2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Bài làm tương đối đẩy đủ, chỉn chu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Trình bày cẩn thận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Chuẩn kết câu đoạn</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Không có lỗi chính tả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3 </a:t>
                      </a:r>
                      <a:r>
                        <a:rPr lang="en-US" sz="1400" dirty="0" err="1">
                          <a:effectLst/>
                          <a:latin typeface="Times New Roman" panose="02020603050405020304" pitchFamily="18" charset="0"/>
                          <a:cs typeface="Times New Roman" panose="02020603050405020304" pitchFamily="18" charset="0"/>
                        </a:rPr>
                        <a:t>điểm</a:t>
                      </a:r>
                      <a:r>
                        <a:rPr lang="en-US" sz="1400" dirty="0">
                          <a:effectLst/>
                          <a:latin typeface="Times New Roman" panose="02020603050405020304" pitchFamily="18" charset="0"/>
                          <a:cs typeface="Times New Roman" panose="02020603050405020304" pitchFamily="18" charset="0"/>
                        </a:rPr>
                        <a:t>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Bài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làm</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tương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đối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đẩy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đủ</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chỉn</a:t>
                      </a:r>
                      <a:r>
                        <a:rPr lang="en-US" sz="1400" dirty="0">
                          <a:effectLst/>
                          <a:latin typeface="Times New Roman" panose="02020603050405020304" pitchFamily="18" charset="0"/>
                          <a:cs typeface="Times New Roman" panose="02020603050405020304" pitchFamily="18" charset="0"/>
                        </a:rPr>
                        <a:t> chu </a:t>
                      </a: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Trình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bày</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cẩn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thận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Chuẩn</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kết</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câu</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đoạn</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Không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có</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lỗi</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chính</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tả</a:t>
                      </a:r>
                      <a:endParaRPr lang="en-US" sz="1400" dirty="0">
                        <a:effectLst/>
                        <a:latin typeface="Times New Roman" panose="02020603050405020304" pitchFamily="18" charset="0"/>
                        <a:cs typeface="Times New Roman" panose="02020603050405020304" pitchFamily="18" charset="0"/>
                      </a:endParaRPr>
                    </a:p>
                    <a:p>
                      <a:pPr marL="0" marR="0" algn="just">
                        <a:lnSpc>
                          <a:spcPct val="150000"/>
                        </a:lnSpc>
                        <a:spcBef>
                          <a:spcPts val="0"/>
                        </a:spcBef>
                        <a:spcAft>
                          <a:spcPts val="0"/>
                        </a:spcAft>
                      </a:pPr>
                      <a:r>
                        <a:rPr lang="en-US" sz="1400" dirty="0" err="1">
                          <a:effectLst/>
                          <a:latin typeface="Times New Roman" panose="02020603050405020304" pitchFamily="18" charset="0"/>
                          <a:cs typeface="Times New Roman" panose="02020603050405020304" pitchFamily="18" charset="0"/>
                        </a:rPr>
                        <a:t>Có</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sự</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sáng</a:t>
                      </a:r>
                      <a:r>
                        <a:rPr lang="en-US" sz="1400" dirty="0">
                          <a:effectLst/>
                          <a:latin typeface="Times New Roman" panose="02020603050405020304" pitchFamily="18" charset="0"/>
                          <a:cs typeface="Times New Roman" panose="02020603050405020304" pitchFamily="18" charset="0"/>
                        </a:rPr>
                        <a:t> </a:t>
                      </a:r>
                      <a:r>
                        <a:rPr lang="en-US" sz="1400" dirty="0" err="1">
                          <a:effectLst/>
                          <a:latin typeface="Times New Roman" panose="02020603050405020304" pitchFamily="18" charset="0"/>
                          <a:cs typeface="Times New Roman" panose="02020603050405020304" pitchFamily="18" charset="0"/>
                        </a:rPr>
                        <a:t>tạo</a:t>
                      </a:r>
                      <a:endParaRPr lang="en-US" sz="1400" dirty="0">
                        <a:effectLst/>
                        <a:latin typeface="Times New Roman" panose="02020603050405020304" pitchFamily="18" charset="0"/>
                        <a:cs typeface="Times New Roman" panose="02020603050405020304" pitchFamily="18" charset="0"/>
                      </a:endParaRPr>
                    </a:p>
                  </a:txBody>
                  <a:tcPr marL="36396" marR="36396" marT="0" marB="0"/>
                </a:tc>
                <a:extLst>
                  <a:ext uri="{0D108BD9-81ED-4DB2-BD59-A6C34878D82A}">
                    <a16:rowId xmlns:a16="http://schemas.microsoft.com/office/drawing/2014/main" val="4073923237"/>
                  </a:ext>
                </a:extLst>
              </a:tr>
              <a:tr h="1489889">
                <a:tc>
                  <a:txBody>
                    <a:bodyPr/>
                    <a:lstStyle/>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a:t>
                      </a:r>
                    </a:p>
                    <a:p>
                      <a:pPr marL="0" marR="0" algn="ctr">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(7 điểm)</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1 – 4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sơ sài mới dừng lại ở mức độ biết và nhận diện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5 – 6 điểm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đúng, đủ và trọng tâm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Có ít nhất 1 – 2 ý mở rộng nâng cao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7 điểm</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Nội dung đúng, đủ và trọng tâm </a:t>
                      </a:r>
                    </a:p>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Có ít nhất 1 – 2 ý mở rộng nâng cao Có sự sáng tạo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a16="http://schemas.microsoft.com/office/drawing/2014/main" val="2151778656"/>
                  </a:ext>
                </a:extLst>
              </a:tr>
              <a:tr h="268758">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Điểm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extLst>
                  <a:ext uri="{0D108BD9-81ED-4DB2-BD59-A6C34878D82A}">
                    <a16:rowId xmlns:a16="http://schemas.microsoft.com/office/drawing/2014/main" val="2223618939"/>
                  </a:ext>
                </a:extLst>
              </a:tr>
              <a:tr h="268758">
                <a:tc>
                  <a:txBody>
                    <a:bodyPr/>
                    <a:lstStyle/>
                    <a:p>
                      <a:pPr marL="0" marR="0" algn="just">
                        <a:lnSpc>
                          <a:spcPct val="150000"/>
                        </a:lnSpc>
                        <a:spcBef>
                          <a:spcPts val="0"/>
                        </a:spcBef>
                        <a:spcAft>
                          <a:spcPts val="0"/>
                        </a:spcAft>
                      </a:pPr>
                      <a:r>
                        <a:rPr lang="en-US" sz="1400">
                          <a:effectLst/>
                          <a:latin typeface="Times New Roman" panose="02020603050405020304" pitchFamily="18" charset="0"/>
                          <a:cs typeface="Times New Roman" panose="02020603050405020304" pitchFamily="18" charset="0"/>
                        </a:rPr>
                        <a:t>TỔNG </a:t>
                      </a:r>
                      <a:endParaRPr lang="en-US" sz="140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gridSpan="3">
                  <a:txBody>
                    <a:bodyPr/>
                    <a:lstStyle/>
                    <a:p>
                      <a:pPr marL="0" marR="0" algn="just">
                        <a:lnSpc>
                          <a:spcPct val="150000"/>
                        </a:lnSpc>
                        <a:spcBef>
                          <a:spcPts val="0"/>
                        </a:spcBef>
                        <a:spcAft>
                          <a:spcPts val="0"/>
                        </a:spcAft>
                      </a:pPr>
                      <a:r>
                        <a:rPr lang="en-US" sz="1400" dirty="0">
                          <a:effectLst/>
                          <a:latin typeface="Times New Roman" panose="02020603050405020304" pitchFamily="18" charset="0"/>
                          <a:cs typeface="Times New Roman" panose="02020603050405020304" pitchFamily="18" charset="0"/>
                        </a:rPr>
                        <a:t> </a:t>
                      </a:r>
                      <a:endParaRPr lang="en-US" sz="1400" dirty="0">
                        <a:effectLst/>
                        <a:latin typeface="Times New Roman" panose="02020603050405020304" pitchFamily="18" charset="0"/>
                        <a:ea typeface="Calibri" panose="020F0502020204030204" pitchFamily="34" charset="0"/>
                        <a:cs typeface="Times New Roman" panose="02020603050405020304" pitchFamily="18" charset="0"/>
                      </a:endParaRPr>
                    </a:p>
                  </a:txBody>
                  <a:tcPr marL="36396" marR="36396" marT="0" marB="0"/>
                </a:tc>
                <a:tc hMerge="1">
                  <a:txBody>
                    <a:bodyPr/>
                    <a:lstStyle/>
                    <a:p>
                      <a:endParaRPr lang="en-US"/>
                    </a:p>
                  </a:txBody>
                  <a:tcPr/>
                </a:tc>
                <a:tc hMerge="1">
                  <a:txBody>
                    <a:bodyPr/>
                    <a:lstStyle/>
                    <a:p>
                      <a:endParaRPr lang="en-US"/>
                    </a:p>
                  </a:txBody>
                  <a:tcPr/>
                </a:tc>
                <a:extLst>
                  <a:ext uri="{0D108BD9-81ED-4DB2-BD59-A6C34878D82A}">
                    <a16:rowId xmlns:a16="http://schemas.microsoft.com/office/drawing/2014/main" val="2913998750"/>
                  </a:ext>
                </a:extLst>
              </a:tr>
            </a:tbl>
          </a:graphicData>
        </a:graphic>
      </p:graphicFrame>
    </p:spTree>
    <p:extLst>
      <p:ext uri="{BB962C8B-B14F-4D97-AF65-F5344CB8AC3E}">
        <p14:creationId xmlns:p14="http://schemas.microsoft.com/office/powerpoint/2010/main" val="134819355"/>
      </p:ext>
    </p:extLst>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55840" y="122690"/>
            <a:ext cx="385200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dirty="0">
                <a:solidFill>
                  <a:schemeClr val="tx1">
                    <a:lumMod val="50000"/>
                  </a:schemeClr>
                </a:solidFill>
              </a:rPr>
              <a:t>THAM KHẢO</a:t>
            </a:r>
            <a:endParaRPr dirty="0">
              <a:solidFill>
                <a:schemeClr val="tx1">
                  <a:lumMod val="50000"/>
                </a:schemeClr>
              </a:solidFill>
            </a:endParaRPr>
          </a:p>
        </p:txBody>
      </p:sp>
      <p:sp>
        <p:nvSpPr>
          <p:cNvPr id="4205" name="Google Shape;4205;p62"/>
          <p:cNvSpPr txBox="1">
            <a:spLocks noGrp="1"/>
          </p:cNvSpPr>
          <p:nvPr>
            <p:ph type="body" idx="1"/>
          </p:nvPr>
        </p:nvSpPr>
        <p:spPr>
          <a:xfrm>
            <a:off x="218281" y="929883"/>
            <a:ext cx="5784586" cy="2442300"/>
          </a:xfrm>
          <a:prstGeom prst="rect">
            <a:avLst/>
          </a:prstGeom>
        </p:spPr>
        <p:txBody>
          <a:bodyPr spcFirstLastPara="1" wrap="square" lIns="91425" tIns="91425" rIns="91425" bIns="91425" anchor="t" anchorCtr="0">
            <a:noAutofit/>
          </a:bodyPr>
          <a:lstStyle/>
          <a:p>
            <a:pPr marL="139700" indent="0" algn="just">
              <a:lnSpc>
                <a:spcPct val="150000"/>
              </a:lnSpc>
              <a:buNone/>
            </a:pPr>
            <a:r>
              <a:rPr lang="en-US" sz="1200" b="1" i="1" dirty="0">
                <a:latin typeface="Times New Roman" panose="02020603050405020304" pitchFamily="18" charset="0"/>
                <a:cs typeface="Times New Roman" panose="02020603050405020304" pitchFamily="18" charset="0"/>
              </a:rPr>
              <a:t>              </a:t>
            </a:r>
            <a:r>
              <a:rPr lang="vi-VN" sz="1200" b="1" i="1" dirty="0">
                <a:latin typeface="Times New Roman" panose="02020603050405020304" pitchFamily="18" charset="0"/>
                <a:cs typeface="Times New Roman" panose="02020603050405020304" pitchFamily="18" charset="0"/>
              </a:rPr>
              <a:t>Cháo hành vốn là một món ăn bình thường, nếu không nói là xoàng xĩnh, lại được nấu bởi sự vụng về của người đàn bà thô kệch, xấu xí là Thị Nở thì lại càng tầm thường đến mức nào. Thế nhưng, đối với Chí Phèo, thứ vật chất tầm thường ấy lại là một thứ lớn lao, đáng trân trọng. Bởi chính bát cháo hành đã khiến hắn yêu và khao khát được yêu. Khơi dậy niềm khát vọng sống lên đến cực điểm của Chí lúc này. Bát cháo hành không còn là bát cháo thông thường mà trở thành bát cháo của tình thương người và thức tỉnh lương tri con người. Khi đón nhận bát cháo hành từ tay Thị Nở. Đầu tiên, hắn ngạc nhiên. Ngạc nhiên vì lần đầu tiên được người ta cho ăn, ngạc nhiên vì có được sự quan tâm từ người khác, có được cái ăn mà không phải cướp bóc, doạ nạt. Rồi mắt hắn “ươn ướt”. Có gì đó như là chút ăn năn, hối hận trong lòng hắn. Hắn khóc vì nhận được tình thương từ người khác, khóc với niềm hi vọng cái tương lai cô độc kia sẽ không còn nữa, hắn khóc vì hắn tin rằng mình vẫn còn cơ hội để làm lại cuộc đời. Bát cháo như một động lực thúc đẩy những cảm xúc vốn đã chết lặng từ lâu trong Chí. </a:t>
            </a:r>
          </a:p>
          <a:p>
            <a:pPr algn="just">
              <a:lnSpc>
                <a:spcPct val="150000"/>
              </a:lnSpc>
            </a:pPr>
            <a:endParaRPr lang="en-US" sz="1200" i="1" dirty="0">
              <a:latin typeface="Times New Roman" panose="02020603050405020304" pitchFamily="18" charset="0"/>
              <a:cs typeface="Times New Roman" panose="02020603050405020304" pitchFamily="18" charset="0"/>
            </a:endParaRPr>
          </a:p>
        </p:txBody>
      </p:sp>
      <p:sp>
        <p:nvSpPr>
          <p:cNvPr id="3" name="Freeform 26">
            <a:extLst>
              <a:ext uri="{FF2B5EF4-FFF2-40B4-BE49-F238E27FC236}">
                <a16:creationId xmlns:a16="http://schemas.microsoft.com/office/drawing/2014/main" id="{FB57758F-2B5D-3125-132D-680767597811}"/>
              </a:ext>
            </a:extLst>
          </p:cNvPr>
          <p:cNvSpPr/>
          <p:nvPr/>
        </p:nvSpPr>
        <p:spPr>
          <a:xfrm>
            <a:off x="5927340" y="-59938"/>
            <a:ext cx="3514845" cy="5263375"/>
          </a:xfrm>
          <a:custGeom>
            <a:avLst/>
            <a:gdLst/>
            <a:ahLst/>
            <a:cxnLst/>
            <a:rect l="l" t="t" r="r" b="b"/>
            <a:pathLst>
              <a:path w="2544642" h="3101022">
                <a:moveTo>
                  <a:pt x="0" y="0"/>
                </a:moveTo>
                <a:lnTo>
                  <a:pt x="2544642" y="0"/>
                </a:lnTo>
                <a:lnTo>
                  <a:pt x="2544642" y="3101022"/>
                </a:lnTo>
                <a:lnTo>
                  <a:pt x="0" y="3101022"/>
                </a:lnTo>
                <a:lnTo>
                  <a:pt x="0" y="0"/>
                </a:lnTo>
                <a:close/>
              </a:path>
            </a:pathLst>
          </a:custGeom>
          <a:blipFill>
            <a:blip r:embed="rId3"/>
            <a:stretch>
              <a:fillRect l="-9878" r="-9878"/>
            </a:stretch>
          </a:blipFill>
        </p:spPr>
      </p:sp>
    </p:spTree>
    <p:extLst>
      <p:ext uri="{BB962C8B-B14F-4D97-AF65-F5344CB8AC3E}">
        <p14:creationId xmlns:p14="http://schemas.microsoft.com/office/powerpoint/2010/main" val="418756604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par>
                                <p:cTn id="10" presetID="53" presetClass="entr" presetSubtype="16" fill="hold"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Shape 4136"/>
        <p:cNvGrpSpPr/>
        <p:nvPr/>
      </p:nvGrpSpPr>
      <p:grpSpPr>
        <a:xfrm>
          <a:off x="0" y="0"/>
          <a:ext cx="0" cy="0"/>
          <a:chOff x="0" y="0"/>
          <a:chExt cx="0" cy="0"/>
        </a:xfrm>
      </p:grpSpPr>
      <p:sp>
        <p:nvSpPr>
          <p:cNvPr id="4137" name="Google Shape;4137;p60"/>
          <p:cNvSpPr txBox="1">
            <a:spLocks noGrp="1"/>
          </p:cNvSpPr>
          <p:nvPr>
            <p:ph type="title"/>
          </p:nvPr>
        </p:nvSpPr>
        <p:spPr>
          <a:xfrm>
            <a:off x="3704108" y="2100842"/>
            <a:ext cx="5295959" cy="1261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dirty="0">
                <a:solidFill>
                  <a:schemeClr val="dk2"/>
                </a:solidFill>
              </a:rPr>
              <a:t>VẬN DỤNG</a:t>
            </a:r>
            <a:br>
              <a:rPr lang="en" dirty="0">
                <a:solidFill>
                  <a:schemeClr val="dk2"/>
                </a:solidFill>
              </a:rPr>
            </a:br>
            <a:r>
              <a:rPr lang="en" dirty="0">
                <a:solidFill>
                  <a:schemeClr val="tx1">
                    <a:lumMod val="50000"/>
                  </a:schemeClr>
                </a:solidFill>
              </a:rPr>
              <a:t>LIÊN HỆ</a:t>
            </a:r>
            <a:endParaRPr dirty="0">
              <a:solidFill>
                <a:schemeClr val="tx1">
                  <a:lumMod val="50000"/>
                </a:schemeClr>
              </a:solidFill>
            </a:endParaRPr>
          </a:p>
        </p:txBody>
      </p:sp>
      <p:sp>
        <p:nvSpPr>
          <p:cNvPr id="4176" name="Google Shape;4176;p60"/>
          <p:cNvSpPr/>
          <p:nvPr/>
        </p:nvSpPr>
        <p:spPr>
          <a:xfrm rot="7011835">
            <a:off x="-1371822" y="749328"/>
            <a:ext cx="5442761" cy="4754382"/>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marR="0" lvl="0" indent="0" algn="l" defTabSz="914400" rtl="0" eaLnBrk="1" fontAlgn="auto" latinLnBrk="0" hangingPunct="1">
              <a:lnSpc>
                <a:spcPct val="100000"/>
              </a:lnSpc>
              <a:spcBef>
                <a:spcPts val="0"/>
              </a:spcBef>
              <a:spcAft>
                <a:spcPts val="0"/>
              </a:spcAft>
              <a:buClr>
                <a:srgbClr val="000000"/>
              </a:buClr>
              <a:buSzTx/>
              <a:buFont typeface="Arial"/>
              <a:buNone/>
              <a:tabLst/>
              <a:defRPr/>
            </a:pPr>
            <a:endParaRPr kumimoji="0" sz="1400" b="0" i="0" u="none" strike="noStrike" kern="0" cap="none" spc="0" normalizeH="0" baseline="0" noProof="0">
              <a:ln>
                <a:noFill/>
              </a:ln>
              <a:solidFill>
                <a:srgbClr val="000000"/>
              </a:solidFill>
              <a:effectLst/>
              <a:uLnTx/>
              <a:uFillTx/>
              <a:latin typeface="Arial"/>
              <a:cs typeface="Arial"/>
              <a:sym typeface="Arial"/>
            </a:endParaRPr>
          </a:p>
        </p:txBody>
      </p:sp>
      <p:sp>
        <p:nvSpPr>
          <p:cNvPr id="2" name="Freeform 20">
            <a:extLst>
              <a:ext uri="{FF2B5EF4-FFF2-40B4-BE49-F238E27FC236}">
                <a16:creationId xmlns:a16="http://schemas.microsoft.com/office/drawing/2014/main" id="{BD3004CC-5231-8212-9141-3BBE1AE7858D}"/>
              </a:ext>
            </a:extLst>
          </p:cNvPr>
          <p:cNvSpPr/>
          <p:nvPr/>
        </p:nvSpPr>
        <p:spPr>
          <a:xfrm>
            <a:off x="302985" y="-334535"/>
            <a:ext cx="4255090" cy="5812569"/>
          </a:xfrm>
          <a:custGeom>
            <a:avLst/>
            <a:gdLst/>
            <a:ahLst/>
            <a:cxnLst/>
            <a:rect l="l" t="t" r="r" b="b"/>
            <a:pathLst>
              <a:path w="3025680" h="5106431">
                <a:moveTo>
                  <a:pt x="0" y="0"/>
                </a:moveTo>
                <a:lnTo>
                  <a:pt x="3025680" y="0"/>
                </a:lnTo>
                <a:lnTo>
                  <a:pt x="3025680" y="5106431"/>
                </a:lnTo>
                <a:lnTo>
                  <a:pt x="0" y="5106431"/>
                </a:lnTo>
                <a:lnTo>
                  <a:pt x="0" y="0"/>
                </a:lnTo>
                <a:close/>
              </a:path>
            </a:pathLst>
          </a:custGeom>
          <a:blipFill>
            <a:blip r:embed="rId3"/>
            <a:stretch>
              <a:fillRect/>
            </a:stretch>
          </a:blipFill>
        </p:spPr>
      </p:sp>
    </p:spTree>
    <p:extLst>
      <p:ext uri="{BB962C8B-B14F-4D97-AF65-F5344CB8AC3E}">
        <p14:creationId xmlns:p14="http://schemas.microsoft.com/office/powerpoint/2010/main" val="2096860234"/>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17740" y="0"/>
            <a:ext cx="520201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chemeClr val="accent1">
                    <a:lumMod val="50000"/>
                    <a:lumOff val="50000"/>
                  </a:schemeClr>
                </a:solidFill>
              </a:rPr>
              <a:t>L</a:t>
            </a:r>
            <a:r>
              <a:rPr lang="en" dirty="0">
                <a:solidFill>
                  <a:schemeClr val="accent1">
                    <a:lumMod val="50000"/>
                    <a:lumOff val="50000"/>
                  </a:schemeClr>
                </a:solidFill>
              </a:rPr>
              <a:t>ời bào chữa </a:t>
            </a:r>
            <a:r>
              <a:rPr lang="en" dirty="0">
                <a:solidFill>
                  <a:schemeClr val="tx1">
                    <a:lumMod val="50000"/>
                  </a:schemeClr>
                </a:solidFill>
              </a:rPr>
              <a:t>của CHÍ PHÈO</a:t>
            </a:r>
            <a:endParaRPr dirty="0">
              <a:solidFill>
                <a:schemeClr val="tx1">
                  <a:lumMod val="50000"/>
                </a:schemeClr>
              </a:solidFill>
            </a:endParaRPr>
          </a:p>
        </p:txBody>
      </p:sp>
      <p:sp>
        <p:nvSpPr>
          <p:cNvPr id="4205" name="Google Shape;4205;p62"/>
          <p:cNvSpPr txBox="1">
            <a:spLocks noGrp="1"/>
          </p:cNvSpPr>
          <p:nvPr>
            <p:ph type="body" idx="1"/>
          </p:nvPr>
        </p:nvSpPr>
        <p:spPr>
          <a:xfrm>
            <a:off x="172016" y="700178"/>
            <a:ext cx="6068220" cy="2442300"/>
          </a:xfrm>
          <a:prstGeom prst="rect">
            <a:avLst/>
          </a:prstGeom>
        </p:spPr>
        <p:txBody>
          <a:bodyPr spcFirstLastPara="1" wrap="square" lIns="91425" tIns="91425" rIns="91425" bIns="91425" anchor="t" anchorCtr="0">
            <a:noAutofit/>
          </a:bodyPr>
          <a:lstStyle/>
          <a:p>
            <a:pPr algn="just">
              <a:lnSpc>
                <a:spcPct val="150000"/>
              </a:lnSpc>
            </a:pPr>
            <a:r>
              <a:rPr lang="en-US" sz="1800" b="1" dirty="0">
                <a:latin typeface="Times New Roman" panose="02020603050405020304" pitchFamily="18" charset="0"/>
                <a:cs typeface="Times New Roman" panose="02020603050405020304" pitchFamily="18" charset="0"/>
              </a:rPr>
              <a:t>LỜI BÀO CHỮA </a:t>
            </a:r>
            <a:r>
              <a:rPr lang="en-US" sz="1800" b="1" dirty="0" err="1">
                <a:latin typeface="Times New Roman" panose="02020603050405020304" pitchFamily="18" charset="0"/>
                <a:cs typeface="Times New Roman" panose="02020603050405020304" pitchFamily="18" charset="0"/>
              </a:rPr>
              <a:t>dành</a:t>
            </a:r>
            <a:r>
              <a:rPr lang="en-US" sz="1800" b="1" dirty="0">
                <a:latin typeface="Times New Roman" panose="02020603050405020304" pitchFamily="18" charset="0"/>
                <a:cs typeface="Times New Roman" panose="02020603050405020304" pitchFamily="18" charset="0"/>
              </a:rPr>
              <a:t> </a:t>
            </a:r>
            <a:r>
              <a:rPr lang="en-US" sz="1800" b="1" dirty="0" err="1">
                <a:latin typeface="Times New Roman" panose="02020603050405020304" pitchFamily="18" charset="0"/>
                <a:cs typeface="Times New Roman" panose="02020603050405020304" pitchFamily="18" charset="0"/>
              </a:rPr>
              <a:t>cho</a:t>
            </a:r>
            <a:r>
              <a:rPr lang="en-US" sz="1800" b="1" dirty="0">
                <a:latin typeface="Times New Roman" panose="02020603050405020304" pitchFamily="18" charset="0"/>
                <a:cs typeface="Times New Roman" panose="02020603050405020304" pitchFamily="18" charset="0"/>
              </a:rPr>
              <a:t> CHÍ 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thức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thể</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a:t>
            </a:r>
          </a:p>
          <a:p>
            <a:pPr algn="just">
              <a:lnSpc>
                <a:spcPct val="150000"/>
              </a:lnSpc>
            </a:pPr>
            <a:r>
              <a:rPr lang="en-US" sz="1800" dirty="0">
                <a:latin typeface="Times New Roman" panose="02020603050405020304" pitchFamily="18" charset="0"/>
                <a:cs typeface="Times New Roman" panose="02020603050405020304" pitchFamily="18" charset="0"/>
              </a:rPr>
              <a:t>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xuấ</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ở </a:t>
            </a:r>
            <a:r>
              <a:rPr lang="en-US" sz="1800" dirty="0" err="1">
                <a:latin typeface="Times New Roman" panose="02020603050405020304" pitchFamily="18" charset="0"/>
                <a:cs typeface="Times New Roman" panose="02020603050405020304" pitchFamily="18" charset="0"/>
              </a:rPr>
              <a:t>thời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viết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tâm</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thư</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thể</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hiện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nỗi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đau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đớn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trong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quá</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suy</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nghĩ</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các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định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kiến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xã</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muốn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khát</a:t>
            </a:r>
            <a:r>
              <a:rPr lang="en-US" sz="1800" dirty="0">
                <a:latin typeface="Times New Roman" panose="02020603050405020304" pitchFamily="18" charset="0"/>
                <a:cs typeface="Times New Roman" panose="02020603050405020304" pitchFamily="18" charset="0"/>
              </a:rPr>
              <a:t> khao </a:t>
            </a:r>
            <a:r>
              <a:rPr lang="en-US" sz="1800" dirty="0" err="1">
                <a:latin typeface="Times New Roman" panose="02020603050405020304" pitchFamily="18" charset="0"/>
                <a:cs typeface="Times New Roman" panose="02020603050405020304" pitchFamily="18" charset="0"/>
              </a:rPr>
              <a:t>được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hòa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nhập</a:t>
            </a:r>
            <a:endParaRPr lang="en-US" sz="1800" dirty="0">
              <a:latin typeface="Times New Roman" panose="02020603050405020304" pitchFamily="18" charset="0"/>
              <a:cs typeface="Times New Roman" panose="02020603050405020304" pitchFamily="18" charset="0"/>
            </a:endParaRPr>
          </a:p>
          <a:p>
            <a:pPr algn="just">
              <a:lnSpc>
                <a:spcPct val="150000"/>
              </a:lnSpc>
            </a:pPr>
            <a:r>
              <a:rPr lang="en-US" sz="1800" dirty="0">
                <a:latin typeface="Times New Roman" panose="02020603050405020304" pitchFamily="18" charset="0"/>
                <a:cs typeface="Times New Roman" panose="02020603050405020304" pitchFamily="18" charset="0"/>
              </a:rPr>
              <a:t>Chí </a:t>
            </a:r>
            <a:r>
              <a:rPr lang="en-US" sz="1800" dirty="0" err="1">
                <a:latin typeface="Times New Roman" panose="02020603050405020304" pitchFamily="18" charset="0"/>
                <a:cs typeface="Times New Roman" panose="02020603050405020304" pitchFamily="18" charset="0"/>
              </a:rPr>
              <a:t>Phèo</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cơ</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hội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sống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được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mở</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một</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cuộc</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họp</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tại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để</a:t>
            </a:r>
            <a:r>
              <a:rPr lang="en-US" sz="1800" dirty="0">
                <a:latin typeface="Times New Roman" panose="02020603050405020304" pitchFamily="18" charset="0"/>
                <a:cs typeface="Times New Roman" panose="02020603050405020304" pitchFamily="18" charset="0"/>
              </a:rPr>
              <a:t> chia </a:t>
            </a:r>
            <a:r>
              <a:rPr lang="en-US" sz="1800" dirty="0" err="1">
                <a:latin typeface="Times New Roman" panose="02020603050405020304" pitchFamily="18" charset="0"/>
                <a:cs typeface="Times New Roman" panose="02020603050405020304" pitchFamily="18" charset="0"/>
              </a:rPr>
              <a:t>sẻ</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về</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nỗi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khổ</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và</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mong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muốn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sự</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yêu</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thương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đón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nhận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của</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dân</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làng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đối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với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những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người</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có</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cùng</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cảnh</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ngộ</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như</a:t>
            </a:r>
            <a:r>
              <a:rPr lang="en-US" sz="1800" dirty="0">
                <a:latin typeface="Times New Roman" panose="02020603050405020304" pitchFamily="18" charset="0"/>
                <a:cs typeface="Times New Roman" panose="02020603050405020304" pitchFamily="18" charset="0"/>
              </a:rPr>
              <a:t> </a:t>
            </a:r>
            <a:r>
              <a:rPr lang="en-US" sz="1800" dirty="0" err="1">
                <a:latin typeface="Times New Roman" panose="02020603050405020304" pitchFamily="18" charset="0"/>
                <a:cs typeface="Times New Roman" panose="02020603050405020304" pitchFamily="18" charset="0"/>
              </a:rPr>
              <a:t>mình</a:t>
            </a:r>
            <a:r>
              <a:rPr lang="en-US" sz="1800" dirty="0">
                <a:latin typeface="Times New Roman" panose="02020603050405020304" pitchFamily="18" charset="0"/>
                <a:cs typeface="Times New Roman" panose="02020603050405020304" pitchFamily="18" charset="0"/>
              </a:rPr>
              <a:t> </a:t>
            </a:r>
          </a:p>
        </p:txBody>
      </p:sp>
      <p:sp>
        <p:nvSpPr>
          <p:cNvPr id="3" name="Freeform 19">
            <a:extLst>
              <a:ext uri="{FF2B5EF4-FFF2-40B4-BE49-F238E27FC236}">
                <a16:creationId xmlns:a16="http://schemas.microsoft.com/office/drawing/2014/main" id="{803E0C7A-92E0-50EE-BBF9-1321EA2169DD}"/>
              </a:ext>
            </a:extLst>
          </p:cNvPr>
          <p:cNvSpPr/>
          <p:nvPr/>
        </p:nvSpPr>
        <p:spPr>
          <a:xfrm>
            <a:off x="6458745" y="-881743"/>
            <a:ext cx="3851999" cy="6025243"/>
          </a:xfrm>
          <a:custGeom>
            <a:avLst/>
            <a:gdLst/>
            <a:ahLst/>
            <a:cxnLst/>
            <a:rect l="l" t="t" r="r" b="b"/>
            <a:pathLst>
              <a:path w="2606402" h="4395964">
                <a:moveTo>
                  <a:pt x="0" y="0"/>
                </a:moveTo>
                <a:lnTo>
                  <a:pt x="2606402" y="0"/>
                </a:lnTo>
                <a:lnTo>
                  <a:pt x="2606402" y="4395964"/>
                </a:lnTo>
                <a:lnTo>
                  <a:pt x="0" y="4395964"/>
                </a:lnTo>
                <a:lnTo>
                  <a:pt x="0" y="0"/>
                </a:lnTo>
                <a:close/>
              </a:path>
            </a:pathLst>
          </a:custGeom>
          <a:blipFill>
            <a:blip r:embed="rId3"/>
            <a:stretch>
              <a:fillRect l="-111706" r="-26803"/>
            </a:stretch>
          </a:blipFill>
        </p:spPr>
      </p:sp>
    </p:spTree>
    <p:extLst>
      <p:ext uri="{BB962C8B-B14F-4D97-AF65-F5344CB8AC3E}">
        <p14:creationId xmlns:p14="http://schemas.microsoft.com/office/powerpoint/2010/main" val="22742100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205">
                                            <p:txEl>
                                              <p:pRg st="2" end="2"/>
                                            </p:txEl>
                                          </p:spTgt>
                                        </p:tgtEl>
                                        <p:attrNameLst>
                                          <p:attrName>style.visibility</p:attrName>
                                        </p:attrNameLst>
                                      </p:cBhvr>
                                      <p:to>
                                        <p:strVal val="visible"/>
                                      </p:to>
                                    </p:set>
                                    <p:animEffect transition="in" filter="fade">
                                      <p:cBhvr>
                                        <p:cTn id="21" dur="1000"/>
                                        <p:tgtEl>
                                          <p:spTgt spid="4205">
                                            <p:txEl>
                                              <p:pRg st="2" end="2"/>
                                            </p:txEl>
                                          </p:spTgt>
                                        </p:tgtEl>
                                      </p:cBhvr>
                                    </p:animEffect>
                                    <p:anim calcmode="lin" valueType="num">
                                      <p:cBhvr>
                                        <p:cTn id="22" dur="1000" fill="hold"/>
                                        <p:tgtEl>
                                          <p:spTgt spid="420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20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Shape 4203"/>
        <p:cNvGrpSpPr/>
        <p:nvPr/>
      </p:nvGrpSpPr>
      <p:grpSpPr>
        <a:xfrm>
          <a:off x="0" y="0"/>
          <a:ext cx="0" cy="0"/>
          <a:chOff x="0" y="0"/>
          <a:chExt cx="0" cy="0"/>
        </a:xfrm>
      </p:grpSpPr>
      <p:sp>
        <p:nvSpPr>
          <p:cNvPr id="4204" name="Google Shape;4204;p62"/>
          <p:cNvSpPr txBox="1">
            <a:spLocks noGrp="1"/>
          </p:cNvSpPr>
          <p:nvPr>
            <p:ph type="title"/>
          </p:nvPr>
        </p:nvSpPr>
        <p:spPr>
          <a:xfrm>
            <a:off x="417740" y="0"/>
            <a:ext cx="5202010" cy="11256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chemeClr val="accent1">
                    <a:lumMod val="50000"/>
                    <a:lumOff val="50000"/>
                  </a:schemeClr>
                </a:solidFill>
              </a:rPr>
              <a:t>GỢI Ý</a:t>
            </a:r>
            <a:endParaRPr dirty="0">
              <a:solidFill>
                <a:schemeClr val="tx1">
                  <a:lumMod val="50000"/>
                </a:schemeClr>
              </a:solidFill>
            </a:endParaRPr>
          </a:p>
        </p:txBody>
      </p:sp>
      <p:sp>
        <p:nvSpPr>
          <p:cNvPr id="4205" name="Google Shape;4205;p62"/>
          <p:cNvSpPr txBox="1">
            <a:spLocks noGrp="1"/>
          </p:cNvSpPr>
          <p:nvPr>
            <p:ph type="body" idx="1"/>
          </p:nvPr>
        </p:nvSpPr>
        <p:spPr>
          <a:xfrm>
            <a:off x="191066" y="1125600"/>
            <a:ext cx="6068220" cy="2442300"/>
          </a:xfrm>
          <a:prstGeom prst="rect">
            <a:avLst/>
          </a:prstGeom>
        </p:spPr>
        <p:txBody>
          <a:bodyPr spcFirstLastPara="1" wrap="square" lIns="91425" tIns="91425" rIns="91425" bIns="91425" anchor="t" anchorCtr="0">
            <a:noAutofit/>
          </a:bodyPr>
          <a:lstStyle/>
          <a:p>
            <a:pPr algn="just">
              <a:lnSpc>
                <a:spcPct val="150000"/>
              </a:lnSpc>
            </a:pP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kiến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xã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hội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hà</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khắc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sẽ</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bào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mòn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khả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năng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cuộc</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p>
          <a:p>
            <a:pPr algn="just">
              <a:lnSpc>
                <a:spcPct val="150000"/>
              </a:lnSpc>
            </a:pPr>
            <a:r>
              <a:rPr lang="en-US" sz="2000" dirty="0" err="1">
                <a:latin typeface="Times New Roman" panose="02020603050405020304" pitchFamily="18" charset="0"/>
                <a:cs typeface="Times New Roman" panose="02020603050405020304" pitchFamily="18" charset="0"/>
              </a:rPr>
              <a:t>Cần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chiều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Chí </a:t>
            </a:r>
            <a:r>
              <a:rPr lang="en-US" sz="2000" dirty="0" err="1">
                <a:latin typeface="Times New Roman" panose="02020603050405020304" pitchFamily="18" charset="0"/>
                <a:cs typeface="Times New Roman" panose="02020603050405020304" pitchFamily="18" charset="0"/>
              </a:rPr>
              <a:t>Phèo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những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nhìn</a:t>
            </a:r>
            <a:r>
              <a:rPr lang="en-US" sz="2000" dirty="0">
                <a:latin typeface="Times New Roman" panose="02020603050405020304" pitchFamily="18" charset="0"/>
                <a:cs typeface="Times New Roman" panose="02020603050405020304" pitchFamily="18" charset="0"/>
              </a:rPr>
              <a:t> bao dung </a:t>
            </a:r>
            <a:r>
              <a:rPr lang="en-US" sz="2000" dirty="0" err="1">
                <a:latin typeface="Times New Roman" panose="02020603050405020304" pitchFamily="18" charset="0"/>
                <a:cs typeface="Times New Roman" panose="02020603050405020304" pitchFamily="18" charset="0"/>
              </a:rPr>
              <a:t>cho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cùng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cảnh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ngộ</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đối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Chí </a:t>
            </a:r>
          </a:p>
          <a:p>
            <a:pPr algn="just">
              <a:lnSpc>
                <a:spcPct val="150000"/>
              </a:lnSpc>
            </a:pPr>
            <a:r>
              <a:rPr lang="en-US" sz="2000" dirty="0" err="1">
                <a:latin typeface="Times New Roman" panose="02020603050405020304" pitchFamily="18" charset="0"/>
                <a:cs typeface="Times New Roman" panose="02020603050405020304" pitchFamily="18" charset="0"/>
              </a:rPr>
              <a:t>Khẳng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định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chính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của</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Thị</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Nở</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đã</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giúp</a:t>
            </a:r>
            <a:r>
              <a:rPr lang="en-US" sz="2000" dirty="0">
                <a:latin typeface="Times New Roman" panose="02020603050405020304" pitchFamily="18" charset="0"/>
                <a:cs typeface="Times New Roman" panose="02020603050405020304" pitchFamily="18" charset="0"/>
              </a:rPr>
              <a:t> Chí </a:t>
            </a:r>
            <a:r>
              <a:rPr lang="en-US" sz="2000" dirty="0" err="1">
                <a:latin typeface="Times New Roman" panose="02020603050405020304" pitchFamily="18" charset="0"/>
                <a:cs typeface="Times New Roman" panose="02020603050405020304" pitchFamily="18" charset="0"/>
              </a:rPr>
              <a:t>Phèo</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hồi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sinh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và</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sống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trong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tình</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yêu</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có</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thể</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tìm</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lại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với</a:t>
            </a:r>
            <a:r>
              <a:rPr lang="en-US" sz="2000" dirty="0">
                <a:latin typeface="Times New Roman" panose="02020603050405020304" pitchFamily="18" charset="0"/>
                <a:cs typeface="Times New Roman" panose="02020603050405020304" pitchFamily="18" charset="0"/>
              </a:rPr>
              <a:t> con </a:t>
            </a:r>
            <a:r>
              <a:rPr lang="en-US" sz="2000" dirty="0" err="1">
                <a:latin typeface="Times New Roman" panose="02020603050405020304" pitchFamily="18" charset="0"/>
                <a:cs typeface="Times New Roman" panose="02020603050405020304" pitchFamily="18" charset="0"/>
              </a:rPr>
              <a:t>người</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đơn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thuần</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lương</a:t>
            </a:r>
            <a:r>
              <a:rPr lang="en-US" sz="2000" dirty="0">
                <a:latin typeface="Times New Roman" panose="02020603050405020304" pitchFamily="18" charset="0"/>
                <a:cs typeface="Times New Roman" panose="02020603050405020304" pitchFamily="18" charset="0"/>
              </a:rPr>
              <a:t> </a:t>
            </a:r>
            <a:r>
              <a:rPr lang="en-US" sz="2000" dirty="0" err="1">
                <a:latin typeface="Times New Roman" panose="02020603050405020304" pitchFamily="18" charset="0"/>
                <a:cs typeface="Times New Roman" panose="02020603050405020304" pitchFamily="18" charset="0"/>
              </a:rPr>
              <a:t>thiện</a:t>
            </a:r>
            <a:r>
              <a:rPr lang="en-US" sz="2000" dirty="0">
                <a:latin typeface="Times New Roman" panose="02020603050405020304" pitchFamily="18" charset="0"/>
                <a:cs typeface="Times New Roman" panose="02020603050405020304" pitchFamily="18" charset="0"/>
              </a:rPr>
              <a:t> ban </a:t>
            </a:r>
            <a:r>
              <a:rPr lang="en-US" sz="2000" dirty="0" err="1">
                <a:latin typeface="Times New Roman" panose="02020603050405020304" pitchFamily="18" charset="0"/>
                <a:cs typeface="Times New Roman" panose="02020603050405020304" pitchFamily="18" charset="0"/>
              </a:rPr>
              <a:t>đầu</a:t>
            </a:r>
            <a:endParaRPr lang="en-US" sz="2000" dirty="0">
              <a:latin typeface="Times New Roman" panose="02020603050405020304" pitchFamily="18" charset="0"/>
              <a:cs typeface="Times New Roman" panose="02020603050405020304" pitchFamily="18" charset="0"/>
            </a:endParaRPr>
          </a:p>
        </p:txBody>
      </p:sp>
      <p:sp>
        <p:nvSpPr>
          <p:cNvPr id="3" name="Freeform 19">
            <a:extLst>
              <a:ext uri="{FF2B5EF4-FFF2-40B4-BE49-F238E27FC236}">
                <a16:creationId xmlns:a16="http://schemas.microsoft.com/office/drawing/2014/main" id="{803E0C7A-92E0-50EE-BBF9-1321EA2169DD}"/>
              </a:ext>
            </a:extLst>
          </p:cNvPr>
          <p:cNvSpPr/>
          <p:nvPr/>
        </p:nvSpPr>
        <p:spPr>
          <a:xfrm>
            <a:off x="6458745" y="-881743"/>
            <a:ext cx="3851999" cy="6025243"/>
          </a:xfrm>
          <a:custGeom>
            <a:avLst/>
            <a:gdLst/>
            <a:ahLst/>
            <a:cxnLst/>
            <a:rect l="l" t="t" r="r" b="b"/>
            <a:pathLst>
              <a:path w="2606402" h="4395964">
                <a:moveTo>
                  <a:pt x="0" y="0"/>
                </a:moveTo>
                <a:lnTo>
                  <a:pt x="2606402" y="0"/>
                </a:lnTo>
                <a:lnTo>
                  <a:pt x="2606402" y="4395964"/>
                </a:lnTo>
                <a:lnTo>
                  <a:pt x="0" y="4395964"/>
                </a:lnTo>
                <a:lnTo>
                  <a:pt x="0" y="0"/>
                </a:lnTo>
                <a:close/>
              </a:path>
            </a:pathLst>
          </a:custGeom>
          <a:blipFill>
            <a:blip r:embed="rId3"/>
            <a:stretch>
              <a:fillRect l="-111706" r="-26803"/>
            </a:stretch>
          </a:blipFill>
        </p:spPr>
      </p:sp>
    </p:spTree>
    <p:extLst>
      <p:ext uri="{BB962C8B-B14F-4D97-AF65-F5344CB8AC3E}">
        <p14:creationId xmlns:p14="http://schemas.microsoft.com/office/powerpoint/2010/main" val="282395553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4205">
                                            <p:txEl>
                                              <p:pRg st="0" end="0"/>
                                            </p:txEl>
                                          </p:spTgt>
                                        </p:tgtEl>
                                        <p:attrNameLst>
                                          <p:attrName>style.visibility</p:attrName>
                                        </p:attrNameLst>
                                      </p:cBhvr>
                                      <p:to>
                                        <p:strVal val="visible"/>
                                      </p:to>
                                    </p:set>
                                    <p:animEffect transition="in" filter="fade">
                                      <p:cBhvr>
                                        <p:cTn id="7" dur="1000"/>
                                        <p:tgtEl>
                                          <p:spTgt spid="4205">
                                            <p:txEl>
                                              <p:pRg st="0" end="0"/>
                                            </p:txEl>
                                          </p:spTgt>
                                        </p:tgtEl>
                                      </p:cBhvr>
                                    </p:animEffect>
                                    <p:anim calcmode="lin" valueType="num">
                                      <p:cBhvr>
                                        <p:cTn id="8" dur="1000" fill="hold"/>
                                        <p:tgtEl>
                                          <p:spTgt spid="4205">
                                            <p:txEl>
                                              <p:pRg st="0" end="0"/>
                                            </p:txEl>
                                          </p:spTgt>
                                        </p:tgtEl>
                                        <p:attrNameLst>
                                          <p:attrName>ppt_x</p:attrName>
                                        </p:attrNameLst>
                                      </p:cBhvr>
                                      <p:tavLst>
                                        <p:tav tm="0">
                                          <p:val>
                                            <p:strVal val="#ppt_x"/>
                                          </p:val>
                                        </p:tav>
                                        <p:tav tm="100000">
                                          <p:val>
                                            <p:strVal val="#ppt_x"/>
                                          </p:val>
                                        </p:tav>
                                      </p:tavLst>
                                    </p:anim>
                                    <p:anim calcmode="lin" valueType="num">
                                      <p:cBhvr>
                                        <p:cTn id="9" dur="1000" fill="hold"/>
                                        <p:tgtEl>
                                          <p:spTgt spid="4205">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 fill="hold">
                      <p:stCondLst>
                        <p:cond delay="indefinite"/>
                      </p:stCondLst>
                      <p:childTnLst>
                        <p:par>
                          <p:cTn id="11" fill="hold">
                            <p:stCondLst>
                              <p:cond delay="0"/>
                            </p:stCondLst>
                            <p:childTnLst>
                              <p:par>
                                <p:cTn id="12" presetID="42" presetClass="entr" presetSubtype="0" fill="hold" grpId="0" nodeType="clickEffect">
                                  <p:stCondLst>
                                    <p:cond delay="0"/>
                                  </p:stCondLst>
                                  <p:childTnLst>
                                    <p:set>
                                      <p:cBhvr>
                                        <p:cTn id="13" dur="1" fill="hold">
                                          <p:stCondLst>
                                            <p:cond delay="0"/>
                                          </p:stCondLst>
                                        </p:cTn>
                                        <p:tgtEl>
                                          <p:spTgt spid="4205">
                                            <p:txEl>
                                              <p:pRg st="1" end="1"/>
                                            </p:txEl>
                                          </p:spTgt>
                                        </p:tgtEl>
                                        <p:attrNameLst>
                                          <p:attrName>style.visibility</p:attrName>
                                        </p:attrNameLst>
                                      </p:cBhvr>
                                      <p:to>
                                        <p:strVal val="visible"/>
                                      </p:to>
                                    </p:set>
                                    <p:animEffect transition="in" filter="fade">
                                      <p:cBhvr>
                                        <p:cTn id="14" dur="1000"/>
                                        <p:tgtEl>
                                          <p:spTgt spid="4205">
                                            <p:txEl>
                                              <p:pRg st="1" end="1"/>
                                            </p:txEl>
                                          </p:spTgt>
                                        </p:tgtEl>
                                      </p:cBhvr>
                                    </p:animEffect>
                                    <p:anim calcmode="lin" valueType="num">
                                      <p:cBhvr>
                                        <p:cTn id="15" dur="1000" fill="hold"/>
                                        <p:tgtEl>
                                          <p:spTgt spid="4205">
                                            <p:txEl>
                                              <p:pRg st="1" end="1"/>
                                            </p:txEl>
                                          </p:spTgt>
                                        </p:tgtEl>
                                        <p:attrNameLst>
                                          <p:attrName>ppt_x</p:attrName>
                                        </p:attrNameLst>
                                      </p:cBhvr>
                                      <p:tavLst>
                                        <p:tav tm="0">
                                          <p:val>
                                            <p:strVal val="#ppt_x"/>
                                          </p:val>
                                        </p:tav>
                                        <p:tav tm="100000">
                                          <p:val>
                                            <p:strVal val="#ppt_x"/>
                                          </p:val>
                                        </p:tav>
                                      </p:tavLst>
                                    </p:anim>
                                    <p:anim calcmode="lin" valueType="num">
                                      <p:cBhvr>
                                        <p:cTn id="16" dur="1000" fill="hold"/>
                                        <p:tgtEl>
                                          <p:spTgt spid="4205">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grpId="0" nodeType="clickEffect">
                                  <p:stCondLst>
                                    <p:cond delay="0"/>
                                  </p:stCondLst>
                                  <p:childTnLst>
                                    <p:set>
                                      <p:cBhvr>
                                        <p:cTn id="20" dur="1" fill="hold">
                                          <p:stCondLst>
                                            <p:cond delay="0"/>
                                          </p:stCondLst>
                                        </p:cTn>
                                        <p:tgtEl>
                                          <p:spTgt spid="4205">
                                            <p:txEl>
                                              <p:pRg st="2" end="2"/>
                                            </p:txEl>
                                          </p:spTgt>
                                        </p:tgtEl>
                                        <p:attrNameLst>
                                          <p:attrName>style.visibility</p:attrName>
                                        </p:attrNameLst>
                                      </p:cBhvr>
                                      <p:to>
                                        <p:strVal val="visible"/>
                                      </p:to>
                                    </p:set>
                                    <p:animEffect transition="in" filter="fade">
                                      <p:cBhvr>
                                        <p:cTn id="21" dur="1000"/>
                                        <p:tgtEl>
                                          <p:spTgt spid="4205">
                                            <p:txEl>
                                              <p:pRg st="2" end="2"/>
                                            </p:txEl>
                                          </p:spTgt>
                                        </p:tgtEl>
                                      </p:cBhvr>
                                    </p:animEffect>
                                    <p:anim calcmode="lin" valueType="num">
                                      <p:cBhvr>
                                        <p:cTn id="22" dur="1000" fill="hold"/>
                                        <p:tgtEl>
                                          <p:spTgt spid="420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420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5" grpId="0" build="p"/>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4230"/>
        <p:cNvGrpSpPr/>
        <p:nvPr/>
      </p:nvGrpSpPr>
      <p:grpSpPr>
        <a:xfrm>
          <a:off x="0" y="0"/>
          <a:ext cx="0" cy="0"/>
          <a:chOff x="0" y="0"/>
          <a:chExt cx="0" cy="0"/>
        </a:xfrm>
      </p:grpSpPr>
      <p:sp>
        <p:nvSpPr>
          <p:cNvPr id="4231" name="Google Shape;4231;p63"/>
          <p:cNvSpPr/>
          <p:nvPr/>
        </p:nvSpPr>
        <p:spPr>
          <a:xfrm rot="-4063411">
            <a:off x="593319" y="785988"/>
            <a:ext cx="4339274" cy="3830523"/>
          </a:xfrm>
          <a:custGeom>
            <a:avLst/>
            <a:gdLst/>
            <a:ahLst/>
            <a:cxnLst/>
            <a:rect l="l" t="t" r="r" b="b"/>
            <a:pathLst>
              <a:path w="48469" h="41838" extrusionOk="0">
                <a:moveTo>
                  <a:pt x="20413" y="1"/>
                </a:moveTo>
                <a:cubicBezTo>
                  <a:pt x="18987" y="1"/>
                  <a:pt x="17569" y="147"/>
                  <a:pt x="16179" y="464"/>
                </a:cubicBezTo>
                <a:cubicBezTo>
                  <a:pt x="9107" y="2065"/>
                  <a:pt x="3736" y="8070"/>
                  <a:pt x="1968" y="14975"/>
                </a:cubicBezTo>
                <a:cubicBezTo>
                  <a:pt x="0" y="22547"/>
                  <a:pt x="2002" y="31253"/>
                  <a:pt x="6272" y="37758"/>
                </a:cubicBezTo>
                <a:cubicBezTo>
                  <a:pt x="7072" y="38925"/>
                  <a:pt x="7939" y="40093"/>
                  <a:pt x="9107" y="40893"/>
                </a:cubicBezTo>
                <a:cubicBezTo>
                  <a:pt x="9947" y="41469"/>
                  <a:pt x="10994" y="41838"/>
                  <a:pt x="12013" y="41838"/>
                </a:cubicBezTo>
                <a:cubicBezTo>
                  <a:pt x="12410" y="41838"/>
                  <a:pt x="12802" y="41782"/>
                  <a:pt x="13176" y="41660"/>
                </a:cubicBezTo>
                <a:cubicBezTo>
                  <a:pt x="15511" y="40860"/>
                  <a:pt x="16345" y="38058"/>
                  <a:pt x="18013" y="36223"/>
                </a:cubicBezTo>
                <a:cubicBezTo>
                  <a:pt x="19838" y="34232"/>
                  <a:pt x="22557" y="33572"/>
                  <a:pt x="25341" y="33572"/>
                </a:cubicBezTo>
                <a:cubicBezTo>
                  <a:pt x="26475" y="33572"/>
                  <a:pt x="27620" y="33681"/>
                  <a:pt x="28721" y="33855"/>
                </a:cubicBezTo>
                <a:cubicBezTo>
                  <a:pt x="31320" y="34220"/>
                  <a:pt x="33950" y="34849"/>
                  <a:pt x="36526" y="34849"/>
                </a:cubicBezTo>
                <a:cubicBezTo>
                  <a:pt x="37719" y="34849"/>
                  <a:pt x="38901" y="34714"/>
                  <a:pt x="40062" y="34355"/>
                </a:cubicBezTo>
                <a:cubicBezTo>
                  <a:pt x="45399" y="32721"/>
                  <a:pt x="48468" y="26550"/>
                  <a:pt x="47801" y="21012"/>
                </a:cubicBezTo>
                <a:cubicBezTo>
                  <a:pt x="47167" y="15475"/>
                  <a:pt x="43465" y="10638"/>
                  <a:pt x="39062" y="7202"/>
                </a:cubicBezTo>
                <a:cubicBezTo>
                  <a:pt x="33949" y="3216"/>
                  <a:pt x="27091" y="1"/>
                  <a:pt x="204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63"/>
          <p:cNvSpPr/>
          <p:nvPr/>
        </p:nvSpPr>
        <p:spPr>
          <a:xfrm rot="-4530513" flipH="1">
            <a:off x="414882" y="743889"/>
            <a:ext cx="4482596" cy="3915549"/>
          </a:xfrm>
          <a:custGeom>
            <a:avLst/>
            <a:gdLst/>
            <a:ahLst/>
            <a:cxnLst/>
            <a:rect l="l" t="t" r="r" b="b"/>
            <a:pathLst>
              <a:path w="91344" h="81637" extrusionOk="0">
                <a:moveTo>
                  <a:pt x="88773" y="114"/>
                </a:moveTo>
                <a:cubicBezTo>
                  <a:pt x="88757" y="223"/>
                  <a:pt x="88799" y="261"/>
                  <a:pt x="88841" y="261"/>
                </a:cubicBezTo>
                <a:cubicBezTo>
                  <a:pt x="88900" y="261"/>
                  <a:pt x="88960" y="181"/>
                  <a:pt x="88849" y="114"/>
                </a:cubicBezTo>
                <a:close/>
                <a:moveTo>
                  <a:pt x="49793" y="228"/>
                </a:moveTo>
                <a:cubicBezTo>
                  <a:pt x="49682" y="295"/>
                  <a:pt x="49768" y="375"/>
                  <a:pt x="49841" y="375"/>
                </a:cubicBezTo>
                <a:cubicBezTo>
                  <a:pt x="49892" y="375"/>
                  <a:pt x="49938" y="336"/>
                  <a:pt x="49907" y="228"/>
                </a:cubicBezTo>
                <a:close/>
                <a:moveTo>
                  <a:pt x="46425" y="108"/>
                </a:moveTo>
                <a:cubicBezTo>
                  <a:pt x="46369" y="108"/>
                  <a:pt x="46292" y="122"/>
                  <a:pt x="46202" y="190"/>
                </a:cubicBezTo>
                <a:lnTo>
                  <a:pt x="46239" y="379"/>
                </a:lnTo>
                <a:cubicBezTo>
                  <a:pt x="46328" y="423"/>
                  <a:pt x="46404" y="441"/>
                  <a:pt x="46459" y="441"/>
                </a:cubicBezTo>
                <a:cubicBezTo>
                  <a:pt x="46498" y="441"/>
                  <a:pt x="46526" y="432"/>
                  <a:pt x="46542" y="417"/>
                </a:cubicBezTo>
                <a:cubicBezTo>
                  <a:pt x="46617" y="379"/>
                  <a:pt x="46655" y="341"/>
                  <a:pt x="46655" y="265"/>
                </a:cubicBezTo>
                <a:cubicBezTo>
                  <a:pt x="46655" y="190"/>
                  <a:pt x="46580" y="152"/>
                  <a:pt x="46504" y="114"/>
                </a:cubicBezTo>
                <a:cubicBezTo>
                  <a:pt x="46489" y="114"/>
                  <a:pt x="46462" y="108"/>
                  <a:pt x="46425" y="108"/>
                </a:cubicBezTo>
                <a:close/>
                <a:moveTo>
                  <a:pt x="64916" y="114"/>
                </a:moveTo>
                <a:lnTo>
                  <a:pt x="64765" y="228"/>
                </a:lnTo>
                <a:lnTo>
                  <a:pt x="64765" y="379"/>
                </a:lnTo>
                <a:lnTo>
                  <a:pt x="64879" y="492"/>
                </a:lnTo>
                <a:cubicBezTo>
                  <a:pt x="64992" y="530"/>
                  <a:pt x="65030" y="530"/>
                  <a:pt x="65105" y="530"/>
                </a:cubicBezTo>
                <a:lnTo>
                  <a:pt x="65143" y="530"/>
                </a:lnTo>
                <a:lnTo>
                  <a:pt x="65370" y="417"/>
                </a:lnTo>
                <a:lnTo>
                  <a:pt x="65370" y="228"/>
                </a:lnTo>
                <a:lnTo>
                  <a:pt x="65219" y="114"/>
                </a:lnTo>
                <a:close/>
                <a:moveTo>
                  <a:pt x="76901" y="417"/>
                </a:moveTo>
                <a:cubicBezTo>
                  <a:pt x="76790" y="484"/>
                  <a:pt x="76876" y="564"/>
                  <a:pt x="76949" y="564"/>
                </a:cubicBezTo>
                <a:cubicBezTo>
                  <a:pt x="77001" y="564"/>
                  <a:pt x="77046" y="525"/>
                  <a:pt x="77015" y="417"/>
                </a:cubicBezTo>
                <a:close/>
                <a:moveTo>
                  <a:pt x="78678" y="1"/>
                </a:moveTo>
                <a:lnTo>
                  <a:pt x="78565" y="114"/>
                </a:lnTo>
                <a:cubicBezTo>
                  <a:pt x="78546" y="95"/>
                  <a:pt x="78518" y="86"/>
                  <a:pt x="78485" y="86"/>
                </a:cubicBezTo>
                <a:cubicBezTo>
                  <a:pt x="78451" y="86"/>
                  <a:pt x="78414" y="95"/>
                  <a:pt x="78376" y="114"/>
                </a:cubicBezTo>
                <a:cubicBezTo>
                  <a:pt x="78338" y="114"/>
                  <a:pt x="78300" y="152"/>
                  <a:pt x="78300" y="190"/>
                </a:cubicBezTo>
                <a:lnTo>
                  <a:pt x="78149" y="265"/>
                </a:lnTo>
                <a:cubicBezTo>
                  <a:pt x="78149" y="303"/>
                  <a:pt x="78111" y="341"/>
                  <a:pt x="78111" y="417"/>
                </a:cubicBezTo>
                <a:lnTo>
                  <a:pt x="78111" y="454"/>
                </a:lnTo>
                <a:lnTo>
                  <a:pt x="78225" y="568"/>
                </a:lnTo>
                <a:lnTo>
                  <a:pt x="78414" y="568"/>
                </a:lnTo>
                <a:lnTo>
                  <a:pt x="78527" y="454"/>
                </a:lnTo>
                <a:lnTo>
                  <a:pt x="78678" y="379"/>
                </a:lnTo>
                <a:lnTo>
                  <a:pt x="78754" y="379"/>
                </a:lnTo>
                <a:cubicBezTo>
                  <a:pt x="78811" y="379"/>
                  <a:pt x="78867" y="388"/>
                  <a:pt x="78919" y="388"/>
                </a:cubicBezTo>
                <a:cubicBezTo>
                  <a:pt x="78971" y="388"/>
                  <a:pt x="79019" y="379"/>
                  <a:pt x="79056" y="341"/>
                </a:cubicBezTo>
                <a:cubicBezTo>
                  <a:pt x="79132" y="303"/>
                  <a:pt x="79170" y="228"/>
                  <a:pt x="79170" y="114"/>
                </a:cubicBezTo>
                <a:lnTo>
                  <a:pt x="79019" y="1"/>
                </a:lnTo>
                <a:close/>
                <a:moveTo>
                  <a:pt x="72062" y="265"/>
                </a:moveTo>
                <a:cubicBezTo>
                  <a:pt x="71986" y="265"/>
                  <a:pt x="71722" y="303"/>
                  <a:pt x="71759" y="492"/>
                </a:cubicBezTo>
                <a:lnTo>
                  <a:pt x="71911" y="606"/>
                </a:lnTo>
                <a:cubicBezTo>
                  <a:pt x="71949" y="606"/>
                  <a:pt x="71986" y="606"/>
                  <a:pt x="72024" y="643"/>
                </a:cubicBezTo>
                <a:lnTo>
                  <a:pt x="72213" y="530"/>
                </a:lnTo>
                <a:lnTo>
                  <a:pt x="72213" y="379"/>
                </a:lnTo>
                <a:lnTo>
                  <a:pt x="72062" y="265"/>
                </a:lnTo>
                <a:close/>
                <a:moveTo>
                  <a:pt x="26655" y="1"/>
                </a:moveTo>
                <a:lnTo>
                  <a:pt x="26504" y="152"/>
                </a:lnTo>
                <a:cubicBezTo>
                  <a:pt x="26428" y="190"/>
                  <a:pt x="26353" y="228"/>
                  <a:pt x="26353" y="341"/>
                </a:cubicBezTo>
                <a:cubicBezTo>
                  <a:pt x="26277" y="379"/>
                  <a:pt x="26201" y="417"/>
                  <a:pt x="26164" y="492"/>
                </a:cubicBezTo>
                <a:lnTo>
                  <a:pt x="26201" y="606"/>
                </a:lnTo>
                <a:cubicBezTo>
                  <a:pt x="26257" y="661"/>
                  <a:pt x="26332" y="696"/>
                  <a:pt x="26413" y="696"/>
                </a:cubicBezTo>
                <a:cubicBezTo>
                  <a:pt x="26443" y="696"/>
                  <a:pt x="26473" y="691"/>
                  <a:pt x="26504" y="681"/>
                </a:cubicBezTo>
                <a:cubicBezTo>
                  <a:pt x="26579" y="643"/>
                  <a:pt x="26655" y="568"/>
                  <a:pt x="26617" y="492"/>
                </a:cubicBezTo>
                <a:cubicBezTo>
                  <a:pt x="26882" y="454"/>
                  <a:pt x="27033" y="341"/>
                  <a:pt x="27146" y="190"/>
                </a:cubicBezTo>
                <a:lnTo>
                  <a:pt x="27033" y="1"/>
                </a:lnTo>
                <a:close/>
                <a:moveTo>
                  <a:pt x="80039" y="152"/>
                </a:moveTo>
                <a:cubicBezTo>
                  <a:pt x="79964" y="152"/>
                  <a:pt x="79888" y="190"/>
                  <a:pt x="79850" y="228"/>
                </a:cubicBezTo>
                <a:cubicBezTo>
                  <a:pt x="79850" y="228"/>
                  <a:pt x="79813" y="265"/>
                  <a:pt x="79775" y="303"/>
                </a:cubicBezTo>
                <a:lnTo>
                  <a:pt x="79699" y="303"/>
                </a:lnTo>
                <a:lnTo>
                  <a:pt x="79623" y="417"/>
                </a:lnTo>
                <a:lnTo>
                  <a:pt x="79623" y="606"/>
                </a:lnTo>
                <a:lnTo>
                  <a:pt x="79775" y="719"/>
                </a:lnTo>
                <a:lnTo>
                  <a:pt x="79813" y="719"/>
                </a:lnTo>
                <a:cubicBezTo>
                  <a:pt x="79850" y="719"/>
                  <a:pt x="80039" y="681"/>
                  <a:pt x="80077" y="568"/>
                </a:cubicBezTo>
                <a:lnTo>
                  <a:pt x="80039" y="530"/>
                </a:lnTo>
                <a:lnTo>
                  <a:pt x="80191" y="417"/>
                </a:lnTo>
                <a:lnTo>
                  <a:pt x="80191" y="265"/>
                </a:lnTo>
                <a:lnTo>
                  <a:pt x="80039" y="152"/>
                </a:lnTo>
                <a:close/>
                <a:moveTo>
                  <a:pt x="29075" y="1"/>
                </a:moveTo>
                <a:lnTo>
                  <a:pt x="28923" y="114"/>
                </a:lnTo>
                <a:cubicBezTo>
                  <a:pt x="28886" y="303"/>
                  <a:pt x="28999" y="341"/>
                  <a:pt x="29037" y="379"/>
                </a:cubicBezTo>
                <a:lnTo>
                  <a:pt x="29188" y="379"/>
                </a:lnTo>
                <a:cubicBezTo>
                  <a:pt x="29150" y="492"/>
                  <a:pt x="29150" y="643"/>
                  <a:pt x="29264" y="719"/>
                </a:cubicBezTo>
                <a:lnTo>
                  <a:pt x="29377" y="757"/>
                </a:lnTo>
                <a:cubicBezTo>
                  <a:pt x="29604" y="757"/>
                  <a:pt x="29869" y="530"/>
                  <a:pt x="29869" y="379"/>
                </a:cubicBezTo>
                <a:lnTo>
                  <a:pt x="29869" y="341"/>
                </a:lnTo>
                <a:cubicBezTo>
                  <a:pt x="29831" y="228"/>
                  <a:pt x="29642" y="228"/>
                  <a:pt x="29566" y="228"/>
                </a:cubicBezTo>
                <a:lnTo>
                  <a:pt x="29453" y="228"/>
                </a:lnTo>
                <a:cubicBezTo>
                  <a:pt x="29453" y="228"/>
                  <a:pt x="29453" y="228"/>
                  <a:pt x="29453" y="190"/>
                </a:cubicBezTo>
                <a:lnTo>
                  <a:pt x="29377" y="1"/>
                </a:lnTo>
                <a:close/>
                <a:moveTo>
                  <a:pt x="50965" y="313"/>
                </a:moveTo>
                <a:cubicBezTo>
                  <a:pt x="50927" y="313"/>
                  <a:pt x="50890" y="322"/>
                  <a:pt x="50852" y="341"/>
                </a:cubicBezTo>
                <a:cubicBezTo>
                  <a:pt x="50776" y="379"/>
                  <a:pt x="50738" y="454"/>
                  <a:pt x="50738" y="530"/>
                </a:cubicBezTo>
                <a:cubicBezTo>
                  <a:pt x="50738" y="568"/>
                  <a:pt x="50738" y="681"/>
                  <a:pt x="50814" y="719"/>
                </a:cubicBezTo>
                <a:cubicBezTo>
                  <a:pt x="50852" y="757"/>
                  <a:pt x="50927" y="757"/>
                  <a:pt x="50965" y="757"/>
                </a:cubicBezTo>
                <a:lnTo>
                  <a:pt x="51041" y="719"/>
                </a:lnTo>
                <a:cubicBezTo>
                  <a:pt x="51079" y="681"/>
                  <a:pt x="51117" y="606"/>
                  <a:pt x="51117" y="568"/>
                </a:cubicBezTo>
                <a:cubicBezTo>
                  <a:pt x="51117" y="530"/>
                  <a:pt x="51117" y="530"/>
                  <a:pt x="51117" y="492"/>
                </a:cubicBezTo>
                <a:lnTo>
                  <a:pt x="51079" y="341"/>
                </a:lnTo>
                <a:cubicBezTo>
                  <a:pt x="51041" y="322"/>
                  <a:pt x="51003" y="313"/>
                  <a:pt x="50965" y="313"/>
                </a:cubicBezTo>
                <a:close/>
                <a:moveTo>
                  <a:pt x="67199" y="363"/>
                </a:moveTo>
                <a:cubicBezTo>
                  <a:pt x="67122" y="363"/>
                  <a:pt x="67049" y="390"/>
                  <a:pt x="66996" y="417"/>
                </a:cubicBezTo>
                <a:cubicBezTo>
                  <a:pt x="66958" y="454"/>
                  <a:pt x="66920" y="492"/>
                  <a:pt x="66920" y="568"/>
                </a:cubicBezTo>
                <a:cubicBezTo>
                  <a:pt x="66920" y="643"/>
                  <a:pt x="66958" y="719"/>
                  <a:pt x="67109" y="757"/>
                </a:cubicBezTo>
                <a:lnTo>
                  <a:pt x="67298" y="606"/>
                </a:lnTo>
                <a:cubicBezTo>
                  <a:pt x="67336" y="606"/>
                  <a:pt x="67374" y="568"/>
                  <a:pt x="67374" y="530"/>
                </a:cubicBezTo>
                <a:lnTo>
                  <a:pt x="67298" y="379"/>
                </a:lnTo>
                <a:cubicBezTo>
                  <a:pt x="67265" y="368"/>
                  <a:pt x="67232" y="363"/>
                  <a:pt x="67199" y="363"/>
                </a:cubicBezTo>
                <a:close/>
                <a:moveTo>
                  <a:pt x="62588" y="363"/>
                </a:moveTo>
                <a:cubicBezTo>
                  <a:pt x="62560" y="363"/>
                  <a:pt x="62530" y="368"/>
                  <a:pt x="62497" y="379"/>
                </a:cubicBezTo>
                <a:lnTo>
                  <a:pt x="62383" y="492"/>
                </a:lnTo>
                <a:lnTo>
                  <a:pt x="62383" y="643"/>
                </a:lnTo>
                <a:lnTo>
                  <a:pt x="62497" y="757"/>
                </a:lnTo>
                <a:cubicBezTo>
                  <a:pt x="62529" y="761"/>
                  <a:pt x="62559" y="763"/>
                  <a:pt x="62587" y="763"/>
                </a:cubicBezTo>
                <a:cubicBezTo>
                  <a:pt x="62815" y="763"/>
                  <a:pt x="62875" y="635"/>
                  <a:pt x="62875" y="568"/>
                </a:cubicBezTo>
                <a:lnTo>
                  <a:pt x="62799" y="417"/>
                </a:lnTo>
                <a:lnTo>
                  <a:pt x="62761" y="417"/>
                </a:lnTo>
                <a:cubicBezTo>
                  <a:pt x="62708" y="390"/>
                  <a:pt x="62654" y="363"/>
                  <a:pt x="62588" y="363"/>
                </a:cubicBezTo>
                <a:close/>
                <a:moveTo>
                  <a:pt x="71117" y="152"/>
                </a:moveTo>
                <a:cubicBezTo>
                  <a:pt x="71041" y="152"/>
                  <a:pt x="70928" y="190"/>
                  <a:pt x="70890" y="341"/>
                </a:cubicBezTo>
                <a:lnTo>
                  <a:pt x="70928" y="492"/>
                </a:lnTo>
                <a:lnTo>
                  <a:pt x="70890" y="454"/>
                </a:lnTo>
                <a:cubicBezTo>
                  <a:pt x="70852" y="454"/>
                  <a:pt x="70776" y="417"/>
                  <a:pt x="70663" y="417"/>
                </a:cubicBezTo>
                <a:lnTo>
                  <a:pt x="70587" y="530"/>
                </a:lnTo>
                <a:lnTo>
                  <a:pt x="70587" y="681"/>
                </a:lnTo>
                <a:lnTo>
                  <a:pt x="70701" y="795"/>
                </a:lnTo>
                <a:lnTo>
                  <a:pt x="70890" y="795"/>
                </a:lnTo>
                <a:lnTo>
                  <a:pt x="71041" y="681"/>
                </a:lnTo>
                <a:lnTo>
                  <a:pt x="71041" y="606"/>
                </a:lnTo>
                <a:lnTo>
                  <a:pt x="70928" y="492"/>
                </a:lnTo>
                <a:cubicBezTo>
                  <a:pt x="70958" y="492"/>
                  <a:pt x="71037" y="541"/>
                  <a:pt x="71125" y="541"/>
                </a:cubicBezTo>
                <a:cubicBezTo>
                  <a:pt x="71147" y="541"/>
                  <a:pt x="71170" y="538"/>
                  <a:pt x="71192" y="530"/>
                </a:cubicBezTo>
                <a:cubicBezTo>
                  <a:pt x="71268" y="492"/>
                  <a:pt x="71306" y="454"/>
                  <a:pt x="71306" y="379"/>
                </a:cubicBezTo>
                <a:cubicBezTo>
                  <a:pt x="71306" y="303"/>
                  <a:pt x="71230" y="190"/>
                  <a:pt x="71117" y="152"/>
                </a:cubicBezTo>
                <a:close/>
                <a:moveTo>
                  <a:pt x="47336" y="152"/>
                </a:moveTo>
                <a:lnTo>
                  <a:pt x="47222" y="190"/>
                </a:lnTo>
                <a:cubicBezTo>
                  <a:pt x="47071" y="341"/>
                  <a:pt x="47147" y="492"/>
                  <a:pt x="47185" y="606"/>
                </a:cubicBezTo>
                <a:cubicBezTo>
                  <a:pt x="47222" y="643"/>
                  <a:pt x="47260" y="681"/>
                  <a:pt x="47260" y="719"/>
                </a:cubicBezTo>
                <a:lnTo>
                  <a:pt x="47374" y="795"/>
                </a:lnTo>
                <a:cubicBezTo>
                  <a:pt x="47411" y="799"/>
                  <a:pt x="47447" y="802"/>
                  <a:pt x="47482" y="802"/>
                </a:cubicBezTo>
                <a:cubicBezTo>
                  <a:pt x="47722" y="802"/>
                  <a:pt x="47875" y="686"/>
                  <a:pt x="47941" y="454"/>
                </a:cubicBezTo>
                <a:lnTo>
                  <a:pt x="47903" y="341"/>
                </a:lnTo>
                <a:cubicBezTo>
                  <a:pt x="47714" y="190"/>
                  <a:pt x="47600" y="190"/>
                  <a:pt x="47449" y="152"/>
                </a:cubicBezTo>
                <a:close/>
                <a:moveTo>
                  <a:pt x="61920" y="250"/>
                </a:moveTo>
                <a:cubicBezTo>
                  <a:pt x="61829" y="250"/>
                  <a:pt x="61756" y="276"/>
                  <a:pt x="61703" y="303"/>
                </a:cubicBezTo>
                <a:lnTo>
                  <a:pt x="61589" y="303"/>
                </a:lnTo>
                <a:lnTo>
                  <a:pt x="61476" y="417"/>
                </a:lnTo>
                <a:cubicBezTo>
                  <a:pt x="61476" y="568"/>
                  <a:pt x="61438" y="719"/>
                  <a:pt x="61551" y="833"/>
                </a:cubicBezTo>
                <a:lnTo>
                  <a:pt x="61665" y="870"/>
                </a:lnTo>
                <a:cubicBezTo>
                  <a:pt x="62005" y="833"/>
                  <a:pt x="62156" y="681"/>
                  <a:pt x="62156" y="379"/>
                </a:cubicBezTo>
                <a:lnTo>
                  <a:pt x="62043" y="265"/>
                </a:lnTo>
                <a:cubicBezTo>
                  <a:pt x="61999" y="254"/>
                  <a:pt x="61958" y="250"/>
                  <a:pt x="61920" y="250"/>
                </a:cubicBezTo>
                <a:close/>
                <a:moveTo>
                  <a:pt x="86434" y="388"/>
                </a:moveTo>
                <a:cubicBezTo>
                  <a:pt x="86391" y="388"/>
                  <a:pt x="86353" y="398"/>
                  <a:pt x="86315" y="417"/>
                </a:cubicBezTo>
                <a:lnTo>
                  <a:pt x="86240" y="530"/>
                </a:lnTo>
                <a:lnTo>
                  <a:pt x="86391" y="643"/>
                </a:lnTo>
                <a:lnTo>
                  <a:pt x="86353" y="643"/>
                </a:lnTo>
                <a:cubicBezTo>
                  <a:pt x="86353" y="643"/>
                  <a:pt x="86353" y="681"/>
                  <a:pt x="86353" y="681"/>
                </a:cubicBezTo>
                <a:cubicBezTo>
                  <a:pt x="86391" y="757"/>
                  <a:pt x="86429" y="908"/>
                  <a:pt x="86618" y="908"/>
                </a:cubicBezTo>
                <a:lnTo>
                  <a:pt x="86731" y="833"/>
                </a:lnTo>
                <a:lnTo>
                  <a:pt x="86807" y="833"/>
                </a:lnTo>
                <a:cubicBezTo>
                  <a:pt x="86883" y="795"/>
                  <a:pt x="86996" y="719"/>
                  <a:pt x="86996" y="568"/>
                </a:cubicBezTo>
                <a:lnTo>
                  <a:pt x="86996" y="530"/>
                </a:lnTo>
                <a:lnTo>
                  <a:pt x="86807" y="417"/>
                </a:lnTo>
                <a:cubicBezTo>
                  <a:pt x="86794" y="429"/>
                  <a:pt x="86773" y="433"/>
                  <a:pt x="86748" y="433"/>
                </a:cubicBezTo>
                <a:cubicBezTo>
                  <a:pt x="86698" y="433"/>
                  <a:pt x="86630" y="417"/>
                  <a:pt x="86580" y="417"/>
                </a:cubicBezTo>
                <a:cubicBezTo>
                  <a:pt x="86523" y="398"/>
                  <a:pt x="86476" y="388"/>
                  <a:pt x="86434" y="388"/>
                </a:cubicBezTo>
                <a:close/>
                <a:moveTo>
                  <a:pt x="12326" y="643"/>
                </a:moveTo>
                <a:lnTo>
                  <a:pt x="12175" y="757"/>
                </a:lnTo>
                <a:lnTo>
                  <a:pt x="12175" y="908"/>
                </a:lnTo>
                <a:lnTo>
                  <a:pt x="12326" y="1022"/>
                </a:lnTo>
                <a:lnTo>
                  <a:pt x="12477" y="1022"/>
                </a:lnTo>
                <a:lnTo>
                  <a:pt x="12628" y="908"/>
                </a:lnTo>
                <a:lnTo>
                  <a:pt x="12628" y="757"/>
                </a:lnTo>
                <a:lnTo>
                  <a:pt x="12477" y="643"/>
                </a:lnTo>
                <a:close/>
                <a:moveTo>
                  <a:pt x="5846" y="628"/>
                </a:moveTo>
                <a:cubicBezTo>
                  <a:pt x="5782" y="628"/>
                  <a:pt x="5736" y="655"/>
                  <a:pt x="5710" y="681"/>
                </a:cubicBezTo>
                <a:cubicBezTo>
                  <a:pt x="5634" y="757"/>
                  <a:pt x="5596" y="833"/>
                  <a:pt x="5596" y="946"/>
                </a:cubicBezTo>
                <a:lnTo>
                  <a:pt x="5747" y="1059"/>
                </a:lnTo>
                <a:cubicBezTo>
                  <a:pt x="5823" y="1059"/>
                  <a:pt x="5899" y="1059"/>
                  <a:pt x="5974" y="1022"/>
                </a:cubicBezTo>
                <a:cubicBezTo>
                  <a:pt x="6050" y="946"/>
                  <a:pt x="6050" y="908"/>
                  <a:pt x="6050" y="795"/>
                </a:cubicBezTo>
                <a:cubicBezTo>
                  <a:pt x="6050" y="795"/>
                  <a:pt x="6050" y="757"/>
                  <a:pt x="6050" y="719"/>
                </a:cubicBezTo>
                <a:lnTo>
                  <a:pt x="5936" y="643"/>
                </a:lnTo>
                <a:cubicBezTo>
                  <a:pt x="5903" y="632"/>
                  <a:pt x="5873" y="628"/>
                  <a:pt x="5846" y="628"/>
                </a:cubicBezTo>
                <a:close/>
                <a:moveTo>
                  <a:pt x="35644" y="865"/>
                </a:moveTo>
                <a:cubicBezTo>
                  <a:pt x="35376" y="865"/>
                  <a:pt x="35313" y="1028"/>
                  <a:pt x="35313" y="1097"/>
                </a:cubicBezTo>
                <a:lnTo>
                  <a:pt x="35426" y="1211"/>
                </a:lnTo>
                <a:cubicBezTo>
                  <a:pt x="35457" y="1214"/>
                  <a:pt x="35485" y="1216"/>
                  <a:pt x="35511" y="1216"/>
                </a:cubicBezTo>
                <a:cubicBezTo>
                  <a:pt x="35773" y="1216"/>
                  <a:pt x="35808" y="1056"/>
                  <a:pt x="35842" y="1022"/>
                </a:cubicBezTo>
                <a:lnTo>
                  <a:pt x="35729" y="870"/>
                </a:lnTo>
                <a:cubicBezTo>
                  <a:pt x="35698" y="867"/>
                  <a:pt x="35670" y="865"/>
                  <a:pt x="35644" y="865"/>
                </a:cubicBezTo>
                <a:close/>
                <a:moveTo>
                  <a:pt x="77905" y="785"/>
                </a:moveTo>
                <a:cubicBezTo>
                  <a:pt x="77887" y="785"/>
                  <a:pt x="77867" y="788"/>
                  <a:pt x="77847" y="795"/>
                </a:cubicBezTo>
                <a:cubicBezTo>
                  <a:pt x="77809" y="795"/>
                  <a:pt x="77733" y="833"/>
                  <a:pt x="77695" y="908"/>
                </a:cubicBezTo>
                <a:lnTo>
                  <a:pt x="77733" y="1059"/>
                </a:lnTo>
                <a:lnTo>
                  <a:pt x="77771" y="1059"/>
                </a:lnTo>
                <a:cubicBezTo>
                  <a:pt x="77836" y="1125"/>
                  <a:pt x="77930" y="1218"/>
                  <a:pt x="78027" y="1218"/>
                </a:cubicBezTo>
                <a:cubicBezTo>
                  <a:pt x="78042" y="1218"/>
                  <a:pt x="78058" y="1216"/>
                  <a:pt x="78073" y="1211"/>
                </a:cubicBezTo>
                <a:cubicBezTo>
                  <a:pt x="78111" y="1211"/>
                  <a:pt x="78187" y="1173"/>
                  <a:pt x="78225" y="1097"/>
                </a:cubicBezTo>
                <a:lnTo>
                  <a:pt x="78149" y="946"/>
                </a:lnTo>
                <a:cubicBezTo>
                  <a:pt x="78149" y="946"/>
                  <a:pt x="78111" y="908"/>
                  <a:pt x="78111" y="908"/>
                </a:cubicBezTo>
                <a:cubicBezTo>
                  <a:pt x="78049" y="846"/>
                  <a:pt x="77988" y="785"/>
                  <a:pt x="77905" y="785"/>
                </a:cubicBezTo>
                <a:close/>
                <a:moveTo>
                  <a:pt x="6617" y="1135"/>
                </a:moveTo>
                <a:cubicBezTo>
                  <a:pt x="6551" y="1135"/>
                  <a:pt x="6485" y="1173"/>
                  <a:pt x="6541" y="1248"/>
                </a:cubicBezTo>
                <a:lnTo>
                  <a:pt x="6693" y="1248"/>
                </a:lnTo>
                <a:cubicBezTo>
                  <a:pt x="6749" y="1173"/>
                  <a:pt x="6683" y="1135"/>
                  <a:pt x="6617" y="1135"/>
                </a:cubicBezTo>
                <a:close/>
                <a:moveTo>
                  <a:pt x="79245" y="643"/>
                </a:moveTo>
                <a:cubicBezTo>
                  <a:pt x="79170" y="643"/>
                  <a:pt x="79094" y="681"/>
                  <a:pt x="78981" y="719"/>
                </a:cubicBezTo>
                <a:cubicBezTo>
                  <a:pt x="78981" y="719"/>
                  <a:pt x="78943" y="719"/>
                  <a:pt x="78905" y="757"/>
                </a:cubicBezTo>
                <a:lnTo>
                  <a:pt x="78867" y="681"/>
                </a:lnTo>
                <a:lnTo>
                  <a:pt x="78792" y="681"/>
                </a:lnTo>
                <a:cubicBezTo>
                  <a:pt x="78678" y="719"/>
                  <a:pt x="78565" y="719"/>
                  <a:pt x="78489" y="833"/>
                </a:cubicBezTo>
                <a:lnTo>
                  <a:pt x="78565" y="1022"/>
                </a:lnTo>
                <a:lnTo>
                  <a:pt x="78527" y="984"/>
                </a:lnTo>
                <a:lnTo>
                  <a:pt x="78527" y="984"/>
                </a:lnTo>
                <a:cubicBezTo>
                  <a:pt x="78527" y="1022"/>
                  <a:pt x="78565" y="1022"/>
                  <a:pt x="78565" y="1022"/>
                </a:cubicBezTo>
                <a:lnTo>
                  <a:pt x="78678" y="1135"/>
                </a:lnTo>
                <a:cubicBezTo>
                  <a:pt x="78716" y="1097"/>
                  <a:pt x="78754" y="1097"/>
                  <a:pt x="78754" y="1097"/>
                </a:cubicBezTo>
                <a:cubicBezTo>
                  <a:pt x="78754" y="1135"/>
                  <a:pt x="78754" y="1173"/>
                  <a:pt x="78754" y="1248"/>
                </a:cubicBezTo>
                <a:lnTo>
                  <a:pt x="78905" y="1324"/>
                </a:lnTo>
                <a:lnTo>
                  <a:pt x="79019" y="1324"/>
                </a:lnTo>
                <a:cubicBezTo>
                  <a:pt x="79208" y="1324"/>
                  <a:pt x="79208" y="1211"/>
                  <a:pt x="79208" y="1173"/>
                </a:cubicBezTo>
                <a:lnTo>
                  <a:pt x="79208" y="1135"/>
                </a:lnTo>
                <a:cubicBezTo>
                  <a:pt x="79208" y="1097"/>
                  <a:pt x="79245" y="1059"/>
                  <a:pt x="79245" y="1022"/>
                </a:cubicBezTo>
                <a:cubicBezTo>
                  <a:pt x="79245" y="1022"/>
                  <a:pt x="79245" y="984"/>
                  <a:pt x="79208" y="984"/>
                </a:cubicBezTo>
                <a:cubicBezTo>
                  <a:pt x="79283" y="908"/>
                  <a:pt x="79359" y="870"/>
                  <a:pt x="79397" y="795"/>
                </a:cubicBezTo>
                <a:lnTo>
                  <a:pt x="79245" y="643"/>
                </a:lnTo>
                <a:close/>
                <a:moveTo>
                  <a:pt x="4802" y="1362"/>
                </a:moveTo>
                <a:lnTo>
                  <a:pt x="4802" y="1362"/>
                </a:lnTo>
                <a:lnTo>
                  <a:pt x="4802" y="1362"/>
                </a:lnTo>
                <a:lnTo>
                  <a:pt x="4802" y="1362"/>
                </a:lnTo>
                <a:close/>
                <a:moveTo>
                  <a:pt x="70776" y="984"/>
                </a:moveTo>
                <a:cubicBezTo>
                  <a:pt x="70625" y="984"/>
                  <a:pt x="70550" y="984"/>
                  <a:pt x="70474" y="1059"/>
                </a:cubicBezTo>
                <a:cubicBezTo>
                  <a:pt x="70436" y="1097"/>
                  <a:pt x="70361" y="1173"/>
                  <a:pt x="70398" y="1286"/>
                </a:cubicBezTo>
                <a:lnTo>
                  <a:pt x="70512" y="1362"/>
                </a:lnTo>
                <a:cubicBezTo>
                  <a:pt x="70556" y="1373"/>
                  <a:pt x="70594" y="1377"/>
                  <a:pt x="70627" y="1377"/>
                </a:cubicBezTo>
                <a:cubicBezTo>
                  <a:pt x="70707" y="1377"/>
                  <a:pt x="70761" y="1351"/>
                  <a:pt x="70814" y="1324"/>
                </a:cubicBezTo>
                <a:cubicBezTo>
                  <a:pt x="70852" y="1286"/>
                  <a:pt x="70890" y="1248"/>
                  <a:pt x="70890" y="1135"/>
                </a:cubicBezTo>
                <a:lnTo>
                  <a:pt x="70890" y="1097"/>
                </a:lnTo>
                <a:lnTo>
                  <a:pt x="70776" y="984"/>
                </a:lnTo>
                <a:close/>
                <a:moveTo>
                  <a:pt x="59699" y="643"/>
                </a:moveTo>
                <a:lnTo>
                  <a:pt x="59510" y="681"/>
                </a:lnTo>
                <a:cubicBezTo>
                  <a:pt x="59472" y="719"/>
                  <a:pt x="59396" y="833"/>
                  <a:pt x="59396" y="908"/>
                </a:cubicBezTo>
                <a:cubicBezTo>
                  <a:pt x="59396" y="1019"/>
                  <a:pt x="59468" y="1093"/>
                  <a:pt x="59577" y="1132"/>
                </a:cubicBezTo>
                <a:lnTo>
                  <a:pt x="59577" y="1132"/>
                </a:lnTo>
                <a:lnTo>
                  <a:pt x="59472" y="1211"/>
                </a:lnTo>
                <a:lnTo>
                  <a:pt x="59472" y="1362"/>
                </a:lnTo>
                <a:lnTo>
                  <a:pt x="59623" y="1475"/>
                </a:lnTo>
                <a:lnTo>
                  <a:pt x="59850" y="1475"/>
                </a:lnTo>
                <a:lnTo>
                  <a:pt x="60001" y="1362"/>
                </a:lnTo>
                <a:lnTo>
                  <a:pt x="60001" y="1324"/>
                </a:lnTo>
                <a:cubicBezTo>
                  <a:pt x="60001" y="1135"/>
                  <a:pt x="59774" y="1097"/>
                  <a:pt x="59699" y="1097"/>
                </a:cubicBezTo>
                <a:lnTo>
                  <a:pt x="59661" y="1097"/>
                </a:lnTo>
                <a:lnTo>
                  <a:pt x="59737" y="1059"/>
                </a:lnTo>
                <a:cubicBezTo>
                  <a:pt x="59774" y="1022"/>
                  <a:pt x="59850" y="946"/>
                  <a:pt x="59850" y="870"/>
                </a:cubicBezTo>
                <a:cubicBezTo>
                  <a:pt x="59850" y="757"/>
                  <a:pt x="59812" y="681"/>
                  <a:pt x="59699" y="643"/>
                </a:cubicBezTo>
                <a:close/>
                <a:moveTo>
                  <a:pt x="82005" y="946"/>
                </a:moveTo>
                <a:cubicBezTo>
                  <a:pt x="81779" y="946"/>
                  <a:pt x="81589" y="1059"/>
                  <a:pt x="81552" y="1248"/>
                </a:cubicBezTo>
                <a:lnTo>
                  <a:pt x="81552" y="1324"/>
                </a:lnTo>
                <a:cubicBezTo>
                  <a:pt x="81627" y="1400"/>
                  <a:pt x="81703" y="1437"/>
                  <a:pt x="81816" y="1475"/>
                </a:cubicBezTo>
                <a:cubicBezTo>
                  <a:pt x="81968" y="1475"/>
                  <a:pt x="82119" y="1437"/>
                  <a:pt x="82232" y="1362"/>
                </a:cubicBezTo>
                <a:lnTo>
                  <a:pt x="82308" y="1248"/>
                </a:lnTo>
                <a:cubicBezTo>
                  <a:pt x="82270" y="1059"/>
                  <a:pt x="82119" y="946"/>
                  <a:pt x="82005" y="946"/>
                </a:cubicBezTo>
                <a:close/>
                <a:moveTo>
                  <a:pt x="90625" y="1022"/>
                </a:moveTo>
                <a:cubicBezTo>
                  <a:pt x="90512" y="1059"/>
                  <a:pt x="90210" y="1059"/>
                  <a:pt x="90210" y="1324"/>
                </a:cubicBezTo>
                <a:lnTo>
                  <a:pt x="90247" y="1400"/>
                </a:lnTo>
                <a:cubicBezTo>
                  <a:pt x="90323" y="1475"/>
                  <a:pt x="90436" y="1475"/>
                  <a:pt x="90512" y="1475"/>
                </a:cubicBezTo>
                <a:cubicBezTo>
                  <a:pt x="90663" y="1437"/>
                  <a:pt x="90777" y="1286"/>
                  <a:pt x="90777" y="1173"/>
                </a:cubicBezTo>
                <a:lnTo>
                  <a:pt x="90625" y="1022"/>
                </a:lnTo>
                <a:close/>
                <a:moveTo>
                  <a:pt x="72213" y="1211"/>
                </a:moveTo>
                <a:cubicBezTo>
                  <a:pt x="72100" y="1211"/>
                  <a:pt x="71949" y="1211"/>
                  <a:pt x="71911" y="1324"/>
                </a:cubicBezTo>
                <a:lnTo>
                  <a:pt x="71949" y="1437"/>
                </a:lnTo>
                <a:cubicBezTo>
                  <a:pt x="72004" y="1493"/>
                  <a:pt x="72080" y="1528"/>
                  <a:pt x="72161" y="1528"/>
                </a:cubicBezTo>
                <a:cubicBezTo>
                  <a:pt x="72190" y="1528"/>
                  <a:pt x="72221" y="1523"/>
                  <a:pt x="72251" y="1513"/>
                </a:cubicBezTo>
                <a:cubicBezTo>
                  <a:pt x="72327" y="1475"/>
                  <a:pt x="72402" y="1400"/>
                  <a:pt x="72402" y="1324"/>
                </a:cubicBezTo>
                <a:lnTo>
                  <a:pt x="72251" y="1211"/>
                </a:lnTo>
                <a:close/>
                <a:moveTo>
                  <a:pt x="65899" y="1211"/>
                </a:moveTo>
                <a:lnTo>
                  <a:pt x="65748" y="1286"/>
                </a:lnTo>
                <a:cubicBezTo>
                  <a:pt x="65748" y="1324"/>
                  <a:pt x="65710" y="1324"/>
                  <a:pt x="65710" y="1400"/>
                </a:cubicBezTo>
                <a:lnTo>
                  <a:pt x="65824" y="1513"/>
                </a:lnTo>
                <a:cubicBezTo>
                  <a:pt x="65824" y="1551"/>
                  <a:pt x="65862" y="1589"/>
                  <a:pt x="65899" y="1589"/>
                </a:cubicBezTo>
                <a:lnTo>
                  <a:pt x="66088" y="1475"/>
                </a:lnTo>
                <a:cubicBezTo>
                  <a:pt x="66088" y="1475"/>
                  <a:pt x="66126" y="1437"/>
                  <a:pt x="66126" y="1400"/>
                </a:cubicBezTo>
                <a:lnTo>
                  <a:pt x="66013" y="1248"/>
                </a:lnTo>
                <a:cubicBezTo>
                  <a:pt x="66013" y="1248"/>
                  <a:pt x="65975" y="1211"/>
                  <a:pt x="65899" y="1211"/>
                </a:cubicBezTo>
                <a:close/>
                <a:moveTo>
                  <a:pt x="5041" y="1163"/>
                </a:moveTo>
                <a:cubicBezTo>
                  <a:pt x="4946" y="1163"/>
                  <a:pt x="4839" y="1223"/>
                  <a:pt x="4775" y="1308"/>
                </a:cubicBezTo>
                <a:lnTo>
                  <a:pt x="4775" y="1308"/>
                </a:lnTo>
                <a:lnTo>
                  <a:pt x="4764" y="1286"/>
                </a:lnTo>
                <a:cubicBezTo>
                  <a:pt x="4689" y="1229"/>
                  <a:pt x="4623" y="1211"/>
                  <a:pt x="4566" y="1211"/>
                </a:cubicBezTo>
                <a:cubicBezTo>
                  <a:pt x="4509" y="1211"/>
                  <a:pt x="4462" y="1229"/>
                  <a:pt x="4424" y="1248"/>
                </a:cubicBezTo>
                <a:lnTo>
                  <a:pt x="4311" y="1248"/>
                </a:lnTo>
                <a:lnTo>
                  <a:pt x="4159" y="1362"/>
                </a:lnTo>
                <a:lnTo>
                  <a:pt x="4159" y="1626"/>
                </a:lnTo>
                <a:lnTo>
                  <a:pt x="4273" y="1740"/>
                </a:lnTo>
                <a:cubicBezTo>
                  <a:pt x="4462" y="1740"/>
                  <a:pt x="4575" y="1740"/>
                  <a:pt x="4689" y="1664"/>
                </a:cubicBezTo>
                <a:cubicBezTo>
                  <a:pt x="4764" y="1589"/>
                  <a:pt x="4802" y="1513"/>
                  <a:pt x="4802" y="1400"/>
                </a:cubicBezTo>
                <a:cubicBezTo>
                  <a:pt x="4802" y="1400"/>
                  <a:pt x="4802" y="1362"/>
                  <a:pt x="4802" y="1362"/>
                </a:cubicBezTo>
                <a:lnTo>
                  <a:pt x="4802" y="1362"/>
                </a:lnTo>
                <a:lnTo>
                  <a:pt x="4916" y="1475"/>
                </a:lnTo>
                <a:lnTo>
                  <a:pt x="4953" y="1475"/>
                </a:lnTo>
                <a:cubicBezTo>
                  <a:pt x="4991" y="1513"/>
                  <a:pt x="5067" y="1551"/>
                  <a:pt x="5142" y="1551"/>
                </a:cubicBezTo>
                <a:lnTo>
                  <a:pt x="5294" y="1437"/>
                </a:lnTo>
                <a:cubicBezTo>
                  <a:pt x="5294" y="1400"/>
                  <a:pt x="5294" y="1400"/>
                  <a:pt x="5294" y="1400"/>
                </a:cubicBezTo>
                <a:cubicBezTo>
                  <a:pt x="5294" y="1248"/>
                  <a:pt x="5180" y="1173"/>
                  <a:pt x="5105" y="1173"/>
                </a:cubicBezTo>
                <a:cubicBezTo>
                  <a:pt x="5085" y="1166"/>
                  <a:pt x="5063" y="1163"/>
                  <a:pt x="5041" y="1163"/>
                </a:cubicBezTo>
                <a:close/>
                <a:moveTo>
                  <a:pt x="31570" y="1400"/>
                </a:moveTo>
                <a:lnTo>
                  <a:pt x="31419" y="1513"/>
                </a:lnTo>
                <a:cubicBezTo>
                  <a:pt x="31419" y="1513"/>
                  <a:pt x="31419" y="1475"/>
                  <a:pt x="31419" y="1475"/>
                </a:cubicBezTo>
                <a:cubicBezTo>
                  <a:pt x="31419" y="1475"/>
                  <a:pt x="31381" y="1513"/>
                  <a:pt x="31381" y="1513"/>
                </a:cubicBezTo>
                <a:cubicBezTo>
                  <a:pt x="31343" y="1551"/>
                  <a:pt x="31268" y="1589"/>
                  <a:pt x="31268" y="1664"/>
                </a:cubicBezTo>
                <a:cubicBezTo>
                  <a:pt x="31268" y="1702"/>
                  <a:pt x="31305" y="1778"/>
                  <a:pt x="31457" y="1778"/>
                </a:cubicBezTo>
                <a:lnTo>
                  <a:pt x="31494" y="1778"/>
                </a:lnTo>
                <a:cubicBezTo>
                  <a:pt x="31494" y="1778"/>
                  <a:pt x="31528" y="1795"/>
                  <a:pt x="31562" y="1795"/>
                </a:cubicBezTo>
                <a:cubicBezTo>
                  <a:pt x="31578" y="1795"/>
                  <a:pt x="31595" y="1790"/>
                  <a:pt x="31608" y="1778"/>
                </a:cubicBezTo>
                <a:lnTo>
                  <a:pt x="31721" y="1664"/>
                </a:lnTo>
                <a:cubicBezTo>
                  <a:pt x="31721" y="1664"/>
                  <a:pt x="31721" y="1626"/>
                  <a:pt x="31721" y="1626"/>
                </a:cubicBezTo>
                <a:cubicBezTo>
                  <a:pt x="31721" y="1551"/>
                  <a:pt x="31721" y="1437"/>
                  <a:pt x="31570" y="1400"/>
                </a:cubicBezTo>
                <a:close/>
                <a:moveTo>
                  <a:pt x="21249" y="1551"/>
                </a:moveTo>
                <a:cubicBezTo>
                  <a:pt x="21097" y="1551"/>
                  <a:pt x="21022" y="1589"/>
                  <a:pt x="20984" y="1702"/>
                </a:cubicBezTo>
                <a:lnTo>
                  <a:pt x="21173" y="1816"/>
                </a:lnTo>
                <a:cubicBezTo>
                  <a:pt x="21160" y="1828"/>
                  <a:pt x="21148" y="1832"/>
                  <a:pt x="21136" y="1832"/>
                </a:cubicBezTo>
                <a:cubicBezTo>
                  <a:pt x="21114" y="1832"/>
                  <a:pt x="21097" y="1816"/>
                  <a:pt x="21097" y="1816"/>
                </a:cubicBezTo>
                <a:lnTo>
                  <a:pt x="21097" y="1816"/>
                </a:lnTo>
                <a:cubicBezTo>
                  <a:pt x="21097" y="1853"/>
                  <a:pt x="21135" y="1891"/>
                  <a:pt x="21211" y="1929"/>
                </a:cubicBezTo>
                <a:cubicBezTo>
                  <a:pt x="21236" y="1942"/>
                  <a:pt x="21261" y="1946"/>
                  <a:pt x="21285" y="1946"/>
                </a:cubicBezTo>
                <a:cubicBezTo>
                  <a:pt x="21333" y="1946"/>
                  <a:pt x="21375" y="1929"/>
                  <a:pt x="21400" y="1929"/>
                </a:cubicBezTo>
                <a:lnTo>
                  <a:pt x="21475" y="1891"/>
                </a:lnTo>
                <a:cubicBezTo>
                  <a:pt x="21475" y="1853"/>
                  <a:pt x="21513" y="1816"/>
                  <a:pt x="21513" y="1778"/>
                </a:cubicBezTo>
                <a:cubicBezTo>
                  <a:pt x="21513" y="1664"/>
                  <a:pt x="21362" y="1551"/>
                  <a:pt x="21249" y="1551"/>
                </a:cubicBezTo>
                <a:close/>
                <a:moveTo>
                  <a:pt x="80191" y="984"/>
                </a:moveTo>
                <a:cubicBezTo>
                  <a:pt x="80002" y="984"/>
                  <a:pt x="79888" y="984"/>
                  <a:pt x="79775" y="1059"/>
                </a:cubicBezTo>
                <a:cubicBezTo>
                  <a:pt x="79699" y="1135"/>
                  <a:pt x="79661" y="1248"/>
                  <a:pt x="79661" y="1362"/>
                </a:cubicBezTo>
                <a:lnTo>
                  <a:pt x="79737" y="1437"/>
                </a:lnTo>
                <a:lnTo>
                  <a:pt x="79699" y="1437"/>
                </a:lnTo>
                <a:lnTo>
                  <a:pt x="79510" y="1589"/>
                </a:lnTo>
                <a:cubicBezTo>
                  <a:pt x="79397" y="1589"/>
                  <a:pt x="79283" y="1626"/>
                  <a:pt x="79208" y="1664"/>
                </a:cubicBezTo>
                <a:cubicBezTo>
                  <a:pt x="79170" y="1702"/>
                  <a:pt x="79094" y="1778"/>
                  <a:pt x="79132" y="1967"/>
                </a:cubicBezTo>
                <a:lnTo>
                  <a:pt x="79245" y="2042"/>
                </a:lnTo>
                <a:cubicBezTo>
                  <a:pt x="79279" y="2053"/>
                  <a:pt x="79309" y="2058"/>
                  <a:pt x="79336" y="2058"/>
                </a:cubicBezTo>
                <a:cubicBezTo>
                  <a:pt x="79403" y="2058"/>
                  <a:pt x="79457" y="2031"/>
                  <a:pt x="79510" y="2005"/>
                </a:cubicBezTo>
                <a:cubicBezTo>
                  <a:pt x="79548" y="2005"/>
                  <a:pt x="79548" y="1967"/>
                  <a:pt x="79586" y="1929"/>
                </a:cubicBezTo>
                <a:lnTo>
                  <a:pt x="79737" y="1891"/>
                </a:lnTo>
                <a:cubicBezTo>
                  <a:pt x="79737" y="1891"/>
                  <a:pt x="79775" y="1853"/>
                  <a:pt x="79775" y="1853"/>
                </a:cubicBezTo>
                <a:cubicBezTo>
                  <a:pt x="79850" y="1816"/>
                  <a:pt x="80002" y="1740"/>
                  <a:pt x="79926" y="1551"/>
                </a:cubicBezTo>
                <a:lnTo>
                  <a:pt x="79850" y="1475"/>
                </a:lnTo>
                <a:cubicBezTo>
                  <a:pt x="80115" y="1475"/>
                  <a:pt x="80191" y="1324"/>
                  <a:pt x="80228" y="1248"/>
                </a:cubicBezTo>
                <a:cubicBezTo>
                  <a:pt x="80266" y="1211"/>
                  <a:pt x="80266" y="1173"/>
                  <a:pt x="80266" y="1173"/>
                </a:cubicBezTo>
                <a:lnTo>
                  <a:pt x="80191" y="984"/>
                </a:lnTo>
                <a:close/>
                <a:moveTo>
                  <a:pt x="14254" y="1664"/>
                </a:moveTo>
                <a:lnTo>
                  <a:pt x="14103" y="1816"/>
                </a:lnTo>
                <a:cubicBezTo>
                  <a:pt x="14065" y="1853"/>
                  <a:pt x="14065" y="1891"/>
                  <a:pt x="14027" y="2005"/>
                </a:cubicBezTo>
                <a:lnTo>
                  <a:pt x="14141" y="2080"/>
                </a:lnTo>
                <a:cubicBezTo>
                  <a:pt x="14188" y="2096"/>
                  <a:pt x="14228" y="2105"/>
                  <a:pt x="14265" y="2105"/>
                </a:cubicBezTo>
                <a:cubicBezTo>
                  <a:pt x="14317" y="2105"/>
                  <a:pt x="14361" y="2087"/>
                  <a:pt x="14405" y="2042"/>
                </a:cubicBezTo>
                <a:cubicBezTo>
                  <a:pt x="14443" y="2005"/>
                  <a:pt x="14481" y="1967"/>
                  <a:pt x="14481" y="1891"/>
                </a:cubicBezTo>
                <a:cubicBezTo>
                  <a:pt x="14481" y="1740"/>
                  <a:pt x="14405" y="1664"/>
                  <a:pt x="14254" y="1664"/>
                </a:cubicBezTo>
                <a:close/>
                <a:moveTo>
                  <a:pt x="53407" y="1662"/>
                </a:moveTo>
                <a:cubicBezTo>
                  <a:pt x="53267" y="1662"/>
                  <a:pt x="53111" y="1683"/>
                  <a:pt x="53083" y="1853"/>
                </a:cubicBezTo>
                <a:lnTo>
                  <a:pt x="53120" y="1967"/>
                </a:lnTo>
                <a:cubicBezTo>
                  <a:pt x="53234" y="2080"/>
                  <a:pt x="53347" y="2080"/>
                  <a:pt x="53423" y="2080"/>
                </a:cubicBezTo>
                <a:cubicBezTo>
                  <a:pt x="53498" y="2080"/>
                  <a:pt x="53498" y="2080"/>
                  <a:pt x="53536" y="2118"/>
                </a:cubicBezTo>
                <a:lnTo>
                  <a:pt x="53763" y="2118"/>
                </a:lnTo>
                <a:cubicBezTo>
                  <a:pt x="53839" y="2042"/>
                  <a:pt x="53839" y="1929"/>
                  <a:pt x="53839" y="1853"/>
                </a:cubicBezTo>
                <a:cubicBezTo>
                  <a:pt x="53839" y="1816"/>
                  <a:pt x="53839" y="1778"/>
                  <a:pt x="53839" y="1778"/>
                </a:cubicBezTo>
                <a:lnTo>
                  <a:pt x="53687" y="1664"/>
                </a:lnTo>
                <a:lnTo>
                  <a:pt x="53536" y="1664"/>
                </a:lnTo>
                <a:cubicBezTo>
                  <a:pt x="53498" y="1664"/>
                  <a:pt x="53454" y="1662"/>
                  <a:pt x="53407" y="1662"/>
                </a:cubicBezTo>
                <a:close/>
                <a:moveTo>
                  <a:pt x="57544" y="1664"/>
                </a:moveTo>
                <a:lnTo>
                  <a:pt x="57393" y="1740"/>
                </a:lnTo>
                <a:cubicBezTo>
                  <a:pt x="57355" y="1853"/>
                  <a:pt x="57393" y="1929"/>
                  <a:pt x="57430" y="1967"/>
                </a:cubicBezTo>
                <a:lnTo>
                  <a:pt x="57430" y="2005"/>
                </a:lnTo>
                <a:lnTo>
                  <a:pt x="57544" y="2156"/>
                </a:lnTo>
                <a:cubicBezTo>
                  <a:pt x="57657" y="2156"/>
                  <a:pt x="57771" y="2156"/>
                  <a:pt x="57846" y="1967"/>
                </a:cubicBezTo>
                <a:lnTo>
                  <a:pt x="57808" y="1778"/>
                </a:lnTo>
                <a:cubicBezTo>
                  <a:pt x="57771" y="1778"/>
                  <a:pt x="57733" y="1740"/>
                  <a:pt x="57695" y="1740"/>
                </a:cubicBezTo>
                <a:cubicBezTo>
                  <a:pt x="57657" y="1702"/>
                  <a:pt x="57619" y="1664"/>
                  <a:pt x="57544" y="1664"/>
                </a:cubicBezTo>
                <a:close/>
                <a:moveTo>
                  <a:pt x="42345" y="1853"/>
                </a:moveTo>
                <a:cubicBezTo>
                  <a:pt x="42232" y="1853"/>
                  <a:pt x="42156" y="1891"/>
                  <a:pt x="42118" y="1929"/>
                </a:cubicBezTo>
                <a:cubicBezTo>
                  <a:pt x="42081" y="1967"/>
                  <a:pt x="42043" y="2042"/>
                  <a:pt x="42081" y="2156"/>
                </a:cubicBezTo>
                <a:lnTo>
                  <a:pt x="42194" y="2269"/>
                </a:lnTo>
                <a:lnTo>
                  <a:pt x="42307" y="2269"/>
                </a:lnTo>
                <a:lnTo>
                  <a:pt x="42459" y="2156"/>
                </a:lnTo>
                <a:lnTo>
                  <a:pt x="42459" y="1967"/>
                </a:lnTo>
                <a:lnTo>
                  <a:pt x="42345" y="1853"/>
                </a:lnTo>
                <a:close/>
                <a:moveTo>
                  <a:pt x="24651" y="1929"/>
                </a:moveTo>
                <a:lnTo>
                  <a:pt x="24538" y="2042"/>
                </a:lnTo>
                <a:cubicBezTo>
                  <a:pt x="24538" y="2080"/>
                  <a:pt x="24538" y="2080"/>
                  <a:pt x="24538" y="2080"/>
                </a:cubicBezTo>
                <a:cubicBezTo>
                  <a:pt x="24538" y="2118"/>
                  <a:pt x="24538" y="2269"/>
                  <a:pt x="24727" y="2307"/>
                </a:cubicBezTo>
                <a:lnTo>
                  <a:pt x="24878" y="2194"/>
                </a:lnTo>
                <a:lnTo>
                  <a:pt x="24878" y="2194"/>
                </a:lnTo>
                <a:cubicBezTo>
                  <a:pt x="24878" y="2231"/>
                  <a:pt x="24840" y="2231"/>
                  <a:pt x="24840" y="2231"/>
                </a:cubicBezTo>
                <a:cubicBezTo>
                  <a:pt x="24878" y="2231"/>
                  <a:pt x="24991" y="2194"/>
                  <a:pt x="24991" y="2080"/>
                </a:cubicBezTo>
                <a:cubicBezTo>
                  <a:pt x="24991" y="2042"/>
                  <a:pt x="24991" y="2042"/>
                  <a:pt x="24991" y="2005"/>
                </a:cubicBezTo>
                <a:lnTo>
                  <a:pt x="24840" y="1929"/>
                </a:lnTo>
                <a:close/>
                <a:moveTo>
                  <a:pt x="68735" y="1967"/>
                </a:moveTo>
                <a:lnTo>
                  <a:pt x="68584" y="2118"/>
                </a:lnTo>
                <a:cubicBezTo>
                  <a:pt x="68546" y="2156"/>
                  <a:pt x="68508" y="2194"/>
                  <a:pt x="68508" y="2269"/>
                </a:cubicBezTo>
                <a:cubicBezTo>
                  <a:pt x="68508" y="2307"/>
                  <a:pt x="68546" y="2383"/>
                  <a:pt x="68697" y="2420"/>
                </a:cubicBezTo>
                <a:lnTo>
                  <a:pt x="68848" y="2345"/>
                </a:lnTo>
                <a:cubicBezTo>
                  <a:pt x="68886" y="2307"/>
                  <a:pt x="68924" y="2231"/>
                  <a:pt x="68924" y="2156"/>
                </a:cubicBezTo>
                <a:cubicBezTo>
                  <a:pt x="68924" y="2042"/>
                  <a:pt x="68848" y="1967"/>
                  <a:pt x="68735" y="1967"/>
                </a:cubicBezTo>
                <a:close/>
                <a:moveTo>
                  <a:pt x="4841" y="2065"/>
                </a:moveTo>
                <a:cubicBezTo>
                  <a:pt x="4777" y="2065"/>
                  <a:pt x="4704" y="2091"/>
                  <a:pt x="4651" y="2118"/>
                </a:cubicBezTo>
                <a:cubicBezTo>
                  <a:pt x="4575" y="2194"/>
                  <a:pt x="4538" y="2269"/>
                  <a:pt x="4538" y="2383"/>
                </a:cubicBezTo>
                <a:lnTo>
                  <a:pt x="4651" y="2496"/>
                </a:lnTo>
                <a:cubicBezTo>
                  <a:pt x="4878" y="2496"/>
                  <a:pt x="5029" y="2383"/>
                  <a:pt x="5029" y="2194"/>
                </a:cubicBezTo>
                <a:lnTo>
                  <a:pt x="4916" y="2080"/>
                </a:lnTo>
                <a:cubicBezTo>
                  <a:pt x="4893" y="2069"/>
                  <a:pt x="4868" y="2065"/>
                  <a:pt x="4841" y="2065"/>
                </a:cubicBezTo>
                <a:close/>
                <a:moveTo>
                  <a:pt x="80153" y="2194"/>
                </a:moveTo>
                <a:lnTo>
                  <a:pt x="80039" y="2269"/>
                </a:lnTo>
                <a:cubicBezTo>
                  <a:pt x="80002" y="2307"/>
                  <a:pt x="80002" y="2307"/>
                  <a:pt x="79964" y="2383"/>
                </a:cubicBezTo>
                <a:lnTo>
                  <a:pt x="80153" y="2496"/>
                </a:lnTo>
                <a:cubicBezTo>
                  <a:pt x="80342" y="2496"/>
                  <a:pt x="80417" y="2458"/>
                  <a:pt x="80417" y="2307"/>
                </a:cubicBezTo>
                <a:cubicBezTo>
                  <a:pt x="80417" y="2307"/>
                  <a:pt x="80417" y="2307"/>
                  <a:pt x="80417" y="2269"/>
                </a:cubicBezTo>
                <a:lnTo>
                  <a:pt x="80304" y="2194"/>
                </a:lnTo>
                <a:close/>
                <a:moveTo>
                  <a:pt x="90474" y="2080"/>
                </a:moveTo>
                <a:lnTo>
                  <a:pt x="90323" y="2194"/>
                </a:lnTo>
                <a:cubicBezTo>
                  <a:pt x="90285" y="2383"/>
                  <a:pt x="90399" y="2496"/>
                  <a:pt x="90588" y="2496"/>
                </a:cubicBezTo>
                <a:lnTo>
                  <a:pt x="90701" y="2496"/>
                </a:lnTo>
                <a:cubicBezTo>
                  <a:pt x="90739" y="2458"/>
                  <a:pt x="90777" y="2383"/>
                  <a:pt x="90777" y="2307"/>
                </a:cubicBezTo>
                <a:cubicBezTo>
                  <a:pt x="90777" y="2231"/>
                  <a:pt x="90739" y="2194"/>
                  <a:pt x="90701" y="2156"/>
                </a:cubicBezTo>
                <a:cubicBezTo>
                  <a:pt x="90625" y="2118"/>
                  <a:pt x="90588" y="2080"/>
                  <a:pt x="90474" y="2080"/>
                </a:cubicBezTo>
                <a:close/>
                <a:moveTo>
                  <a:pt x="81249" y="1967"/>
                </a:moveTo>
                <a:lnTo>
                  <a:pt x="81136" y="2156"/>
                </a:lnTo>
                <a:cubicBezTo>
                  <a:pt x="81136" y="2194"/>
                  <a:pt x="81136" y="2194"/>
                  <a:pt x="81136" y="2194"/>
                </a:cubicBezTo>
                <a:cubicBezTo>
                  <a:pt x="81098" y="2231"/>
                  <a:pt x="81060" y="2269"/>
                  <a:pt x="81060" y="2383"/>
                </a:cubicBezTo>
                <a:lnTo>
                  <a:pt x="81174" y="2496"/>
                </a:lnTo>
                <a:cubicBezTo>
                  <a:pt x="81202" y="2500"/>
                  <a:pt x="81229" y="2502"/>
                  <a:pt x="81254" y="2502"/>
                </a:cubicBezTo>
                <a:cubicBezTo>
                  <a:pt x="81462" y="2502"/>
                  <a:pt x="81560" y="2374"/>
                  <a:pt x="81627" y="2307"/>
                </a:cubicBezTo>
                <a:lnTo>
                  <a:pt x="81476" y="2156"/>
                </a:lnTo>
                <a:cubicBezTo>
                  <a:pt x="81514" y="2080"/>
                  <a:pt x="81476" y="2042"/>
                  <a:pt x="81438" y="2005"/>
                </a:cubicBezTo>
                <a:cubicBezTo>
                  <a:pt x="81363" y="1967"/>
                  <a:pt x="81287" y="1967"/>
                  <a:pt x="81249" y="1967"/>
                </a:cubicBezTo>
                <a:close/>
                <a:moveTo>
                  <a:pt x="15955" y="2194"/>
                </a:moveTo>
                <a:cubicBezTo>
                  <a:pt x="15880" y="2194"/>
                  <a:pt x="15766" y="2231"/>
                  <a:pt x="15729" y="2383"/>
                </a:cubicBezTo>
                <a:lnTo>
                  <a:pt x="15842" y="2496"/>
                </a:lnTo>
                <a:cubicBezTo>
                  <a:pt x="15875" y="2507"/>
                  <a:pt x="15908" y="2512"/>
                  <a:pt x="15940" y="2512"/>
                </a:cubicBezTo>
                <a:cubicBezTo>
                  <a:pt x="16015" y="2512"/>
                  <a:pt x="16080" y="2485"/>
                  <a:pt x="16107" y="2458"/>
                </a:cubicBezTo>
                <a:lnTo>
                  <a:pt x="16182" y="2345"/>
                </a:lnTo>
                <a:cubicBezTo>
                  <a:pt x="16182" y="2269"/>
                  <a:pt x="16069" y="2194"/>
                  <a:pt x="15955" y="2194"/>
                </a:cubicBezTo>
                <a:close/>
                <a:moveTo>
                  <a:pt x="55932" y="1913"/>
                </a:moveTo>
                <a:cubicBezTo>
                  <a:pt x="55852" y="1913"/>
                  <a:pt x="55771" y="1940"/>
                  <a:pt x="55691" y="1967"/>
                </a:cubicBezTo>
                <a:cubicBezTo>
                  <a:pt x="55540" y="2080"/>
                  <a:pt x="55502" y="2345"/>
                  <a:pt x="55653" y="2458"/>
                </a:cubicBezTo>
                <a:lnTo>
                  <a:pt x="55729" y="2496"/>
                </a:lnTo>
                <a:cubicBezTo>
                  <a:pt x="55776" y="2520"/>
                  <a:pt x="55816" y="2528"/>
                  <a:pt x="55849" y="2528"/>
                </a:cubicBezTo>
                <a:cubicBezTo>
                  <a:pt x="55924" y="2528"/>
                  <a:pt x="55968" y="2484"/>
                  <a:pt x="55994" y="2458"/>
                </a:cubicBezTo>
                <a:cubicBezTo>
                  <a:pt x="56038" y="2503"/>
                  <a:pt x="56082" y="2521"/>
                  <a:pt x="56127" y="2521"/>
                </a:cubicBezTo>
                <a:cubicBezTo>
                  <a:pt x="56158" y="2521"/>
                  <a:pt x="56189" y="2512"/>
                  <a:pt x="56221" y="2496"/>
                </a:cubicBezTo>
                <a:lnTo>
                  <a:pt x="56334" y="2420"/>
                </a:lnTo>
                <a:lnTo>
                  <a:pt x="56334" y="2383"/>
                </a:lnTo>
                <a:cubicBezTo>
                  <a:pt x="56334" y="2231"/>
                  <a:pt x="56258" y="2156"/>
                  <a:pt x="56183" y="2118"/>
                </a:cubicBezTo>
                <a:cubicBezTo>
                  <a:pt x="56145" y="2080"/>
                  <a:pt x="56145" y="2080"/>
                  <a:pt x="56145" y="2042"/>
                </a:cubicBezTo>
                <a:lnTo>
                  <a:pt x="56032" y="1929"/>
                </a:lnTo>
                <a:cubicBezTo>
                  <a:pt x="55998" y="1918"/>
                  <a:pt x="55965" y="1913"/>
                  <a:pt x="55932" y="1913"/>
                </a:cubicBezTo>
                <a:close/>
                <a:moveTo>
                  <a:pt x="86527" y="2188"/>
                </a:moveTo>
                <a:cubicBezTo>
                  <a:pt x="86300" y="2188"/>
                  <a:pt x="86240" y="2315"/>
                  <a:pt x="86240" y="2383"/>
                </a:cubicBezTo>
                <a:lnTo>
                  <a:pt x="86278" y="2496"/>
                </a:lnTo>
                <a:cubicBezTo>
                  <a:pt x="86331" y="2523"/>
                  <a:pt x="86385" y="2550"/>
                  <a:pt x="86425" y="2550"/>
                </a:cubicBezTo>
                <a:cubicBezTo>
                  <a:pt x="86441" y="2550"/>
                  <a:pt x="86456" y="2545"/>
                  <a:pt x="86467" y="2534"/>
                </a:cubicBezTo>
                <a:cubicBezTo>
                  <a:pt x="86618" y="2534"/>
                  <a:pt x="86694" y="2420"/>
                  <a:pt x="86731" y="2345"/>
                </a:cubicBezTo>
                <a:lnTo>
                  <a:pt x="86618" y="2194"/>
                </a:lnTo>
                <a:cubicBezTo>
                  <a:pt x="86585" y="2190"/>
                  <a:pt x="86555" y="2188"/>
                  <a:pt x="86527" y="2188"/>
                </a:cubicBezTo>
                <a:close/>
                <a:moveTo>
                  <a:pt x="12023" y="2080"/>
                </a:moveTo>
                <a:lnTo>
                  <a:pt x="11872" y="2156"/>
                </a:lnTo>
                <a:cubicBezTo>
                  <a:pt x="11872" y="2156"/>
                  <a:pt x="11872" y="2194"/>
                  <a:pt x="11834" y="2194"/>
                </a:cubicBezTo>
                <a:cubicBezTo>
                  <a:pt x="11797" y="2231"/>
                  <a:pt x="11721" y="2307"/>
                  <a:pt x="11759" y="2496"/>
                </a:cubicBezTo>
                <a:lnTo>
                  <a:pt x="11834" y="2572"/>
                </a:lnTo>
                <a:cubicBezTo>
                  <a:pt x="11868" y="2583"/>
                  <a:pt x="11901" y="2587"/>
                  <a:pt x="11933" y="2587"/>
                </a:cubicBezTo>
                <a:cubicBezTo>
                  <a:pt x="12011" y="2587"/>
                  <a:pt x="12083" y="2561"/>
                  <a:pt x="12137" y="2534"/>
                </a:cubicBezTo>
                <a:cubicBezTo>
                  <a:pt x="12212" y="2496"/>
                  <a:pt x="12250" y="2420"/>
                  <a:pt x="12250" y="2307"/>
                </a:cubicBezTo>
                <a:cubicBezTo>
                  <a:pt x="12250" y="2194"/>
                  <a:pt x="12175" y="2080"/>
                  <a:pt x="12023" y="2080"/>
                </a:cubicBezTo>
                <a:close/>
                <a:moveTo>
                  <a:pt x="1021" y="2269"/>
                </a:moveTo>
                <a:lnTo>
                  <a:pt x="908" y="2420"/>
                </a:lnTo>
                <a:cubicBezTo>
                  <a:pt x="908" y="2572"/>
                  <a:pt x="1059" y="2647"/>
                  <a:pt x="1135" y="2685"/>
                </a:cubicBezTo>
                <a:lnTo>
                  <a:pt x="1173" y="2723"/>
                </a:lnTo>
                <a:lnTo>
                  <a:pt x="1362" y="2609"/>
                </a:lnTo>
                <a:cubicBezTo>
                  <a:pt x="1362" y="2609"/>
                  <a:pt x="1362" y="2572"/>
                  <a:pt x="1362" y="2534"/>
                </a:cubicBezTo>
                <a:cubicBezTo>
                  <a:pt x="1362" y="2458"/>
                  <a:pt x="1324" y="2383"/>
                  <a:pt x="1286" y="2345"/>
                </a:cubicBezTo>
                <a:cubicBezTo>
                  <a:pt x="1210" y="2307"/>
                  <a:pt x="1135" y="2269"/>
                  <a:pt x="1021" y="2269"/>
                </a:cubicBezTo>
                <a:close/>
                <a:moveTo>
                  <a:pt x="31872" y="2269"/>
                </a:moveTo>
                <a:lnTo>
                  <a:pt x="31759" y="2383"/>
                </a:lnTo>
                <a:cubicBezTo>
                  <a:pt x="31721" y="2420"/>
                  <a:pt x="31608" y="2496"/>
                  <a:pt x="31646" y="2647"/>
                </a:cubicBezTo>
                <a:lnTo>
                  <a:pt x="31797" y="2723"/>
                </a:lnTo>
                <a:cubicBezTo>
                  <a:pt x="31835" y="2723"/>
                  <a:pt x="31835" y="2723"/>
                  <a:pt x="31872" y="2761"/>
                </a:cubicBezTo>
                <a:lnTo>
                  <a:pt x="32099" y="2609"/>
                </a:lnTo>
                <a:cubicBezTo>
                  <a:pt x="32099" y="2609"/>
                  <a:pt x="32099" y="2572"/>
                  <a:pt x="32099" y="2572"/>
                </a:cubicBezTo>
                <a:cubicBezTo>
                  <a:pt x="32099" y="2534"/>
                  <a:pt x="32099" y="2496"/>
                  <a:pt x="32099" y="2458"/>
                </a:cubicBezTo>
                <a:cubicBezTo>
                  <a:pt x="32099" y="2420"/>
                  <a:pt x="32099" y="2345"/>
                  <a:pt x="32024" y="2307"/>
                </a:cubicBezTo>
                <a:cubicBezTo>
                  <a:pt x="32024" y="2307"/>
                  <a:pt x="31948" y="2269"/>
                  <a:pt x="31872" y="2269"/>
                </a:cubicBezTo>
                <a:close/>
                <a:moveTo>
                  <a:pt x="50436" y="2231"/>
                </a:moveTo>
                <a:lnTo>
                  <a:pt x="50323" y="2345"/>
                </a:lnTo>
                <a:cubicBezTo>
                  <a:pt x="50323" y="2383"/>
                  <a:pt x="50323" y="2420"/>
                  <a:pt x="50323" y="2458"/>
                </a:cubicBezTo>
                <a:cubicBezTo>
                  <a:pt x="50323" y="2534"/>
                  <a:pt x="50323" y="2572"/>
                  <a:pt x="50285" y="2572"/>
                </a:cubicBezTo>
                <a:lnTo>
                  <a:pt x="50360" y="2761"/>
                </a:lnTo>
                <a:cubicBezTo>
                  <a:pt x="50394" y="2772"/>
                  <a:pt x="50424" y="2776"/>
                  <a:pt x="50451" y="2776"/>
                </a:cubicBezTo>
                <a:cubicBezTo>
                  <a:pt x="50518" y="2776"/>
                  <a:pt x="50572" y="2750"/>
                  <a:pt x="50625" y="2723"/>
                </a:cubicBezTo>
                <a:cubicBezTo>
                  <a:pt x="50738" y="2647"/>
                  <a:pt x="50776" y="2572"/>
                  <a:pt x="50776" y="2458"/>
                </a:cubicBezTo>
                <a:cubicBezTo>
                  <a:pt x="50776" y="2383"/>
                  <a:pt x="50738" y="2345"/>
                  <a:pt x="50701" y="2307"/>
                </a:cubicBezTo>
                <a:cubicBezTo>
                  <a:pt x="50663" y="2269"/>
                  <a:pt x="50587" y="2231"/>
                  <a:pt x="50436" y="2231"/>
                </a:cubicBezTo>
                <a:close/>
                <a:moveTo>
                  <a:pt x="44387" y="2383"/>
                </a:moveTo>
                <a:cubicBezTo>
                  <a:pt x="44273" y="2383"/>
                  <a:pt x="44084" y="2458"/>
                  <a:pt x="44009" y="2496"/>
                </a:cubicBezTo>
                <a:cubicBezTo>
                  <a:pt x="43971" y="2534"/>
                  <a:pt x="43971" y="2609"/>
                  <a:pt x="43971" y="2609"/>
                </a:cubicBezTo>
                <a:cubicBezTo>
                  <a:pt x="43971" y="2647"/>
                  <a:pt x="43971" y="2723"/>
                  <a:pt x="44084" y="2761"/>
                </a:cubicBezTo>
                <a:lnTo>
                  <a:pt x="44122" y="2761"/>
                </a:lnTo>
                <a:cubicBezTo>
                  <a:pt x="44184" y="2822"/>
                  <a:pt x="44271" y="2884"/>
                  <a:pt x="44383" y="2884"/>
                </a:cubicBezTo>
                <a:cubicBezTo>
                  <a:pt x="44408" y="2884"/>
                  <a:pt x="44435" y="2881"/>
                  <a:pt x="44462" y="2874"/>
                </a:cubicBezTo>
                <a:cubicBezTo>
                  <a:pt x="44500" y="2874"/>
                  <a:pt x="44576" y="2836"/>
                  <a:pt x="44614" y="2761"/>
                </a:cubicBezTo>
                <a:lnTo>
                  <a:pt x="44500" y="2609"/>
                </a:lnTo>
                <a:cubicBezTo>
                  <a:pt x="44538" y="2609"/>
                  <a:pt x="44576" y="2609"/>
                  <a:pt x="44576" y="2647"/>
                </a:cubicBezTo>
                <a:cubicBezTo>
                  <a:pt x="44576" y="2609"/>
                  <a:pt x="44576" y="2609"/>
                  <a:pt x="44538" y="2572"/>
                </a:cubicBezTo>
                <a:cubicBezTo>
                  <a:pt x="44538" y="2534"/>
                  <a:pt x="44538" y="2420"/>
                  <a:pt x="44425" y="2383"/>
                </a:cubicBezTo>
                <a:close/>
                <a:moveTo>
                  <a:pt x="38068" y="2468"/>
                </a:moveTo>
                <a:cubicBezTo>
                  <a:pt x="38035" y="2468"/>
                  <a:pt x="37997" y="2477"/>
                  <a:pt x="37959" y="2496"/>
                </a:cubicBezTo>
                <a:lnTo>
                  <a:pt x="37846" y="2609"/>
                </a:lnTo>
                <a:cubicBezTo>
                  <a:pt x="37846" y="2685"/>
                  <a:pt x="37884" y="2836"/>
                  <a:pt x="38035" y="2912"/>
                </a:cubicBezTo>
                <a:lnTo>
                  <a:pt x="38224" y="2799"/>
                </a:lnTo>
                <a:cubicBezTo>
                  <a:pt x="38224" y="2761"/>
                  <a:pt x="38224" y="2761"/>
                  <a:pt x="38224" y="2723"/>
                </a:cubicBezTo>
                <a:cubicBezTo>
                  <a:pt x="38262" y="2723"/>
                  <a:pt x="38262" y="2685"/>
                  <a:pt x="38262" y="2685"/>
                </a:cubicBezTo>
                <a:cubicBezTo>
                  <a:pt x="38262" y="2647"/>
                  <a:pt x="38262" y="2572"/>
                  <a:pt x="38149" y="2496"/>
                </a:cubicBezTo>
                <a:cubicBezTo>
                  <a:pt x="38130" y="2477"/>
                  <a:pt x="38101" y="2468"/>
                  <a:pt x="38068" y="2468"/>
                </a:cubicBezTo>
                <a:close/>
                <a:moveTo>
                  <a:pt x="47676" y="2383"/>
                </a:moveTo>
                <a:lnTo>
                  <a:pt x="47563" y="2496"/>
                </a:lnTo>
                <a:lnTo>
                  <a:pt x="47563" y="2799"/>
                </a:lnTo>
                <a:lnTo>
                  <a:pt x="47676" y="2912"/>
                </a:lnTo>
                <a:cubicBezTo>
                  <a:pt x="47827" y="2912"/>
                  <a:pt x="47941" y="2912"/>
                  <a:pt x="48016" y="2836"/>
                </a:cubicBezTo>
                <a:cubicBezTo>
                  <a:pt x="48092" y="2799"/>
                  <a:pt x="48092" y="2723"/>
                  <a:pt x="48092" y="2647"/>
                </a:cubicBezTo>
                <a:cubicBezTo>
                  <a:pt x="48092" y="2572"/>
                  <a:pt x="48092" y="2496"/>
                  <a:pt x="48054" y="2458"/>
                </a:cubicBezTo>
                <a:lnTo>
                  <a:pt x="47941" y="2383"/>
                </a:lnTo>
                <a:close/>
                <a:moveTo>
                  <a:pt x="14141" y="2799"/>
                </a:moveTo>
                <a:cubicBezTo>
                  <a:pt x="14027" y="2799"/>
                  <a:pt x="13914" y="2874"/>
                  <a:pt x="13914" y="2988"/>
                </a:cubicBezTo>
                <a:lnTo>
                  <a:pt x="14065" y="2988"/>
                </a:lnTo>
                <a:cubicBezTo>
                  <a:pt x="14065" y="2988"/>
                  <a:pt x="14065" y="2988"/>
                  <a:pt x="14065" y="3025"/>
                </a:cubicBezTo>
                <a:lnTo>
                  <a:pt x="14254" y="3025"/>
                </a:lnTo>
                <a:cubicBezTo>
                  <a:pt x="14254" y="2988"/>
                  <a:pt x="14254" y="2988"/>
                  <a:pt x="14254" y="2988"/>
                </a:cubicBezTo>
                <a:lnTo>
                  <a:pt x="14405" y="2988"/>
                </a:lnTo>
                <a:cubicBezTo>
                  <a:pt x="14405" y="2912"/>
                  <a:pt x="14368" y="2874"/>
                  <a:pt x="14330" y="2836"/>
                </a:cubicBezTo>
                <a:cubicBezTo>
                  <a:pt x="14292" y="2799"/>
                  <a:pt x="14216" y="2799"/>
                  <a:pt x="14141" y="2799"/>
                </a:cubicBezTo>
                <a:close/>
                <a:moveTo>
                  <a:pt x="83800" y="2529"/>
                </a:moveTo>
                <a:cubicBezTo>
                  <a:pt x="83618" y="2529"/>
                  <a:pt x="83552" y="2688"/>
                  <a:pt x="83518" y="2723"/>
                </a:cubicBezTo>
                <a:cubicBezTo>
                  <a:pt x="83518" y="2761"/>
                  <a:pt x="83518" y="2799"/>
                  <a:pt x="83480" y="2799"/>
                </a:cubicBezTo>
                <a:lnTo>
                  <a:pt x="83555" y="2988"/>
                </a:lnTo>
                <a:lnTo>
                  <a:pt x="83593" y="2988"/>
                </a:lnTo>
                <a:cubicBezTo>
                  <a:pt x="83622" y="3016"/>
                  <a:pt x="83694" y="3089"/>
                  <a:pt x="83810" y="3089"/>
                </a:cubicBezTo>
                <a:cubicBezTo>
                  <a:pt x="83847" y="3089"/>
                  <a:pt x="83888" y="3081"/>
                  <a:pt x="83934" y="3063"/>
                </a:cubicBezTo>
                <a:lnTo>
                  <a:pt x="84047" y="2988"/>
                </a:lnTo>
                <a:cubicBezTo>
                  <a:pt x="84047" y="2950"/>
                  <a:pt x="84047" y="2912"/>
                  <a:pt x="84047" y="2912"/>
                </a:cubicBezTo>
                <a:cubicBezTo>
                  <a:pt x="84047" y="2836"/>
                  <a:pt x="84009" y="2761"/>
                  <a:pt x="84009" y="2723"/>
                </a:cubicBezTo>
                <a:cubicBezTo>
                  <a:pt x="83971" y="2685"/>
                  <a:pt x="83971" y="2685"/>
                  <a:pt x="83971" y="2647"/>
                </a:cubicBezTo>
                <a:lnTo>
                  <a:pt x="83858" y="2534"/>
                </a:lnTo>
                <a:cubicBezTo>
                  <a:pt x="83837" y="2530"/>
                  <a:pt x="83818" y="2529"/>
                  <a:pt x="83800" y="2529"/>
                </a:cubicBezTo>
                <a:close/>
                <a:moveTo>
                  <a:pt x="61816" y="2761"/>
                </a:moveTo>
                <a:cubicBezTo>
                  <a:pt x="61589" y="2761"/>
                  <a:pt x="61514" y="2836"/>
                  <a:pt x="61514" y="2988"/>
                </a:cubicBezTo>
                <a:lnTo>
                  <a:pt x="61665" y="3101"/>
                </a:lnTo>
                <a:lnTo>
                  <a:pt x="61778" y="3101"/>
                </a:lnTo>
                <a:lnTo>
                  <a:pt x="61930" y="2988"/>
                </a:lnTo>
                <a:cubicBezTo>
                  <a:pt x="61930" y="2950"/>
                  <a:pt x="61967" y="2950"/>
                  <a:pt x="61967" y="2874"/>
                </a:cubicBezTo>
                <a:lnTo>
                  <a:pt x="61816" y="2761"/>
                </a:lnTo>
                <a:close/>
                <a:moveTo>
                  <a:pt x="79822" y="2480"/>
                </a:moveTo>
                <a:cubicBezTo>
                  <a:pt x="79768" y="2480"/>
                  <a:pt x="79715" y="2507"/>
                  <a:pt x="79661" y="2534"/>
                </a:cubicBezTo>
                <a:cubicBezTo>
                  <a:pt x="79548" y="2609"/>
                  <a:pt x="79472" y="2723"/>
                  <a:pt x="79472" y="2836"/>
                </a:cubicBezTo>
                <a:cubicBezTo>
                  <a:pt x="79472" y="2988"/>
                  <a:pt x="79586" y="3063"/>
                  <a:pt x="79737" y="3101"/>
                </a:cubicBezTo>
                <a:lnTo>
                  <a:pt x="79813" y="3063"/>
                </a:lnTo>
                <a:cubicBezTo>
                  <a:pt x="79926" y="2988"/>
                  <a:pt x="79964" y="2874"/>
                  <a:pt x="79964" y="2799"/>
                </a:cubicBezTo>
                <a:cubicBezTo>
                  <a:pt x="79964" y="2761"/>
                  <a:pt x="79964" y="2685"/>
                  <a:pt x="79964" y="2685"/>
                </a:cubicBezTo>
                <a:lnTo>
                  <a:pt x="79888" y="2496"/>
                </a:lnTo>
                <a:cubicBezTo>
                  <a:pt x="79866" y="2485"/>
                  <a:pt x="79844" y="2480"/>
                  <a:pt x="79822" y="2480"/>
                </a:cubicBezTo>
                <a:close/>
                <a:moveTo>
                  <a:pt x="68735" y="2912"/>
                </a:moveTo>
                <a:cubicBezTo>
                  <a:pt x="68697" y="2912"/>
                  <a:pt x="68584" y="2912"/>
                  <a:pt x="68508" y="3101"/>
                </a:cubicBezTo>
                <a:lnTo>
                  <a:pt x="68584" y="3214"/>
                </a:lnTo>
                <a:cubicBezTo>
                  <a:pt x="68610" y="3240"/>
                  <a:pt x="68672" y="3285"/>
                  <a:pt x="68745" y="3285"/>
                </a:cubicBezTo>
                <a:cubicBezTo>
                  <a:pt x="68778" y="3285"/>
                  <a:pt x="68813" y="3276"/>
                  <a:pt x="68848" y="3252"/>
                </a:cubicBezTo>
                <a:cubicBezTo>
                  <a:pt x="68886" y="3252"/>
                  <a:pt x="68924" y="3177"/>
                  <a:pt x="68924" y="3139"/>
                </a:cubicBezTo>
                <a:cubicBezTo>
                  <a:pt x="68924" y="3025"/>
                  <a:pt x="68848" y="2912"/>
                  <a:pt x="68735" y="2912"/>
                </a:cubicBezTo>
                <a:close/>
                <a:moveTo>
                  <a:pt x="54642" y="2794"/>
                </a:moveTo>
                <a:cubicBezTo>
                  <a:pt x="54431" y="2794"/>
                  <a:pt x="54368" y="2956"/>
                  <a:pt x="54368" y="3025"/>
                </a:cubicBezTo>
                <a:cubicBezTo>
                  <a:pt x="54368" y="3063"/>
                  <a:pt x="54330" y="3101"/>
                  <a:pt x="54330" y="3101"/>
                </a:cubicBezTo>
                <a:lnTo>
                  <a:pt x="54330" y="3252"/>
                </a:lnTo>
                <a:cubicBezTo>
                  <a:pt x="54444" y="3328"/>
                  <a:pt x="54519" y="3366"/>
                  <a:pt x="54595" y="3366"/>
                </a:cubicBezTo>
                <a:lnTo>
                  <a:pt x="54670" y="3366"/>
                </a:lnTo>
                <a:lnTo>
                  <a:pt x="54859" y="3290"/>
                </a:lnTo>
                <a:cubicBezTo>
                  <a:pt x="54897" y="3252"/>
                  <a:pt x="54897" y="3214"/>
                  <a:pt x="54897" y="3177"/>
                </a:cubicBezTo>
                <a:cubicBezTo>
                  <a:pt x="54897" y="3101"/>
                  <a:pt x="54859" y="3063"/>
                  <a:pt x="54822" y="2988"/>
                </a:cubicBezTo>
                <a:cubicBezTo>
                  <a:pt x="54822" y="2950"/>
                  <a:pt x="54822" y="2950"/>
                  <a:pt x="54822" y="2912"/>
                </a:cubicBezTo>
                <a:lnTo>
                  <a:pt x="54708" y="2799"/>
                </a:lnTo>
                <a:cubicBezTo>
                  <a:pt x="54685" y="2795"/>
                  <a:pt x="54662" y="2794"/>
                  <a:pt x="54642" y="2794"/>
                </a:cubicBezTo>
                <a:close/>
                <a:moveTo>
                  <a:pt x="23744" y="2988"/>
                </a:moveTo>
                <a:lnTo>
                  <a:pt x="23630" y="3177"/>
                </a:lnTo>
                <a:cubicBezTo>
                  <a:pt x="23630" y="3177"/>
                  <a:pt x="23630" y="3214"/>
                  <a:pt x="23630" y="3214"/>
                </a:cubicBezTo>
                <a:cubicBezTo>
                  <a:pt x="23593" y="3252"/>
                  <a:pt x="23555" y="3290"/>
                  <a:pt x="23555" y="3328"/>
                </a:cubicBezTo>
                <a:cubicBezTo>
                  <a:pt x="23555" y="3366"/>
                  <a:pt x="23593" y="3441"/>
                  <a:pt x="23706" y="3479"/>
                </a:cubicBezTo>
                <a:lnTo>
                  <a:pt x="23857" y="3441"/>
                </a:lnTo>
                <a:lnTo>
                  <a:pt x="23933" y="3441"/>
                </a:lnTo>
                <a:cubicBezTo>
                  <a:pt x="24008" y="3403"/>
                  <a:pt x="24160" y="3366"/>
                  <a:pt x="24160" y="3214"/>
                </a:cubicBezTo>
                <a:cubicBezTo>
                  <a:pt x="24160" y="3177"/>
                  <a:pt x="24160" y="3139"/>
                  <a:pt x="24122" y="3101"/>
                </a:cubicBezTo>
                <a:lnTo>
                  <a:pt x="24008" y="2988"/>
                </a:lnTo>
                <a:close/>
                <a:moveTo>
                  <a:pt x="46769" y="3063"/>
                </a:moveTo>
                <a:lnTo>
                  <a:pt x="46617" y="3101"/>
                </a:lnTo>
                <a:cubicBezTo>
                  <a:pt x="46542" y="3177"/>
                  <a:pt x="46466" y="3252"/>
                  <a:pt x="46466" y="3366"/>
                </a:cubicBezTo>
                <a:cubicBezTo>
                  <a:pt x="46466" y="3403"/>
                  <a:pt x="46504" y="3517"/>
                  <a:pt x="46693" y="3555"/>
                </a:cubicBezTo>
                <a:lnTo>
                  <a:pt x="46844" y="3479"/>
                </a:lnTo>
                <a:lnTo>
                  <a:pt x="46806" y="3479"/>
                </a:lnTo>
                <a:lnTo>
                  <a:pt x="46996" y="3366"/>
                </a:lnTo>
                <a:cubicBezTo>
                  <a:pt x="46958" y="3214"/>
                  <a:pt x="46882" y="3101"/>
                  <a:pt x="46769" y="3063"/>
                </a:cubicBezTo>
                <a:close/>
                <a:moveTo>
                  <a:pt x="75162" y="3214"/>
                </a:moveTo>
                <a:lnTo>
                  <a:pt x="75011" y="3328"/>
                </a:lnTo>
                <a:lnTo>
                  <a:pt x="75011" y="3479"/>
                </a:lnTo>
                <a:lnTo>
                  <a:pt x="75162" y="3592"/>
                </a:lnTo>
                <a:lnTo>
                  <a:pt x="75351" y="3592"/>
                </a:lnTo>
                <a:lnTo>
                  <a:pt x="75465" y="3479"/>
                </a:lnTo>
                <a:lnTo>
                  <a:pt x="75465" y="3328"/>
                </a:lnTo>
                <a:lnTo>
                  <a:pt x="75351" y="3214"/>
                </a:lnTo>
                <a:close/>
                <a:moveTo>
                  <a:pt x="51797" y="3479"/>
                </a:moveTo>
                <a:cubicBezTo>
                  <a:pt x="51663" y="3546"/>
                  <a:pt x="51740" y="3626"/>
                  <a:pt x="51818" y="3626"/>
                </a:cubicBezTo>
                <a:cubicBezTo>
                  <a:pt x="51872" y="3626"/>
                  <a:pt x="51926" y="3587"/>
                  <a:pt x="51910" y="3479"/>
                </a:cubicBezTo>
                <a:close/>
                <a:moveTo>
                  <a:pt x="63930" y="3245"/>
                </a:moveTo>
                <a:cubicBezTo>
                  <a:pt x="63908" y="3245"/>
                  <a:pt x="63884" y="3247"/>
                  <a:pt x="63858" y="3252"/>
                </a:cubicBezTo>
                <a:lnTo>
                  <a:pt x="63782" y="3290"/>
                </a:lnTo>
                <a:cubicBezTo>
                  <a:pt x="63706" y="3366"/>
                  <a:pt x="63706" y="3441"/>
                  <a:pt x="63706" y="3479"/>
                </a:cubicBezTo>
                <a:cubicBezTo>
                  <a:pt x="63706" y="3592"/>
                  <a:pt x="63858" y="3706"/>
                  <a:pt x="63971" y="3744"/>
                </a:cubicBezTo>
                <a:lnTo>
                  <a:pt x="64160" y="3630"/>
                </a:lnTo>
                <a:cubicBezTo>
                  <a:pt x="64198" y="3630"/>
                  <a:pt x="64236" y="3592"/>
                  <a:pt x="64274" y="3517"/>
                </a:cubicBezTo>
                <a:lnTo>
                  <a:pt x="64160" y="3366"/>
                </a:lnTo>
                <a:cubicBezTo>
                  <a:pt x="64128" y="3333"/>
                  <a:pt x="64067" y="3245"/>
                  <a:pt x="63930" y="3245"/>
                </a:cubicBezTo>
                <a:close/>
                <a:moveTo>
                  <a:pt x="87412" y="3517"/>
                </a:moveTo>
                <a:cubicBezTo>
                  <a:pt x="87298" y="3517"/>
                  <a:pt x="87223" y="3517"/>
                  <a:pt x="87147" y="3592"/>
                </a:cubicBezTo>
                <a:cubicBezTo>
                  <a:pt x="87109" y="3630"/>
                  <a:pt x="87072" y="3668"/>
                  <a:pt x="87072" y="3782"/>
                </a:cubicBezTo>
                <a:lnTo>
                  <a:pt x="87072" y="3819"/>
                </a:lnTo>
                <a:lnTo>
                  <a:pt x="87223" y="3895"/>
                </a:lnTo>
                <a:lnTo>
                  <a:pt x="87412" y="3895"/>
                </a:lnTo>
                <a:lnTo>
                  <a:pt x="87525" y="3782"/>
                </a:lnTo>
                <a:lnTo>
                  <a:pt x="87525" y="3630"/>
                </a:lnTo>
                <a:lnTo>
                  <a:pt x="87412" y="3517"/>
                </a:lnTo>
                <a:close/>
                <a:moveTo>
                  <a:pt x="26201" y="3366"/>
                </a:moveTo>
                <a:lnTo>
                  <a:pt x="26088" y="3479"/>
                </a:lnTo>
                <a:lnTo>
                  <a:pt x="26088" y="3782"/>
                </a:lnTo>
                <a:lnTo>
                  <a:pt x="26201" y="3895"/>
                </a:lnTo>
                <a:cubicBezTo>
                  <a:pt x="26223" y="3906"/>
                  <a:pt x="26249" y="3911"/>
                  <a:pt x="26275" y="3911"/>
                </a:cubicBezTo>
                <a:cubicBezTo>
                  <a:pt x="26337" y="3911"/>
                  <a:pt x="26401" y="3884"/>
                  <a:pt x="26428" y="3857"/>
                </a:cubicBezTo>
                <a:cubicBezTo>
                  <a:pt x="26504" y="3819"/>
                  <a:pt x="26542" y="3744"/>
                  <a:pt x="26542" y="3630"/>
                </a:cubicBezTo>
                <a:cubicBezTo>
                  <a:pt x="26542" y="3555"/>
                  <a:pt x="26504" y="3441"/>
                  <a:pt x="26428" y="3403"/>
                </a:cubicBezTo>
                <a:cubicBezTo>
                  <a:pt x="26390" y="3366"/>
                  <a:pt x="26277" y="3366"/>
                  <a:pt x="26201" y="3366"/>
                </a:cubicBezTo>
                <a:close/>
                <a:moveTo>
                  <a:pt x="15615" y="3441"/>
                </a:moveTo>
                <a:cubicBezTo>
                  <a:pt x="15540" y="3441"/>
                  <a:pt x="15502" y="3441"/>
                  <a:pt x="15426" y="3479"/>
                </a:cubicBezTo>
                <a:cubicBezTo>
                  <a:pt x="15388" y="3517"/>
                  <a:pt x="15351" y="3592"/>
                  <a:pt x="15351" y="3668"/>
                </a:cubicBezTo>
                <a:lnTo>
                  <a:pt x="15502" y="3668"/>
                </a:lnTo>
                <a:cubicBezTo>
                  <a:pt x="15502" y="3668"/>
                  <a:pt x="15502" y="3668"/>
                  <a:pt x="15502" y="3706"/>
                </a:cubicBezTo>
                <a:lnTo>
                  <a:pt x="15729" y="3706"/>
                </a:lnTo>
                <a:cubicBezTo>
                  <a:pt x="15766" y="3668"/>
                  <a:pt x="15729" y="3668"/>
                  <a:pt x="15729" y="3668"/>
                </a:cubicBezTo>
                <a:lnTo>
                  <a:pt x="15842" y="3668"/>
                </a:lnTo>
                <a:cubicBezTo>
                  <a:pt x="15804" y="3706"/>
                  <a:pt x="15804" y="3744"/>
                  <a:pt x="15804" y="3782"/>
                </a:cubicBezTo>
                <a:lnTo>
                  <a:pt x="15955" y="3895"/>
                </a:lnTo>
                <a:cubicBezTo>
                  <a:pt x="15955" y="3895"/>
                  <a:pt x="15955" y="3895"/>
                  <a:pt x="15993" y="3933"/>
                </a:cubicBezTo>
                <a:cubicBezTo>
                  <a:pt x="16031" y="3933"/>
                  <a:pt x="16069" y="3971"/>
                  <a:pt x="16182" y="3971"/>
                </a:cubicBezTo>
                <a:lnTo>
                  <a:pt x="16296" y="3895"/>
                </a:lnTo>
                <a:cubicBezTo>
                  <a:pt x="16334" y="3857"/>
                  <a:pt x="16371" y="3744"/>
                  <a:pt x="16371" y="3668"/>
                </a:cubicBezTo>
                <a:cubicBezTo>
                  <a:pt x="16371" y="3630"/>
                  <a:pt x="16371" y="3592"/>
                  <a:pt x="16371" y="3555"/>
                </a:cubicBezTo>
                <a:lnTo>
                  <a:pt x="16258" y="3479"/>
                </a:lnTo>
                <a:cubicBezTo>
                  <a:pt x="16217" y="3469"/>
                  <a:pt x="16180" y="3464"/>
                  <a:pt x="16144" y="3464"/>
                </a:cubicBezTo>
                <a:cubicBezTo>
                  <a:pt x="16049" y="3464"/>
                  <a:pt x="15973" y="3499"/>
                  <a:pt x="15918" y="3555"/>
                </a:cubicBezTo>
                <a:cubicBezTo>
                  <a:pt x="15918" y="3555"/>
                  <a:pt x="15880" y="3555"/>
                  <a:pt x="15880" y="3592"/>
                </a:cubicBezTo>
                <a:cubicBezTo>
                  <a:pt x="15842" y="3479"/>
                  <a:pt x="15729" y="3441"/>
                  <a:pt x="15615" y="3441"/>
                </a:cubicBezTo>
                <a:close/>
                <a:moveTo>
                  <a:pt x="79283" y="3555"/>
                </a:moveTo>
                <a:cubicBezTo>
                  <a:pt x="79170" y="3555"/>
                  <a:pt x="79094" y="3592"/>
                  <a:pt x="79056" y="3630"/>
                </a:cubicBezTo>
                <a:cubicBezTo>
                  <a:pt x="79019" y="3668"/>
                  <a:pt x="78981" y="3744"/>
                  <a:pt x="79019" y="3857"/>
                </a:cubicBezTo>
                <a:lnTo>
                  <a:pt x="79132" y="3971"/>
                </a:lnTo>
                <a:lnTo>
                  <a:pt x="79245" y="3971"/>
                </a:lnTo>
                <a:lnTo>
                  <a:pt x="79397" y="3857"/>
                </a:lnTo>
                <a:lnTo>
                  <a:pt x="79397" y="3706"/>
                </a:lnTo>
                <a:lnTo>
                  <a:pt x="79283" y="3555"/>
                </a:lnTo>
                <a:close/>
                <a:moveTo>
                  <a:pt x="89718" y="3555"/>
                </a:moveTo>
                <a:cubicBezTo>
                  <a:pt x="89642" y="3555"/>
                  <a:pt x="89567" y="3555"/>
                  <a:pt x="89491" y="3630"/>
                </a:cubicBezTo>
                <a:cubicBezTo>
                  <a:pt x="89416" y="3668"/>
                  <a:pt x="89416" y="3744"/>
                  <a:pt x="89453" y="3819"/>
                </a:cubicBezTo>
                <a:lnTo>
                  <a:pt x="89529" y="3895"/>
                </a:lnTo>
                <a:cubicBezTo>
                  <a:pt x="89529" y="3895"/>
                  <a:pt x="89567" y="3933"/>
                  <a:pt x="89567" y="3933"/>
                </a:cubicBezTo>
                <a:cubicBezTo>
                  <a:pt x="89642" y="3933"/>
                  <a:pt x="89718" y="3971"/>
                  <a:pt x="89832" y="3971"/>
                </a:cubicBezTo>
                <a:lnTo>
                  <a:pt x="89945" y="3857"/>
                </a:lnTo>
                <a:lnTo>
                  <a:pt x="89945" y="3706"/>
                </a:lnTo>
                <a:lnTo>
                  <a:pt x="89794" y="3555"/>
                </a:lnTo>
                <a:cubicBezTo>
                  <a:pt x="89781" y="3567"/>
                  <a:pt x="89773" y="3571"/>
                  <a:pt x="89766" y="3571"/>
                </a:cubicBezTo>
                <a:cubicBezTo>
                  <a:pt x="89752" y="3571"/>
                  <a:pt x="89743" y="3555"/>
                  <a:pt x="89718" y="3555"/>
                </a:cubicBezTo>
                <a:close/>
                <a:moveTo>
                  <a:pt x="85455" y="3592"/>
                </a:moveTo>
                <a:cubicBezTo>
                  <a:pt x="85399" y="3592"/>
                  <a:pt x="85351" y="3611"/>
                  <a:pt x="85332" y="3630"/>
                </a:cubicBezTo>
                <a:lnTo>
                  <a:pt x="85219" y="3630"/>
                </a:lnTo>
                <a:lnTo>
                  <a:pt x="85030" y="3744"/>
                </a:lnTo>
                <a:lnTo>
                  <a:pt x="85030" y="3857"/>
                </a:lnTo>
                <a:lnTo>
                  <a:pt x="85143" y="3971"/>
                </a:lnTo>
                <a:cubicBezTo>
                  <a:pt x="85181" y="3971"/>
                  <a:pt x="85219" y="4008"/>
                  <a:pt x="85257" y="4008"/>
                </a:cubicBezTo>
                <a:lnTo>
                  <a:pt x="85370" y="3933"/>
                </a:lnTo>
                <a:lnTo>
                  <a:pt x="85408" y="3933"/>
                </a:lnTo>
                <a:cubicBezTo>
                  <a:pt x="85521" y="3933"/>
                  <a:pt x="85597" y="3895"/>
                  <a:pt x="85635" y="3819"/>
                </a:cubicBezTo>
                <a:lnTo>
                  <a:pt x="85635" y="3668"/>
                </a:lnTo>
                <a:cubicBezTo>
                  <a:pt x="85578" y="3611"/>
                  <a:pt x="85512" y="3592"/>
                  <a:pt x="85455" y="3592"/>
                </a:cubicBezTo>
                <a:close/>
                <a:moveTo>
                  <a:pt x="3706" y="3744"/>
                </a:moveTo>
                <a:lnTo>
                  <a:pt x="3555" y="3857"/>
                </a:lnTo>
                <a:lnTo>
                  <a:pt x="3555" y="3933"/>
                </a:lnTo>
                <a:lnTo>
                  <a:pt x="3668" y="4084"/>
                </a:lnTo>
                <a:cubicBezTo>
                  <a:pt x="3706" y="4084"/>
                  <a:pt x="3744" y="4122"/>
                  <a:pt x="3781" y="4122"/>
                </a:cubicBezTo>
                <a:lnTo>
                  <a:pt x="3970" y="4008"/>
                </a:lnTo>
                <a:cubicBezTo>
                  <a:pt x="3970" y="3971"/>
                  <a:pt x="3970" y="3933"/>
                  <a:pt x="4008" y="3895"/>
                </a:cubicBezTo>
                <a:lnTo>
                  <a:pt x="3895" y="3744"/>
                </a:lnTo>
                <a:close/>
                <a:moveTo>
                  <a:pt x="60039" y="3706"/>
                </a:moveTo>
                <a:lnTo>
                  <a:pt x="59850" y="3819"/>
                </a:lnTo>
                <a:cubicBezTo>
                  <a:pt x="59850" y="3819"/>
                  <a:pt x="59850" y="3857"/>
                  <a:pt x="59850" y="3857"/>
                </a:cubicBezTo>
                <a:cubicBezTo>
                  <a:pt x="59850" y="3895"/>
                  <a:pt x="59850" y="3895"/>
                  <a:pt x="59850" y="3933"/>
                </a:cubicBezTo>
                <a:cubicBezTo>
                  <a:pt x="59850" y="3971"/>
                  <a:pt x="59850" y="4046"/>
                  <a:pt x="59926" y="4084"/>
                </a:cubicBezTo>
                <a:cubicBezTo>
                  <a:pt x="59964" y="4122"/>
                  <a:pt x="60039" y="4122"/>
                  <a:pt x="60153" y="4122"/>
                </a:cubicBezTo>
                <a:lnTo>
                  <a:pt x="60228" y="4008"/>
                </a:lnTo>
                <a:cubicBezTo>
                  <a:pt x="60228" y="3857"/>
                  <a:pt x="60153" y="3744"/>
                  <a:pt x="60039" y="3706"/>
                </a:cubicBezTo>
                <a:close/>
                <a:moveTo>
                  <a:pt x="33385" y="3933"/>
                </a:moveTo>
                <a:cubicBezTo>
                  <a:pt x="33196" y="3933"/>
                  <a:pt x="33082" y="4046"/>
                  <a:pt x="33082" y="4160"/>
                </a:cubicBezTo>
                <a:lnTo>
                  <a:pt x="33234" y="4160"/>
                </a:lnTo>
                <a:cubicBezTo>
                  <a:pt x="33234" y="4197"/>
                  <a:pt x="33234" y="4197"/>
                  <a:pt x="33234" y="4197"/>
                </a:cubicBezTo>
                <a:lnTo>
                  <a:pt x="33536" y="4197"/>
                </a:lnTo>
                <a:cubicBezTo>
                  <a:pt x="33536" y="4197"/>
                  <a:pt x="33498" y="4197"/>
                  <a:pt x="33498" y="4160"/>
                </a:cubicBezTo>
                <a:lnTo>
                  <a:pt x="33649" y="4160"/>
                </a:lnTo>
                <a:cubicBezTo>
                  <a:pt x="33649" y="4084"/>
                  <a:pt x="33649" y="4046"/>
                  <a:pt x="33574" y="3971"/>
                </a:cubicBezTo>
                <a:cubicBezTo>
                  <a:pt x="33498" y="3971"/>
                  <a:pt x="33460" y="3933"/>
                  <a:pt x="33385" y="3933"/>
                </a:cubicBezTo>
                <a:close/>
                <a:moveTo>
                  <a:pt x="57960" y="3753"/>
                </a:moveTo>
                <a:cubicBezTo>
                  <a:pt x="57922" y="3753"/>
                  <a:pt x="57884" y="3763"/>
                  <a:pt x="57846" y="3782"/>
                </a:cubicBezTo>
                <a:cubicBezTo>
                  <a:pt x="57771" y="3819"/>
                  <a:pt x="57733" y="3895"/>
                  <a:pt x="57733" y="4008"/>
                </a:cubicBezTo>
                <a:cubicBezTo>
                  <a:pt x="57733" y="4046"/>
                  <a:pt x="57733" y="4122"/>
                  <a:pt x="57808" y="4197"/>
                </a:cubicBezTo>
                <a:cubicBezTo>
                  <a:pt x="57846" y="4197"/>
                  <a:pt x="57884" y="4235"/>
                  <a:pt x="57960" y="4235"/>
                </a:cubicBezTo>
                <a:lnTo>
                  <a:pt x="58073" y="4122"/>
                </a:lnTo>
                <a:cubicBezTo>
                  <a:pt x="58073" y="4122"/>
                  <a:pt x="58073" y="4122"/>
                  <a:pt x="58073" y="4084"/>
                </a:cubicBezTo>
                <a:cubicBezTo>
                  <a:pt x="58111" y="4046"/>
                  <a:pt x="58149" y="4008"/>
                  <a:pt x="58149" y="3933"/>
                </a:cubicBezTo>
                <a:cubicBezTo>
                  <a:pt x="58149" y="3933"/>
                  <a:pt x="58149" y="3895"/>
                  <a:pt x="58111" y="3857"/>
                </a:cubicBezTo>
                <a:lnTo>
                  <a:pt x="58073" y="3782"/>
                </a:lnTo>
                <a:cubicBezTo>
                  <a:pt x="58035" y="3763"/>
                  <a:pt x="57998" y="3753"/>
                  <a:pt x="57960" y="3753"/>
                </a:cubicBezTo>
                <a:close/>
                <a:moveTo>
                  <a:pt x="7524" y="3895"/>
                </a:moveTo>
                <a:lnTo>
                  <a:pt x="7335" y="3933"/>
                </a:lnTo>
                <a:cubicBezTo>
                  <a:pt x="7297" y="3971"/>
                  <a:pt x="7260" y="4008"/>
                  <a:pt x="7260" y="4084"/>
                </a:cubicBezTo>
                <a:cubicBezTo>
                  <a:pt x="7260" y="4122"/>
                  <a:pt x="7260" y="4122"/>
                  <a:pt x="7297" y="4160"/>
                </a:cubicBezTo>
                <a:cubicBezTo>
                  <a:pt x="7297" y="4160"/>
                  <a:pt x="7297" y="4160"/>
                  <a:pt x="7297" y="4197"/>
                </a:cubicBezTo>
                <a:lnTo>
                  <a:pt x="7411" y="4311"/>
                </a:lnTo>
                <a:cubicBezTo>
                  <a:pt x="7433" y="4322"/>
                  <a:pt x="7461" y="4330"/>
                  <a:pt x="7492" y="4330"/>
                </a:cubicBezTo>
                <a:cubicBezTo>
                  <a:pt x="7568" y="4330"/>
                  <a:pt x="7660" y="4283"/>
                  <a:pt x="7713" y="4122"/>
                </a:cubicBezTo>
                <a:lnTo>
                  <a:pt x="7600" y="3933"/>
                </a:lnTo>
                <a:cubicBezTo>
                  <a:pt x="7562" y="3933"/>
                  <a:pt x="7562" y="3933"/>
                  <a:pt x="7524" y="3895"/>
                </a:cubicBezTo>
                <a:close/>
                <a:moveTo>
                  <a:pt x="4704" y="3994"/>
                </a:moveTo>
                <a:cubicBezTo>
                  <a:pt x="4674" y="3994"/>
                  <a:pt x="4644" y="3998"/>
                  <a:pt x="4613" y="4008"/>
                </a:cubicBezTo>
                <a:cubicBezTo>
                  <a:pt x="4538" y="4046"/>
                  <a:pt x="4462" y="4084"/>
                  <a:pt x="4462" y="4197"/>
                </a:cubicBezTo>
                <a:lnTo>
                  <a:pt x="4500" y="4273"/>
                </a:lnTo>
                <a:cubicBezTo>
                  <a:pt x="4555" y="4328"/>
                  <a:pt x="4631" y="4363"/>
                  <a:pt x="4712" y="4363"/>
                </a:cubicBezTo>
                <a:cubicBezTo>
                  <a:pt x="4741" y="4363"/>
                  <a:pt x="4772" y="4359"/>
                  <a:pt x="4802" y="4349"/>
                </a:cubicBezTo>
                <a:cubicBezTo>
                  <a:pt x="4916" y="4311"/>
                  <a:pt x="4953" y="4273"/>
                  <a:pt x="4991" y="4160"/>
                </a:cubicBezTo>
                <a:lnTo>
                  <a:pt x="4953" y="4084"/>
                </a:lnTo>
                <a:cubicBezTo>
                  <a:pt x="4870" y="4029"/>
                  <a:pt x="4787" y="3994"/>
                  <a:pt x="4704" y="3994"/>
                </a:cubicBezTo>
                <a:close/>
                <a:moveTo>
                  <a:pt x="20795" y="4046"/>
                </a:moveTo>
                <a:cubicBezTo>
                  <a:pt x="20644" y="4046"/>
                  <a:pt x="20568" y="4084"/>
                  <a:pt x="20492" y="4235"/>
                </a:cubicBezTo>
                <a:lnTo>
                  <a:pt x="20606" y="4386"/>
                </a:lnTo>
                <a:cubicBezTo>
                  <a:pt x="20644" y="4386"/>
                  <a:pt x="20681" y="4424"/>
                  <a:pt x="20719" y="4424"/>
                </a:cubicBezTo>
                <a:lnTo>
                  <a:pt x="20908" y="4311"/>
                </a:lnTo>
                <a:cubicBezTo>
                  <a:pt x="20908" y="4311"/>
                  <a:pt x="20946" y="4235"/>
                  <a:pt x="20946" y="4160"/>
                </a:cubicBezTo>
                <a:lnTo>
                  <a:pt x="20946" y="4122"/>
                </a:lnTo>
                <a:lnTo>
                  <a:pt x="20795" y="4046"/>
                </a:lnTo>
                <a:close/>
                <a:moveTo>
                  <a:pt x="9717" y="4046"/>
                </a:moveTo>
                <a:cubicBezTo>
                  <a:pt x="9566" y="4046"/>
                  <a:pt x="9453" y="4122"/>
                  <a:pt x="9377" y="4160"/>
                </a:cubicBezTo>
                <a:cubicBezTo>
                  <a:pt x="9377" y="4197"/>
                  <a:pt x="9339" y="4197"/>
                  <a:pt x="9339" y="4235"/>
                </a:cubicBezTo>
                <a:lnTo>
                  <a:pt x="9339" y="4386"/>
                </a:lnTo>
                <a:cubicBezTo>
                  <a:pt x="9394" y="4442"/>
                  <a:pt x="9490" y="4477"/>
                  <a:pt x="9582" y="4477"/>
                </a:cubicBezTo>
                <a:cubicBezTo>
                  <a:pt x="9616" y="4477"/>
                  <a:pt x="9649" y="4472"/>
                  <a:pt x="9679" y="4462"/>
                </a:cubicBezTo>
                <a:cubicBezTo>
                  <a:pt x="9793" y="4424"/>
                  <a:pt x="9868" y="4311"/>
                  <a:pt x="9868" y="4235"/>
                </a:cubicBezTo>
                <a:cubicBezTo>
                  <a:pt x="9868" y="4197"/>
                  <a:pt x="9868" y="4160"/>
                  <a:pt x="9868" y="4122"/>
                </a:cubicBezTo>
                <a:lnTo>
                  <a:pt x="9717" y="4046"/>
                </a:lnTo>
                <a:close/>
                <a:moveTo>
                  <a:pt x="38564" y="4235"/>
                </a:moveTo>
                <a:lnTo>
                  <a:pt x="38451" y="4349"/>
                </a:lnTo>
                <a:lnTo>
                  <a:pt x="38451" y="4462"/>
                </a:lnTo>
                <a:lnTo>
                  <a:pt x="38564" y="4575"/>
                </a:lnTo>
                <a:cubicBezTo>
                  <a:pt x="38591" y="4602"/>
                  <a:pt x="38637" y="4629"/>
                  <a:pt x="38701" y="4629"/>
                </a:cubicBezTo>
                <a:cubicBezTo>
                  <a:pt x="38728" y="4629"/>
                  <a:pt x="38758" y="4624"/>
                  <a:pt x="38791" y="4613"/>
                </a:cubicBezTo>
                <a:lnTo>
                  <a:pt x="38905" y="4500"/>
                </a:lnTo>
                <a:lnTo>
                  <a:pt x="38905" y="4424"/>
                </a:lnTo>
                <a:lnTo>
                  <a:pt x="38791" y="4273"/>
                </a:lnTo>
                <a:cubicBezTo>
                  <a:pt x="38753" y="4273"/>
                  <a:pt x="38678" y="4235"/>
                  <a:pt x="38564" y="4235"/>
                </a:cubicBezTo>
                <a:close/>
                <a:moveTo>
                  <a:pt x="42118" y="4462"/>
                </a:moveTo>
                <a:lnTo>
                  <a:pt x="41967" y="4500"/>
                </a:lnTo>
                <a:cubicBezTo>
                  <a:pt x="41967" y="4500"/>
                  <a:pt x="41967" y="4500"/>
                  <a:pt x="41929" y="4538"/>
                </a:cubicBezTo>
                <a:cubicBezTo>
                  <a:pt x="41854" y="4575"/>
                  <a:pt x="41778" y="4613"/>
                  <a:pt x="41778" y="4727"/>
                </a:cubicBezTo>
                <a:cubicBezTo>
                  <a:pt x="41778" y="4802"/>
                  <a:pt x="41816" y="4840"/>
                  <a:pt x="41854" y="4916"/>
                </a:cubicBezTo>
                <a:lnTo>
                  <a:pt x="41929" y="4954"/>
                </a:lnTo>
                <a:cubicBezTo>
                  <a:pt x="42005" y="4954"/>
                  <a:pt x="42081" y="4954"/>
                  <a:pt x="42156" y="4916"/>
                </a:cubicBezTo>
                <a:cubicBezTo>
                  <a:pt x="42232" y="4878"/>
                  <a:pt x="42307" y="4765"/>
                  <a:pt x="42307" y="4689"/>
                </a:cubicBezTo>
                <a:cubicBezTo>
                  <a:pt x="42307" y="4575"/>
                  <a:pt x="42232" y="4500"/>
                  <a:pt x="42118" y="4462"/>
                </a:cubicBezTo>
                <a:close/>
                <a:moveTo>
                  <a:pt x="22421" y="4651"/>
                </a:moveTo>
                <a:cubicBezTo>
                  <a:pt x="22345" y="4651"/>
                  <a:pt x="22232" y="4651"/>
                  <a:pt x="22156" y="4689"/>
                </a:cubicBezTo>
                <a:cubicBezTo>
                  <a:pt x="22118" y="4765"/>
                  <a:pt x="22080" y="4840"/>
                  <a:pt x="22118" y="4916"/>
                </a:cubicBezTo>
                <a:lnTo>
                  <a:pt x="22232" y="4991"/>
                </a:lnTo>
                <a:cubicBezTo>
                  <a:pt x="22262" y="4995"/>
                  <a:pt x="22290" y="4996"/>
                  <a:pt x="22316" y="4996"/>
                </a:cubicBezTo>
                <a:cubicBezTo>
                  <a:pt x="22579" y="4996"/>
                  <a:pt x="22613" y="4837"/>
                  <a:pt x="22647" y="4802"/>
                </a:cubicBezTo>
                <a:lnTo>
                  <a:pt x="22496" y="4651"/>
                </a:lnTo>
                <a:close/>
                <a:moveTo>
                  <a:pt x="65521" y="4538"/>
                </a:moveTo>
                <a:lnTo>
                  <a:pt x="65370" y="4689"/>
                </a:lnTo>
                <a:lnTo>
                  <a:pt x="65370" y="4878"/>
                </a:lnTo>
                <a:lnTo>
                  <a:pt x="65483" y="4991"/>
                </a:lnTo>
                <a:cubicBezTo>
                  <a:pt x="65540" y="5010"/>
                  <a:pt x="65587" y="5020"/>
                  <a:pt x="65625" y="5020"/>
                </a:cubicBezTo>
                <a:cubicBezTo>
                  <a:pt x="65663" y="5020"/>
                  <a:pt x="65691" y="5010"/>
                  <a:pt x="65710" y="4991"/>
                </a:cubicBezTo>
                <a:cubicBezTo>
                  <a:pt x="65824" y="4954"/>
                  <a:pt x="65824" y="4840"/>
                  <a:pt x="65862" y="4802"/>
                </a:cubicBezTo>
                <a:cubicBezTo>
                  <a:pt x="65862" y="4765"/>
                  <a:pt x="65862" y="4765"/>
                  <a:pt x="65862" y="4765"/>
                </a:cubicBezTo>
                <a:lnTo>
                  <a:pt x="65748" y="4538"/>
                </a:lnTo>
                <a:close/>
                <a:moveTo>
                  <a:pt x="54746" y="4273"/>
                </a:moveTo>
                <a:cubicBezTo>
                  <a:pt x="54670" y="4273"/>
                  <a:pt x="54481" y="4273"/>
                  <a:pt x="54368" y="4538"/>
                </a:cubicBezTo>
                <a:lnTo>
                  <a:pt x="54368" y="4651"/>
                </a:lnTo>
                <a:lnTo>
                  <a:pt x="54406" y="4651"/>
                </a:lnTo>
                <a:cubicBezTo>
                  <a:pt x="54519" y="4802"/>
                  <a:pt x="54633" y="4954"/>
                  <a:pt x="54859" y="5029"/>
                </a:cubicBezTo>
                <a:lnTo>
                  <a:pt x="55049" y="4991"/>
                </a:lnTo>
                <a:cubicBezTo>
                  <a:pt x="55086" y="4916"/>
                  <a:pt x="55086" y="4840"/>
                  <a:pt x="55086" y="4765"/>
                </a:cubicBezTo>
                <a:cubicBezTo>
                  <a:pt x="55086" y="4575"/>
                  <a:pt x="54935" y="4311"/>
                  <a:pt x="54746" y="4273"/>
                </a:cubicBezTo>
                <a:close/>
                <a:moveTo>
                  <a:pt x="78352" y="4598"/>
                </a:moveTo>
                <a:cubicBezTo>
                  <a:pt x="78326" y="4598"/>
                  <a:pt x="78296" y="4602"/>
                  <a:pt x="78262" y="4613"/>
                </a:cubicBezTo>
                <a:cubicBezTo>
                  <a:pt x="78149" y="4613"/>
                  <a:pt x="78073" y="4727"/>
                  <a:pt x="78073" y="4802"/>
                </a:cubicBezTo>
                <a:cubicBezTo>
                  <a:pt x="78073" y="4916"/>
                  <a:pt x="78111" y="4991"/>
                  <a:pt x="78225" y="5067"/>
                </a:cubicBezTo>
                <a:cubicBezTo>
                  <a:pt x="78262" y="5105"/>
                  <a:pt x="78338" y="5105"/>
                  <a:pt x="78376" y="5105"/>
                </a:cubicBezTo>
                <a:lnTo>
                  <a:pt x="78451" y="5067"/>
                </a:lnTo>
                <a:cubicBezTo>
                  <a:pt x="78527" y="5029"/>
                  <a:pt x="78565" y="4878"/>
                  <a:pt x="78565" y="4802"/>
                </a:cubicBezTo>
                <a:cubicBezTo>
                  <a:pt x="78565" y="4727"/>
                  <a:pt x="78527" y="4651"/>
                  <a:pt x="78489" y="4651"/>
                </a:cubicBezTo>
                <a:cubicBezTo>
                  <a:pt x="78463" y="4624"/>
                  <a:pt x="78417" y="4598"/>
                  <a:pt x="78352" y="4598"/>
                </a:cubicBezTo>
                <a:close/>
                <a:moveTo>
                  <a:pt x="5974" y="4613"/>
                </a:moveTo>
                <a:lnTo>
                  <a:pt x="5861" y="4727"/>
                </a:lnTo>
                <a:lnTo>
                  <a:pt x="5861" y="4840"/>
                </a:lnTo>
                <a:cubicBezTo>
                  <a:pt x="5785" y="4840"/>
                  <a:pt x="5672" y="4878"/>
                  <a:pt x="5672" y="5029"/>
                </a:cubicBezTo>
                <a:lnTo>
                  <a:pt x="5785" y="5143"/>
                </a:lnTo>
                <a:cubicBezTo>
                  <a:pt x="5818" y="5154"/>
                  <a:pt x="5852" y="5158"/>
                  <a:pt x="5883" y="5158"/>
                </a:cubicBezTo>
                <a:cubicBezTo>
                  <a:pt x="5959" y="5158"/>
                  <a:pt x="6023" y="5132"/>
                  <a:pt x="6050" y="5105"/>
                </a:cubicBezTo>
                <a:lnTo>
                  <a:pt x="6125" y="4991"/>
                </a:lnTo>
                <a:lnTo>
                  <a:pt x="6201" y="4991"/>
                </a:lnTo>
                <a:lnTo>
                  <a:pt x="6314" y="4878"/>
                </a:lnTo>
                <a:lnTo>
                  <a:pt x="6314" y="4727"/>
                </a:lnTo>
                <a:lnTo>
                  <a:pt x="6163" y="4613"/>
                </a:lnTo>
                <a:close/>
                <a:moveTo>
                  <a:pt x="82535" y="5067"/>
                </a:moveTo>
                <a:lnTo>
                  <a:pt x="82421" y="5180"/>
                </a:lnTo>
                <a:lnTo>
                  <a:pt x="82421" y="5294"/>
                </a:lnTo>
                <a:lnTo>
                  <a:pt x="82572" y="5407"/>
                </a:lnTo>
                <a:cubicBezTo>
                  <a:pt x="82572" y="5407"/>
                  <a:pt x="82610" y="5445"/>
                  <a:pt x="82648" y="5445"/>
                </a:cubicBezTo>
                <a:lnTo>
                  <a:pt x="82837" y="5294"/>
                </a:lnTo>
                <a:cubicBezTo>
                  <a:pt x="82837" y="5256"/>
                  <a:pt x="82837" y="5143"/>
                  <a:pt x="82762" y="5105"/>
                </a:cubicBezTo>
                <a:cubicBezTo>
                  <a:pt x="82724" y="5067"/>
                  <a:pt x="82648" y="5067"/>
                  <a:pt x="82535" y="5067"/>
                </a:cubicBezTo>
                <a:close/>
                <a:moveTo>
                  <a:pt x="41332" y="5014"/>
                </a:moveTo>
                <a:cubicBezTo>
                  <a:pt x="41292" y="5014"/>
                  <a:pt x="41251" y="5019"/>
                  <a:pt x="41211" y="5029"/>
                </a:cubicBezTo>
                <a:lnTo>
                  <a:pt x="41098" y="5105"/>
                </a:lnTo>
                <a:cubicBezTo>
                  <a:pt x="41098" y="5143"/>
                  <a:pt x="41060" y="5218"/>
                  <a:pt x="41060" y="5256"/>
                </a:cubicBezTo>
                <a:cubicBezTo>
                  <a:pt x="41060" y="5332"/>
                  <a:pt x="41098" y="5483"/>
                  <a:pt x="41400" y="5521"/>
                </a:cubicBezTo>
                <a:lnTo>
                  <a:pt x="41551" y="5407"/>
                </a:lnTo>
                <a:cubicBezTo>
                  <a:pt x="41551" y="5407"/>
                  <a:pt x="41551" y="5445"/>
                  <a:pt x="41551" y="5445"/>
                </a:cubicBezTo>
                <a:cubicBezTo>
                  <a:pt x="41551" y="5445"/>
                  <a:pt x="41665" y="5407"/>
                  <a:pt x="41665" y="5332"/>
                </a:cubicBezTo>
                <a:lnTo>
                  <a:pt x="41627" y="5256"/>
                </a:lnTo>
                <a:lnTo>
                  <a:pt x="41665" y="5256"/>
                </a:lnTo>
                <a:lnTo>
                  <a:pt x="41627" y="5105"/>
                </a:lnTo>
                <a:cubicBezTo>
                  <a:pt x="41544" y="5049"/>
                  <a:pt x="41440" y="5014"/>
                  <a:pt x="41332" y="5014"/>
                </a:cubicBezTo>
                <a:close/>
                <a:moveTo>
                  <a:pt x="64727" y="4689"/>
                </a:moveTo>
                <a:lnTo>
                  <a:pt x="64652" y="4727"/>
                </a:lnTo>
                <a:cubicBezTo>
                  <a:pt x="64538" y="4765"/>
                  <a:pt x="64425" y="4840"/>
                  <a:pt x="64349" y="5029"/>
                </a:cubicBezTo>
                <a:lnTo>
                  <a:pt x="64311" y="5029"/>
                </a:lnTo>
                <a:lnTo>
                  <a:pt x="64198" y="5105"/>
                </a:lnTo>
                <a:cubicBezTo>
                  <a:pt x="64198" y="5105"/>
                  <a:pt x="64198" y="5067"/>
                  <a:pt x="64236" y="5067"/>
                </a:cubicBezTo>
                <a:lnTo>
                  <a:pt x="64085" y="5067"/>
                </a:lnTo>
                <a:lnTo>
                  <a:pt x="63933" y="5180"/>
                </a:lnTo>
                <a:cubicBezTo>
                  <a:pt x="63933" y="5332"/>
                  <a:pt x="63971" y="5407"/>
                  <a:pt x="64047" y="5445"/>
                </a:cubicBezTo>
                <a:cubicBezTo>
                  <a:pt x="64122" y="5521"/>
                  <a:pt x="64198" y="5521"/>
                  <a:pt x="64349" y="5521"/>
                </a:cubicBezTo>
                <a:lnTo>
                  <a:pt x="64425" y="5332"/>
                </a:lnTo>
                <a:cubicBezTo>
                  <a:pt x="64425" y="5332"/>
                  <a:pt x="64425" y="5294"/>
                  <a:pt x="64463" y="5294"/>
                </a:cubicBezTo>
                <a:cubicBezTo>
                  <a:pt x="64535" y="5323"/>
                  <a:pt x="64596" y="5335"/>
                  <a:pt x="64648" y="5335"/>
                </a:cubicBezTo>
                <a:cubicBezTo>
                  <a:pt x="64733" y="5335"/>
                  <a:pt x="64794" y="5303"/>
                  <a:pt x="64841" y="5256"/>
                </a:cubicBezTo>
                <a:cubicBezTo>
                  <a:pt x="64879" y="5218"/>
                  <a:pt x="64879" y="5218"/>
                  <a:pt x="64916" y="5180"/>
                </a:cubicBezTo>
                <a:lnTo>
                  <a:pt x="64992" y="5067"/>
                </a:lnTo>
                <a:cubicBezTo>
                  <a:pt x="64992" y="5029"/>
                  <a:pt x="64992" y="4991"/>
                  <a:pt x="64992" y="4954"/>
                </a:cubicBezTo>
                <a:cubicBezTo>
                  <a:pt x="64992" y="4840"/>
                  <a:pt x="64992" y="4765"/>
                  <a:pt x="64879" y="4689"/>
                </a:cubicBezTo>
                <a:close/>
                <a:moveTo>
                  <a:pt x="77279" y="5067"/>
                </a:moveTo>
                <a:cubicBezTo>
                  <a:pt x="77128" y="5067"/>
                  <a:pt x="77015" y="5143"/>
                  <a:pt x="76977" y="5256"/>
                </a:cubicBezTo>
                <a:lnTo>
                  <a:pt x="77053" y="5369"/>
                </a:lnTo>
                <a:cubicBezTo>
                  <a:pt x="77053" y="5483"/>
                  <a:pt x="77166" y="5558"/>
                  <a:pt x="77242" y="5558"/>
                </a:cubicBezTo>
                <a:lnTo>
                  <a:pt x="77393" y="5445"/>
                </a:lnTo>
                <a:cubicBezTo>
                  <a:pt x="77431" y="5407"/>
                  <a:pt x="77431" y="5407"/>
                  <a:pt x="77431" y="5369"/>
                </a:cubicBezTo>
                <a:cubicBezTo>
                  <a:pt x="77431" y="5332"/>
                  <a:pt x="77468" y="5332"/>
                  <a:pt x="77468" y="5256"/>
                </a:cubicBezTo>
                <a:cubicBezTo>
                  <a:pt x="77468" y="5218"/>
                  <a:pt x="77431" y="5143"/>
                  <a:pt x="77355" y="5105"/>
                </a:cubicBezTo>
                <a:lnTo>
                  <a:pt x="77279" y="5067"/>
                </a:lnTo>
                <a:close/>
                <a:moveTo>
                  <a:pt x="70701" y="5294"/>
                </a:moveTo>
                <a:lnTo>
                  <a:pt x="70550" y="5407"/>
                </a:lnTo>
                <a:lnTo>
                  <a:pt x="70550" y="5483"/>
                </a:lnTo>
                <a:lnTo>
                  <a:pt x="70701" y="5634"/>
                </a:lnTo>
                <a:cubicBezTo>
                  <a:pt x="70739" y="5634"/>
                  <a:pt x="70814" y="5672"/>
                  <a:pt x="70928" y="5672"/>
                </a:cubicBezTo>
                <a:lnTo>
                  <a:pt x="71041" y="5558"/>
                </a:lnTo>
                <a:lnTo>
                  <a:pt x="71041" y="5407"/>
                </a:lnTo>
                <a:lnTo>
                  <a:pt x="70890" y="5294"/>
                </a:lnTo>
                <a:close/>
                <a:moveTo>
                  <a:pt x="86940" y="5479"/>
                </a:moveTo>
                <a:cubicBezTo>
                  <a:pt x="86922" y="5479"/>
                  <a:pt x="86903" y="5480"/>
                  <a:pt x="86883" y="5483"/>
                </a:cubicBezTo>
                <a:lnTo>
                  <a:pt x="86769" y="5596"/>
                </a:lnTo>
                <a:cubicBezTo>
                  <a:pt x="86769" y="5748"/>
                  <a:pt x="86883" y="5823"/>
                  <a:pt x="86920" y="5823"/>
                </a:cubicBezTo>
                <a:cubicBezTo>
                  <a:pt x="86958" y="5861"/>
                  <a:pt x="86958" y="5861"/>
                  <a:pt x="86958" y="5861"/>
                </a:cubicBezTo>
                <a:lnTo>
                  <a:pt x="87223" y="5785"/>
                </a:lnTo>
                <a:lnTo>
                  <a:pt x="87223" y="5748"/>
                </a:lnTo>
                <a:cubicBezTo>
                  <a:pt x="87223" y="5678"/>
                  <a:pt x="87158" y="5479"/>
                  <a:pt x="86940" y="5479"/>
                </a:cubicBezTo>
                <a:close/>
                <a:moveTo>
                  <a:pt x="3479" y="3971"/>
                </a:moveTo>
                <a:cubicBezTo>
                  <a:pt x="3366" y="4008"/>
                  <a:pt x="3252" y="4046"/>
                  <a:pt x="3176" y="4084"/>
                </a:cubicBezTo>
                <a:cubicBezTo>
                  <a:pt x="3096" y="4111"/>
                  <a:pt x="3035" y="4137"/>
                  <a:pt x="2966" y="4137"/>
                </a:cubicBezTo>
                <a:cubicBezTo>
                  <a:pt x="2937" y="4137"/>
                  <a:pt x="2907" y="4133"/>
                  <a:pt x="2874" y="4122"/>
                </a:cubicBezTo>
                <a:lnTo>
                  <a:pt x="2761" y="4197"/>
                </a:lnTo>
                <a:cubicBezTo>
                  <a:pt x="2685" y="4235"/>
                  <a:pt x="2685" y="4273"/>
                  <a:pt x="2647" y="4311"/>
                </a:cubicBezTo>
                <a:cubicBezTo>
                  <a:pt x="2647" y="4349"/>
                  <a:pt x="2647" y="4386"/>
                  <a:pt x="2609" y="4386"/>
                </a:cubicBezTo>
                <a:cubicBezTo>
                  <a:pt x="2496" y="4386"/>
                  <a:pt x="2420" y="4462"/>
                  <a:pt x="2383" y="4538"/>
                </a:cubicBezTo>
                <a:cubicBezTo>
                  <a:pt x="2383" y="4538"/>
                  <a:pt x="2383" y="4538"/>
                  <a:pt x="2345" y="4575"/>
                </a:cubicBezTo>
                <a:lnTo>
                  <a:pt x="2231" y="4575"/>
                </a:lnTo>
                <a:cubicBezTo>
                  <a:pt x="2156" y="4613"/>
                  <a:pt x="2156" y="4651"/>
                  <a:pt x="2118" y="4689"/>
                </a:cubicBezTo>
                <a:cubicBezTo>
                  <a:pt x="2118" y="4727"/>
                  <a:pt x="2118" y="4727"/>
                  <a:pt x="2118" y="4727"/>
                </a:cubicBezTo>
                <a:cubicBezTo>
                  <a:pt x="2080" y="4727"/>
                  <a:pt x="2042" y="4765"/>
                  <a:pt x="2042" y="4802"/>
                </a:cubicBezTo>
                <a:lnTo>
                  <a:pt x="2042" y="4727"/>
                </a:lnTo>
                <a:lnTo>
                  <a:pt x="1891" y="4613"/>
                </a:lnTo>
                <a:lnTo>
                  <a:pt x="1664" y="4613"/>
                </a:lnTo>
                <a:lnTo>
                  <a:pt x="1513" y="4727"/>
                </a:lnTo>
                <a:lnTo>
                  <a:pt x="1513" y="4840"/>
                </a:lnTo>
                <a:lnTo>
                  <a:pt x="1664" y="4954"/>
                </a:lnTo>
                <a:lnTo>
                  <a:pt x="1891" y="4954"/>
                </a:lnTo>
                <a:lnTo>
                  <a:pt x="1967" y="4878"/>
                </a:lnTo>
                <a:lnTo>
                  <a:pt x="1967" y="4878"/>
                </a:lnTo>
                <a:cubicBezTo>
                  <a:pt x="1891" y="4954"/>
                  <a:pt x="1891" y="5029"/>
                  <a:pt x="1891" y="5067"/>
                </a:cubicBezTo>
                <a:lnTo>
                  <a:pt x="1853" y="5105"/>
                </a:lnTo>
                <a:cubicBezTo>
                  <a:pt x="1853" y="5180"/>
                  <a:pt x="1891" y="5218"/>
                  <a:pt x="1929" y="5256"/>
                </a:cubicBezTo>
                <a:cubicBezTo>
                  <a:pt x="1929" y="5294"/>
                  <a:pt x="1929" y="5294"/>
                  <a:pt x="1929" y="5294"/>
                </a:cubicBezTo>
                <a:cubicBezTo>
                  <a:pt x="1929" y="5294"/>
                  <a:pt x="1929" y="5332"/>
                  <a:pt x="1929" y="5332"/>
                </a:cubicBezTo>
                <a:cubicBezTo>
                  <a:pt x="1929" y="5369"/>
                  <a:pt x="1929" y="5407"/>
                  <a:pt x="1929" y="5407"/>
                </a:cubicBezTo>
                <a:lnTo>
                  <a:pt x="2004" y="5558"/>
                </a:lnTo>
                <a:cubicBezTo>
                  <a:pt x="2080" y="5558"/>
                  <a:pt x="2118" y="5558"/>
                  <a:pt x="2156" y="5521"/>
                </a:cubicBezTo>
                <a:cubicBezTo>
                  <a:pt x="2204" y="5553"/>
                  <a:pt x="2252" y="5564"/>
                  <a:pt x="2297" y="5564"/>
                </a:cubicBezTo>
                <a:cubicBezTo>
                  <a:pt x="2358" y="5564"/>
                  <a:pt x="2414" y="5542"/>
                  <a:pt x="2458" y="5521"/>
                </a:cubicBezTo>
                <a:lnTo>
                  <a:pt x="2836" y="5521"/>
                </a:lnTo>
                <a:cubicBezTo>
                  <a:pt x="2761" y="5558"/>
                  <a:pt x="2761" y="5672"/>
                  <a:pt x="2761" y="5823"/>
                </a:cubicBezTo>
                <a:lnTo>
                  <a:pt x="2874" y="5937"/>
                </a:lnTo>
                <a:cubicBezTo>
                  <a:pt x="3025" y="5937"/>
                  <a:pt x="3101" y="5937"/>
                  <a:pt x="3176" y="5861"/>
                </a:cubicBezTo>
                <a:cubicBezTo>
                  <a:pt x="3290" y="5823"/>
                  <a:pt x="3328" y="5710"/>
                  <a:pt x="3290" y="5521"/>
                </a:cubicBezTo>
                <a:lnTo>
                  <a:pt x="3176" y="5445"/>
                </a:lnTo>
                <a:cubicBezTo>
                  <a:pt x="3139" y="5445"/>
                  <a:pt x="3139" y="5445"/>
                  <a:pt x="3101" y="5407"/>
                </a:cubicBezTo>
                <a:cubicBezTo>
                  <a:pt x="3176" y="5369"/>
                  <a:pt x="3214" y="5294"/>
                  <a:pt x="3214" y="5180"/>
                </a:cubicBezTo>
                <a:lnTo>
                  <a:pt x="3139" y="5105"/>
                </a:lnTo>
                <a:cubicBezTo>
                  <a:pt x="3139" y="5105"/>
                  <a:pt x="3139" y="5067"/>
                  <a:pt x="3176" y="5067"/>
                </a:cubicBezTo>
                <a:lnTo>
                  <a:pt x="2987" y="4916"/>
                </a:lnTo>
                <a:cubicBezTo>
                  <a:pt x="3139" y="4878"/>
                  <a:pt x="3290" y="4727"/>
                  <a:pt x="3328" y="4613"/>
                </a:cubicBezTo>
                <a:lnTo>
                  <a:pt x="3366" y="4575"/>
                </a:lnTo>
                <a:cubicBezTo>
                  <a:pt x="3366" y="4500"/>
                  <a:pt x="3328" y="4462"/>
                  <a:pt x="3290" y="4462"/>
                </a:cubicBezTo>
                <a:cubicBezTo>
                  <a:pt x="3441" y="4424"/>
                  <a:pt x="3668" y="4349"/>
                  <a:pt x="3668" y="4122"/>
                </a:cubicBezTo>
                <a:lnTo>
                  <a:pt x="3668" y="4084"/>
                </a:lnTo>
                <a:lnTo>
                  <a:pt x="3479" y="3971"/>
                </a:lnTo>
                <a:close/>
                <a:moveTo>
                  <a:pt x="9112" y="5483"/>
                </a:moveTo>
                <a:lnTo>
                  <a:pt x="8961" y="5672"/>
                </a:lnTo>
                <a:cubicBezTo>
                  <a:pt x="8961" y="5710"/>
                  <a:pt x="8961" y="5710"/>
                  <a:pt x="8961" y="5748"/>
                </a:cubicBezTo>
                <a:cubicBezTo>
                  <a:pt x="8923" y="5899"/>
                  <a:pt x="8999" y="5937"/>
                  <a:pt x="9074" y="5974"/>
                </a:cubicBezTo>
                <a:lnTo>
                  <a:pt x="9226" y="5937"/>
                </a:lnTo>
                <a:cubicBezTo>
                  <a:pt x="9301" y="5861"/>
                  <a:pt x="9339" y="5785"/>
                  <a:pt x="9339" y="5710"/>
                </a:cubicBezTo>
                <a:cubicBezTo>
                  <a:pt x="9339" y="5672"/>
                  <a:pt x="9301" y="5558"/>
                  <a:pt x="9112" y="5483"/>
                </a:cubicBezTo>
                <a:close/>
                <a:moveTo>
                  <a:pt x="40364" y="5435"/>
                </a:moveTo>
                <a:cubicBezTo>
                  <a:pt x="40345" y="5435"/>
                  <a:pt x="40325" y="5438"/>
                  <a:pt x="40304" y="5445"/>
                </a:cubicBezTo>
                <a:cubicBezTo>
                  <a:pt x="40266" y="5445"/>
                  <a:pt x="40228" y="5483"/>
                  <a:pt x="40190" y="5558"/>
                </a:cubicBezTo>
                <a:lnTo>
                  <a:pt x="40266" y="5672"/>
                </a:lnTo>
                <a:cubicBezTo>
                  <a:pt x="40228" y="5785"/>
                  <a:pt x="40304" y="5937"/>
                  <a:pt x="40417" y="5974"/>
                </a:cubicBezTo>
                <a:lnTo>
                  <a:pt x="40568" y="5823"/>
                </a:lnTo>
                <a:cubicBezTo>
                  <a:pt x="40568" y="5823"/>
                  <a:pt x="40568" y="5861"/>
                  <a:pt x="40568" y="5861"/>
                </a:cubicBezTo>
                <a:cubicBezTo>
                  <a:pt x="40644" y="5861"/>
                  <a:pt x="40757" y="5823"/>
                  <a:pt x="40757" y="5672"/>
                </a:cubicBezTo>
                <a:lnTo>
                  <a:pt x="40757" y="5634"/>
                </a:lnTo>
                <a:lnTo>
                  <a:pt x="40606" y="5558"/>
                </a:lnTo>
                <a:cubicBezTo>
                  <a:pt x="40568" y="5521"/>
                  <a:pt x="40568" y="5521"/>
                  <a:pt x="40530" y="5521"/>
                </a:cubicBezTo>
                <a:cubicBezTo>
                  <a:pt x="40500" y="5490"/>
                  <a:pt x="40444" y="5435"/>
                  <a:pt x="40364" y="5435"/>
                </a:cubicBezTo>
                <a:close/>
                <a:moveTo>
                  <a:pt x="41612" y="5586"/>
                </a:moveTo>
                <a:cubicBezTo>
                  <a:pt x="41593" y="5586"/>
                  <a:pt x="41573" y="5589"/>
                  <a:pt x="41551" y="5596"/>
                </a:cubicBezTo>
                <a:cubicBezTo>
                  <a:pt x="41551" y="5634"/>
                  <a:pt x="41476" y="5672"/>
                  <a:pt x="41476" y="5748"/>
                </a:cubicBezTo>
                <a:lnTo>
                  <a:pt x="41551" y="5861"/>
                </a:lnTo>
                <a:lnTo>
                  <a:pt x="41665" y="5974"/>
                </a:lnTo>
                <a:lnTo>
                  <a:pt x="41702" y="5974"/>
                </a:lnTo>
                <a:cubicBezTo>
                  <a:pt x="41778" y="5974"/>
                  <a:pt x="41967" y="5974"/>
                  <a:pt x="41967" y="5823"/>
                </a:cubicBezTo>
                <a:lnTo>
                  <a:pt x="41854" y="5710"/>
                </a:lnTo>
                <a:cubicBezTo>
                  <a:pt x="41854" y="5672"/>
                  <a:pt x="41816" y="5672"/>
                  <a:pt x="41816" y="5672"/>
                </a:cubicBezTo>
                <a:cubicBezTo>
                  <a:pt x="41755" y="5641"/>
                  <a:pt x="41694" y="5586"/>
                  <a:pt x="41612" y="5586"/>
                </a:cubicBezTo>
                <a:close/>
                <a:moveTo>
                  <a:pt x="36787" y="5445"/>
                </a:moveTo>
                <a:lnTo>
                  <a:pt x="36598" y="5558"/>
                </a:lnTo>
                <a:cubicBezTo>
                  <a:pt x="36598" y="5558"/>
                  <a:pt x="36598" y="5596"/>
                  <a:pt x="36561" y="5596"/>
                </a:cubicBezTo>
                <a:cubicBezTo>
                  <a:pt x="36561" y="5634"/>
                  <a:pt x="36523" y="5672"/>
                  <a:pt x="36523" y="5748"/>
                </a:cubicBezTo>
                <a:lnTo>
                  <a:pt x="36712" y="5861"/>
                </a:lnTo>
                <a:cubicBezTo>
                  <a:pt x="36712" y="5893"/>
                  <a:pt x="36796" y="5982"/>
                  <a:pt x="36916" y="5982"/>
                </a:cubicBezTo>
                <a:cubicBezTo>
                  <a:pt x="36935" y="5982"/>
                  <a:pt x="36955" y="5980"/>
                  <a:pt x="36976" y="5974"/>
                </a:cubicBezTo>
                <a:lnTo>
                  <a:pt x="37090" y="5861"/>
                </a:lnTo>
                <a:cubicBezTo>
                  <a:pt x="37090" y="5823"/>
                  <a:pt x="37090" y="5785"/>
                  <a:pt x="37128" y="5785"/>
                </a:cubicBezTo>
                <a:lnTo>
                  <a:pt x="37014" y="5596"/>
                </a:lnTo>
                <a:cubicBezTo>
                  <a:pt x="36939" y="5596"/>
                  <a:pt x="36939" y="5596"/>
                  <a:pt x="36901" y="5521"/>
                </a:cubicBezTo>
                <a:cubicBezTo>
                  <a:pt x="36863" y="5521"/>
                  <a:pt x="36825" y="5483"/>
                  <a:pt x="36787" y="5445"/>
                </a:cubicBezTo>
                <a:close/>
                <a:moveTo>
                  <a:pt x="999" y="5647"/>
                </a:moveTo>
                <a:cubicBezTo>
                  <a:pt x="939" y="5647"/>
                  <a:pt x="879" y="5656"/>
                  <a:pt x="832" y="5672"/>
                </a:cubicBezTo>
                <a:cubicBezTo>
                  <a:pt x="719" y="5672"/>
                  <a:pt x="681" y="5748"/>
                  <a:pt x="681" y="5861"/>
                </a:cubicBezTo>
                <a:lnTo>
                  <a:pt x="719" y="5937"/>
                </a:lnTo>
                <a:cubicBezTo>
                  <a:pt x="757" y="6012"/>
                  <a:pt x="870" y="6012"/>
                  <a:pt x="984" y="6012"/>
                </a:cubicBezTo>
                <a:cubicBezTo>
                  <a:pt x="1059" y="6012"/>
                  <a:pt x="1173" y="5937"/>
                  <a:pt x="1210" y="5861"/>
                </a:cubicBezTo>
                <a:lnTo>
                  <a:pt x="1210" y="5710"/>
                </a:lnTo>
                <a:cubicBezTo>
                  <a:pt x="1166" y="5665"/>
                  <a:pt x="1083" y="5647"/>
                  <a:pt x="999" y="5647"/>
                </a:cubicBezTo>
                <a:close/>
                <a:moveTo>
                  <a:pt x="2458" y="5899"/>
                </a:moveTo>
                <a:cubicBezTo>
                  <a:pt x="2307" y="5899"/>
                  <a:pt x="2193" y="5899"/>
                  <a:pt x="2118" y="5974"/>
                </a:cubicBezTo>
                <a:cubicBezTo>
                  <a:pt x="2080" y="6012"/>
                  <a:pt x="2042" y="6050"/>
                  <a:pt x="2042" y="6201"/>
                </a:cubicBezTo>
                <a:lnTo>
                  <a:pt x="2193" y="6277"/>
                </a:lnTo>
                <a:lnTo>
                  <a:pt x="2420" y="6277"/>
                </a:lnTo>
                <a:lnTo>
                  <a:pt x="2572" y="6163"/>
                </a:lnTo>
                <a:lnTo>
                  <a:pt x="2572" y="6012"/>
                </a:lnTo>
                <a:lnTo>
                  <a:pt x="2458" y="5899"/>
                </a:lnTo>
                <a:close/>
                <a:moveTo>
                  <a:pt x="40115" y="5861"/>
                </a:moveTo>
                <a:lnTo>
                  <a:pt x="39963" y="5974"/>
                </a:lnTo>
                <a:cubicBezTo>
                  <a:pt x="39963" y="5974"/>
                  <a:pt x="39963" y="6012"/>
                  <a:pt x="39963" y="6012"/>
                </a:cubicBezTo>
                <a:lnTo>
                  <a:pt x="40077" y="6012"/>
                </a:lnTo>
                <a:lnTo>
                  <a:pt x="39963" y="6050"/>
                </a:lnTo>
                <a:cubicBezTo>
                  <a:pt x="39963" y="6088"/>
                  <a:pt x="39963" y="6239"/>
                  <a:pt x="40115" y="6277"/>
                </a:cubicBezTo>
                <a:lnTo>
                  <a:pt x="40304" y="6163"/>
                </a:lnTo>
                <a:lnTo>
                  <a:pt x="40304" y="6163"/>
                </a:lnTo>
                <a:cubicBezTo>
                  <a:pt x="40304" y="6201"/>
                  <a:pt x="40266" y="6201"/>
                  <a:pt x="40266" y="6201"/>
                </a:cubicBezTo>
                <a:cubicBezTo>
                  <a:pt x="40304" y="6201"/>
                  <a:pt x="40379" y="6163"/>
                  <a:pt x="40417" y="6088"/>
                </a:cubicBezTo>
                <a:lnTo>
                  <a:pt x="40266" y="5937"/>
                </a:lnTo>
                <a:cubicBezTo>
                  <a:pt x="40266" y="5899"/>
                  <a:pt x="40190" y="5861"/>
                  <a:pt x="40115" y="5861"/>
                </a:cubicBezTo>
                <a:close/>
                <a:moveTo>
                  <a:pt x="50965" y="5937"/>
                </a:moveTo>
                <a:lnTo>
                  <a:pt x="50852" y="5974"/>
                </a:lnTo>
                <a:cubicBezTo>
                  <a:pt x="50776" y="6050"/>
                  <a:pt x="50738" y="6088"/>
                  <a:pt x="50738" y="6163"/>
                </a:cubicBezTo>
                <a:cubicBezTo>
                  <a:pt x="50738" y="6277"/>
                  <a:pt x="50852" y="6390"/>
                  <a:pt x="51003" y="6390"/>
                </a:cubicBezTo>
                <a:lnTo>
                  <a:pt x="51154" y="6277"/>
                </a:lnTo>
                <a:cubicBezTo>
                  <a:pt x="51117" y="6239"/>
                  <a:pt x="51117" y="6239"/>
                  <a:pt x="51117" y="6239"/>
                </a:cubicBezTo>
                <a:lnTo>
                  <a:pt x="51003" y="6239"/>
                </a:lnTo>
                <a:lnTo>
                  <a:pt x="51154" y="6163"/>
                </a:lnTo>
                <a:cubicBezTo>
                  <a:pt x="51154" y="6050"/>
                  <a:pt x="51079" y="5974"/>
                  <a:pt x="50965" y="5937"/>
                </a:cubicBezTo>
                <a:close/>
                <a:moveTo>
                  <a:pt x="28356" y="5899"/>
                </a:moveTo>
                <a:cubicBezTo>
                  <a:pt x="28243" y="5899"/>
                  <a:pt x="28129" y="5937"/>
                  <a:pt x="28092" y="6012"/>
                </a:cubicBezTo>
                <a:lnTo>
                  <a:pt x="28129" y="6088"/>
                </a:lnTo>
                <a:cubicBezTo>
                  <a:pt x="28129" y="6088"/>
                  <a:pt x="28092" y="6163"/>
                  <a:pt x="28092" y="6239"/>
                </a:cubicBezTo>
                <a:lnTo>
                  <a:pt x="28129" y="6315"/>
                </a:lnTo>
                <a:cubicBezTo>
                  <a:pt x="28186" y="6371"/>
                  <a:pt x="28271" y="6400"/>
                  <a:pt x="28361" y="6400"/>
                </a:cubicBezTo>
                <a:cubicBezTo>
                  <a:pt x="28451" y="6400"/>
                  <a:pt x="28545" y="6371"/>
                  <a:pt x="28621" y="6315"/>
                </a:cubicBezTo>
                <a:lnTo>
                  <a:pt x="28659" y="6239"/>
                </a:lnTo>
                <a:lnTo>
                  <a:pt x="28659" y="6201"/>
                </a:lnTo>
                <a:cubicBezTo>
                  <a:pt x="28659" y="6050"/>
                  <a:pt x="28508" y="5937"/>
                  <a:pt x="28356" y="5899"/>
                </a:cubicBezTo>
                <a:close/>
                <a:moveTo>
                  <a:pt x="88244" y="6012"/>
                </a:moveTo>
                <a:lnTo>
                  <a:pt x="88092" y="6126"/>
                </a:lnTo>
                <a:lnTo>
                  <a:pt x="88092" y="6163"/>
                </a:lnTo>
                <a:cubicBezTo>
                  <a:pt x="88092" y="6239"/>
                  <a:pt x="88130" y="6352"/>
                  <a:pt x="88206" y="6390"/>
                </a:cubicBezTo>
                <a:lnTo>
                  <a:pt x="88281" y="6428"/>
                </a:lnTo>
                <a:cubicBezTo>
                  <a:pt x="88315" y="6439"/>
                  <a:pt x="88345" y="6444"/>
                  <a:pt x="88372" y="6444"/>
                </a:cubicBezTo>
                <a:cubicBezTo>
                  <a:pt x="88439" y="6444"/>
                  <a:pt x="88493" y="6417"/>
                  <a:pt x="88546" y="6390"/>
                </a:cubicBezTo>
                <a:cubicBezTo>
                  <a:pt x="88584" y="6352"/>
                  <a:pt x="88622" y="6277"/>
                  <a:pt x="88622" y="6201"/>
                </a:cubicBezTo>
                <a:lnTo>
                  <a:pt x="88622" y="6163"/>
                </a:lnTo>
                <a:lnTo>
                  <a:pt x="88470" y="6050"/>
                </a:lnTo>
                <a:lnTo>
                  <a:pt x="88433" y="6050"/>
                </a:lnTo>
                <a:cubicBezTo>
                  <a:pt x="88395" y="6012"/>
                  <a:pt x="88319" y="6012"/>
                  <a:pt x="88244" y="6012"/>
                </a:cubicBezTo>
                <a:close/>
                <a:moveTo>
                  <a:pt x="89227" y="5710"/>
                </a:moveTo>
                <a:lnTo>
                  <a:pt x="89075" y="5861"/>
                </a:lnTo>
                <a:cubicBezTo>
                  <a:pt x="89075" y="5861"/>
                  <a:pt x="89075" y="5899"/>
                  <a:pt x="89075" y="5899"/>
                </a:cubicBezTo>
                <a:cubicBezTo>
                  <a:pt x="89038" y="5937"/>
                  <a:pt x="89000" y="6012"/>
                  <a:pt x="89000" y="6163"/>
                </a:cubicBezTo>
                <a:lnTo>
                  <a:pt x="89113" y="6239"/>
                </a:lnTo>
                <a:cubicBezTo>
                  <a:pt x="89151" y="6239"/>
                  <a:pt x="89189" y="6277"/>
                  <a:pt x="89227" y="6352"/>
                </a:cubicBezTo>
                <a:cubicBezTo>
                  <a:pt x="89302" y="6428"/>
                  <a:pt x="89378" y="6504"/>
                  <a:pt x="89529" y="6541"/>
                </a:cubicBezTo>
                <a:lnTo>
                  <a:pt x="89718" y="6428"/>
                </a:lnTo>
                <a:cubicBezTo>
                  <a:pt x="89718" y="6390"/>
                  <a:pt x="89756" y="6352"/>
                  <a:pt x="89832" y="6277"/>
                </a:cubicBezTo>
                <a:cubicBezTo>
                  <a:pt x="89907" y="6239"/>
                  <a:pt x="90058" y="6163"/>
                  <a:pt x="90058" y="5974"/>
                </a:cubicBezTo>
                <a:lnTo>
                  <a:pt x="89983" y="5861"/>
                </a:lnTo>
                <a:lnTo>
                  <a:pt x="90021" y="5861"/>
                </a:lnTo>
                <a:lnTo>
                  <a:pt x="89907" y="5748"/>
                </a:lnTo>
                <a:cubicBezTo>
                  <a:pt x="89794" y="5710"/>
                  <a:pt x="89680" y="5710"/>
                  <a:pt x="89605" y="5710"/>
                </a:cubicBezTo>
                <a:close/>
                <a:moveTo>
                  <a:pt x="66807" y="6201"/>
                </a:moveTo>
                <a:lnTo>
                  <a:pt x="66731" y="6239"/>
                </a:lnTo>
                <a:cubicBezTo>
                  <a:pt x="66655" y="6239"/>
                  <a:pt x="66580" y="6315"/>
                  <a:pt x="66580" y="6352"/>
                </a:cubicBezTo>
                <a:cubicBezTo>
                  <a:pt x="66542" y="6352"/>
                  <a:pt x="66504" y="6315"/>
                  <a:pt x="66466" y="6315"/>
                </a:cubicBezTo>
                <a:lnTo>
                  <a:pt x="66277" y="6428"/>
                </a:lnTo>
                <a:cubicBezTo>
                  <a:pt x="66277" y="6428"/>
                  <a:pt x="66240" y="6504"/>
                  <a:pt x="66240" y="6541"/>
                </a:cubicBezTo>
                <a:lnTo>
                  <a:pt x="66240" y="6617"/>
                </a:lnTo>
                <a:lnTo>
                  <a:pt x="66353" y="6693"/>
                </a:lnTo>
                <a:lnTo>
                  <a:pt x="66542" y="6693"/>
                </a:lnTo>
                <a:lnTo>
                  <a:pt x="66655" y="6617"/>
                </a:lnTo>
                <a:cubicBezTo>
                  <a:pt x="66693" y="6617"/>
                  <a:pt x="66731" y="6655"/>
                  <a:pt x="66769" y="6655"/>
                </a:cubicBezTo>
                <a:lnTo>
                  <a:pt x="66920" y="6579"/>
                </a:lnTo>
                <a:cubicBezTo>
                  <a:pt x="66958" y="6504"/>
                  <a:pt x="66996" y="6466"/>
                  <a:pt x="66996" y="6390"/>
                </a:cubicBezTo>
                <a:cubicBezTo>
                  <a:pt x="66996" y="6277"/>
                  <a:pt x="66920" y="6201"/>
                  <a:pt x="66807" y="6201"/>
                </a:cubicBezTo>
                <a:close/>
                <a:moveTo>
                  <a:pt x="76070" y="6315"/>
                </a:moveTo>
                <a:cubicBezTo>
                  <a:pt x="75994" y="6315"/>
                  <a:pt x="75881" y="6315"/>
                  <a:pt x="75843" y="6352"/>
                </a:cubicBezTo>
                <a:cubicBezTo>
                  <a:pt x="75805" y="6390"/>
                  <a:pt x="75767" y="6466"/>
                  <a:pt x="75767" y="6541"/>
                </a:cubicBezTo>
                <a:lnTo>
                  <a:pt x="75767" y="6579"/>
                </a:lnTo>
                <a:lnTo>
                  <a:pt x="75881" y="6693"/>
                </a:lnTo>
                <a:lnTo>
                  <a:pt x="76070" y="6693"/>
                </a:lnTo>
                <a:lnTo>
                  <a:pt x="76221" y="6579"/>
                </a:lnTo>
                <a:lnTo>
                  <a:pt x="76221" y="6428"/>
                </a:lnTo>
                <a:lnTo>
                  <a:pt x="76070" y="6315"/>
                </a:lnTo>
                <a:close/>
                <a:moveTo>
                  <a:pt x="45316" y="6413"/>
                </a:moveTo>
                <a:cubicBezTo>
                  <a:pt x="45282" y="6413"/>
                  <a:pt x="45249" y="6418"/>
                  <a:pt x="45219" y="6428"/>
                </a:cubicBezTo>
                <a:cubicBezTo>
                  <a:pt x="45105" y="6466"/>
                  <a:pt x="44992" y="6541"/>
                  <a:pt x="44954" y="6655"/>
                </a:cubicBezTo>
                <a:lnTo>
                  <a:pt x="45181" y="6768"/>
                </a:lnTo>
                <a:lnTo>
                  <a:pt x="45256" y="6768"/>
                </a:lnTo>
                <a:cubicBezTo>
                  <a:pt x="45280" y="6780"/>
                  <a:pt x="45310" y="6788"/>
                  <a:pt x="45345" y="6788"/>
                </a:cubicBezTo>
                <a:cubicBezTo>
                  <a:pt x="45422" y="6788"/>
                  <a:pt x="45518" y="6748"/>
                  <a:pt x="45597" y="6617"/>
                </a:cubicBezTo>
                <a:lnTo>
                  <a:pt x="45559" y="6504"/>
                </a:lnTo>
                <a:cubicBezTo>
                  <a:pt x="45503" y="6448"/>
                  <a:pt x="45408" y="6413"/>
                  <a:pt x="45316" y="6413"/>
                </a:cubicBezTo>
                <a:close/>
                <a:moveTo>
                  <a:pt x="65234" y="6564"/>
                </a:moveTo>
                <a:cubicBezTo>
                  <a:pt x="65204" y="6564"/>
                  <a:pt x="65174" y="6569"/>
                  <a:pt x="65143" y="6579"/>
                </a:cubicBezTo>
                <a:cubicBezTo>
                  <a:pt x="64992" y="6579"/>
                  <a:pt x="64916" y="6655"/>
                  <a:pt x="64841" y="6731"/>
                </a:cubicBezTo>
                <a:lnTo>
                  <a:pt x="64954" y="6920"/>
                </a:lnTo>
                <a:lnTo>
                  <a:pt x="65030" y="6995"/>
                </a:lnTo>
                <a:cubicBezTo>
                  <a:pt x="65058" y="6999"/>
                  <a:pt x="65085" y="7001"/>
                  <a:pt x="65110" y="7001"/>
                </a:cubicBezTo>
                <a:cubicBezTo>
                  <a:pt x="65318" y="7001"/>
                  <a:pt x="65412" y="6874"/>
                  <a:pt x="65446" y="6806"/>
                </a:cubicBezTo>
                <a:lnTo>
                  <a:pt x="65446" y="6655"/>
                </a:lnTo>
                <a:cubicBezTo>
                  <a:pt x="65390" y="6600"/>
                  <a:pt x="65315" y="6564"/>
                  <a:pt x="65234" y="6564"/>
                </a:cubicBezTo>
                <a:close/>
                <a:moveTo>
                  <a:pt x="46463" y="6420"/>
                </a:moveTo>
                <a:cubicBezTo>
                  <a:pt x="46441" y="6420"/>
                  <a:pt x="46417" y="6423"/>
                  <a:pt x="46391" y="6428"/>
                </a:cubicBezTo>
                <a:lnTo>
                  <a:pt x="46277" y="6579"/>
                </a:lnTo>
                <a:cubicBezTo>
                  <a:pt x="46277" y="6617"/>
                  <a:pt x="46277" y="6617"/>
                  <a:pt x="46239" y="6655"/>
                </a:cubicBezTo>
                <a:cubicBezTo>
                  <a:pt x="46202" y="6693"/>
                  <a:pt x="46126" y="6806"/>
                  <a:pt x="46164" y="6957"/>
                </a:cubicBezTo>
                <a:lnTo>
                  <a:pt x="46315" y="7071"/>
                </a:lnTo>
                <a:cubicBezTo>
                  <a:pt x="46340" y="7058"/>
                  <a:pt x="46361" y="7054"/>
                  <a:pt x="46379" y="7054"/>
                </a:cubicBezTo>
                <a:cubicBezTo>
                  <a:pt x="46416" y="7054"/>
                  <a:pt x="46441" y="7071"/>
                  <a:pt x="46466" y="7071"/>
                </a:cubicBezTo>
                <a:cubicBezTo>
                  <a:pt x="46504" y="7109"/>
                  <a:pt x="46580" y="7109"/>
                  <a:pt x="46655" y="7109"/>
                </a:cubicBezTo>
                <a:lnTo>
                  <a:pt x="46806" y="6995"/>
                </a:lnTo>
                <a:cubicBezTo>
                  <a:pt x="46806" y="6995"/>
                  <a:pt x="46806" y="6957"/>
                  <a:pt x="46806" y="6920"/>
                </a:cubicBezTo>
                <a:cubicBezTo>
                  <a:pt x="46844" y="6882"/>
                  <a:pt x="46882" y="6806"/>
                  <a:pt x="46882" y="6731"/>
                </a:cubicBezTo>
                <a:cubicBezTo>
                  <a:pt x="46882" y="6693"/>
                  <a:pt x="46882" y="6655"/>
                  <a:pt x="46844" y="6617"/>
                </a:cubicBezTo>
                <a:lnTo>
                  <a:pt x="46655" y="6541"/>
                </a:lnTo>
                <a:cubicBezTo>
                  <a:pt x="46655" y="6509"/>
                  <a:pt x="46599" y="6420"/>
                  <a:pt x="46463" y="6420"/>
                </a:cubicBezTo>
                <a:close/>
                <a:moveTo>
                  <a:pt x="73745" y="6441"/>
                </a:moveTo>
                <a:cubicBezTo>
                  <a:pt x="73701" y="6441"/>
                  <a:pt x="73656" y="6459"/>
                  <a:pt x="73612" y="6504"/>
                </a:cubicBezTo>
                <a:cubicBezTo>
                  <a:pt x="73574" y="6466"/>
                  <a:pt x="73536" y="6466"/>
                  <a:pt x="73461" y="6466"/>
                </a:cubicBezTo>
                <a:lnTo>
                  <a:pt x="73385" y="6655"/>
                </a:lnTo>
                <a:cubicBezTo>
                  <a:pt x="73385" y="6693"/>
                  <a:pt x="73423" y="6731"/>
                  <a:pt x="73423" y="6806"/>
                </a:cubicBezTo>
                <a:cubicBezTo>
                  <a:pt x="73461" y="6920"/>
                  <a:pt x="73499" y="7109"/>
                  <a:pt x="73763" y="7109"/>
                </a:cubicBezTo>
                <a:lnTo>
                  <a:pt x="73915" y="7033"/>
                </a:lnTo>
                <a:cubicBezTo>
                  <a:pt x="73915" y="6995"/>
                  <a:pt x="73952" y="6957"/>
                  <a:pt x="73952" y="6920"/>
                </a:cubicBezTo>
                <a:cubicBezTo>
                  <a:pt x="73952" y="6844"/>
                  <a:pt x="73877" y="6806"/>
                  <a:pt x="73839" y="6768"/>
                </a:cubicBezTo>
                <a:cubicBezTo>
                  <a:pt x="73877" y="6731"/>
                  <a:pt x="73952" y="6655"/>
                  <a:pt x="73915" y="6541"/>
                </a:cubicBezTo>
                <a:lnTo>
                  <a:pt x="73839" y="6466"/>
                </a:lnTo>
                <a:cubicBezTo>
                  <a:pt x="73808" y="6450"/>
                  <a:pt x="73776" y="6441"/>
                  <a:pt x="73745" y="6441"/>
                </a:cubicBezTo>
                <a:close/>
                <a:moveTo>
                  <a:pt x="83289" y="6569"/>
                </a:moveTo>
                <a:cubicBezTo>
                  <a:pt x="83266" y="6569"/>
                  <a:pt x="83242" y="6573"/>
                  <a:pt x="83215" y="6579"/>
                </a:cubicBezTo>
                <a:lnTo>
                  <a:pt x="83102" y="6655"/>
                </a:lnTo>
                <a:lnTo>
                  <a:pt x="82988" y="6768"/>
                </a:lnTo>
                <a:cubicBezTo>
                  <a:pt x="82988" y="6806"/>
                  <a:pt x="82988" y="6844"/>
                  <a:pt x="82988" y="6844"/>
                </a:cubicBezTo>
                <a:cubicBezTo>
                  <a:pt x="82988" y="6882"/>
                  <a:pt x="82988" y="6920"/>
                  <a:pt x="82988" y="6957"/>
                </a:cubicBezTo>
                <a:cubicBezTo>
                  <a:pt x="82988" y="7146"/>
                  <a:pt x="83140" y="7146"/>
                  <a:pt x="83177" y="7184"/>
                </a:cubicBezTo>
                <a:lnTo>
                  <a:pt x="83215" y="7146"/>
                </a:lnTo>
                <a:cubicBezTo>
                  <a:pt x="83244" y="7154"/>
                  <a:pt x="83270" y="7157"/>
                  <a:pt x="83294" y="7157"/>
                </a:cubicBezTo>
                <a:cubicBezTo>
                  <a:pt x="83394" y="7157"/>
                  <a:pt x="83449" y="7101"/>
                  <a:pt x="83480" y="7071"/>
                </a:cubicBezTo>
                <a:lnTo>
                  <a:pt x="83518" y="6957"/>
                </a:lnTo>
                <a:cubicBezTo>
                  <a:pt x="83518" y="6920"/>
                  <a:pt x="83555" y="6920"/>
                  <a:pt x="83555" y="6844"/>
                </a:cubicBezTo>
                <a:lnTo>
                  <a:pt x="83442" y="6731"/>
                </a:lnTo>
                <a:lnTo>
                  <a:pt x="83480" y="6731"/>
                </a:lnTo>
                <a:cubicBezTo>
                  <a:pt x="83449" y="6637"/>
                  <a:pt x="83392" y="6569"/>
                  <a:pt x="83289" y="6569"/>
                </a:cubicBezTo>
                <a:close/>
                <a:moveTo>
                  <a:pt x="60947" y="6844"/>
                </a:moveTo>
                <a:lnTo>
                  <a:pt x="60795" y="6920"/>
                </a:lnTo>
                <a:cubicBezTo>
                  <a:pt x="60720" y="7109"/>
                  <a:pt x="60795" y="7184"/>
                  <a:pt x="60871" y="7222"/>
                </a:cubicBezTo>
                <a:cubicBezTo>
                  <a:pt x="60909" y="7241"/>
                  <a:pt x="60956" y="7250"/>
                  <a:pt x="61008" y="7250"/>
                </a:cubicBezTo>
                <a:cubicBezTo>
                  <a:pt x="61060" y="7250"/>
                  <a:pt x="61117" y="7241"/>
                  <a:pt x="61173" y="7222"/>
                </a:cubicBezTo>
                <a:lnTo>
                  <a:pt x="61249" y="7109"/>
                </a:lnTo>
                <a:lnTo>
                  <a:pt x="61249" y="6995"/>
                </a:lnTo>
                <a:lnTo>
                  <a:pt x="61211" y="6957"/>
                </a:lnTo>
                <a:lnTo>
                  <a:pt x="61211" y="6957"/>
                </a:lnTo>
                <a:lnTo>
                  <a:pt x="61060" y="6844"/>
                </a:lnTo>
                <a:close/>
                <a:moveTo>
                  <a:pt x="28508" y="6920"/>
                </a:moveTo>
                <a:lnTo>
                  <a:pt x="28394" y="7033"/>
                </a:lnTo>
                <a:lnTo>
                  <a:pt x="28394" y="7146"/>
                </a:lnTo>
                <a:lnTo>
                  <a:pt x="28508" y="7260"/>
                </a:lnTo>
                <a:lnTo>
                  <a:pt x="28772" y="7260"/>
                </a:lnTo>
                <a:lnTo>
                  <a:pt x="28886" y="7146"/>
                </a:lnTo>
                <a:lnTo>
                  <a:pt x="28886" y="7033"/>
                </a:lnTo>
                <a:lnTo>
                  <a:pt x="28772" y="6920"/>
                </a:lnTo>
                <a:close/>
                <a:moveTo>
                  <a:pt x="81968" y="6768"/>
                </a:moveTo>
                <a:cubicBezTo>
                  <a:pt x="81854" y="6768"/>
                  <a:pt x="81741" y="6806"/>
                  <a:pt x="81665" y="6844"/>
                </a:cubicBezTo>
                <a:cubicBezTo>
                  <a:pt x="81589" y="6920"/>
                  <a:pt x="81552" y="6995"/>
                  <a:pt x="81552" y="7109"/>
                </a:cubicBezTo>
                <a:lnTo>
                  <a:pt x="81552" y="7184"/>
                </a:lnTo>
                <a:cubicBezTo>
                  <a:pt x="81627" y="7260"/>
                  <a:pt x="81665" y="7298"/>
                  <a:pt x="81779" y="7298"/>
                </a:cubicBezTo>
                <a:cubicBezTo>
                  <a:pt x="81816" y="7298"/>
                  <a:pt x="81892" y="7260"/>
                  <a:pt x="81892" y="7222"/>
                </a:cubicBezTo>
                <a:cubicBezTo>
                  <a:pt x="81968" y="7184"/>
                  <a:pt x="82119" y="7146"/>
                  <a:pt x="82119" y="7033"/>
                </a:cubicBezTo>
                <a:cubicBezTo>
                  <a:pt x="82119" y="6995"/>
                  <a:pt x="82119" y="6995"/>
                  <a:pt x="82119" y="6957"/>
                </a:cubicBezTo>
                <a:cubicBezTo>
                  <a:pt x="82119" y="6957"/>
                  <a:pt x="82119" y="6920"/>
                  <a:pt x="82119" y="6882"/>
                </a:cubicBezTo>
                <a:lnTo>
                  <a:pt x="81968" y="6768"/>
                </a:lnTo>
                <a:close/>
                <a:moveTo>
                  <a:pt x="43767" y="6979"/>
                </a:moveTo>
                <a:cubicBezTo>
                  <a:pt x="43700" y="6979"/>
                  <a:pt x="43646" y="7006"/>
                  <a:pt x="43593" y="7033"/>
                </a:cubicBezTo>
                <a:cubicBezTo>
                  <a:pt x="43517" y="7109"/>
                  <a:pt x="43517" y="7184"/>
                  <a:pt x="43517" y="7335"/>
                </a:cubicBezTo>
                <a:lnTo>
                  <a:pt x="43631" y="7411"/>
                </a:lnTo>
                <a:cubicBezTo>
                  <a:pt x="43654" y="7414"/>
                  <a:pt x="43676" y="7416"/>
                  <a:pt x="43696" y="7416"/>
                </a:cubicBezTo>
                <a:cubicBezTo>
                  <a:pt x="43902" y="7416"/>
                  <a:pt x="43936" y="7253"/>
                  <a:pt x="43971" y="7184"/>
                </a:cubicBezTo>
                <a:lnTo>
                  <a:pt x="43971" y="7109"/>
                </a:lnTo>
                <a:lnTo>
                  <a:pt x="43857" y="6995"/>
                </a:lnTo>
                <a:cubicBezTo>
                  <a:pt x="43824" y="6984"/>
                  <a:pt x="43794" y="6979"/>
                  <a:pt x="43767" y="6979"/>
                </a:cubicBezTo>
                <a:close/>
                <a:moveTo>
                  <a:pt x="22799" y="7449"/>
                </a:moveTo>
                <a:cubicBezTo>
                  <a:pt x="22687" y="7516"/>
                  <a:pt x="22773" y="7596"/>
                  <a:pt x="22847" y="7596"/>
                </a:cubicBezTo>
                <a:cubicBezTo>
                  <a:pt x="22898" y="7596"/>
                  <a:pt x="22943" y="7557"/>
                  <a:pt x="22912" y="7449"/>
                </a:cubicBezTo>
                <a:close/>
                <a:moveTo>
                  <a:pt x="1362" y="7335"/>
                </a:moveTo>
                <a:cubicBezTo>
                  <a:pt x="1324" y="7335"/>
                  <a:pt x="1286" y="7335"/>
                  <a:pt x="1248" y="7373"/>
                </a:cubicBezTo>
                <a:cubicBezTo>
                  <a:pt x="1173" y="7411"/>
                  <a:pt x="1135" y="7449"/>
                  <a:pt x="1135" y="7487"/>
                </a:cubicBezTo>
                <a:lnTo>
                  <a:pt x="1135" y="7524"/>
                </a:lnTo>
                <a:lnTo>
                  <a:pt x="1210" y="7600"/>
                </a:lnTo>
                <a:cubicBezTo>
                  <a:pt x="1210" y="7562"/>
                  <a:pt x="1210" y="7562"/>
                  <a:pt x="1210" y="7524"/>
                </a:cubicBezTo>
                <a:lnTo>
                  <a:pt x="1362" y="7676"/>
                </a:lnTo>
                <a:lnTo>
                  <a:pt x="1475" y="7676"/>
                </a:lnTo>
                <a:lnTo>
                  <a:pt x="1589" y="7638"/>
                </a:lnTo>
                <a:cubicBezTo>
                  <a:pt x="1626" y="7600"/>
                  <a:pt x="1626" y="7562"/>
                  <a:pt x="1626" y="7524"/>
                </a:cubicBezTo>
                <a:cubicBezTo>
                  <a:pt x="1626" y="7411"/>
                  <a:pt x="1513" y="7335"/>
                  <a:pt x="1362" y="7335"/>
                </a:cubicBezTo>
                <a:close/>
                <a:moveTo>
                  <a:pt x="71191" y="7292"/>
                </a:moveTo>
                <a:cubicBezTo>
                  <a:pt x="71138" y="7292"/>
                  <a:pt x="71087" y="7298"/>
                  <a:pt x="71041" y="7298"/>
                </a:cubicBezTo>
                <a:lnTo>
                  <a:pt x="70928" y="7411"/>
                </a:lnTo>
                <a:lnTo>
                  <a:pt x="70928" y="7562"/>
                </a:lnTo>
                <a:lnTo>
                  <a:pt x="71003" y="7676"/>
                </a:lnTo>
                <a:cubicBezTo>
                  <a:pt x="71079" y="7714"/>
                  <a:pt x="71230" y="7751"/>
                  <a:pt x="71381" y="7751"/>
                </a:cubicBezTo>
                <a:lnTo>
                  <a:pt x="71457" y="7676"/>
                </a:lnTo>
                <a:cubicBezTo>
                  <a:pt x="71457" y="7714"/>
                  <a:pt x="71457" y="7751"/>
                  <a:pt x="71495" y="7789"/>
                </a:cubicBezTo>
                <a:cubicBezTo>
                  <a:pt x="71570" y="7714"/>
                  <a:pt x="71570" y="7676"/>
                  <a:pt x="71570" y="7676"/>
                </a:cubicBezTo>
                <a:lnTo>
                  <a:pt x="71722" y="7638"/>
                </a:lnTo>
                <a:cubicBezTo>
                  <a:pt x="71722" y="7600"/>
                  <a:pt x="71722" y="7562"/>
                  <a:pt x="71684" y="7524"/>
                </a:cubicBezTo>
                <a:cubicBezTo>
                  <a:pt x="71646" y="7487"/>
                  <a:pt x="71570" y="7487"/>
                  <a:pt x="71533" y="7487"/>
                </a:cubicBezTo>
                <a:lnTo>
                  <a:pt x="71495" y="7487"/>
                </a:lnTo>
                <a:cubicBezTo>
                  <a:pt x="71495" y="7411"/>
                  <a:pt x="71457" y="7373"/>
                  <a:pt x="71419" y="7373"/>
                </a:cubicBezTo>
                <a:cubicBezTo>
                  <a:pt x="71351" y="7305"/>
                  <a:pt x="71270" y="7292"/>
                  <a:pt x="71191" y="7292"/>
                </a:cubicBezTo>
                <a:close/>
                <a:moveTo>
                  <a:pt x="24424" y="7335"/>
                </a:moveTo>
                <a:cubicBezTo>
                  <a:pt x="24349" y="7335"/>
                  <a:pt x="24273" y="7373"/>
                  <a:pt x="24235" y="7373"/>
                </a:cubicBezTo>
                <a:cubicBezTo>
                  <a:pt x="24198" y="7411"/>
                  <a:pt x="24198" y="7411"/>
                  <a:pt x="24198" y="7411"/>
                </a:cubicBezTo>
                <a:lnTo>
                  <a:pt x="24046" y="7524"/>
                </a:lnTo>
                <a:lnTo>
                  <a:pt x="24046" y="7714"/>
                </a:lnTo>
                <a:lnTo>
                  <a:pt x="24198" y="7827"/>
                </a:lnTo>
                <a:lnTo>
                  <a:pt x="24424" y="7827"/>
                </a:lnTo>
                <a:lnTo>
                  <a:pt x="24576" y="7714"/>
                </a:lnTo>
                <a:lnTo>
                  <a:pt x="24576" y="7449"/>
                </a:lnTo>
                <a:lnTo>
                  <a:pt x="24424" y="7335"/>
                </a:lnTo>
                <a:close/>
                <a:moveTo>
                  <a:pt x="26164" y="7411"/>
                </a:moveTo>
                <a:cubicBezTo>
                  <a:pt x="26126" y="7411"/>
                  <a:pt x="26012" y="7411"/>
                  <a:pt x="25937" y="7487"/>
                </a:cubicBezTo>
                <a:lnTo>
                  <a:pt x="25974" y="7524"/>
                </a:lnTo>
                <a:cubicBezTo>
                  <a:pt x="25899" y="7562"/>
                  <a:pt x="25823" y="7600"/>
                  <a:pt x="25785" y="7676"/>
                </a:cubicBezTo>
                <a:lnTo>
                  <a:pt x="25937" y="7827"/>
                </a:lnTo>
                <a:lnTo>
                  <a:pt x="26126" y="7827"/>
                </a:lnTo>
                <a:lnTo>
                  <a:pt x="26239" y="7789"/>
                </a:lnTo>
                <a:cubicBezTo>
                  <a:pt x="26277" y="7714"/>
                  <a:pt x="26277" y="7676"/>
                  <a:pt x="26277" y="7600"/>
                </a:cubicBezTo>
                <a:cubicBezTo>
                  <a:pt x="26277" y="7524"/>
                  <a:pt x="26239" y="7449"/>
                  <a:pt x="26164" y="7411"/>
                </a:cubicBezTo>
                <a:close/>
                <a:moveTo>
                  <a:pt x="32402" y="7449"/>
                </a:moveTo>
                <a:lnTo>
                  <a:pt x="32288" y="7562"/>
                </a:lnTo>
                <a:cubicBezTo>
                  <a:pt x="32288" y="7600"/>
                  <a:pt x="32251" y="7638"/>
                  <a:pt x="32251" y="7714"/>
                </a:cubicBezTo>
                <a:lnTo>
                  <a:pt x="32251" y="7751"/>
                </a:lnTo>
                <a:lnTo>
                  <a:pt x="32288" y="7827"/>
                </a:lnTo>
                <a:cubicBezTo>
                  <a:pt x="32326" y="7846"/>
                  <a:pt x="32373" y="7855"/>
                  <a:pt x="32416" y="7855"/>
                </a:cubicBezTo>
                <a:cubicBezTo>
                  <a:pt x="32458" y="7855"/>
                  <a:pt x="32496" y="7846"/>
                  <a:pt x="32515" y="7827"/>
                </a:cubicBezTo>
                <a:cubicBezTo>
                  <a:pt x="32591" y="7789"/>
                  <a:pt x="32666" y="7714"/>
                  <a:pt x="32666" y="7638"/>
                </a:cubicBezTo>
                <a:cubicBezTo>
                  <a:pt x="32666" y="7562"/>
                  <a:pt x="32629" y="7524"/>
                  <a:pt x="32553" y="7487"/>
                </a:cubicBezTo>
                <a:cubicBezTo>
                  <a:pt x="32515" y="7449"/>
                  <a:pt x="32477" y="7449"/>
                  <a:pt x="32402" y="7449"/>
                </a:cubicBezTo>
                <a:close/>
                <a:moveTo>
                  <a:pt x="46202" y="7638"/>
                </a:moveTo>
                <a:lnTo>
                  <a:pt x="46126" y="7714"/>
                </a:lnTo>
                <a:lnTo>
                  <a:pt x="45975" y="7714"/>
                </a:lnTo>
                <a:cubicBezTo>
                  <a:pt x="45975" y="7714"/>
                  <a:pt x="45975" y="7714"/>
                  <a:pt x="45975" y="7676"/>
                </a:cubicBezTo>
                <a:lnTo>
                  <a:pt x="45861" y="7676"/>
                </a:lnTo>
                <a:cubicBezTo>
                  <a:pt x="45823" y="7827"/>
                  <a:pt x="45937" y="7978"/>
                  <a:pt x="46088" y="7978"/>
                </a:cubicBezTo>
                <a:cubicBezTo>
                  <a:pt x="46239" y="7978"/>
                  <a:pt x="46315" y="7903"/>
                  <a:pt x="46315" y="7789"/>
                </a:cubicBezTo>
                <a:cubicBezTo>
                  <a:pt x="46315" y="7751"/>
                  <a:pt x="46277" y="7676"/>
                  <a:pt x="46202" y="7638"/>
                </a:cubicBezTo>
                <a:close/>
                <a:moveTo>
                  <a:pt x="50614" y="7545"/>
                </a:moveTo>
                <a:cubicBezTo>
                  <a:pt x="50596" y="7545"/>
                  <a:pt x="50575" y="7550"/>
                  <a:pt x="50549" y="7562"/>
                </a:cubicBezTo>
                <a:lnTo>
                  <a:pt x="50436" y="7676"/>
                </a:lnTo>
                <a:cubicBezTo>
                  <a:pt x="50398" y="7676"/>
                  <a:pt x="50360" y="7714"/>
                  <a:pt x="50360" y="7751"/>
                </a:cubicBezTo>
                <a:lnTo>
                  <a:pt x="50323" y="7751"/>
                </a:lnTo>
                <a:lnTo>
                  <a:pt x="50323" y="7865"/>
                </a:lnTo>
                <a:cubicBezTo>
                  <a:pt x="50247" y="7865"/>
                  <a:pt x="50171" y="7903"/>
                  <a:pt x="50209" y="7978"/>
                </a:cubicBezTo>
                <a:lnTo>
                  <a:pt x="50398" y="7978"/>
                </a:lnTo>
                <a:cubicBezTo>
                  <a:pt x="50398" y="7940"/>
                  <a:pt x="50398" y="7940"/>
                  <a:pt x="50398" y="7940"/>
                </a:cubicBezTo>
                <a:lnTo>
                  <a:pt x="50625" y="7940"/>
                </a:lnTo>
                <a:lnTo>
                  <a:pt x="50776" y="7827"/>
                </a:lnTo>
                <a:lnTo>
                  <a:pt x="50776" y="7714"/>
                </a:lnTo>
                <a:cubicBezTo>
                  <a:pt x="50776" y="7676"/>
                  <a:pt x="50776" y="7600"/>
                  <a:pt x="50701" y="7562"/>
                </a:cubicBezTo>
                <a:cubicBezTo>
                  <a:pt x="50675" y="7562"/>
                  <a:pt x="50650" y="7545"/>
                  <a:pt x="50614" y="7545"/>
                </a:cubicBezTo>
                <a:close/>
                <a:moveTo>
                  <a:pt x="59926" y="7562"/>
                </a:moveTo>
                <a:lnTo>
                  <a:pt x="59737" y="7638"/>
                </a:lnTo>
                <a:cubicBezTo>
                  <a:pt x="59737" y="7638"/>
                  <a:pt x="59699" y="7676"/>
                  <a:pt x="59699" y="7676"/>
                </a:cubicBezTo>
                <a:cubicBezTo>
                  <a:pt x="59699" y="7714"/>
                  <a:pt x="59623" y="7789"/>
                  <a:pt x="59661" y="7903"/>
                </a:cubicBezTo>
                <a:lnTo>
                  <a:pt x="59812" y="7978"/>
                </a:lnTo>
                <a:lnTo>
                  <a:pt x="60039" y="7978"/>
                </a:lnTo>
                <a:lnTo>
                  <a:pt x="60153" y="7903"/>
                </a:lnTo>
                <a:cubicBezTo>
                  <a:pt x="60190" y="7865"/>
                  <a:pt x="60190" y="7827"/>
                  <a:pt x="60190" y="7827"/>
                </a:cubicBezTo>
                <a:cubicBezTo>
                  <a:pt x="60190" y="7676"/>
                  <a:pt x="60039" y="7600"/>
                  <a:pt x="59964" y="7600"/>
                </a:cubicBezTo>
                <a:cubicBezTo>
                  <a:pt x="59964" y="7562"/>
                  <a:pt x="59926" y="7562"/>
                  <a:pt x="59926" y="7562"/>
                </a:cubicBezTo>
                <a:close/>
                <a:moveTo>
                  <a:pt x="27109" y="8092"/>
                </a:moveTo>
                <a:cubicBezTo>
                  <a:pt x="27109" y="8102"/>
                  <a:pt x="27112" y="8110"/>
                  <a:pt x="27116" y="8115"/>
                </a:cubicBezTo>
                <a:lnTo>
                  <a:pt x="27116" y="8115"/>
                </a:lnTo>
                <a:lnTo>
                  <a:pt x="27109" y="8092"/>
                </a:lnTo>
                <a:close/>
                <a:moveTo>
                  <a:pt x="3933" y="7827"/>
                </a:moveTo>
                <a:lnTo>
                  <a:pt x="3781" y="7940"/>
                </a:lnTo>
                <a:cubicBezTo>
                  <a:pt x="3781" y="8054"/>
                  <a:pt x="3819" y="8167"/>
                  <a:pt x="3895" y="8205"/>
                </a:cubicBezTo>
                <a:lnTo>
                  <a:pt x="3970" y="8243"/>
                </a:lnTo>
                <a:cubicBezTo>
                  <a:pt x="4084" y="8243"/>
                  <a:pt x="4159" y="8243"/>
                  <a:pt x="4197" y="8205"/>
                </a:cubicBezTo>
                <a:lnTo>
                  <a:pt x="4235" y="8205"/>
                </a:lnTo>
                <a:lnTo>
                  <a:pt x="4386" y="8092"/>
                </a:lnTo>
                <a:lnTo>
                  <a:pt x="4386" y="8054"/>
                </a:lnTo>
                <a:cubicBezTo>
                  <a:pt x="4386" y="7827"/>
                  <a:pt x="4084" y="7827"/>
                  <a:pt x="3933" y="7827"/>
                </a:cubicBezTo>
                <a:close/>
                <a:moveTo>
                  <a:pt x="41627" y="7865"/>
                </a:moveTo>
                <a:cubicBezTo>
                  <a:pt x="41551" y="7865"/>
                  <a:pt x="41476" y="7865"/>
                  <a:pt x="41400" y="7903"/>
                </a:cubicBezTo>
                <a:cubicBezTo>
                  <a:pt x="41362" y="7940"/>
                  <a:pt x="41324" y="8016"/>
                  <a:pt x="41362" y="8129"/>
                </a:cubicBezTo>
                <a:lnTo>
                  <a:pt x="41362" y="8167"/>
                </a:lnTo>
                <a:cubicBezTo>
                  <a:pt x="41476" y="8243"/>
                  <a:pt x="41551" y="8243"/>
                  <a:pt x="41589" y="8243"/>
                </a:cubicBezTo>
                <a:cubicBezTo>
                  <a:pt x="41702" y="8205"/>
                  <a:pt x="41778" y="8129"/>
                  <a:pt x="41854" y="8016"/>
                </a:cubicBezTo>
                <a:lnTo>
                  <a:pt x="41702" y="7865"/>
                </a:lnTo>
                <a:close/>
                <a:moveTo>
                  <a:pt x="49491" y="7903"/>
                </a:moveTo>
                <a:cubicBezTo>
                  <a:pt x="49340" y="7903"/>
                  <a:pt x="49226" y="7978"/>
                  <a:pt x="49188" y="8092"/>
                </a:cubicBezTo>
                <a:lnTo>
                  <a:pt x="49302" y="8243"/>
                </a:lnTo>
                <a:cubicBezTo>
                  <a:pt x="49302" y="8281"/>
                  <a:pt x="49340" y="8281"/>
                  <a:pt x="49415" y="8281"/>
                </a:cubicBezTo>
                <a:lnTo>
                  <a:pt x="49566" y="8205"/>
                </a:lnTo>
                <a:cubicBezTo>
                  <a:pt x="49604" y="8167"/>
                  <a:pt x="49642" y="8129"/>
                  <a:pt x="49642" y="8054"/>
                </a:cubicBezTo>
                <a:lnTo>
                  <a:pt x="49642" y="8016"/>
                </a:lnTo>
                <a:lnTo>
                  <a:pt x="49491" y="7903"/>
                </a:lnTo>
                <a:close/>
                <a:moveTo>
                  <a:pt x="71230" y="8016"/>
                </a:moveTo>
                <a:cubicBezTo>
                  <a:pt x="71155" y="8016"/>
                  <a:pt x="71003" y="8054"/>
                  <a:pt x="71003" y="8205"/>
                </a:cubicBezTo>
                <a:lnTo>
                  <a:pt x="71117" y="8356"/>
                </a:lnTo>
                <a:cubicBezTo>
                  <a:pt x="71230" y="8356"/>
                  <a:pt x="71306" y="8356"/>
                  <a:pt x="71381" y="8318"/>
                </a:cubicBezTo>
                <a:lnTo>
                  <a:pt x="71419" y="8205"/>
                </a:lnTo>
                <a:cubicBezTo>
                  <a:pt x="71419" y="8129"/>
                  <a:pt x="71344" y="8016"/>
                  <a:pt x="71230" y="8016"/>
                </a:cubicBezTo>
                <a:close/>
                <a:moveTo>
                  <a:pt x="87284" y="8397"/>
                </a:moveTo>
                <a:cubicBezTo>
                  <a:pt x="87273" y="8401"/>
                  <a:pt x="87261" y="8410"/>
                  <a:pt x="87261" y="8432"/>
                </a:cubicBezTo>
                <a:lnTo>
                  <a:pt x="87284" y="8397"/>
                </a:lnTo>
                <a:close/>
                <a:moveTo>
                  <a:pt x="53045" y="7978"/>
                </a:moveTo>
                <a:lnTo>
                  <a:pt x="52780" y="8054"/>
                </a:lnTo>
                <a:cubicBezTo>
                  <a:pt x="52742" y="8054"/>
                  <a:pt x="52704" y="8092"/>
                  <a:pt x="52704" y="8129"/>
                </a:cubicBezTo>
                <a:lnTo>
                  <a:pt x="52780" y="8281"/>
                </a:lnTo>
                <a:cubicBezTo>
                  <a:pt x="52780" y="8281"/>
                  <a:pt x="52780" y="8318"/>
                  <a:pt x="52780" y="8318"/>
                </a:cubicBezTo>
                <a:cubicBezTo>
                  <a:pt x="52814" y="8352"/>
                  <a:pt x="52877" y="8476"/>
                  <a:pt x="53078" y="8476"/>
                </a:cubicBezTo>
                <a:cubicBezTo>
                  <a:pt x="53102" y="8476"/>
                  <a:pt x="53129" y="8474"/>
                  <a:pt x="53158" y="8470"/>
                </a:cubicBezTo>
                <a:lnTo>
                  <a:pt x="53234" y="8356"/>
                </a:lnTo>
                <a:cubicBezTo>
                  <a:pt x="53234" y="8318"/>
                  <a:pt x="53234" y="8318"/>
                  <a:pt x="53234" y="8318"/>
                </a:cubicBezTo>
                <a:cubicBezTo>
                  <a:pt x="53234" y="8167"/>
                  <a:pt x="53158" y="8054"/>
                  <a:pt x="53083" y="8016"/>
                </a:cubicBezTo>
                <a:cubicBezTo>
                  <a:pt x="53083" y="7978"/>
                  <a:pt x="53045" y="7978"/>
                  <a:pt x="53045" y="7978"/>
                </a:cubicBezTo>
                <a:close/>
                <a:moveTo>
                  <a:pt x="27869" y="6667"/>
                </a:moveTo>
                <a:cubicBezTo>
                  <a:pt x="27836" y="6667"/>
                  <a:pt x="27797" y="6675"/>
                  <a:pt x="27751" y="6693"/>
                </a:cubicBezTo>
                <a:lnTo>
                  <a:pt x="27676" y="6806"/>
                </a:lnTo>
                <a:lnTo>
                  <a:pt x="27562" y="6768"/>
                </a:lnTo>
                <a:cubicBezTo>
                  <a:pt x="27336" y="6768"/>
                  <a:pt x="27222" y="6844"/>
                  <a:pt x="27071" y="6882"/>
                </a:cubicBezTo>
                <a:cubicBezTo>
                  <a:pt x="27033" y="6920"/>
                  <a:pt x="26995" y="6920"/>
                  <a:pt x="26957" y="6957"/>
                </a:cubicBezTo>
                <a:lnTo>
                  <a:pt x="26882" y="7071"/>
                </a:lnTo>
                <a:cubicBezTo>
                  <a:pt x="26882" y="7222"/>
                  <a:pt x="26957" y="7373"/>
                  <a:pt x="27146" y="7487"/>
                </a:cubicBezTo>
                <a:cubicBezTo>
                  <a:pt x="27146" y="7487"/>
                  <a:pt x="27184" y="7487"/>
                  <a:pt x="27222" y="7524"/>
                </a:cubicBezTo>
                <a:cubicBezTo>
                  <a:pt x="27222" y="7524"/>
                  <a:pt x="27184" y="7600"/>
                  <a:pt x="27222" y="7638"/>
                </a:cubicBezTo>
                <a:lnTo>
                  <a:pt x="27222" y="7676"/>
                </a:lnTo>
                <a:cubicBezTo>
                  <a:pt x="27222" y="7676"/>
                  <a:pt x="27222" y="7714"/>
                  <a:pt x="27184" y="7714"/>
                </a:cubicBezTo>
                <a:lnTo>
                  <a:pt x="27260" y="7827"/>
                </a:lnTo>
                <a:cubicBezTo>
                  <a:pt x="27260" y="7827"/>
                  <a:pt x="27260" y="7827"/>
                  <a:pt x="27260" y="7865"/>
                </a:cubicBezTo>
                <a:cubicBezTo>
                  <a:pt x="27184" y="7865"/>
                  <a:pt x="27109" y="7903"/>
                  <a:pt x="27071" y="7978"/>
                </a:cubicBezTo>
                <a:lnTo>
                  <a:pt x="27184" y="8129"/>
                </a:lnTo>
                <a:cubicBezTo>
                  <a:pt x="27157" y="8129"/>
                  <a:pt x="27130" y="8129"/>
                  <a:pt x="27116" y="8115"/>
                </a:cubicBezTo>
                <a:lnTo>
                  <a:pt x="27116" y="8115"/>
                </a:lnTo>
                <a:lnTo>
                  <a:pt x="27184" y="8318"/>
                </a:lnTo>
                <a:cubicBezTo>
                  <a:pt x="27260" y="8318"/>
                  <a:pt x="27260" y="8318"/>
                  <a:pt x="27336" y="8394"/>
                </a:cubicBezTo>
                <a:cubicBezTo>
                  <a:pt x="27336" y="8432"/>
                  <a:pt x="27373" y="8470"/>
                  <a:pt x="27373" y="8507"/>
                </a:cubicBezTo>
                <a:lnTo>
                  <a:pt x="27487" y="8545"/>
                </a:lnTo>
                <a:lnTo>
                  <a:pt x="27789" y="8545"/>
                </a:lnTo>
                <a:lnTo>
                  <a:pt x="27940" y="8432"/>
                </a:lnTo>
                <a:cubicBezTo>
                  <a:pt x="27940" y="8394"/>
                  <a:pt x="27940" y="8318"/>
                  <a:pt x="27940" y="8243"/>
                </a:cubicBezTo>
                <a:cubicBezTo>
                  <a:pt x="27978" y="8092"/>
                  <a:pt x="27978" y="7978"/>
                  <a:pt x="27940" y="7827"/>
                </a:cubicBezTo>
                <a:lnTo>
                  <a:pt x="27827" y="7865"/>
                </a:lnTo>
                <a:cubicBezTo>
                  <a:pt x="27751" y="7827"/>
                  <a:pt x="27676" y="7827"/>
                  <a:pt x="27600" y="7827"/>
                </a:cubicBezTo>
                <a:cubicBezTo>
                  <a:pt x="27600" y="7789"/>
                  <a:pt x="27600" y="7789"/>
                  <a:pt x="27562" y="7751"/>
                </a:cubicBezTo>
                <a:cubicBezTo>
                  <a:pt x="27600" y="7714"/>
                  <a:pt x="27562" y="7676"/>
                  <a:pt x="27600" y="7600"/>
                </a:cubicBezTo>
                <a:lnTo>
                  <a:pt x="27600" y="7638"/>
                </a:lnTo>
                <a:cubicBezTo>
                  <a:pt x="27714" y="7638"/>
                  <a:pt x="27827" y="7638"/>
                  <a:pt x="27865" y="7600"/>
                </a:cubicBezTo>
                <a:lnTo>
                  <a:pt x="27940" y="7487"/>
                </a:lnTo>
                <a:cubicBezTo>
                  <a:pt x="27940" y="7449"/>
                  <a:pt x="27940" y="7449"/>
                  <a:pt x="27940" y="7449"/>
                </a:cubicBezTo>
                <a:cubicBezTo>
                  <a:pt x="27978" y="7411"/>
                  <a:pt x="28016" y="7373"/>
                  <a:pt x="28054" y="7260"/>
                </a:cubicBezTo>
                <a:lnTo>
                  <a:pt x="28016" y="7184"/>
                </a:lnTo>
                <a:cubicBezTo>
                  <a:pt x="27978" y="7146"/>
                  <a:pt x="27940" y="7109"/>
                  <a:pt x="27865" y="7109"/>
                </a:cubicBezTo>
                <a:cubicBezTo>
                  <a:pt x="28016" y="7109"/>
                  <a:pt x="28092" y="7033"/>
                  <a:pt x="28167" y="6957"/>
                </a:cubicBezTo>
                <a:lnTo>
                  <a:pt x="28054" y="6768"/>
                </a:lnTo>
                <a:cubicBezTo>
                  <a:pt x="28025" y="6740"/>
                  <a:pt x="27975" y="6667"/>
                  <a:pt x="27869" y="6667"/>
                </a:cubicBezTo>
                <a:close/>
                <a:moveTo>
                  <a:pt x="63253" y="8205"/>
                </a:moveTo>
                <a:cubicBezTo>
                  <a:pt x="63102" y="8205"/>
                  <a:pt x="62988" y="8281"/>
                  <a:pt x="62913" y="8394"/>
                </a:cubicBezTo>
                <a:lnTo>
                  <a:pt x="63026" y="8545"/>
                </a:lnTo>
                <a:cubicBezTo>
                  <a:pt x="63064" y="8583"/>
                  <a:pt x="63102" y="8583"/>
                  <a:pt x="63139" y="8621"/>
                </a:cubicBezTo>
                <a:lnTo>
                  <a:pt x="63328" y="8507"/>
                </a:lnTo>
                <a:cubicBezTo>
                  <a:pt x="63328" y="8470"/>
                  <a:pt x="63366" y="8432"/>
                  <a:pt x="63366" y="8356"/>
                </a:cubicBezTo>
                <a:lnTo>
                  <a:pt x="63366" y="8318"/>
                </a:lnTo>
                <a:lnTo>
                  <a:pt x="63253" y="8205"/>
                </a:lnTo>
                <a:close/>
                <a:moveTo>
                  <a:pt x="60077" y="8205"/>
                </a:moveTo>
                <a:lnTo>
                  <a:pt x="59964" y="8318"/>
                </a:lnTo>
                <a:cubicBezTo>
                  <a:pt x="59926" y="8356"/>
                  <a:pt x="59888" y="8394"/>
                  <a:pt x="59888" y="8470"/>
                </a:cubicBezTo>
                <a:lnTo>
                  <a:pt x="59888" y="8507"/>
                </a:lnTo>
                <a:lnTo>
                  <a:pt x="60039" y="8621"/>
                </a:lnTo>
                <a:lnTo>
                  <a:pt x="60115" y="8621"/>
                </a:lnTo>
                <a:cubicBezTo>
                  <a:pt x="60153" y="8659"/>
                  <a:pt x="60190" y="8659"/>
                  <a:pt x="60304" y="8659"/>
                </a:cubicBezTo>
                <a:lnTo>
                  <a:pt x="60417" y="8545"/>
                </a:lnTo>
                <a:cubicBezTo>
                  <a:pt x="60417" y="8545"/>
                  <a:pt x="60417" y="8507"/>
                  <a:pt x="60417" y="8507"/>
                </a:cubicBezTo>
                <a:cubicBezTo>
                  <a:pt x="60417" y="8394"/>
                  <a:pt x="60379" y="8318"/>
                  <a:pt x="60342" y="8281"/>
                </a:cubicBezTo>
                <a:cubicBezTo>
                  <a:pt x="60266" y="8243"/>
                  <a:pt x="60190" y="8205"/>
                  <a:pt x="60077" y="8205"/>
                </a:cubicBezTo>
                <a:close/>
                <a:moveTo>
                  <a:pt x="68206" y="8432"/>
                </a:moveTo>
                <a:cubicBezTo>
                  <a:pt x="67979" y="8432"/>
                  <a:pt x="67941" y="8583"/>
                  <a:pt x="67979" y="8659"/>
                </a:cubicBezTo>
                <a:lnTo>
                  <a:pt x="68130" y="8772"/>
                </a:lnTo>
                <a:lnTo>
                  <a:pt x="68168" y="8772"/>
                </a:lnTo>
                <a:cubicBezTo>
                  <a:pt x="68243" y="8772"/>
                  <a:pt x="68395" y="8772"/>
                  <a:pt x="68432" y="8621"/>
                </a:cubicBezTo>
                <a:lnTo>
                  <a:pt x="68357" y="8545"/>
                </a:lnTo>
                <a:cubicBezTo>
                  <a:pt x="68357" y="8545"/>
                  <a:pt x="68357" y="8583"/>
                  <a:pt x="68357" y="8583"/>
                </a:cubicBezTo>
                <a:lnTo>
                  <a:pt x="68206" y="8432"/>
                </a:lnTo>
                <a:close/>
                <a:moveTo>
                  <a:pt x="38149" y="8432"/>
                </a:moveTo>
                <a:lnTo>
                  <a:pt x="38035" y="8583"/>
                </a:lnTo>
                <a:cubicBezTo>
                  <a:pt x="38035" y="8659"/>
                  <a:pt x="37997" y="8659"/>
                  <a:pt x="37997" y="8659"/>
                </a:cubicBezTo>
                <a:lnTo>
                  <a:pt x="38073" y="8886"/>
                </a:lnTo>
                <a:cubicBezTo>
                  <a:pt x="38186" y="8886"/>
                  <a:pt x="38338" y="8886"/>
                  <a:pt x="38451" y="8810"/>
                </a:cubicBezTo>
                <a:cubicBezTo>
                  <a:pt x="38489" y="8772"/>
                  <a:pt x="38564" y="8697"/>
                  <a:pt x="38564" y="8621"/>
                </a:cubicBezTo>
                <a:cubicBezTo>
                  <a:pt x="38564" y="8583"/>
                  <a:pt x="38564" y="8545"/>
                  <a:pt x="38527" y="8507"/>
                </a:cubicBezTo>
                <a:lnTo>
                  <a:pt x="38413" y="8432"/>
                </a:lnTo>
                <a:close/>
                <a:moveTo>
                  <a:pt x="87336" y="8318"/>
                </a:moveTo>
                <a:lnTo>
                  <a:pt x="87284" y="8397"/>
                </a:lnTo>
                <a:lnTo>
                  <a:pt x="87284" y="8397"/>
                </a:lnTo>
                <a:cubicBezTo>
                  <a:pt x="87292" y="8394"/>
                  <a:pt x="87298" y="8394"/>
                  <a:pt x="87298" y="8394"/>
                </a:cubicBezTo>
                <a:lnTo>
                  <a:pt x="87298" y="8394"/>
                </a:lnTo>
                <a:lnTo>
                  <a:pt x="87223" y="8470"/>
                </a:lnTo>
                <a:lnTo>
                  <a:pt x="87185" y="8470"/>
                </a:lnTo>
                <a:lnTo>
                  <a:pt x="87072" y="8507"/>
                </a:lnTo>
                <a:cubicBezTo>
                  <a:pt x="87034" y="8545"/>
                  <a:pt x="86958" y="8583"/>
                  <a:pt x="86958" y="8697"/>
                </a:cubicBezTo>
                <a:lnTo>
                  <a:pt x="87034" y="8810"/>
                </a:lnTo>
                <a:cubicBezTo>
                  <a:pt x="87109" y="8848"/>
                  <a:pt x="87261" y="8886"/>
                  <a:pt x="87412" y="8886"/>
                </a:cubicBezTo>
                <a:lnTo>
                  <a:pt x="87525" y="8697"/>
                </a:lnTo>
                <a:cubicBezTo>
                  <a:pt x="87525" y="8697"/>
                  <a:pt x="87525" y="8659"/>
                  <a:pt x="87525" y="8621"/>
                </a:cubicBezTo>
                <a:cubicBezTo>
                  <a:pt x="87525" y="8583"/>
                  <a:pt x="87525" y="8583"/>
                  <a:pt x="87525" y="8545"/>
                </a:cubicBezTo>
                <a:cubicBezTo>
                  <a:pt x="87525" y="8356"/>
                  <a:pt x="87374" y="8318"/>
                  <a:pt x="87336" y="8318"/>
                </a:cubicBezTo>
                <a:close/>
                <a:moveTo>
                  <a:pt x="58830" y="8417"/>
                </a:moveTo>
                <a:cubicBezTo>
                  <a:pt x="58794" y="8417"/>
                  <a:pt x="58756" y="8422"/>
                  <a:pt x="58716" y="8432"/>
                </a:cubicBezTo>
                <a:cubicBezTo>
                  <a:pt x="58565" y="8507"/>
                  <a:pt x="58451" y="8621"/>
                  <a:pt x="58451" y="8734"/>
                </a:cubicBezTo>
                <a:lnTo>
                  <a:pt x="58527" y="8848"/>
                </a:lnTo>
                <a:cubicBezTo>
                  <a:pt x="58647" y="8920"/>
                  <a:pt x="58751" y="8946"/>
                  <a:pt x="58841" y="8946"/>
                </a:cubicBezTo>
                <a:cubicBezTo>
                  <a:pt x="58892" y="8946"/>
                  <a:pt x="58939" y="8937"/>
                  <a:pt x="58981" y="8923"/>
                </a:cubicBezTo>
                <a:cubicBezTo>
                  <a:pt x="59094" y="8848"/>
                  <a:pt x="59170" y="8734"/>
                  <a:pt x="59170" y="8583"/>
                </a:cubicBezTo>
                <a:lnTo>
                  <a:pt x="59094" y="8507"/>
                </a:lnTo>
                <a:cubicBezTo>
                  <a:pt x="59011" y="8452"/>
                  <a:pt x="58928" y="8417"/>
                  <a:pt x="58830" y="8417"/>
                </a:cubicBezTo>
                <a:close/>
                <a:moveTo>
                  <a:pt x="80295" y="8378"/>
                </a:moveTo>
                <a:cubicBezTo>
                  <a:pt x="80206" y="8378"/>
                  <a:pt x="80142" y="8405"/>
                  <a:pt x="80115" y="8432"/>
                </a:cubicBezTo>
                <a:cubicBezTo>
                  <a:pt x="79888" y="8583"/>
                  <a:pt x="79964" y="8961"/>
                  <a:pt x="80342" y="8961"/>
                </a:cubicBezTo>
                <a:lnTo>
                  <a:pt x="80417" y="8961"/>
                </a:lnTo>
                <a:cubicBezTo>
                  <a:pt x="80606" y="8886"/>
                  <a:pt x="80644" y="8772"/>
                  <a:pt x="80644" y="8697"/>
                </a:cubicBezTo>
                <a:cubicBezTo>
                  <a:pt x="80644" y="8583"/>
                  <a:pt x="80606" y="8507"/>
                  <a:pt x="80531" y="8432"/>
                </a:cubicBezTo>
                <a:lnTo>
                  <a:pt x="80417" y="8394"/>
                </a:lnTo>
                <a:cubicBezTo>
                  <a:pt x="80373" y="8383"/>
                  <a:pt x="80332" y="8378"/>
                  <a:pt x="80295" y="8378"/>
                </a:cubicBezTo>
                <a:close/>
                <a:moveTo>
                  <a:pt x="74807" y="8530"/>
                </a:moveTo>
                <a:cubicBezTo>
                  <a:pt x="74740" y="8530"/>
                  <a:pt x="74686" y="8556"/>
                  <a:pt x="74633" y="8583"/>
                </a:cubicBezTo>
                <a:cubicBezTo>
                  <a:pt x="74557" y="8659"/>
                  <a:pt x="74557" y="8772"/>
                  <a:pt x="74557" y="8848"/>
                </a:cubicBezTo>
                <a:cubicBezTo>
                  <a:pt x="74557" y="8848"/>
                  <a:pt x="74557" y="8886"/>
                  <a:pt x="74557" y="8923"/>
                </a:cubicBezTo>
                <a:lnTo>
                  <a:pt x="74671" y="9037"/>
                </a:lnTo>
                <a:cubicBezTo>
                  <a:pt x="74746" y="9037"/>
                  <a:pt x="74860" y="9037"/>
                  <a:pt x="74898" y="8961"/>
                </a:cubicBezTo>
                <a:cubicBezTo>
                  <a:pt x="75011" y="8923"/>
                  <a:pt x="75011" y="8810"/>
                  <a:pt x="75011" y="8734"/>
                </a:cubicBezTo>
                <a:cubicBezTo>
                  <a:pt x="75011" y="8697"/>
                  <a:pt x="75011" y="8659"/>
                  <a:pt x="75011" y="8659"/>
                </a:cubicBezTo>
                <a:lnTo>
                  <a:pt x="74898" y="8545"/>
                </a:lnTo>
                <a:cubicBezTo>
                  <a:pt x="74864" y="8534"/>
                  <a:pt x="74834" y="8530"/>
                  <a:pt x="74807" y="8530"/>
                </a:cubicBezTo>
                <a:close/>
                <a:moveTo>
                  <a:pt x="26050" y="8697"/>
                </a:moveTo>
                <a:cubicBezTo>
                  <a:pt x="25899" y="8697"/>
                  <a:pt x="25785" y="8734"/>
                  <a:pt x="25748" y="8886"/>
                </a:cubicBezTo>
                <a:lnTo>
                  <a:pt x="25785" y="8999"/>
                </a:lnTo>
                <a:cubicBezTo>
                  <a:pt x="25861" y="9075"/>
                  <a:pt x="25974" y="9075"/>
                  <a:pt x="26088" y="9075"/>
                </a:cubicBezTo>
                <a:cubicBezTo>
                  <a:pt x="26164" y="9037"/>
                  <a:pt x="26201" y="8961"/>
                  <a:pt x="26201" y="8886"/>
                </a:cubicBezTo>
                <a:cubicBezTo>
                  <a:pt x="26201" y="8848"/>
                  <a:pt x="26201" y="8810"/>
                  <a:pt x="26201" y="8772"/>
                </a:cubicBezTo>
                <a:lnTo>
                  <a:pt x="26050" y="8697"/>
                </a:lnTo>
                <a:close/>
                <a:moveTo>
                  <a:pt x="53423" y="8621"/>
                </a:moveTo>
                <a:lnTo>
                  <a:pt x="53272" y="8734"/>
                </a:lnTo>
                <a:cubicBezTo>
                  <a:pt x="53234" y="8923"/>
                  <a:pt x="53347" y="9075"/>
                  <a:pt x="53498" y="9075"/>
                </a:cubicBezTo>
                <a:lnTo>
                  <a:pt x="53650" y="8999"/>
                </a:lnTo>
                <a:cubicBezTo>
                  <a:pt x="53650" y="8961"/>
                  <a:pt x="53687" y="8961"/>
                  <a:pt x="53687" y="8961"/>
                </a:cubicBezTo>
                <a:cubicBezTo>
                  <a:pt x="53687" y="8923"/>
                  <a:pt x="53725" y="8886"/>
                  <a:pt x="53725" y="8810"/>
                </a:cubicBezTo>
                <a:cubicBezTo>
                  <a:pt x="53725" y="8772"/>
                  <a:pt x="53725" y="8772"/>
                  <a:pt x="53725" y="8734"/>
                </a:cubicBezTo>
                <a:lnTo>
                  <a:pt x="53574" y="8621"/>
                </a:lnTo>
                <a:close/>
                <a:moveTo>
                  <a:pt x="76334" y="8621"/>
                </a:moveTo>
                <a:cubicBezTo>
                  <a:pt x="76183" y="8621"/>
                  <a:pt x="76107" y="8659"/>
                  <a:pt x="76070" y="8697"/>
                </a:cubicBezTo>
                <a:cubicBezTo>
                  <a:pt x="75918" y="8848"/>
                  <a:pt x="76032" y="9226"/>
                  <a:pt x="76296" y="9226"/>
                </a:cubicBezTo>
                <a:lnTo>
                  <a:pt x="76410" y="9188"/>
                </a:lnTo>
                <a:cubicBezTo>
                  <a:pt x="76485" y="9112"/>
                  <a:pt x="76523" y="8999"/>
                  <a:pt x="76523" y="8923"/>
                </a:cubicBezTo>
                <a:cubicBezTo>
                  <a:pt x="76523" y="8886"/>
                  <a:pt x="76485" y="8734"/>
                  <a:pt x="76410" y="8659"/>
                </a:cubicBezTo>
                <a:lnTo>
                  <a:pt x="76334" y="8621"/>
                </a:lnTo>
                <a:close/>
                <a:moveTo>
                  <a:pt x="15464" y="8886"/>
                </a:moveTo>
                <a:cubicBezTo>
                  <a:pt x="15351" y="8886"/>
                  <a:pt x="15275" y="8923"/>
                  <a:pt x="15199" y="8961"/>
                </a:cubicBezTo>
                <a:cubicBezTo>
                  <a:pt x="15161" y="8999"/>
                  <a:pt x="15124" y="9037"/>
                  <a:pt x="15124" y="9150"/>
                </a:cubicBezTo>
                <a:lnTo>
                  <a:pt x="15124" y="9188"/>
                </a:lnTo>
                <a:lnTo>
                  <a:pt x="15275" y="9301"/>
                </a:lnTo>
                <a:lnTo>
                  <a:pt x="15464" y="9301"/>
                </a:lnTo>
                <a:lnTo>
                  <a:pt x="15577" y="9150"/>
                </a:lnTo>
                <a:lnTo>
                  <a:pt x="15577" y="8999"/>
                </a:lnTo>
                <a:lnTo>
                  <a:pt x="15464" y="8886"/>
                </a:lnTo>
                <a:close/>
                <a:moveTo>
                  <a:pt x="8394" y="8999"/>
                </a:moveTo>
                <a:cubicBezTo>
                  <a:pt x="8280" y="8999"/>
                  <a:pt x="8167" y="8999"/>
                  <a:pt x="8091" y="9075"/>
                </a:cubicBezTo>
                <a:cubicBezTo>
                  <a:pt x="8054" y="9075"/>
                  <a:pt x="8016" y="9150"/>
                  <a:pt x="8016" y="9301"/>
                </a:cubicBezTo>
                <a:lnTo>
                  <a:pt x="8129" y="9377"/>
                </a:lnTo>
                <a:cubicBezTo>
                  <a:pt x="8154" y="9381"/>
                  <a:pt x="8177" y="9383"/>
                  <a:pt x="8198" y="9383"/>
                </a:cubicBezTo>
                <a:cubicBezTo>
                  <a:pt x="8372" y="9383"/>
                  <a:pt x="8440" y="9255"/>
                  <a:pt x="8507" y="9188"/>
                </a:cubicBezTo>
                <a:lnTo>
                  <a:pt x="8394" y="8999"/>
                </a:lnTo>
                <a:close/>
                <a:moveTo>
                  <a:pt x="33478" y="8945"/>
                </a:moveTo>
                <a:cubicBezTo>
                  <a:pt x="33438" y="8945"/>
                  <a:pt x="33411" y="8972"/>
                  <a:pt x="33385" y="8999"/>
                </a:cubicBezTo>
                <a:cubicBezTo>
                  <a:pt x="33271" y="9037"/>
                  <a:pt x="33271" y="9150"/>
                  <a:pt x="33271" y="9264"/>
                </a:cubicBezTo>
                <a:cubicBezTo>
                  <a:pt x="33271" y="9377"/>
                  <a:pt x="33309" y="9453"/>
                  <a:pt x="33423" y="9490"/>
                </a:cubicBezTo>
                <a:lnTo>
                  <a:pt x="33574" y="9415"/>
                </a:lnTo>
                <a:lnTo>
                  <a:pt x="33574" y="9415"/>
                </a:lnTo>
                <a:cubicBezTo>
                  <a:pt x="33574" y="9453"/>
                  <a:pt x="33536" y="9453"/>
                  <a:pt x="33536" y="9453"/>
                </a:cubicBezTo>
                <a:cubicBezTo>
                  <a:pt x="33555" y="9453"/>
                  <a:pt x="33583" y="9462"/>
                  <a:pt x="33621" y="9462"/>
                </a:cubicBezTo>
                <a:cubicBezTo>
                  <a:pt x="33659" y="9462"/>
                  <a:pt x="33706" y="9453"/>
                  <a:pt x="33763" y="9415"/>
                </a:cubicBezTo>
                <a:lnTo>
                  <a:pt x="33838" y="9339"/>
                </a:lnTo>
                <a:cubicBezTo>
                  <a:pt x="33838" y="9301"/>
                  <a:pt x="33838" y="9264"/>
                  <a:pt x="33838" y="9226"/>
                </a:cubicBezTo>
                <a:cubicBezTo>
                  <a:pt x="33838" y="9188"/>
                  <a:pt x="33838" y="9075"/>
                  <a:pt x="33763" y="8999"/>
                </a:cubicBezTo>
                <a:cubicBezTo>
                  <a:pt x="33709" y="8972"/>
                  <a:pt x="33656" y="8945"/>
                  <a:pt x="33602" y="8945"/>
                </a:cubicBezTo>
                <a:cubicBezTo>
                  <a:pt x="33580" y="8945"/>
                  <a:pt x="33558" y="8950"/>
                  <a:pt x="33536" y="8961"/>
                </a:cubicBezTo>
                <a:cubicBezTo>
                  <a:pt x="33514" y="8950"/>
                  <a:pt x="33495" y="8945"/>
                  <a:pt x="33478" y="8945"/>
                </a:cubicBezTo>
                <a:close/>
                <a:moveTo>
                  <a:pt x="29566" y="9188"/>
                </a:moveTo>
                <a:lnTo>
                  <a:pt x="29415" y="9339"/>
                </a:lnTo>
                <a:lnTo>
                  <a:pt x="29415" y="9490"/>
                </a:lnTo>
                <a:lnTo>
                  <a:pt x="29528" y="9604"/>
                </a:lnTo>
                <a:cubicBezTo>
                  <a:pt x="29642" y="9604"/>
                  <a:pt x="29717" y="9566"/>
                  <a:pt x="29793" y="9528"/>
                </a:cubicBezTo>
                <a:cubicBezTo>
                  <a:pt x="29831" y="9490"/>
                  <a:pt x="29869" y="9453"/>
                  <a:pt x="29869" y="9339"/>
                </a:cubicBezTo>
                <a:lnTo>
                  <a:pt x="29869" y="9301"/>
                </a:lnTo>
                <a:lnTo>
                  <a:pt x="29717" y="9188"/>
                </a:lnTo>
                <a:close/>
                <a:moveTo>
                  <a:pt x="20492" y="9604"/>
                </a:moveTo>
                <a:cubicBezTo>
                  <a:pt x="20504" y="9604"/>
                  <a:pt x="20516" y="9608"/>
                  <a:pt x="20528" y="9613"/>
                </a:cubicBezTo>
                <a:lnTo>
                  <a:pt x="20528" y="9613"/>
                </a:lnTo>
                <a:cubicBezTo>
                  <a:pt x="20525" y="9604"/>
                  <a:pt x="20516" y="9604"/>
                  <a:pt x="20492" y="9604"/>
                </a:cubicBezTo>
                <a:close/>
                <a:moveTo>
                  <a:pt x="21551" y="9377"/>
                </a:moveTo>
                <a:lnTo>
                  <a:pt x="21400" y="9490"/>
                </a:lnTo>
                <a:lnTo>
                  <a:pt x="21400" y="9642"/>
                </a:lnTo>
                <a:lnTo>
                  <a:pt x="21551" y="9755"/>
                </a:lnTo>
                <a:lnTo>
                  <a:pt x="21589" y="9755"/>
                </a:lnTo>
                <a:cubicBezTo>
                  <a:pt x="21664" y="9755"/>
                  <a:pt x="21816" y="9755"/>
                  <a:pt x="21853" y="9604"/>
                </a:cubicBezTo>
                <a:lnTo>
                  <a:pt x="21702" y="9453"/>
                </a:lnTo>
                <a:cubicBezTo>
                  <a:pt x="21702" y="9415"/>
                  <a:pt x="21627" y="9377"/>
                  <a:pt x="21551" y="9377"/>
                </a:cubicBezTo>
                <a:close/>
                <a:moveTo>
                  <a:pt x="66771" y="9220"/>
                </a:moveTo>
                <a:cubicBezTo>
                  <a:pt x="66748" y="9220"/>
                  <a:pt x="66722" y="9222"/>
                  <a:pt x="66693" y="9226"/>
                </a:cubicBezTo>
                <a:cubicBezTo>
                  <a:pt x="66504" y="9264"/>
                  <a:pt x="66504" y="9415"/>
                  <a:pt x="66466" y="9490"/>
                </a:cubicBezTo>
                <a:cubicBezTo>
                  <a:pt x="66466" y="9528"/>
                  <a:pt x="66466" y="9604"/>
                  <a:pt x="66429" y="9604"/>
                </a:cubicBezTo>
                <a:lnTo>
                  <a:pt x="66504" y="9793"/>
                </a:lnTo>
                <a:lnTo>
                  <a:pt x="66580" y="9793"/>
                </a:lnTo>
                <a:cubicBezTo>
                  <a:pt x="66657" y="9808"/>
                  <a:pt x="66752" y="9830"/>
                  <a:pt x="66843" y="9830"/>
                </a:cubicBezTo>
                <a:cubicBezTo>
                  <a:pt x="66977" y="9830"/>
                  <a:pt x="67102" y="9784"/>
                  <a:pt x="67147" y="9604"/>
                </a:cubicBezTo>
                <a:lnTo>
                  <a:pt x="67034" y="9453"/>
                </a:lnTo>
                <a:cubicBezTo>
                  <a:pt x="67034" y="9453"/>
                  <a:pt x="67034" y="9453"/>
                  <a:pt x="67034" y="9415"/>
                </a:cubicBezTo>
                <a:cubicBezTo>
                  <a:pt x="67000" y="9347"/>
                  <a:pt x="66966" y="9220"/>
                  <a:pt x="66771" y="9220"/>
                </a:cubicBezTo>
                <a:close/>
                <a:moveTo>
                  <a:pt x="82572" y="9112"/>
                </a:moveTo>
                <a:lnTo>
                  <a:pt x="82421" y="9226"/>
                </a:lnTo>
                <a:lnTo>
                  <a:pt x="82421" y="9264"/>
                </a:lnTo>
                <a:cubicBezTo>
                  <a:pt x="82421" y="9264"/>
                  <a:pt x="82421" y="9264"/>
                  <a:pt x="82421" y="9301"/>
                </a:cubicBezTo>
                <a:lnTo>
                  <a:pt x="82308" y="9377"/>
                </a:lnTo>
                <a:cubicBezTo>
                  <a:pt x="82270" y="9717"/>
                  <a:pt x="82459" y="9831"/>
                  <a:pt x="82610" y="9831"/>
                </a:cubicBezTo>
                <a:lnTo>
                  <a:pt x="82762" y="9793"/>
                </a:lnTo>
                <a:cubicBezTo>
                  <a:pt x="82799" y="9717"/>
                  <a:pt x="82837" y="9566"/>
                  <a:pt x="82837" y="9453"/>
                </a:cubicBezTo>
                <a:cubicBezTo>
                  <a:pt x="82837" y="9150"/>
                  <a:pt x="82648" y="9112"/>
                  <a:pt x="82572" y="9112"/>
                </a:cubicBezTo>
                <a:close/>
                <a:moveTo>
                  <a:pt x="51910" y="9415"/>
                </a:moveTo>
                <a:lnTo>
                  <a:pt x="51797" y="9453"/>
                </a:lnTo>
                <a:cubicBezTo>
                  <a:pt x="51759" y="9490"/>
                  <a:pt x="51721" y="9566"/>
                  <a:pt x="51721" y="9642"/>
                </a:cubicBezTo>
                <a:cubicBezTo>
                  <a:pt x="51721" y="9755"/>
                  <a:pt x="51797" y="9831"/>
                  <a:pt x="51948" y="9869"/>
                </a:cubicBezTo>
                <a:lnTo>
                  <a:pt x="52062" y="9831"/>
                </a:lnTo>
                <a:cubicBezTo>
                  <a:pt x="52137" y="9755"/>
                  <a:pt x="52137" y="9679"/>
                  <a:pt x="52137" y="9642"/>
                </a:cubicBezTo>
                <a:cubicBezTo>
                  <a:pt x="52137" y="9528"/>
                  <a:pt x="52062" y="9415"/>
                  <a:pt x="51910" y="9415"/>
                </a:cubicBezTo>
                <a:close/>
                <a:moveTo>
                  <a:pt x="20266" y="9604"/>
                </a:moveTo>
                <a:lnTo>
                  <a:pt x="20266" y="9604"/>
                </a:lnTo>
                <a:cubicBezTo>
                  <a:pt x="20228" y="9755"/>
                  <a:pt x="20266" y="9831"/>
                  <a:pt x="20341" y="9869"/>
                </a:cubicBezTo>
                <a:cubicBezTo>
                  <a:pt x="20379" y="9906"/>
                  <a:pt x="20455" y="9906"/>
                  <a:pt x="20492" y="9906"/>
                </a:cubicBezTo>
                <a:cubicBezTo>
                  <a:pt x="20644" y="9906"/>
                  <a:pt x="20757" y="9831"/>
                  <a:pt x="20757" y="9717"/>
                </a:cubicBezTo>
                <a:lnTo>
                  <a:pt x="20606" y="9717"/>
                </a:lnTo>
                <a:lnTo>
                  <a:pt x="20606" y="9642"/>
                </a:lnTo>
                <a:cubicBezTo>
                  <a:pt x="20580" y="9642"/>
                  <a:pt x="20554" y="9624"/>
                  <a:pt x="20528" y="9613"/>
                </a:cubicBezTo>
                <a:lnTo>
                  <a:pt x="20528" y="9613"/>
                </a:lnTo>
                <a:cubicBezTo>
                  <a:pt x="20530" y="9618"/>
                  <a:pt x="20530" y="9627"/>
                  <a:pt x="20530" y="9642"/>
                </a:cubicBezTo>
                <a:lnTo>
                  <a:pt x="20266" y="9604"/>
                </a:lnTo>
                <a:close/>
                <a:moveTo>
                  <a:pt x="40946" y="9566"/>
                </a:moveTo>
                <a:cubicBezTo>
                  <a:pt x="40795" y="9566"/>
                  <a:pt x="40682" y="9642"/>
                  <a:pt x="40682" y="9793"/>
                </a:cubicBezTo>
                <a:lnTo>
                  <a:pt x="40795" y="9906"/>
                </a:lnTo>
                <a:lnTo>
                  <a:pt x="40833" y="9906"/>
                </a:lnTo>
                <a:cubicBezTo>
                  <a:pt x="40860" y="9933"/>
                  <a:pt x="40905" y="9960"/>
                  <a:pt x="40983" y="9960"/>
                </a:cubicBezTo>
                <a:cubicBezTo>
                  <a:pt x="41015" y="9960"/>
                  <a:pt x="41053" y="9955"/>
                  <a:pt x="41098" y="9944"/>
                </a:cubicBezTo>
                <a:lnTo>
                  <a:pt x="41173" y="9869"/>
                </a:lnTo>
                <a:cubicBezTo>
                  <a:pt x="41211" y="9831"/>
                  <a:pt x="41211" y="9831"/>
                  <a:pt x="41211" y="9793"/>
                </a:cubicBezTo>
                <a:cubicBezTo>
                  <a:pt x="41211" y="9679"/>
                  <a:pt x="41098" y="9566"/>
                  <a:pt x="40946" y="9566"/>
                </a:cubicBezTo>
                <a:close/>
                <a:moveTo>
                  <a:pt x="12226" y="9672"/>
                </a:moveTo>
                <a:cubicBezTo>
                  <a:pt x="12032" y="9672"/>
                  <a:pt x="11943" y="9765"/>
                  <a:pt x="11910" y="9831"/>
                </a:cubicBezTo>
                <a:lnTo>
                  <a:pt x="12061" y="10020"/>
                </a:lnTo>
                <a:lnTo>
                  <a:pt x="12137" y="10020"/>
                </a:lnTo>
                <a:cubicBezTo>
                  <a:pt x="12212" y="10020"/>
                  <a:pt x="12326" y="10020"/>
                  <a:pt x="12402" y="9982"/>
                </a:cubicBezTo>
                <a:cubicBezTo>
                  <a:pt x="12439" y="9944"/>
                  <a:pt x="12477" y="9869"/>
                  <a:pt x="12477" y="9831"/>
                </a:cubicBezTo>
                <a:cubicBezTo>
                  <a:pt x="12477" y="9793"/>
                  <a:pt x="12439" y="9793"/>
                  <a:pt x="12439" y="9755"/>
                </a:cubicBezTo>
                <a:lnTo>
                  <a:pt x="12326" y="9679"/>
                </a:lnTo>
                <a:cubicBezTo>
                  <a:pt x="12290" y="9674"/>
                  <a:pt x="12256" y="9672"/>
                  <a:pt x="12226" y="9672"/>
                </a:cubicBezTo>
                <a:close/>
                <a:moveTo>
                  <a:pt x="67374" y="9717"/>
                </a:moveTo>
                <a:cubicBezTo>
                  <a:pt x="67298" y="9717"/>
                  <a:pt x="67223" y="9717"/>
                  <a:pt x="67147" y="9793"/>
                </a:cubicBezTo>
                <a:cubicBezTo>
                  <a:pt x="67109" y="9831"/>
                  <a:pt x="67071" y="9869"/>
                  <a:pt x="67071" y="9944"/>
                </a:cubicBezTo>
                <a:lnTo>
                  <a:pt x="67223" y="9944"/>
                </a:lnTo>
                <a:cubicBezTo>
                  <a:pt x="67223" y="9982"/>
                  <a:pt x="67260" y="10020"/>
                  <a:pt x="67374" y="10058"/>
                </a:cubicBezTo>
                <a:cubicBezTo>
                  <a:pt x="67412" y="9982"/>
                  <a:pt x="67449" y="9944"/>
                  <a:pt x="67449" y="9906"/>
                </a:cubicBezTo>
                <a:lnTo>
                  <a:pt x="67563" y="9906"/>
                </a:lnTo>
                <a:cubicBezTo>
                  <a:pt x="67563" y="9755"/>
                  <a:pt x="67487" y="9717"/>
                  <a:pt x="67374" y="9717"/>
                </a:cubicBezTo>
                <a:close/>
                <a:moveTo>
                  <a:pt x="34859" y="9765"/>
                </a:moveTo>
                <a:cubicBezTo>
                  <a:pt x="34821" y="9765"/>
                  <a:pt x="34784" y="9774"/>
                  <a:pt x="34746" y="9793"/>
                </a:cubicBezTo>
                <a:cubicBezTo>
                  <a:pt x="34632" y="9831"/>
                  <a:pt x="34595" y="10058"/>
                  <a:pt x="34708" y="10133"/>
                </a:cubicBezTo>
                <a:cubicBezTo>
                  <a:pt x="34784" y="10171"/>
                  <a:pt x="34821" y="10171"/>
                  <a:pt x="34897" y="10171"/>
                </a:cubicBezTo>
                <a:lnTo>
                  <a:pt x="34935" y="10095"/>
                </a:lnTo>
                <a:lnTo>
                  <a:pt x="34897" y="10095"/>
                </a:lnTo>
                <a:lnTo>
                  <a:pt x="35048" y="9982"/>
                </a:lnTo>
                <a:lnTo>
                  <a:pt x="35048" y="9906"/>
                </a:lnTo>
                <a:lnTo>
                  <a:pt x="34973" y="9793"/>
                </a:lnTo>
                <a:cubicBezTo>
                  <a:pt x="34935" y="9774"/>
                  <a:pt x="34897" y="9765"/>
                  <a:pt x="34859" y="9765"/>
                </a:cubicBezTo>
                <a:close/>
                <a:moveTo>
                  <a:pt x="80606" y="9869"/>
                </a:moveTo>
                <a:lnTo>
                  <a:pt x="80455" y="9982"/>
                </a:lnTo>
                <a:lnTo>
                  <a:pt x="80455" y="10133"/>
                </a:lnTo>
                <a:lnTo>
                  <a:pt x="80569" y="10284"/>
                </a:lnTo>
                <a:cubicBezTo>
                  <a:pt x="80682" y="10284"/>
                  <a:pt x="80758" y="10247"/>
                  <a:pt x="80833" y="10209"/>
                </a:cubicBezTo>
                <a:cubicBezTo>
                  <a:pt x="80871" y="10171"/>
                  <a:pt x="80909" y="10133"/>
                  <a:pt x="80909" y="10020"/>
                </a:cubicBezTo>
                <a:lnTo>
                  <a:pt x="80909" y="9982"/>
                </a:lnTo>
                <a:lnTo>
                  <a:pt x="80758" y="9869"/>
                </a:lnTo>
                <a:close/>
                <a:moveTo>
                  <a:pt x="54708" y="9793"/>
                </a:moveTo>
                <a:cubicBezTo>
                  <a:pt x="54633" y="9869"/>
                  <a:pt x="54633" y="9982"/>
                  <a:pt x="54633" y="10058"/>
                </a:cubicBezTo>
                <a:cubicBezTo>
                  <a:pt x="54633" y="10058"/>
                  <a:pt x="54670" y="10095"/>
                  <a:pt x="54633" y="10095"/>
                </a:cubicBezTo>
                <a:lnTo>
                  <a:pt x="54708" y="10322"/>
                </a:lnTo>
                <a:lnTo>
                  <a:pt x="54859" y="10322"/>
                </a:lnTo>
                <a:cubicBezTo>
                  <a:pt x="54897" y="10341"/>
                  <a:pt x="54935" y="10351"/>
                  <a:pt x="54982" y="10351"/>
                </a:cubicBezTo>
                <a:cubicBezTo>
                  <a:pt x="55030" y="10351"/>
                  <a:pt x="55086" y="10341"/>
                  <a:pt x="55162" y="10322"/>
                </a:cubicBezTo>
                <a:lnTo>
                  <a:pt x="55238" y="10209"/>
                </a:lnTo>
                <a:lnTo>
                  <a:pt x="55238" y="10171"/>
                </a:lnTo>
                <a:cubicBezTo>
                  <a:pt x="55238" y="10020"/>
                  <a:pt x="55162" y="9831"/>
                  <a:pt x="54822" y="9793"/>
                </a:cubicBezTo>
                <a:close/>
                <a:moveTo>
                  <a:pt x="54027" y="10332"/>
                </a:moveTo>
                <a:lnTo>
                  <a:pt x="53990" y="10360"/>
                </a:lnTo>
                <a:cubicBezTo>
                  <a:pt x="53990" y="10360"/>
                  <a:pt x="54021" y="10360"/>
                  <a:pt x="54027" y="10332"/>
                </a:cubicBezTo>
                <a:close/>
                <a:moveTo>
                  <a:pt x="85408" y="9831"/>
                </a:moveTo>
                <a:cubicBezTo>
                  <a:pt x="85295" y="9906"/>
                  <a:pt x="85143" y="10058"/>
                  <a:pt x="85143" y="10209"/>
                </a:cubicBezTo>
                <a:cubicBezTo>
                  <a:pt x="85143" y="10284"/>
                  <a:pt x="85181" y="10360"/>
                  <a:pt x="85295" y="10398"/>
                </a:cubicBezTo>
                <a:cubicBezTo>
                  <a:pt x="85332" y="10417"/>
                  <a:pt x="85370" y="10426"/>
                  <a:pt x="85408" y="10426"/>
                </a:cubicBezTo>
                <a:cubicBezTo>
                  <a:pt x="85446" y="10426"/>
                  <a:pt x="85484" y="10417"/>
                  <a:pt x="85521" y="10398"/>
                </a:cubicBezTo>
                <a:cubicBezTo>
                  <a:pt x="85635" y="10322"/>
                  <a:pt x="85748" y="10209"/>
                  <a:pt x="85748" y="10095"/>
                </a:cubicBezTo>
                <a:cubicBezTo>
                  <a:pt x="85748" y="9982"/>
                  <a:pt x="85673" y="9869"/>
                  <a:pt x="85521" y="9831"/>
                </a:cubicBezTo>
                <a:close/>
                <a:moveTo>
                  <a:pt x="53801" y="9869"/>
                </a:moveTo>
                <a:lnTo>
                  <a:pt x="53725" y="9906"/>
                </a:lnTo>
                <a:cubicBezTo>
                  <a:pt x="53650" y="9982"/>
                  <a:pt x="53650" y="10095"/>
                  <a:pt x="53650" y="10171"/>
                </a:cubicBezTo>
                <a:cubicBezTo>
                  <a:pt x="53650" y="10322"/>
                  <a:pt x="53725" y="10436"/>
                  <a:pt x="53876" y="10436"/>
                </a:cubicBezTo>
                <a:lnTo>
                  <a:pt x="54028" y="10322"/>
                </a:lnTo>
                <a:lnTo>
                  <a:pt x="54028" y="10322"/>
                </a:lnTo>
                <a:cubicBezTo>
                  <a:pt x="54028" y="10326"/>
                  <a:pt x="54027" y="10329"/>
                  <a:pt x="54027" y="10332"/>
                </a:cubicBezTo>
                <a:lnTo>
                  <a:pt x="54027" y="10332"/>
                </a:lnTo>
                <a:lnTo>
                  <a:pt x="54141" y="10247"/>
                </a:lnTo>
                <a:cubicBezTo>
                  <a:pt x="54141" y="10247"/>
                  <a:pt x="54141" y="10209"/>
                  <a:pt x="54141" y="10171"/>
                </a:cubicBezTo>
                <a:cubicBezTo>
                  <a:pt x="54141" y="10095"/>
                  <a:pt x="54141" y="9982"/>
                  <a:pt x="54066" y="9944"/>
                </a:cubicBezTo>
                <a:cubicBezTo>
                  <a:pt x="53990" y="9869"/>
                  <a:pt x="53914" y="9869"/>
                  <a:pt x="53801" y="9869"/>
                </a:cubicBezTo>
                <a:close/>
                <a:moveTo>
                  <a:pt x="60810" y="9815"/>
                </a:moveTo>
                <a:cubicBezTo>
                  <a:pt x="60732" y="9815"/>
                  <a:pt x="60660" y="9842"/>
                  <a:pt x="60606" y="9869"/>
                </a:cubicBezTo>
                <a:cubicBezTo>
                  <a:pt x="60531" y="9944"/>
                  <a:pt x="60493" y="10095"/>
                  <a:pt x="60493" y="10209"/>
                </a:cubicBezTo>
                <a:lnTo>
                  <a:pt x="60493" y="10322"/>
                </a:lnTo>
                <a:lnTo>
                  <a:pt x="60644" y="10436"/>
                </a:lnTo>
                <a:cubicBezTo>
                  <a:pt x="60947" y="10436"/>
                  <a:pt x="60984" y="10171"/>
                  <a:pt x="60984" y="10058"/>
                </a:cubicBezTo>
                <a:cubicBezTo>
                  <a:pt x="61022" y="10020"/>
                  <a:pt x="61022" y="9982"/>
                  <a:pt x="61022" y="9982"/>
                </a:cubicBezTo>
                <a:lnTo>
                  <a:pt x="60909" y="9831"/>
                </a:lnTo>
                <a:cubicBezTo>
                  <a:pt x="60875" y="9820"/>
                  <a:pt x="60842" y="9815"/>
                  <a:pt x="60810" y="9815"/>
                </a:cubicBezTo>
                <a:close/>
                <a:moveTo>
                  <a:pt x="20190" y="10284"/>
                </a:moveTo>
                <a:cubicBezTo>
                  <a:pt x="20114" y="10284"/>
                  <a:pt x="19963" y="10322"/>
                  <a:pt x="19963" y="10511"/>
                </a:cubicBezTo>
                <a:lnTo>
                  <a:pt x="20076" y="10625"/>
                </a:lnTo>
                <a:cubicBezTo>
                  <a:pt x="20190" y="10625"/>
                  <a:pt x="20266" y="10625"/>
                  <a:pt x="20341" y="10587"/>
                </a:cubicBezTo>
                <a:lnTo>
                  <a:pt x="20379" y="10473"/>
                </a:lnTo>
                <a:cubicBezTo>
                  <a:pt x="20379" y="10398"/>
                  <a:pt x="20303" y="10322"/>
                  <a:pt x="20190" y="10284"/>
                </a:cubicBezTo>
                <a:close/>
                <a:moveTo>
                  <a:pt x="49529" y="10171"/>
                </a:moveTo>
                <a:lnTo>
                  <a:pt x="49340" y="10322"/>
                </a:lnTo>
                <a:lnTo>
                  <a:pt x="49340" y="10473"/>
                </a:lnTo>
                <a:lnTo>
                  <a:pt x="49566" y="10587"/>
                </a:lnTo>
                <a:cubicBezTo>
                  <a:pt x="49593" y="10614"/>
                  <a:pt x="49639" y="10640"/>
                  <a:pt x="49717" y="10640"/>
                </a:cubicBezTo>
                <a:cubicBezTo>
                  <a:pt x="49749" y="10640"/>
                  <a:pt x="49787" y="10636"/>
                  <a:pt x="49831" y="10625"/>
                </a:cubicBezTo>
                <a:lnTo>
                  <a:pt x="49944" y="10511"/>
                </a:lnTo>
                <a:lnTo>
                  <a:pt x="49944" y="10322"/>
                </a:lnTo>
                <a:lnTo>
                  <a:pt x="49755" y="10171"/>
                </a:lnTo>
                <a:lnTo>
                  <a:pt x="49680" y="10209"/>
                </a:lnTo>
                <a:lnTo>
                  <a:pt x="49604" y="10209"/>
                </a:lnTo>
                <a:lnTo>
                  <a:pt x="49529" y="10171"/>
                </a:lnTo>
                <a:close/>
                <a:moveTo>
                  <a:pt x="28129" y="10549"/>
                </a:moveTo>
                <a:cubicBezTo>
                  <a:pt x="28063" y="10549"/>
                  <a:pt x="27997" y="10587"/>
                  <a:pt x="28054" y="10662"/>
                </a:cubicBezTo>
                <a:lnTo>
                  <a:pt x="28205" y="10662"/>
                </a:lnTo>
                <a:cubicBezTo>
                  <a:pt x="28262" y="10587"/>
                  <a:pt x="28196" y="10549"/>
                  <a:pt x="28129" y="10549"/>
                </a:cubicBezTo>
                <a:close/>
                <a:moveTo>
                  <a:pt x="30927" y="10284"/>
                </a:moveTo>
                <a:lnTo>
                  <a:pt x="30814" y="10398"/>
                </a:lnTo>
                <a:lnTo>
                  <a:pt x="30776" y="10398"/>
                </a:lnTo>
                <a:cubicBezTo>
                  <a:pt x="30738" y="10473"/>
                  <a:pt x="30700" y="10511"/>
                  <a:pt x="30738" y="10625"/>
                </a:cubicBezTo>
                <a:lnTo>
                  <a:pt x="30852" y="10738"/>
                </a:lnTo>
                <a:cubicBezTo>
                  <a:pt x="30927" y="10738"/>
                  <a:pt x="31041" y="10700"/>
                  <a:pt x="31078" y="10662"/>
                </a:cubicBezTo>
                <a:cubicBezTo>
                  <a:pt x="31154" y="10625"/>
                  <a:pt x="31192" y="10549"/>
                  <a:pt x="31192" y="10511"/>
                </a:cubicBezTo>
                <a:cubicBezTo>
                  <a:pt x="31192" y="10398"/>
                  <a:pt x="31078" y="10284"/>
                  <a:pt x="30927" y="10284"/>
                </a:cubicBezTo>
                <a:close/>
                <a:moveTo>
                  <a:pt x="10707" y="10226"/>
                </a:moveTo>
                <a:cubicBezTo>
                  <a:pt x="10671" y="10226"/>
                  <a:pt x="10631" y="10232"/>
                  <a:pt x="10587" y="10247"/>
                </a:cubicBezTo>
                <a:lnTo>
                  <a:pt x="10473" y="10322"/>
                </a:lnTo>
                <a:lnTo>
                  <a:pt x="10473" y="10473"/>
                </a:lnTo>
                <a:cubicBezTo>
                  <a:pt x="10436" y="10625"/>
                  <a:pt x="10436" y="10776"/>
                  <a:pt x="10436" y="10927"/>
                </a:cubicBezTo>
                <a:lnTo>
                  <a:pt x="10587" y="11041"/>
                </a:lnTo>
                <a:cubicBezTo>
                  <a:pt x="10851" y="10965"/>
                  <a:pt x="11154" y="10852"/>
                  <a:pt x="11192" y="10511"/>
                </a:cubicBezTo>
                <a:lnTo>
                  <a:pt x="11003" y="10398"/>
                </a:lnTo>
                <a:lnTo>
                  <a:pt x="10965" y="10398"/>
                </a:lnTo>
                <a:cubicBezTo>
                  <a:pt x="10965" y="10398"/>
                  <a:pt x="10965" y="10398"/>
                  <a:pt x="10965" y="10360"/>
                </a:cubicBezTo>
                <a:cubicBezTo>
                  <a:pt x="10934" y="10330"/>
                  <a:pt x="10855" y="10226"/>
                  <a:pt x="10707" y="10226"/>
                </a:cubicBezTo>
                <a:close/>
                <a:moveTo>
                  <a:pt x="18489" y="10700"/>
                </a:moveTo>
                <a:cubicBezTo>
                  <a:pt x="18375" y="10700"/>
                  <a:pt x="18073" y="10700"/>
                  <a:pt x="18073" y="10927"/>
                </a:cubicBezTo>
                <a:lnTo>
                  <a:pt x="18110" y="11003"/>
                </a:lnTo>
                <a:cubicBezTo>
                  <a:pt x="18177" y="11047"/>
                  <a:pt x="18269" y="11065"/>
                  <a:pt x="18357" y="11065"/>
                </a:cubicBezTo>
                <a:cubicBezTo>
                  <a:pt x="18419" y="11065"/>
                  <a:pt x="18479" y="11056"/>
                  <a:pt x="18526" y="11041"/>
                </a:cubicBezTo>
                <a:cubicBezTo>
                  <a:pt x="18640" y="11003"/>
                  <a:pt x="18715" y="10927"/>
                  <a:pt x="18715" y="10814"/>
                </a:cubicBezTo>
                <a:lnTo>
                  <a:pt x="18564" y="10700"/>
                </a:lnTo>
                <a:close/>
                <a:moveTo>
                  <a:pt x="54217" y="10700"/>
                </a:moveTo>
                <a:cubicBezTo>
                  <a:pt x="54103" y="10700"/>
                  <a:pt x="53990" y="10700"/>
                  <a:pt x="53914" y="10738"/>
                </a:cubicBezTo>
                <a:cubicBezTo>
                  <a:pt x="53876" y="10814"/>
                  <a:pt x="53839" y="10852"/>
                  <a:pt x="53876" y="10965"/>
                </a:cubicBezTo>
                <a:lnTo>
                  <a:pt x="53914" y="11003"/>
                </a:lnTo>
                <a:cubicBezTo>
                  <a:pt x="53970" y="11058"/>
                  <a:pt x="54086" y="11093"/>
                  <a:pt x="54189" y="11093"/>
                </a:cubicBezTo>
                <a:cubicBezTo>
                  <a:pt x="54226" y="11093"/>
                  <a:pt x="54262" y="11089"/>
                  <a:pt x="54292" y="11078"/>
                </a:cubicBezTo>
                <a:cubicBezTo>
                  <a:pt x="54406" y="11041"/>
                  <a:pt x="54444" y="10965"/>
                  <a:pt x="54444" y="10852"/>
                </a:cubicBezTo>
                <a:cubicBezTo>
                  <a:pt x="54444" y="10852"/>
                  <a:pt x="54444" y="10814"/>
                  <a:pt x="54444" y="10814"/>
                </a:cubicBezTo>
                <a:lnTo>
                  <a:pt x="54292" y="10700"/>
                </a:lnTo>
                <a:close/>
                <a:moveTo>
                  <a:pt x="57166" y="10814"/>
                </a:moveTo>
                <a:lnTo>
                  <a:pt x="57052" y="10927"/>
                </a:lnTo>
                <a:cubicBezTo>
                  <a:pt x="57052" y="10927"/>
                  <a:pt x="57015" y="11003"/>
                  <a:pt x="57015" y="11041"/>
                </a:cubicBezTo>
                <a:lnTo>
                  <a:pt x="57015" y="11116"/>
                </a:lnTo>
                <a:lnTo>
                  <a:pt x="57090" y="11192"/>
                </a:lnTo>
                <a:cubicBezTo>
                  <a:pt x="57109" y="11211"/>
                  <a:pt x="57147" y="11220"/>
                  <a:pt x="57185" y="11220"/>
                </a:cubicBezTo>
                <a:cubicBezTo>
                  <a:pt x="57222" y="11220"/>
                  <a:pt x="57260" y="11211"/>
                  <a:pt x="57279" y="11192"/>
                </a:cubicBezTo>
                <a:cubicBezTo>
                  <a:pt x="57355" y="11154"/>
                  <a:pt x="57430" y="11078"/>
                  <a:pt x="57430" y="11003"/>
                </a:cubicBezTo>
                <a:cubicBezTo>
                  <a:pt x="57430" y="10927"/>
                  <a:pt x="57393" y="10889"/>
                  <a:pt x="57355" y="10852"/>
                </a:cubicBezTo>
                <a:cubicBezTo>
                  <a:pt x="57279" y="10814"/>
                  <a:pt x="57241" y="10814"/>
                  <a:pt x="57166" y="10814"/>
                </a:cubicBezTo>
                <a:close/>
                <a:moveTo>
                  <a:pt x="69642" y="10738"/>
                </a:moveTo>
                <a:lnTo>
                  <a:pt x="69567" y="10814"/>
                </a:lnTo>
                <a:cubicBezTo>
                  <a:pt x="69491" y="10889"/>
                  <a:pt x="69453" y="11003"/>
                  <a:pt x="69491" y="11154"/>
                </a:cubicBezTo>
                <a:lnTo>
                  <a:pt x="69642" y="11230"/>
                </a:lnTo>
                <a:lnTo>
                  <a:pt x="69718" y="11230"/>
                </a:lnTo>
                <a:cubicBezTo>
                  <a:pt x="69793" y="11230"/>
                  <a:pt x="69945" y="11230"/>
                  <a:pt x="69983" y="11116"/>
                </a:cubicBezTo>
                <a:lnTo>
                  <a:pt x="69869" y="10965"/>
                </a:lnTo>
                <a:cubicBezTo>
                  <a:pt x="69907" y="10965"/>
                  <a:pt x="69945" y="11003"/>
                  <a:pt x="69945" y="11003"/>
                </a:cubicBezTo>
                <a:cubicBezTo>
                  <a:pt x="69945" y="11003"/>
                  <a:pt x="69945" y="10965"/>
                  <a:pt x="69907" y="10965"/>
                </a:cubicBezTo>
                <a:cubicBezTo>
                  <a:pt x="69907" y="10927"/>
                  <a:pt x="69907" y="10852"/>
                  <a:pt x="69831" y="10776"/>
                </a:cubicBezTo>
                <a:cubicBezTo>
                  <a:pt x="69793" y="10776"/>
                  <a:pt x="69756" y="10738"/>
                  <a:pt x="69642" y="10738"/>
                </a:cubicBezTo>
                <a:close/>
                <a:moveTo>
                  <a:pt x="82535" y="10738"/>
                </a:moveTo>
                <a:cubicBezTo>
                  <a:pt x="82421" y="10738"/>
                  <a:pt x="82346" y="10776"/>
                  <a:pt x="82308" y="10814"/>
                </a:cubicBezTo>
                <a:cubicBezTo>
                  <a:pt x="82157" y="10889"/>
                  <a:pt x="82194" y="11116"/>
                  <a:pt x="82308" y="11230"/>
                </a:cubicBezTo>
                <a:lnTo>
                  <a:pt x="82383" y="11230"/>
                </a:lnTo>
                <a:cubicBezTo>
                  <a:pt x="82406" y="11241"/>
                  <a:pt x="82428" y="11245"/>
                  <a:pt x="82449" y="11245"/>
                </a:cubicBezTo>
                <a:cubicBezTo>
                  <a:pt x="82500" y="11245"/>
                  <a:pt x="82546" y="11219"/>
                  <a:pt x="82572" y="11192"/>
                </a:cubicBezTo>
                <a:cubicBezTo>
                  <a:pt x="82648" y="11154"/>
                  <a:pt x="82686" y="11041"/>
                  <a:pt x="82686" y="10965"/>
                </a:cubicBezTo>
                <a:cubicBezTo>
                  <a:pt x="82686" y="10889"/>
                  <a:pt x="82648" y="10814"/>
                  <a:pt x="82610" y="10776"/>
                </a:cubicBezTo>
                <a:lnTo>
                  <a:pt x="82535" y="10738"/>
                </a:lnTo>
                <a:close/>
                <a:moveTo>
                  <a:pt x="73007" y="10776"/>
                </a:moveTo>
                <a:lnTo>
                  <a:pt x="72818" y="10927"/>
                </a:lnTo>
                <a:cubicBezTo>
                  <a:pt x="72818" y="10927"/>
                  <a:pt x="72818" y="10965"/>
                  <a:pt x="72818" y="11003"/>
                </a:cubicBezTo>
                <a:cubicBezTo>
                  <a:pt x="72856" y="11116"/>
                  <a:pt x="72932" y="11267"/>
                  <a:pt x="73158" y="11305"/>
                </a:cubicBezTo>
                <a:lnTo>
                  <a:pt x="73310" y="11116"/>
                </a:lnTo>
                <a:cubicBezTo>
                  <a:pt x="73272" y="11116"/>
                  <a:pt x="73272" y="11078"/>
                  <a:pt x="73234" y="11041"/>
                </a:cubicBezTo>
                <a:cubicBezTo>
                  <a:pt x="73196" y="10927"/>
                  <a:pt x="73121" y="10852"/>
                  <a:pt x="73007" y="10776"/>
                </a:cubicBezTo>
                <a:close/>
                <a:moveTo>
                  <a:pt x="91041" y="10814"/>
                </a:moveTo>
                <a:lnTo>
                  <a:pt x="90890" y="10889"/>
                </a:lnTo>
                <a:cubicBezTo>
                  <a:pt x="90890" y="10889"/>
                  <a:pt x="90852" y="10927"/>
                  <a:pt x="90852" y="10965"/>
                </a:cubicBezTo>
                <a:cubicBezTo>
                  <a:pt x="90815" y="11003"/>
                  <a:pt x="90777" y="11041"/>
                  <a:pt x="90777" y="11116"/>
                </a:cubicBezTo>
                <a:cubicBezTo>
                  <a:pt x="90777" y="11154"/>
                  <a:pt x="90777" y="11267"/>
                  <a:pt x="91004" y="11305"/>
                </a:cubicBezTo>
                <a:lnTo>
                  <a:pt x="91155" y="11230"/>
                </a:lnTo>
                <a:cubicBezTo>
                  <a:pt x="91155" y="11192"/>
                  <a:pt x="91155" y="11192"/>
                  <a:pt x="91193" y="11154"/>
                </a:cubicBezTo>
                <a:cubicBezTo>
                  <a:pt x="91230" y="11116"/>
                  <a:pt x="91268" y="11041"/>
                  <a:pt x="91268" y="11003"/>
                </a:cubicBezTo>
                <a:cubicBezTo>
                  <a:pt x="91268" y="10965"/>
                  <a:pt x="91230" y="10852"/>
                  <a:pt x="91041" y="10814"/>
                </a:cubicBezTo>
                <a:close/>
                <a:moveTo>
                  <a:pt x="68829" y="10923"/>
                </a:moveTo>
                <a:cubicBezTo>
                  <a:pt x="68811" y="10923"/>
                  <a:pt x="68793" y="10925"/>
                  <a:pt x="68773" y="10927"/>
                </a:cubicBezTo>
                <a:lnTo>
                  <a:pt x="68659" y="11041"/>
                </a:lnTo>
                <a:lnTo>
                  <a:pt x="68659" y="11230"/>
                </a:lnTo>
                <a:lnTo>
                  <a:pt x="68773" y="11343"/>
                </a:lnTo>
                <a:cubicBezTo>
                  <a:pt x="68810" y="11343"/>
                  <a:pt x="68848" y="11343"/>
                  <a:pt x="68886" y="11381"/>
                </a:cubicBezTo>
                <a:lnTo>
                  <a:pt x="69113" y="11267"/>
                </a:lnTo>
                <a:cubicBezTo>
                  <a:pt x="69078" y="11161"/>
                  <a:pt x="69075" y="10923"/>
                  <a:pt x="68829" y="10923"/>
                </a:cubicBezTo>
                <a:close/>
                <a:moveTo>
                  <a:pt x="79908" y="10911"/>
                </a:moveTo>
                <a:cubicBezTo>
                  <a:pt x="79891" y="10911"/>
                  <a:pt x="79872" y="10916"/>
                  <a:pt x="79850" y="10927"/>
                </a:cubicBezTo>
                <a:lnTo>
                  <a:pt x="79775" y="10927"/>
                </a:lnTo>
                <a:cubicBezTo>
                  <a:pt x="79548" y="11116"/>
                  <a:pt x="79623" y="11305"/>
                  <a:pt x="79888" y="11381"/>
                </a:cubicBezTo>
                <a:lnTo>
                  <a:pt x="80039" y="11230"/>
                </a:lnTo>
                <a:cubicBezTo>
                  <a:pt x="80039" y="11230"/>
                  <a:pt x="80039" y="11192"/>
                  <a:pt x="80077" y="11192"/>
                </a:cubicBezTo>
                <a:cubicBezTo>
                  <a:pt x="80077" y="11154"/>
                  <a:pt x="80077" y="11116"/>
                  <a:pt x="80077" y="11116"/>
                </a:cubicBezTo>
                <a:cubicBezTo>
                  <a:pt x="80077" y="11041"/>
                  <a:pt x="80039" y="11003"/>
                  <a:pt x="80002" y="10965"/>
                </a:cubicBezTo>
                <a:cubicBezTo>
                  <a:pt x="79975" y="10938"/>
                  <a:pt x="79948" y="10911"/>
                  <a:pt x="79908" y="10911"/>
                </a:cubicBezTo>
                <a:close/>
                <a:moveTo>
                  <a:pt x="22761" y="10965"/>
                </a:moveTo>
                <a:cubicBezTo>
                  <a:pt x="22685" y="10965"/>
                  <a:pt x="22572" y="10965"/>
                  <a:pt x="22534" y="11041"/>
                </a:cubicBezTo>
                <a:cubicBezTo>
                  <a:pt x="22458" y="11078"/>
                  <a:pt x="22421" y="11154"/>
                  <a:pt x="22421" y="11192"/>
                </a:cubicBezTo>
                <a:cubicBezTo>
                  <a:pt x="22421" y="11305"/>
                  <a:pt x="22534" y="11381"/>
                  <a:pt x="22685" y="11419"/>
                </a:cubicBezTo>
                <a:lnTo>
                  <a:pt x="22799" y="11305"/>
                </a:lnTo>
                <a:cubicBezTo>
                  <a:pt x="22799" y="11305"/>
                  <a:pt x="22836" y="11305"/>
                  <a:pt x="22836" y="11267"/>
                </a:cubicBezTo>
                <a:cubicBezTo>
                  <a:pt x="22874" y="11267"/>
                  <a:pt x="22912" y="11230"/>
                  <a:pt x="22912" y="11154"/>
                </a:cubicBezTo>
                <a:cubicBezTo>
                  <a:pt x="22912" y="11078"/>
                  <a:pt x="22874" y="11041"/>
                  <a:pt x="22836" y="11003"/>
                </a:cubicBezTo>
                <a:lnTo>
                  <a:pt x="22761" y="10965"/>
                </a:lnTo>
                <a:close/>
                <a:moveTo>
                  <a:pt x="757" y="11078"/>
                </a:moveTo>
                <a:lnTo>
                  <a:pt x="606" y="11192"/>
                </a:lnTo>
                <a:cubicBezTo>
                  <a:pt x="606" y="11192"/>
                  <a:pt x="606" y="11230"/>
                  <a:pt x="606" y="11230"/>
                </a:cubicBezTo>
                <a:cubicBezTo>
                  <a:pt x="568" y="11267"/>
                  <a:pt x="568" y="11305"/>
                  <a:pt x="568" y="11343"/>
                </a:cubicBezTo>
                <a:cubicBezTo>
                  <a:pt x="568" y="11456"/>
                  <a:pt x="719" y="11494"/>
                  <a:pt x="757" y="11494"/>
                </a:cubicBezTo>
                <a:lnTo>
                  <a:pt x="946" y="11419"/>
                </a:lnTo>
                <a:cubicBezTo>
                  <a:pt x="984" y="11381"/>
                  <a:pt x="1059" y="11343"/>
                  <a:pt x="1059" y="11230"/>
                </a:cubicBezTo>
                <a:cubicBezTo>
                  <a:pt x="1059" y="11192"/>
                  <a:pt x="1059" y="11192"/>
                  <a:pt x="1059" y="11154"/>
                </a:cubicBezTo>
                <a:lnTo>
                  <a:pt x="908" y="11078"/>
                </a:lnTo>
                <a:close/>
                <a:moveTo>
                  <a:pt x="43101" y="11154"/>
                </a:moveTo>
                <a:lnTo>
                  <a:pt x="42988" y="11267"/>
                </a:lnTo>
                <a:lnTo>
                  <a:pt x="42988" y="11305"/>
                </a:lnTo>
                <a:cubicBezTo>
                  <a:pt x="42988" y="11419"/>
                  <a:pt x="42988" y="11494"/>
                  <a:pt x="43064" y="11570"/>
                </a:cubicBezTo>
                <a:lnTo>
                  <a:pt x="43139" y="11608"/>
                </a:lnTo>
                <a:cubicBezTo>
                  <a:pt x="43164" y="11620"/>
                  <a:pt x="43190" y="11624"/>
                  <a:pt x="43213" y="11624"/>
                </a:cubicBezTo>
                <a:cubicBezTo>
                  <a:pt x="43261" y="11624"/>
                  <a:pt x="43303" y="11608"/>
                  <a:pt x="43328" y="11608"/>
                </a:cubicBezTo>
                <a:cubicBezTo>
                  <a:pt x="43442" y="11532"/>
                  <a:pt x="43442" y="11456"/>
                  <a:pt x="43442" y="11419"/>
                </a:cubicBezTo>
                <a:cubicBezTo>
                  <a:pt x="43442" y="11381"/>
                  <a:pt x="43442" y="11381"/>
                  <a:pt x="43442" y="11343"/>
                </a:cubicBezTo>
                <a:cubicBezTo>
                  <a:pt x="43442" y="11343"/>
                  <a:pt x="43442" y="11343"/>
                  <a:pt x="43404" y="11305"/>
                </a:cubicBezTo>
                <a:lnTo>
                  <a:pt x="43290" y="11154"/>
                </a:lnTo>
                <a:close/>
                <a:moveTo>
                  <a:pt x="67525" y="11116"/>
                </a:moveTo>
                <a:lnTo>
                  <a:pt x="67374" y="11230"/>
                </a:lnTo>
                <a:lnTo>
                  <a:pt x="67374" y="11267"/>
                </a:lnTo>
                <a:cubicBezTo>
                  <a:pt x="67374" y="11381"/>
                  <a:pt x="67374" y="11532"/>
                  <a:pt x="67487" y="11608"/>
                </a:cubicBezTo>
                <a:cubicBezTo>
                  <a:pt x="67541" y="11634"/>
                  <a:pt x="67613" y="11661"/>
                  <a:pt x="67691" y="11661"/>
                </a:cubicBezTo>
                <a:cubicBezTo>
                  <a:pt x="67723" y="11661"/>
                  <a:pt x="67756" y="11657"/>
                  <a:pt x="67790" y="11645"/>
                </a:cubicBezTo>
                <a:lnTo>
                  <a:pt x="67903" y="11532"/>
                </a:lnTo>
                <a:cubicBezTo>
                  <a:pt x="67865" y="11419"/>
                  <a:pt x="67865" y="11116"/>
                  <a:pt x="67525" y="11116"/>
                </a:cubicBezTo>
                <a:close/>
                <a:moveTo>
                  <a:pt x="19698" y="11267"/>
                </a:moveTo>
                <a:cubicBezTo>
                  <a:pt x="19547" y="11267"/>
                  <a:pt x="19434" y="11267"/>
                  <a:pt x="19396" y="11343"/>
                </a:cubicBezTo>
                <a:cubicBezTo>
                  <a:pt x="19320" y="11381"/>
                  <a:pt x="19245" y="11456"/>
                  <a:pt x="19283" y="11608"/>
                </a:cubicBezTo>
                <a:lnTo>
                  <a:pt x="19396" y="11721"/>
                </a:lnTo>
                <a:cubicBezTo>
                  <a:pt x="19547" y="11721"/>
                  <a:pt x="19623" y="11721"/>
                  <a:pt x="19698" y="11645"/>
                </a:cubicBezTo>
                <a:cubicBezTo>
                  <a:pt x="19736" y="11608"/>
                  <a:pt x="19812" y="11570"/>
                  <a:pt x="19812" y="11456"/>
                </a:cubicBezTo>
                <a:cubicBezTo>
                  <a:pt x="19812" y="11419"/>
                  <a:pt x="19812" y="11381"/>
                  <a:pt x="19812" y="11381"/>
                </a:cubicBezTo>
                <a:lnTo>
                  <a:pt x="19698" y="11267"/>
                </a:lnTo>
                <a:close/>
                <a:moveTo>
                  <a:pt x="33536" y="11381"/>
                </a:moveTo>
                <a:lnTo>
                  <a:pt x="33385" y="11494"/>
                </a:lnTo>
                <a:lnTo>
                  <a:pt x="33385" y="11608"/>
                </a:lnTo>
                <a:lnTo>
                  <a:pt x="33536" y="11721"/>
                </a:lnTo>
                <a:cubicBezTo>
                  <a:pt x="33536" y="11721"/>
                  <a:pt x="33584" y="11770"/>
                  <a:pt x="33662" y="11770"/>
                </a:cubicBezTo>
                <a:cubicBezTo>
                  <a:pt x="33681" y="11770"/>
                  <a:pt x="33702" y="11766"/>
                  <a:pt x="33725" y="11759"/>
                </a:cubicBezTo>
                <a:lnTo>
                  <a:pt x="33838" y="11645"/>
                </a:lnTo>
                <a:lnTo>
                  <a:pt x="33838" y="11494"/>
                </a:lnTo>
                <a:lnTo>
                  <a:pt x="33687" y="11381"/>
                </a:lnTo>
                <a:close/>
                <a:moveTo>
                  <a:pt x="6428" y="11419"/>
                </a:moveTo>
                <a:cubicBezTo>
                  <a:pt x="6314" y="11494"/>
                  <a:pt x="6277" y="11721"/>
                  <a:pt x="6390" y="11797"/>
                </a:cubicBezTo>
                <a:cubicBezTo>
                  <a:pt x="6415" y="11797"/>
                  <a:pt x="6457" y="11814"/>
                  <a:pt x="6494" y="11814"/>
                </a:cubicBezTo>
                <a:cubicBezTo>
                  <a:pt x="6512" y="11814"/>
                  <a:pt x="6529" y="11809"/>
                  <a:pt x="6541" y="11797"/>
                </a:cubicBezTo>
                <a:lnTo>
                  <a:pt x="6617" y="11759"/>
                </a:lnTo>
                <a:lnTo>
                  <a:pt x="6579" y="11759"/>
                </a:lnTo>
                <a:lnTo>
                  <a:pt x="6730" y="11645"/>
                </a:lnTo>
                <a:lnTo>
                  <a:pt x="6730" y="11532"/>
                </a:lnTo>
                <a:lnTo>
                  <a:pt x="6655" y="11456"/>
                </a:lnTo>
                <a:cubicBezTo>
                  <a:pt x="6579" y="11419"/>
                  <a:pt x="6504" y="11419"/>
                  <a:pt x="6428" y="11419"/>
                </a:cubicBezTo>
                <a:close/>
                <a:moveTo>
                  <a:pt x="90825" y="11479"/>
                </a:moveTo>
                <a:cubicBezTo>
                  <a:pt x="90773" y="11479"/>
                  <a:pt x="90728" y="11505"/>
                  <a:pt x="90701" y="11532"/>
                </a:cubicBezTo>
                <a:cubicBezTo>
                  <a:pt x="90625" y="11570"/>
                  <a:pt x="90625" y="11645"/>
                  <a:pt x="90625" y="11759"/>
                </a:cubicBezTo>
                <a:lnTo>
                  <a:pt x="90777" y="11872"/>
                </a:lnTo>
                <a:lnTo>
                  <a:pt x="90890" y="11872"/>
                </a:lnTo>
                <a:lnTo>
                  <a:pt x="91041" y="11759"/>
                </a:lnTo>
                <a:lnTo>
                  <a:pt x="91041" y="11608"/>
                </a:lnTo>
                <a:lnTo>
                  <a:pt x="90890" y="11494"/>
                </a:lnTo>
                <a:cubicBezTo>
                  <a:pt x="90868" y="11483"/>
                  <a:pt x="90846" y="11479"/>
                  <a:pt x="90825" y="11479"/>
                </a:cubicBezTo>
                <a:close/>
                <a:moveTo>
                  <a:pt x="73196" y="11494"/>
                </a:moveTo>
                <a:lnTo>
                  <a:pt x="73083" y="11532"/>
                </a:lnTo>
                <a:cubicBezTo>
                  <a:pt x="73007" y="11570"/>
                  <a:pt x="72969" y="11645"/>
                  <a:pt x="72969" y="11683"/>
                </a:cubicBezTo>
                <a:cubicBezTo>
                  <a:pt x="72969" y="11835"/>
                  <a:pt x="73083" y="11910"/>
                  <a:pt x="73234" y="11910"/>
                </a:cubicBezTo>
                <a:lnTo>
                  <a:pt x="73385" y="11797"/>
                </a:lnTo>
                <a:cubicBezTo>
                  <a:pt x="73385" y="11797"/>
                  <a:pt x="73385" y="11759"/>
                  <a:pt x="73385" y="11759"/>
                </a:cubicBezTo>
                <a:cubicBezTo>
                  <a:pt x="73385" y="11721"/>
                  <a:pt x="73423" y="11683"/>
                  <a:pt x="73423" y="11645"/>
                </a:cubicBezTo>
                <a:cubicBezTo>
                  <a:pt x="73423" y="11532"/>
                  <a:pt x="73272" y="11494"/>
                  <a:pt x="73196" y="11494"/>
                </a:cubicBezTo>
                <a:close/>
                <a:moveTo>
                  <a:pt x="60186" y="11466"/>
                </a:moveTo>
                <a:cubicBezTo>
                  <a:pt x="60153" y="11466"/>
                  <a:pt x="60115" y="11475"/>
                  <a:pt x="60077" y="11494"/>
                </a:cubicBezTo>
                <a:cubicBezTo>
                  <a:pt x="60039" y="11494"/>
                  <a:pt x="59888" y="11532"/>
                  <a:pt x="59888" y="11683"/>
                </a:cubicBezTo>
                <a:lnTo>
                  <a:pt x="59888" y="11797"/>
                </a:lnTo>
                <a:lnTo>
                  <a:pt x="59964" y="11910"/>
                </a:lnTo>
                <a:cubicBezTo>
                  <a:pt x="60020" y="11929"/>
                  <a:pt x="60077" y="11939"/>
                  <a:pt x="60124" y="11939"/>
                </a:cubicBezTo>
                <a:cubicBezTo>
                  <a:pt x="60171" y="11939"/>
                  <a:pt x="60209" y="11929"/>
                  <a:pt x="60228" y="11910"/>
                </a:cubicBezTo>
                <a:cubicBezTo>
                  <a:pt x="60304" y="11872"/>
                  <a:pt x="60379" y="11797"/>
                  <a:pt x="60379" y="11683"/>
                </a:cubicBezTo>
                <a:cubicBezTo>
                  <a:pt x="60379" y="11608"/>
                  <a:pt x="60342" y="11532"/>
                  <a:pt x="60266" y="11494"/>
                </a:cubicBezTo>
                <a:cubicBezTo>
                  <a:pt x="60247" y="11475"/>
                  <a:pt x="60219" y="11466"/>
                  <a:pt x="60186" y="11466"/>
                </a:cubicBezTo>
                <a:close/>
                <a:moveTo>
                  <a:pt x="87790" y="11570"/>
                </a:moveTo>
                <a:cubicBezTo>
                  <a:pt x="87677" y="11645"/>
                  <a:pt x="87639" y="11872"/>
                  <a:pt x="87752" y="11948"/>
                </a:cubicBezTo>
                <a:cubicBezTo>
                  <a:pt x="87790" y="11986"/>
                  <a:pt x="87866" y="11986"/>
                  <a:pt x="87903" y="11986"/>
                </a:cubicBezTo>
                <a:lnTo>
                  <a:pt x="87979" y="11910"/>
                </a:lnTo>
                <a:lnTo>
                  <a:pt x="87903" y="11910"/>
                </a:lnTo>
                <a:lnTo>
                  <a:pt x="88092" y="11797"/>
                </a:lnTo>
                <a:lnTo>
                  <a:pt x="88092" y="11683"/>
                </a:lnTo>
                <a:lnTo>
                  <a:pt x="88017" y="11608"/>
                </a:lnTo>
                <a:cubicBezTo>
                  <a:pt x="87941" y="11570"/>
                  <a:pt x="87866" y="11570"/>
                  <a:pt x="87790" y="11570"/>
                </a:cubicBezTo>
                <a:close/>
                <a:moveTo>
                  <a:pt x="89799" y="10917"/>
                </a:moveTo>
                <a:cubicBezTo>
                  <a:pt x="89785" y="10917"/>
                  <a:pt x="89770" y="10920"/>
                  <a:pt x="89756" y="10927"/>
                </a:cubicBezTo>
                <a:cubicBezTo>
                  <a:pt x="89642" y="10927"/>
                  <a:pt x="89605" y="11041"/>
                  <a:pt x="89605" y="11041"/>
                </a:cubicBezTo>
                <a:lnTo>
                  <a:pt x="89642" y="11078"/>
                </a:lnTo>
                <a:cubicBezTo>
                  <a:pt x="89605" y="11116"/>
                  <a:pt x="89605" y="11154"/>
                  <a:pt x="89567" y="11192"/>
                </a:cubicBezTo>
                <a:cubicBezTo>
                  <a:pt x="89567" y="11116"/>
                  <a:pt x="89529" y="11078"/>
                  <a:pt x="89453" y="11041"/>
                </a:cubicBezTo>
                <a:lnTo>
                  <a:pt x="89340" y="11003"/>
                </a:lnTo>
                <a:cubicBezTo>
                  <a:pt x="89038" y="11078"/>
                  <a:pt x="88849" y="11154"/>
                  <a:pt x="88773" y="11419"/>
                </a:cubicBezTo>
                <a:cubicBezTo>
                  <a:pt x="88735" y="11532"/>
                  <a:pt x="88811" y="11608"/>
                  <a:pt x="88849" y="11645"/>
                </a:cubicBezTo>
                <a:lnTo>
                  <a:pt x="88886" y="11645"/>
                </a:lnTo>
                <a:cubicBezTo>
                  <a:pt x="88886" y="11645"/>
                  <a:pt x="88886" y="11683"/>
                  <a:pt x="88886" y="11683"/>
                </a:cubicBezTo>
                <a:cubicBezTo>
                  <a:pt x="88811" y="11797"/>
                  <a:pt x="88811" y="11948"/>
                  <a:pt x="89038" y="11986"/>
                </a:cubicBezTo>
                <a:cubicBezTo>
                  <a:pt x="89378" y="11948"/>
                  <a:pt x="89416" y="11797"/>
                  <a:pt x="89453" y="11683"/>
                </a:cubicBezTo>
                <a:cubicBezTo>
                  <a:pt x="89453" y="11608"/>
                  <a:pt x="89491" y="11570"/>
                  <a:pt x="89567" y="11532"/>
                </a:cubicBezTo>
                <a:lnTo>
                  <a:pt x="89642" y="11381"/>
                </a:lnTo>
                <a:cubicBezTo>
                  <a:pt x="89605" y="11381"/>
                  <a:pt x="89605" y="11343"/>
                  <a:pt x="89605" y="11343"/>
                </a:cubicBezTo>
                <a:lnTo>
                  <a:pt x="89605" y="11343"/>
                </a:lnTo>
                <a:cubicBezTo>
                  <a:pt x="89642" y="11381"/>
                  <a:pt x="89718" y="11381"/>
                  <a:pt x="89794" y="11419"/>
                </a:cubicBezTo>
                <a:lnTo>
                  <a:pt x="89983" y="11305"/>
                </a:lnTo>
                <a:cubicBezTo>
                  <a:pt x="89983" y="11267"/>
                  <a:pt x="90058" y="11230"/>
                  <a:pt x="90058" y="11154"/>
                </a:cubicBezTo>
                <a:lnTo>
                  <a:pt x="89907" y="11041"/>
                </a:lnTo>
                <a:cubicBezTo>
                  <a:pt x="89907" y="11041"/>
                  <a:pt x="89907" y="11041"/>
                  <a:pt x="89869" y="11003"/>
                </a:cubicBezTo>
                <a:cubicBezTo>
                  <a:pt x="89907" y="11003"/>
                  <a:pt x="89945" y="11041"/>
                  <a:pt x="89983" y="11041"/>
                </a:cubicBezTo>
                <a:cubicBezTo>
                  <a:pt x="89945" y="11041"/>
                  <a:pt x="89945" y="11003"/>
                  <a:pt x="89945" y="11003"/>
                </a:cubicBezTo>
                <a:cubicBezTo>
                  <a:pt x="89914" y="10972"/>
                  <a:pt x="89859" y="10917"/>
                  <a:pt x="89799" y="10917"/>
                </a:cubicBezTo>
                <a:close/>
                <a:moveTo>
                  <a:pt x="20350" y="11565"/>
                </a:moveTo>
                <a:cubicBezTo>
                  <a:pt x="20139" y="11565"/>
                  <a:pt x="20076" y="11728"/>
                  <a:pt x="20076" y="11797"/>
                </a:cubicBezTo>
                <a:cubicBezTo>
                  <a:pt x="20076" y="11835"/>
                  <a:pt x="20039" y="11872"/>
                  <a:pt x="20039" y="11872"/>
                </a:cubicBezTo>
                <a:lnTo>
                  <a:pt x="20114" y="12061"/>
                </a:lnTo>
                <a:cubicBezTo>
                  <a:pt x="20148" y="12072"/>
                  <a:pt x="20181" y="12077"/>
                  <a:pt x="20213" y="12077"/>
                </a:cubicBezTo>
                <a:cubicBezTo>
                  <a:pt x="20291" y="12077"/>
                  <a:pt x="20363" y="12050"/>
                  <a:pt x="20417" y="12024"/>
                </a:cubicBezTo>
                <a:cubicBezTo>
                  <a:pt x="20530" y="11948"/>
                  <a:pt x="20530" y="11797"/>
                  <a:pt x="20530" y="11683"/>
                </a:cubicBezTo>
                <a:lnTo>
                  <a:pt x="20417" y="11570"/>
                </a:lnTo>
                <a:cubicBezTo>
                  <a:pt x="20393" y="11567"/>
                  <a:pt x="20371" y="11565"/>
                  <a:pt x="20350" y="11565"/>
                </a:cubicBezTo>
                <a:close/>
                <a:moveTo>
                  <a:pt x="63517" y="11305"/>
                </a:moveTo>
                <a:lnTo>
                  <a:pt x="63291" y="11419"/>
                </a:lnTo>
                <a:cubicBezTo>
                  <a:pt x="63291" y="11419"/>
                  <a:pt x="63291" y="11456"/>
                  <a:pt x="63291" y="11456"/>
                </a:cubicBezTo>
                <a:cubicBezTo>
                  <a:pt x="63215" y="11456"/>
                  <a:pt x="63177" y="11532"/>
                  <a:pt x="63139" y="11570"/>
                </a:cubicBezTo>
                <a:lnTo>
                  <a:pt x="63139" y="11608"/>
                </a:lnTo>
                <a:cubicBezTo>
                  <a:pt x="63139" y="11683"/>
                  <a:pt x="63177" y="11721"/>
                  <a:pt x="63215" y="11759"/>
                </a:cubicBezTo>
                <a:cubicBezTo>
                  <a:pt x="63253" y="11835"/>
                  <a:pt x="63253" y="11872"/>
                  <a:pt x="63215" y="11986"/>
                </a:cubicBezTo>
                <a:lnTo>
                  <a:pt x="63328" y="12137"/>
                </a:lnTo>
                <a:cubicBezTo>
                  <a:pt x="63363" y="12144"/>
                  <a:pt x="63394" y="12147"/>
                  <a:pt x="63422" y="12147"/>
                </a:cubicBezTo>
                <a:cubicBezTo>
                  <a:pt x="63545" y="12147"/>
                  <a:pt x="63607" y="12085"/>
                  <a:pt x="63669" y="12024"/>
                </a:cubicBezTo>
                <a:lnTo>
                  <a:pt x="63706" y="12024"/>
                </a:lnTo>
                <a:cubicBezTo>
                  <a:pt x="63706" y="12024"/>
                  <a:pt x="63744" y="12061"/>
                  <a:pt x="63782" y="12061"/>
                </a:cubicBezTo>
                <a:cubicBezTo>
                  <a:pt x="63858" y="12061"/>
                  <a:pt x="63971" y="12024"/>
                  <a:pt x="63971" y="11910"/>
                </a:cubicBezTo>
                <a:cubicBezTo>
                  <a:pt x="64009" y="11910"/>
                  <a:pt x="64009" y="11872"/>
                  <a:pt x="64047" y="11835"/>
                </a:cubicBezTo>
                <a:lnTo>
                  <a:pt x="64047" y="11759"/>
                </a:lnTo>
                <a:cubicBezTo>
                  <a:pt x="64047" y="11683"/>
                  <a:pt x="64009" y="11608"/>
                  <a:pt x="63971" y="11532"/>
                </a:cubicBezTo>
                <a:cubicBezTo>
                  <a:pt x="63933" y="11494"/>
                  <a:pt x="63933" y="11456"/>
                  <a:pt x="63896" y="11419"/>
                </a:cubicBezTo>
                <a:lnTo>
                  <a:pt x="63782" y="11305"/>
                </a:lnTo>
                <a:cubicBezTo>
                  <a:pt x="63706" y="11324"/>
                  <a:pt x="63640" y="11334"/>
                  <a:pt x="63593" y="11334"/>
                </a:cubicBezTo>
                <a:cubicBezTo>
                  <a:pt x="63546" y="11334"/>
                  <a:pt x="63517" y="11324"/>
                  <a:pt x="63517" y="11305"/>
                </a:cubicBezTo>
                <a:close/>
                <a:moveTo>
                  <a:pt x="41816" y="11797"/>
                </a:moveTo>
                <a:cubicBezTo>
                  <a:pt x="41740" y="11835"/>
                  <a:pt x="41665" y="11872"/>
                  <a:pt x="41665" y="11986"/>
                </a:cubicBezTo>
                <a:lnTo>
                  <a:pt x="41778" y="12137"/>
                </a:lnTo>
                <a:cubicBezTo>
                  <a:pt x="41816" y="12137"/>
                  <a:pt x="41854" y="12175"/>
                  <a:pt x="41967" y="12175"/>
                </a:cubicBezTo>
                <a:lnTo>
                  <a:pt x="42081" y="12061"/>
                </a:lnTo>
                <a:lnTo>
                  <a:pt x="42081" y="11948"/>
                </a:lnTo>
                <a:lnTo>
                  <a:pt x="42043" y="11872"/>
                </a:lnTo>
                <a:cubicBezTo>
                  <a:pt x="42005" y="11835"/>
                  <a:pt x="41929" y="11797"/>
                  <a:pt x="41816" y="11797"/>
                </a:cubicBezTo>
                <a:close/>
                <a:moveTo>
                  <a:pt x="42988" y="11645"/>
                </a:moveTo>
                <a:cubicBezTo>
                  <a:pt x="42912" y="11645"/>
                  <a:pt x="42799" y="11645"/>
                  <a:pt x="42723" y="11835"/>
                </a:cubicBezTo>
                <a:lnTo>
                  <a:pt x="42837" y="11986"/>
                </a:lnTo>
                <a:cubicBezTo>
                  <a:pt x="42837" y="11986"/>
                  <a:pt x="42799" y="11948"/>
                  <a:pt x="42799" y="11948"/>
                </a:cubicBezTo>
                <a:cubicBezTo>
                  <a:pt x="42799" y="11948"/>
                  <a:pt x="42799" y="11948"/>
                  <a:pt x="42799" y="11986"/>
                </a:cubicBezTo>
                <a:cubicBezTo>
                  <a:pt x="42799" y="12024"/>
                  <a:pt x="42837" y="12099"/>
                  <a:pt x="42912" y="12137"/>
                </a:cubicBezTo>
                <a:cubicBezTo>
                  <a:pt x="42912" y="12175"/>
                  <a:pt x="42988" y="12175"/>
                  <a:pt x="43064" y="12175"/>
                </a:cubicBezTo>
                <a:lnTo>
                  <a:pt x="43177" y="12099"/>
                </a:lnTo>
                <a:cubicBezTo>
                  <a:pt x="43177" y="12061"/>
                  <a:pt x="43215" y="12024"/>
                  <a:pt x="43215" y="11986"/>
                </a:cubicBezTo>
                <a:cubicBezTo>
                  <a:pt x="43215" y="11835"/>
                  <a:pt x="43139" y="11683"/>
                  <a:pt x="42988" y="11645"/>
                </a:cubicBezTo>
                <a:close/>
                <a:moveTo>
                  <a:pt x="43744" y="11797"/>
                </a:moveTo>
                <a:cubicBezTo>
                  <a:pt x="43631" y="11797"/>
                  <a:pt x="43517" y="11835"/>
                  <a:pt x="43517" y="11948"/>
                </a:cubicBezTo>
                <a:lnTo>
                  <a:pt x="43631" y="12061"/>
                </a:lnTo>
                <a:lnTo>
                  <a:pt x="43593" y="12061"/>
                </a:lnTo>
                <a:cubicBezTo>
                  <a:pt x="43650" y="12146"/>
                  <a:pt x="43706" y="12189"/>
                  <a:pt x="43779" y="12189"/>
                </a:cubicBezTo>
                <a:cubicBezTo>
                  <a:pt x="43803" y="12189"/>
                  <a:pt x="43829" y="12184"/>
                  <a:pt x="43857" y="12175"/>
                </a:cubicBezTo>
                <a:lnTo>
                  <a:pt x="43971" y="12099"/>
                </a:lnTo>
                <a:cubicBezTo>
                  <a:pt x="43971" y="12099"/>
                  <a:pt x="43971" y="12061"/>
                  <a:pt x="43971" y="12024"/>
                </a:cubicBezTo>
                <a:cubicBezTo>
                  <a:pt x="43971" y="11910"/>
                  <a:pt x="43857" y="11797"/>
                  <a:pt x="43744" y="11797"/>
                </a:cubicBezTo>
                <a:close/>
                <a:moveTo>
                  <a:pt x="91117" y="11910"/>
                </a:moveTo>
                <a:lnTo>
                  <a:pt x="90928" y="11986"/>
                </a:lnTo>
                <a:cubicBezTo>
                  <a:pt x="90928" y="11986"/>
                  <a:pt x="90928" y="11986"/>
                  <a:pt x="90928" y="12024"/>
                </a:cubicBezTo>
                <a:cubicBezTo>
                  <a:pt x="90928" y="12024"/>
                  <a:pt x="90890" y="12061"/>
                  <a:pt x="90890" y="12099"/>
                </a:cubicBezTo>
                <a:cubicBezTo>
                  <a:pt x="90890" y="12175"/>
                  <a:pt x="90928" y="12213"/>
                  <a:pt x="90966" y="12250"/>
                </a:cubicBezTo>
                <a:lnTo>
                  <a:pt x="91117" y="12288"/>
                </a:lnTo>
                <a:cubicBezTo>
                  <a:pt x="91306" y="12250"/>
                  <a:pt x="91344" y="12175"/>
                  <a:pt x="91344" y="12099"/>
                </a:cubicBezTo>
                <a:lnTo>
                  <a:pt x="91193" y="11986"/>
                </a:lnTo>
                <a:cubicBezTo>
                  <a:pt x="91230" y="11986"/>
                  <a:pt x="91230" y="12024"/>
                  <a:pt x="91268" y="12024"/>
                </a:cubicBezTo>
                <a:cubicBezTo>
                  <a:pt x="91230" y="11986"/>
                  <a:pt x="91193" y="11910"/>
                  <a:pt x="91117" y="11910"/>
                </a:cubicBezTo>
                <a:close/>
                <a:moveTo>
                  <a:pt x="48583" y="11797"/>
                </a:moveTo>
                <a:cubicBezTo>
                  <a:pt x="48432" y="11797"/>
                  <a:pt x="48319" y="11835"/>
                  <a:pt x="48281" y="11986"/>
                </a:cubicBezTo>
                <a:lnTo>
                  <a:pt x="48432" y="12137"/>
                </a:lnTo>
                <a:cubicBezTo>
                  <a:pt x="48394" y="12137"/>
                  <a:pt x="48357" y="12099"/>
                  <a:pt x="48357" y="12061"/>
                </a:cubicBezTo>
                <a:cubicBezTo>
                  <a:pt x="48357" y="12099"/>
                  <a:pt x="48319" y="12137"/>
                  <a:pt x="48319" y="12137"/>
                </a:cubicBezTo>
                <a:cubicBezTo>
                  <a:pt x="48319" y="12213"/>
                  <a:pt x="48319" y="12250"/>
                  <a:pt x="48357" y="12326"/>
                </a:cubicBezTo>
                <a:lnTo>
                  <a:pt x="48432" y="12364"/>
                </a:lnTo>
                <a:cubicBezTo>
                  <a:pt x="48465" y="12375"/>
                  <a:pt x="48495" y="12379"/>
                  <a:pt x="48523" y="12379"/>
                </a:cubicBezTo>
                <a:cubicBezTo>
                  <a:pt x="48590" y="12379"/>
                  <a:pt x="48643" y="12353"/>
                  <a:pt x="48697" y="12326"/>
                </a:cubicBezTo>
                <a:cubicBezTo>
                  <a:pt x="48735" y="12288"/>
                  <a:pt x="48810" y="12213"/>
                  <a:pt x="48810" y="12099"/>
                </a:cubicBezTo>
                <a:cubicBezTo>
                  <a:pt x="48810" y="12024"/>
                  <a:pt x="48772" y="11910"/>
                  <a:pt x="48697" y="11835"/>
                </a:cubicBezTo>
                <a:lnTo>
                  <a:pt x="48583" y="11797"/>
                </a:lnTo>
                <a:close/>
                <a:moveTo>
                  <a:pt x="89098" y="12084"/>
                </a:moveTo>
                <a:cubicBezTo>
                  <a:pt x="89031" y="12084"/>
                  <a:pt x="88978" y="12110"/>
                  <a:pt x="88924" y="12137"/>
                </a:cubicBezTo>
                <a:cubicBezTo>
                  <a:pt x="88811" y="12175"/>
                  <a:pt x="88811" y="12288"/>
                  <a:pt x="88811" y="12326"/>
                </a:cubicBezTo>
                <a:cubicBezTo>
                  <a:pt x="88811" y="12364"/>
                  <a:pt x="88811" y="12402"/>
                  <a:pt x="88811" y="12439"/>
                </a:cubicBezTo>
                <a:lnTo>
                  <a:pt x="88962" y="12553"/>
                </a:lnTo>
                <a:cubicBezTo>
                  <a:pt x="89038" y="12553"/>
                  <a:pt x="89113" y="12515"/>
                  <a:pt x="89189" y="12477"/>
                </a:cubicBezTo>
                <a:cubicBezTo>
                  <a:pt x="89264" y="12439"/>
                  <a:pt x="89302" y="12364"/>
                  <a:pt x="89302" y="12250"/>
                </a:cubicBezTo>
                <a:cubicBezTo>
                  <a:pt x="89302" y="12250"/>
                  <a:pt x="89302" y="12213"/>
                  <a:pt x="89264" y="12213"/>
                </a:cubicBezTo>
                <a:lnTo>
                  <a:pt x="89189" y="12099"/>
                </a:lnTo>
                <a:cubicBezTo>
                  <a:pt x="89156" y="12088"/>
                  <a:pt x="89126" y="12084"/>
                  <a:pt x="89098" y="12084"/>
                </a:cubicBezTo>
                <a:close/>
                <a:moveTo>
                  <a:pt x="43253" y="12099"/>
                </a:moveTo>
                <a:cubicBezTo>
                  <a:pt x="43215" y="12099"/>
                  <a:pt x="43101" y="12137"/>
                  <a:pt x="43101" y="12326"/>
                </a:cubicBezTo>
                <a:lnTo>
                  <a:pt x="43101" y="12402"/>
                </a:lnTo>
                <a:lnTo>
                  <a:pt x="43139" y="12515"/>
                </a:lnTo>
                <a:cubicBezTo>
                  <a:pt x="43205" y="12537"/>
                  <a:pt x="43257" y="12559"/>
                  <a:pt x="43305" y="12559"/>
                </a:cubicBezTo>
                <a:cubicBezTo>
                  <a:pt x="43340" y="12559"/>
                  <a:pt x="43372" y="12547"/>
                  <a:pt x="43404" y="12515"/>
                </a:cubicBezTo>
                <a:cubicBezTo>
                  <a:pt x="43517" y="12477"/>
                  <a:pt x="43555" y="12402"/>
                  <a:pt x="43555" y="12326"/>
                </a:cubicBezTo>
                <a:cubicBezTo>
                  <a:pt x="43555" y="12250"/>
                  <a:pt x="43517" y="12175"/>
                  <a:pt x="43479" y="12137"/>
                </a:cubicBezTo>
                <a:cubicBezTo>
                  <a:pt x="43404" y="12099"/>
                  <a:pt x="43328" y="12099"/>
                  <a:pt x="43253" y="12099"/>
                </a:cubicBezTo>
                <a:close/>
                <a:moveTo>
                  <a:pt x="49590" y="12222"/>
                </a:moveTo>
                <a:cubicBezTo>
                  <a:pt x="49538" y="12222"/>
                  <a:pt x="49491" y="12232"/>
                  <a:pt x="49453" y="12250"/>
                </a:cubicBezTo>
                <a:cubicBezTo>
                  <a:pt x="49302" y="12326"/>
                  <a:pt x="49377" y="12553"/>
                  <a:pt x="49529" y="12553"/>
                </a:cubicBezTo>
                <a:cubicBezTo>
                  <a:pt x="49541" y="12565"/>
                  <a:pt x="49566" y="12574"/>
                  <a:pt x="49597" y="12574"/>
                </a:cubicBezTo>
                <a:cubicBezTo>
                  <a:pt x="49659" y="12574"/>
                  <a:pt x="49743" y="12540"/>
                  <a:pt x="49793" y="12439"/>
                </a:cubicBezTo>
                <a:lnTo>
                  <a:pt x="49755" y="12250"/>
                </a:lnTo>
                <a:cubicBezTo>
                  <a:pt x="49699" y="12232"/>
                  <a:pt x="49642" y="12222"/>
                  <a:pt x="49590" y="12222"/>
                </a:cubicBezTo>
                <a:close/>
                <a:moveTo>
                  <a:pt x="3668" y="12330"/>
                </a:moveTo>
                <a:cubicBezTo>
                  <a:pt x="3651" y="12330"/>
                  <a:pt x="3630" y="12339"/>
                  <a:pt x="3592" y="12364"/>
                </a:cubicBezTo>
                <a:cubicBezTo>
                  <a:pt x="3555" y="12402"/>
                  <a:pt x="3592" y="12402"/>
                  <a:pt x="3592" y="12402"/>
                </a:cubicBezTo>
                <a:lnTo>
                  <a:pt x="3441" y="12402"/>
                </a:lnTo>
                <a:cubicBezTo>
                  <a:pt x="3441" y="12477"/>
                  <a:pt x="3479" y="12553"/>
                  <a:pt x="3517" y="12591"/>
                </a:cubicBezTo>
                <a:cubicBezTo>
                  <a:pt x="3555" y="12628"/>
                  <a:pt x="3630" y="12628"/>
                  <a:pt x="3706" y="12628"/>
                </a:cubicBezTo>
                <a:cubicBezTo>
                  <a:pt x="3857" y="12628"/>
                  <a:pt x="3970" y="12553"/>
                  <a:pt x="3970" y="12402"/>
                </a:cubicBezTo>
                <a:lnTo>
                  <a:pt x="3819" y="12402"/>
                </a:lnTo>
                <a:cubicBezTo>
                  <a:pt x="3819" y="12402"/>
                  <a:pt x="3819" y="12402"/>
                  <a:pt x="3819" y="12364"/>
                </a:cubicBezTo>
                <a:cubicBezTo>
                  <a:pt x="3718" y="12364"/>
                  <a:pt x="3702" y="12330"/>
                  <a:pt x="3668" y="12330"/>
                </a:cubicBezTo>
                <a:close/>
                <a:moveTo>
                  <a:pt x="73650" y="12175"/>
                </a:moveTo>
                <a:lnTo>
                  <a:pt x="73461" y="12250"/>
                </a:lnTo>
                <a:lnTo>
                  <a:pt x="73461" y="12515"/>
                </a:lnTo>
                <a:lnTo>
                  <a:pt x="73574" y="12628"/>
                </a:lnTo>
                <a:cubicBezTo>
                  <a:pt x="73607" y="12640"/>
                  <a:pt x="73637" y="12644"/>
                  <a:pt x="73665" y="12644"/>
                </a:cubicBezTo>
                <a:cubicBezTo>
                  <a:pt x="73732" y="12644"/>
                  <a:pt x="73785" y="12617"/>
                  <a:pt x="73839" y="12591"/>
                </a:cubicBezTo>
                <a:cubicBezTo>
                  <a:pt x="73877" y="12553"/>
                  <a:pt x="73877" y="12515"/>
                  <a:pt x="73877" y="12439"/>
                </a:cubicBezTo>
                <a:cubicBezTo>
                  <a:pt x="73877" y="12326"/>
                  <a:pt x="73763" y="12213"/>
                  <a:pt x="73650" y="12175"/>
                </a:cubicBezTo>
                <a:close/>
                <a:moveTo>
                  <a:pt x="90247" y="12364"/>
                </a:moveTo>
                <a:lnTo>
                  <a:pt x="90096" y="12477"/>
                </a:lnTo>
                <a:lnTo>
                  <a:pt x="90096" y="12591"/>
                </a:lnTo>
                <a:lnTo>
                  <a:pt x="90210" y="12704"/>
                </a:lnTo>
                <a:cubicBezTo>
                  <a:pt x="90240" y="12704"/>
                  <a:pt x="90294" y="12753"/>
                  <a:pt x="90373" y="12753"/>
                </a:cubicBezTo>
                <a:cubicBezTo>
                  <a:pt x="90393" y="12753"/>
                  <a:pt x="90414" y="12749"/>
                  <a:pt x="90436" y="12742"/>
                </a:cubicBezTo>
                <a:lnTo>
                  <a:pt x="90550" y="12628"/>
                </a:lnTo>
                <a:lnTo>
                  <a:pt x="90550" y="12477"/>
                </a:lnTo>
                <a:lnTo>
                  <a:pt x="90399" y="12364"/>
                </a:lnTo>
                <a:close/>
                <a:moveTo>
                  <a:pt x="4651" y="12477"/>
                </a:moveTo>
                <a:cubicBezTo>
                  <a:pt x="4462" y="12477"/>
                  <a:pt x="4349" y="12515"/>
                  <a:pt x="4311" y="12628"/>
                </a:cubicBezTo>
                <a:lnTo>
                  <a:pt x="4311" y="12780"/>
                </a:lnTo>
                <a:cubicBezTo>
                  <a:pt x="4355" y="12824"/>
                  <a:pt x="4425" y="12842"/>
                  <a:pt x="4499" y="12842"/>
                </a:cubicBezTo>
                <a:cubicBezTo>
                  <a:pt x="4551" y="12842"/>
                  <a:pt x="4604" y="12833"/>
                  <a:pt x="4651" y="12818"/>
                </a:cubicBezTo>
                <a:cubicBezTo>
                  <a:pt x="4727" y="12780"/>
                  <a:pt x="4802" y="12704"/>
                  <a:pt x="4802" y="12628"/>
                </a:cubicBezTo>
                <a:cubicBezTo>
                  <a:pt x="4802" y="12591"/>
                  <a:pt x="4802" y="12591"/>
                  <a:pt x="4802" y="12553"/>
                </a:cubicBezTo>
                <a:lnTo>
                  <a:pt x="4651" y="12477"/>
                </a:lnTo>
                <a:close/>
                <a:moveTo>
                  <a:pt x="34746" y="12477"/>
                </a:moveTo>
                <a:lnTo>
                  <a:pt x="34595" y="12591"/>
                </a:lnTo>
                <a:lnTo>
                  <a:pt x="34595" y="12742"/>
                </a:lnTo>
                <a:lnTo>
                  <a:pt x="34746" y="12855"/>
                </a:lnTo>
                <a:lnTo>
                  <a:pt x="34897" y="12855"/>
                </a:lnTo>
                <a:lnTo>
                  <a:pt x="35048" y="12742"/>
                </a:lnTo>
                <a:lnTo>
                  <a:pt x="35048" y="12591"/>
                </a:lnTo>
                <a:lnTo>
                  <a:pt x="34897" y="12477"/>
                </a:lnTo>
                <a:close/>
                <a:moveTo>
                  <a:pt x="81363" y="12250"/>
                </a:moveTo>
                <a:cubicBezTo>
                  <a:pt x="81211" y="12326"/>
                  <a:pt x="81136" y="12439"/>
                  <a:pt x="81136" y="12553"/>
                </a:cubicBezTo>
                <a:cubicBezTo>
                  <a:pt x="81136" y="12704"/>
                  <a:pt x="81287" y="12818"/>
                  <a:pt x="81476" y="12855"/>
                </a:cubicBezTo>
                <a:lnTo>
                  <a:pt x="81627" y="12780"/>
                </a:lnTo>
                <a:cubicBezTo>
                  <a:pt x="81665" y="12704"/>
                  <a:pt x="81665" y="12628"/>
                  <a:pt x="81665" y="12553"/>
                </a:cubicBezTo>
                <a:cubicBezTo>
                  <a:pt x="81665" y="12402"/>
                  <a:pt x="81627" y="12326"/>
                  <a:pt x="81514" y="12250"/>
                </a:cubicBezTo>
                <a:close/>
                <a:moveTo>
                  <a:pt x="28697" y="12515"/>
                </a:moveTo>
                <a:lnTo>
                  <a:pt x="28583" y="12628"/>
                </a:lnTo>
                <a:lnTo>
                  <a:pt x="28583" y="12742"/>
                </a:lnTo>
                <a:lnTo>
                  <a:pt x="28697" y="12855"/>
                </a:lnTo>
                <a:cubicBezTo>
                  <a:pt x="28697" y="12855"/>
                  <a:pt x="28734" y="12893"/>
                  <a:pt x="28772" y="12893"/>
                </a:cubicBezTo>
                <a:lnTo>
                  <a:pt x="28961" y="12780"/>
                </a:lnTo>
                <a:cubicBezTo>
                  <a:pt x="28961" y="12742"/>
                  <a:pt x="28961" y="12742"/>
                  <a:pt x="28999" y="12704"/>
                </a:cubicBezTo>
                <a:lnTo>
                  <a:pt x="28886" y="12515"/>
                </a:lnTo>
                <a:close/>
                <a:moveTo>
                  <a:pt x="55569" y="12054"/>
                </a:moveTo>
                <a:cubicBezTo>
                  <a:pt x="55406" y="12054"/>
                  <a:pt x="55341" y="12147"/>
                  <a:pt x="55275" y="12213"/>
                </a:cubicBezTo>
                <a:cubicBezTo>
                  <a:pt x="55162" y="12213"/>
                  <a:pt x="55011" y="12213"/>
                  <a:pt x="54822" y="12402"/>
                </a:cubicBezTo>
                <a:lnTo>
                  <a:pt x="54822" y="12553"/>
                </a:lnTo>
                <a:cubicBezTo>
                  <a:pt x="54859" y="12591"/>
                  <a:pt x="54859" y="12628"/>
                  <a:pt x="54859" y="12666"/>
                </a:cubicBezTo>
                <a:cubicBezTo>
                  <a:pt x="54859" y="12704"/>
                  <a:pt x="54897" y="12780"/>
                  <a:pt x="54897" y="12855"/>
                </a:cubicBezTo>
                <a:lnTo>
                  <a:pt x="55049" y="12893"/>
                </a:lnTo>
                <a:lnTo>
                  <a:pt x="55275" y="12893"/>
                </a:lnTo>
                <a:lnTo>
                  <a:pt x="55427" y="12780"/>
                </a:lnTo>
                <a:lnTo>
                  <a:pt x="55427" y="12628"/>
                </a:lnTo>
                <a:cubicBezTo>
                  <a:pt x="55427" y="12628"/>
                  <a:pt x="55464" y="12628"/>
                  <a:pt x="55464" y="12591"/>
                </a:cubicBezTo>
                <a:lnTo>
                  <a:pt x="55729" y="12553"/>
                </a:lnTo>
                <a:cubicBezTo>
                  <a:pt x="55729" y="12553"/>
                  <a:pt x="55729" y="12515"/>
                  <a:pt x="55767" y="12477"/>
                </a:cubicBezTo>
                <a:cubicBezTo>
                  <a:pt x="55767" y="12402"/>
                  <a:pt x="55842" y="12326"/>
                  <a:pt x="55842" y="12250"/>
                </a:cubicBezTo>
                <a:cubicBezTo>
                  <a:pt x="55842" y="12175"/>
                  <a:pt x="55805" y="12137"/>
                  <a:pt x="55729" y="12099"/>
                </a:cubicBezTo>
                <a:lnTo>
                  <a:pt x="55653" y="12061"/>
                </a:lnTo>
                <a:cubicBezTo>
                  <a:pt x="55622" y="12056"/>
                  <a:pt x="55594" y="12054"/>
                  <a:pt x="55569" y="12054"/>
                </a:cubicBezTo>
                <a:close/>
                <a:moveTo>
                  <a:pt x="70928" y="12288"/>
                </a:moveTo>
                <a:lnTo>
                  <a:pt x="70814" y="12402"/>
                </a:lnTo>
                <a:cubicBezTo>
                  <a:pt x="70776" y="12553"/>
                  <a:pt x="70852" y="12666"/>
                  <a:pt x="70928" y="12704"/>
                </a:cubicBezTo>
                <a:cubicBezTo>
                  <a:pt x="70928" y="12742"/>
                  <a:pt x="70928" y="12742"/>
                  <a:pt x="70928" y="12742"/>
                </a:cubicBezTo>
                <a:lnTo>
                  <a:pt x="70928" y="12780"/>
                </a:lnTo>
                <a:lnTo>
                  <a:pt x="71041" y="12893"/>
                </a:lnTo>
                <a:cubicBezTo>
                  <a:pt x="71155" y="12893"/>
                  <a:pt x="71230" y="12893"/>
                  <a:pt x="71306" y="12855"/>
                </a:cubicBezTo>
                <a:cubicBezTo>
                  <a:pt x="71344" y="12818"/>
                  <a:pt x="71381" y="12742"/>
                  <a:pt x="71381" y="12666"/>
                </a:cubicBezTo>
                <a:lnTo>
                  <a:pt x="71381" y="12628"/>
                </a:lnTo>
                <a:lnTo>
                  <a:pt x="71306" y="12553"/>
                </a:lnTo>
                <a:cubicBezTo>
                  <a:pt x="71306" y="12553"/>
                  <a:pt x="71306" y="12515"/>
                  <a:pt x="71306" y="12515"/>
                </a:cubicBezTo>
                <a:lnTo>
                  <a:pt x="71230" y="12364"/>
                </a:lnTo>
                <a:cubicBezTo>
                  <a:pt x="71192" y="12364"/>
                  <a:pt x="71192" y="12364"/>
                  <a:pt x="71192" y="12326"/>
                </a:cubicBezTo>
                <a:cubicBezTo>
                  <a:pt x="71117" y="12326"/>
                  <a:pt x="71041" y="12288"/>
                  <a:pt x="70928" y="12288"/>
                </a:cubicBezTo>
                <a:close/>
                <a:moveTo>
                  <a:pt x="42459" y="12402"/>
                </a:moveTo>
                <a:lnTo>
                  <a:pt x="42345" y="12439"/>
                </a:lnTo>
                <a:cubicBezTo>
                  <a:pt x="42307" y="12477"/>
                  <a:pt x="42270" y="12553"/>
                  <a:pt x="42270" y="12628"/>
                </a:cubicBezTo>
                <a:cubicBezTo>
                  <a:pt x="42270" y="12780"/>
                  <a:pt x="42421" y="12931"/>
                  <a:pt x="42610" y="12969"/>
                </a:cubicBezTo>
                <a:lnTo>
                  <a:pt x="42761" y="12893"/>
                </a:lnTo>
                <a:cubicBezTo>
                  <a:pt x="42799" y="12818"/>
                  <a:pt x="42799" y="12742"/>
                  <a:pt x="42799" y="12704"/>
                </a:cubicBezTo>
                <a:cubicBezTo>
                  <a:pt x="42799" y="12628"/>
                  <a:pt x="42761" y="12439"/>
                  <a:pt x="42459" y="12402"/>
                </a:cubicBezTo>
                <a:close/>
                <a:moveTo>
                  <a:pt x="50020" y="12477"/>
                </a:moveTo>
                <a:lnTo>
                  <a:pt x="49831" y="12553"/>
                </a:lnTo>
                <a:cubicBezTo>
                  <a:pt x="49793" y="12591"/>
                  <a:pt x="49718" y="12704"/>
                  <a:pt x="49718" y="12818"/>
                </a:cubicBezTo>
                <a:cubicBezTo>
                  <a:pt x="49718" y="12893"/>
                  <a:pt x="49755" y="12969"/>
                  <a:pt x="49869" y="13007"/>
                </a:cubicBezTo>
                <a:lnTo>
                  <a:pt x="50058" y="12893"/>
                </a:lnTo>
                <a:cubicBezTo>
                  <a:pt x="50058" y="12893"/>
                  <a:pt x="50058" y="12893"/>
                  <a:pt x="50096" y="12855"/>
                </a:cubicBezTo>
                <a:cubicBezTo>
                  <a:pt x="50134" y="12818"/>
                  <a:pt x="50171" y="12742"/>
                  <a:pt x="50171" y="12666"/>
                </a:cubicBezTo>
                <a:cubicBezTo>
                  <a:pt x="50171" y="12591"/>
                  <a:pt x="50134" y="12515"/>
                  <a:pt x="50020" y="12477"/>
                </a:cubicBezTo>
                <a:close/>
                <a:moveTo>
                  <a:pt x="66315" y="12666"/>
                </a:moveTo>
                <a:cubicBezTo>
                  <a:pt x="66202" y="12666"/>
                  <a:pt x="66164" y="12704"/>
                  <a:pt x="66126" y="12704"/>
                </a:cubicBezTo>
                <a:cubicBezTo>
                  <a:pt x="66088" y="12742"/>
                  <a:pt x="66013" y="12818"/>
                  <a:pt x="66051" y="12969"/>
                </a:cubicBezTo>
                <a:lnTo>
                  <a:pt x="66202" y="13044"/>
                </a:lnTo>
                <a:lnTo>
                  <a:pt x="66315" y="13044"/>
                </a:lnTo>
                <a:lnTo>
                  <a:pt x="66429" y="12931"/>
                </a:lnTo>
                <a:lnTo>
                  <a:pt x="66429" y="12780"/>
                </a:lnTo>
                <a:lnTo>
                  <a:pt x="66315" y="12666"/>
                </a:lnTo>
                <a:close/>
                <a:moveTo>
                  <a:pt x="47220" y="12613"/>
                </a:moveTo>
                <a:cubicBezTo>
                  <a:pt x="47140" y="12613"/>
                  <a:pt x="47087" y="12640"/>
                  <a:pt x="47033" y="12666"/>
                </a:cubicBezTo>
                <a:cubicBezTo>
                  <a:pt x="46996" y="12704"/>
                  <a:pt x="46920" y="12780"/>
                  <a:pt x="46958" y="12893"/>
                </a:cubicBezTo>
                <a:lnTo>
                  <a:pt x="47033" y="13007"/>
                </a:lnTo>
                <a:lnTo>
                  <a:pt x="47109" y="13007"/>
                </a:lnTo>
                <a:cubicBezTo>
                  <a:pt x="47136" y="13033"/>
                  <a:pt x="47181" y="13060"/>
                  <a:pt x="47246" y="13060"/>
                </a:cubicBezTo>
                <a:cubicBezTo>
                  <a:pt x="47273" y="13060"/>
                  <a:pt x="47303" y="13055"/>
                  <a:pt x="47336" y="13044"/>
                </a:cubicBezTo>
                <a:lnTo>
                  <a:pt x="47449" y="12931"/>
                </a:lnTo>
                <a:lnTo>
                  <a:pt x="47449" y="12742"/>
                </a:lnTo>
                <a:lnTo>
                  <a:pt x="47336" y="12628"/>
                </a:lnTo>
                <a:cubicBezTo>
                  <a:pt x="47291" y="12617"/>
                  <a:pt x="47254" y="12613"/>
                  <a:pt x="47220" y="12613"/>
                </a:cubicBezTo>
                <a:close/>
                <a:moveTo>
                  <a:pt x="82346" y="12704"/>
                </a:moveTo>
                <a:cubicBezTo>
                  <a:pt x="82232" y="12704"/>
                  <a:pt x="82194" y="12742"/>
                  <a:pt x="82157" y="12780"/>
                </a:cubicBezTo>
                <a:cubicBezTo>
                  <a:pt x="82119" y="12818"/>
                  <a:pt x="82043" y="12893"/>
                  <a:pt x="82081" y="13007"/>
                </a:cubicBezTo>
                <a:lnTo>
                  <a:pt x="82232" y="13120"/>
                </a:lnTo>
                <a:lnTo>
                  <a:pt x="82346" y="13120"/>
                </a:lnTo>
                <a:lnTo>
                  <a:pt x="82459" y="13007"/>
                </a:lnTo>
                <a:lnTo>
                  <a:pt x="82459" y="12855"/>
                </a:lnTo>
                <a:lnTo>
                  <a:pt x="82346" y="12704"/>
                </a:lnTo>
                <a:close/>
                <a:moveTo>
                  <a:pt x="76674" y="12628"/>
                </a:moveTo>
                <a:lnTo>
                  <a:pt x="76561" y="12666"/>
                </a:lnTo>
                <a:cubicBezTo>
                  <a:pt x="76448" y="12742"/>
                  <a:pt x="76485" y="12931"/>
                  <a:pt x="76485" y="13044"/>
                </a:cubicBezTo>
                <a:lnTo>
                  <a:pt x="76561" y="13158"/>
                </a:lnTo>
                <a:cubicBezTo>
                  <a:pt x="76594" y="13169"/>
                  <a:pt x="76624" y="13173"/>
                  <a:pt x="76652" y="13173"/>
                </a:cubicBezTo>
                <a:cubicBezTo>
                  <a:pt x="76719" y="13173"/>
                  <a:pt x="76772" y="13147"/>
                  <a:pt x="76826" y="13120"/>
                </a:cubicBezTo>
                <a:cubicBezTo>
                  <a:pt x="76901" y="13082"/>
                  <a:pt x="76939" y="12969"/>
                  <a:pt x="76939" y="12893"/>
                </a:cubicBezTo>
                <a:cubicBezTo>
                  <a:pt x="76939" y="12742"/>
                  <a:pt x="76826" y="12628"/>
                  <a:pt x="76674" y="12628"/>
                </a:cubicBezTo>
                <a:close/>
                <a:moveTo>
                  <a:pt x="21324" y="12818"/>
                </a:moveTo>
                <a:cubicBezTo>
                  <a:pt x="21211" y="12818"/>
                  <a:pt x="20870" y="12855"/>
                  <a:pt x="20870" y="13196"/>
                </a:cubicBezTo>
                <a:lnTo>
                  <a:pt x="21059" y="13309"/>
                </a:lnTo>
                <a:cubicBezTo>
                  <a:pt x="21097" y="13271"/>
                  <a:pt x="21135" y="13271"/>
                  <a:pt x="21173" y="13271"/>
                </a:cubicBezTo>
                <a:cubicBezTo>
                  <a:pt x="21286" y="13233"/>
                  <a:pt x="21475" y="13196"/>
                  <a:pt x="21475" y="12969"/>
                </a:cubicBezTo>
                <a:cubicBezTo>
                  <a:pt x="21475" y="12969"/>
                  <a:pt x="21475" y="12931"/>
                  <a:pt x="21475" y="12931"/>
                </a:cubicBezTo>
                <a:lnTo>
                  <a:pt x="21324" y="12818"/>
                </a:lnTo>
                <a:close/>
                <a:moveTo>
                  <a:pt x="31101" y="13104"/>
                </a:moveTo>
                <a:cubicBezTo>
                  <a:pt x="31069" y="13104"/>
                  <a:pt x="31036" y="13109"/>
                  <a:pt x="31003" y="13120"/>
                </a:cubicBezTo>
                <a:cubicBezTo>
                  <a:pt x="30927" y="13120"/>
                  <a:pt x="30889" y="13196"/>
                  <a:pt x="30852" y="13271"/>
                </a:cubicBezTo>
                <a:lnTo>
                  <a:pt x="31003" y="13422"/>
                </a:lnTo>
                <a:cubicBezTo>
                  <a:pt x="31003" y="13449"/>
                  <a:pt x="31041" y="13476"/>
                  <a:pt x="31103" y="13476"/>
                </a:cubicBezTo>
                <a:cubicBezTo>
                  <a:pt x="31129" y="13476"/>
                  <a:pt x="31159" y="13471"/>
                  <a:pt x="31192" y="13460"/>
                </a:cubicBezTo>
                <a:lnTo>
                  <a:pt x="31305" y="13347"/>
                </a:lnTo>
                <a:lnTo>
                  <a:pt x="31305" y="13233"/>
                </a:lnTo>
                <a:lnTo>
                  <a:pt x="31268" y="13158"/>
                </a:lnTo>
                <a:cubicBezTo>
                  <a:pt x="31241" y="13131"/>
                  <a:pt x="31176" y="13104"/>
                  <a:pt x="31101" y="13104"/>
                </a:cubicBezTo>
                <a:close/>
                <a:moveTo>
                  <a:pt x="49491" y="13233"/>
                </a:moveTo>
                <a:cubicBezTo>
                  <a:pt x="49453" y="13233"/>
                  <a:pt x="49264" y="13233"/>
                  <a:pt x="49226" y="13385"/>
                </a:cubicBezTo>
                <a:lnTo>
                  <a:pt x="49377" y="13536"/>
                </a:lnTo>
                <a:cubicBezTo>
                  <a:pt x="49340" y="13536"/>
                  <a:pt x="49302" y="13499"/>
                  <a:pt x="49302" y="13498"/>
                </a:cubicBezTo>
                <a:lnTo>
                  <a:pt x="49302" y="13498"/>
                </a:lnTo>
                <a:cubicBezTo>
                  <a:pt x="49340" y="13536"/>
                  <a:pt x="49377" y="13611"/>
                  <a:pt x="49453" y="13611"/>
                </a:cubicBezTo>
                <a:lnTo>
                  <a:pt x="49642" y="13498"/>
                </a:lnTo>
                <a:cubicBezTo>
                  <a:pt x="49642" y="13498"/>
                  <a:pt x="49680" y="13460"/>
                  <a:pt x="49680" y="13385"/>
                </a:cubicBezTo>
                <a:lnTo>
                  <a:pt x="49680" y="13347"/>
                </a:lnTo>
                <a:lnTo>
                  <a:pt x="49529" y="13233"/>
                </a:lnTo>
                <a:close/>
                <a:moveTo>
                  <a:pt x="27819" y="13261"/>
                </a:moveTo>
                <a:cubicBezTo>
                  <a:pt x="27797" y="13261"/>
                  <a:pt x="27774" y="13264"/>
                  <a:pt x="27751" y="13271"/>
                </a:cubicBezTo>
                <a:cubicBezTo>
                  <a:pt x="27676" y="13271"/>
                  <a:pt x="27638" y="13347"/>
                  <a:pt x="27600" y="13422"/>
                </a:cubicBezTo>
                <a:lnTo>
                  <a:pt x="27714" y="13574"/>
                </a:lnTo>
                <a:cubicBezTo>
                  <a:pt x="27740" y="13600"/>
                  <a:pt x="27786" y="13627"/>
                  <a:pt x="27851" y="13627"/>
                </a:cubicBezTo>
                <a:cubicBezTo>
                  <a:pt x="27877" y="13627"/>
                  <a:pt x="27907" y="13623"/>
                  <a:pt x="27940" y="13611"/>
                </a:cubicBezTo>
                <a:lnTo>
                  <a:pt x="28054" y="13498"/>
                </a:lnTo>
                <a:lnTo>
                  <a:pt x="28054" y="13422"/>
                </a:lnTo>
                <a:lnTo>
                  <a:pt x="28016" y="13309"/>
                </a:lnTo>
                <a:cubicBezTo>
                  <a:pt x="27986" y="13309"/>
                  <a:pt x="27907" y="13261"/>
                  <a:pt x="27819" y="13261"/>
                </a:cubicBezTo>
                <a:close/>
                <a:moveTo>
                  <a:pt x="36939" y="13196"/>
                </a:moveTo>
                <a:lnTo>
                  <a:pt x="36825" y="13309"/>
                </a:lnTo>
                <a:lnTo>
                  <a:pt x="36825" y="13498"/>
                </a:lnTo>
                <a:lnTo>
                  <a:pt x="36939" y="13611"/>
                </a:lnTo>
                <a:cubicBezTo>
                  <a:pt x="36972" y="13623"/>
                  <a:pt x="37002" y="13627"/>
                  <a:pt x="37029" y="13627"/>
                </a:cubicBezTo>
                <a:cubicBezTo>
                  <a:pt x="37093" y="13627"/>
                  <a:pt x="37139" y="13600"/>
                  <a:pt x="37166" y="13574"/>
                </a:cubicBezTo>
                <a:cubicBezTo>
                  <a:pt x="37241" y="13536"/>
                  <a:pt x="37279" y="13498"/>
                  <a:pt x="37279" y="13422"/>
                </a:cubicBezTo>
                <a:cubicBezTo>
                  <a:pt x="37279" y="13347"/>
                  <a:pt x="37241" y="13309"/>
                  <a:pt x="37166" y="13233"/>
                </a:cubicBezTo>
                <a:cubicBezTo>
                  <a:pt x="37128" y="13196"/>
                  <a:pt x="37052" y="13196"/>
                  <a:pt x="36939" y="13196"/>
                </a:cubicBezTo>
                <a:close/>
                <a:moveTo>
                  <a:pt x="18489" y="13271"/>
                </a:moveTo>
                <a:cubicBezTo>
                  <a:pt x="18375" y="13385"/>
                  <a:pt x="18375" y="13574"/>
                  <a:pt x="18489" y="13687"/>
                </a:cubicBezTo>
                <a:lnTo>
                  <a:pt x="18564" y="13725"/>
                </a:lnTo>
                <a:cubicBezTo>
                  <a:pt x="18678" y="13725"/>
                  <a:pt x="18753" y="13725"/>
                  <a:pt x="18791" y="13687"/>
                </a:cubicBezTo>
                <a:cubicBezTo>
                  <a:pt x="18867" y="13611"/>
                  <a:pt x="18904" y="13536"/>
                  <a:pt x="18904" y="13460"/>
                </a:cubicBezTo>
                <a:cubicBezTo>
                  <a:pt x="18904" y="13422"/>
                  <a:pt x="18904" y="13422"/>
                  <a:pt x="18904" y="13385"/>
                </a:cubicBezTo>
                <a:lnTo>
                  <a:pt x="18753" y="13271"/>
                </a:lnTo>
                <a:close/>
                <a:moveTo>
                  <a:pt x="76826" y="13347"/>
                </a:moveTo>
                <a:lnTo>
                  <a:pt x="76637" y="13460"/>
                </a:lnTo>
                <a:cubicBezTo>
                  <a:pt x="76637" y="13498"/>
                  <a:pt x="76637" y="13498"/>
                  <a:pt x="76599" y="13536"/>
                </a:cubicBezTo>
                <a:lnTo>
                  <a:pt x="76712" y="13725"/>
                </a:lnTo>
                <a:lnTo>
                  <a:pt x="76901" y="13725"/>
                </a:lnTo>
                <a:lnTo>
                  <a:pt x="77053" y="13611"/>
                </a:lnTo>
                <a:lnTo>
                  <a:pt x="77053" y="13498"/>
                </a:lnTo>
                <a:lnTo>
                  <a:pt x="76939" y="13385"/>
                </a:lnTo>
                <a:cubicBezTo>
                  <a:pt x="76901" y="13385"/>
                  <a:pt x="76864" y="13347"/>
                  <a:pt x="76826" y="13347"/>
                </a:cubicBezTo>
                <a:close/>
                <a:moveTo>
                  <a:pt x="90474" y="13498"/>
                </a:moveTo>
                <a:lnTo>
                  <a:pt x="90323" y="13574"/>
                </a:lnTo>
                <a:cubicBezTo>
                  <a:pt x="90323" y="13611"/>
                  <a:pt x="90247" y="13687"/>
                  <a:pt x="90247" y="13763"/>
                </a:cubicBezTo>
                <a:cubicBezTo>
                  <a:pt x="90247" y="13876"/>
                  <a:pt x="90361" y="13914"/>
                  <a:pt x="90474" y="13952"/>
                </a:cubicBezTo>
                <a:lnTo>
                  <a:pt x="90588" y="13876"/>
                </a:lnTo>
                <a:cubicBezTo>
                  <a:pt x="90625" y="13801"/>
                  <a:pt x="90663" y="13725"/>
                  <a:pt x="90663" y="13649"/>
                </a:cubicBezTo>
                <a:cubicBezTo>
                  <a:pt x="90663" y="13574"/>
                  <a:pt x="90588" y="13498"/>
                  <a:pt x="90474" y="13498"/>
                </a:cubicBezTo>
                <a:close/>
                <a:moveTo>
                  <a:pt x="81400" y="13536"/>
                </a:moveTo>
                <a:lnTo>
                  <a:pt x="81287" y="13649"/>
                </a:lnTo>
                <a:lnTo>
                  <a:pt x="81287" y="13876"/>
                </a:lnTo>
                <a:lnTo>
                  <a:pt x="81438" y="13990"/>
                </a:lnTo>
                <a:lnTo>
                  <a:pt x="81552" y="13990"/>
                </a:lnTo>
                <a:lnTo>
                  <a:pt x="81703" y="13838"/>
                </a:lnTo>
                <a:cubicBezTo>
                  <a:pt x="81703" y="13838"/>
                  <a:pt x="81703" y="13801"/>
                  <a:pt x="81703" y="13801"/>
                </a:cubicBezTo>
                <a:cubicBezTo>
                  <a:pt x="81703" y="13763"/>
                  <a:pt x="81703" y="13763"/>
                  <a:pt x="81703" y="13725"/>
                </a:cubicBezTo>
                <a:cubicBezTo>
                  <a:pt x="81703" y="13725"/>
                  <a:pt x="81703" y="13611"/>
                  <a:pt x="81589" y="13574"/>
                </a:cubicBezTo>
                <a:cubicBezTo>
                  <a:pt x="81552" y="13536"/>
                  <a:pt x="81476" y="13536"/>
                  <a:pt x="81400" y="13536"/>
                </a:cubicBezTo>
                <a:close/>
                <a:moveTo>
                  <a:pt x="24387" y="13649"/>
                </a:moveTo>
                <a:lnTo>
                  <a:pt x="24198" y="13687"/>
                </a:lnTo>
                <a:cubicBezTo>
                  <a:pt x="24084" y="13801"/>
                  <a:pt x="24084" y="13990"/>
                  <a:pt x="24198" y="14103"/>
                </a:cubicBezTo>
                <a:cubicBezTo>
                  <a:pt x="24251" y="14130"/>
                  <a:pt x="24304" y="14156"/>
                  <a:pt x="24371" y="14156"/>
                </a:cubicBezTo>
                <a:cubicBezTo>
                  <a:pt x="24399" y="14156"/>
                  <a:pt x="24429" y="14152"/>
                  <a:pt x="24462" y="14141"/>
                </a:cubicBezTo>
                <a:lnTo>
                  <a:pt x="24576" y="14027"/>
                </a:lnTo>
                <a:lnTo>
                  <a:pt x="24576" y="13990"/>
                </a:lnTo>
                <a:cubicBezTo>
                  <a:pt x="24576" y="13801"/>
                  <a:pt x="24462" y="13725"/>
                  <a:pt x="24387" y="13649"/>
                </a:cubicBezTo>
                <a:close/>
                <a:moveTo>
                  <a:pt x="7373" y="13687"/>
                </a:moveTo>
                <a:lnTo>
                  <a:pt x="7222" y="13838"/>
                </a:lnTo>
                <a:lnTo>
                  <a:pt x="7373" y="13876"/>
                </a:lnTo>
                <a:lnTo>
                  <a:pt x="7222" y="13876"/>
                </a:lnTo>
                <a:cubicBezTo>
                  <a:pt x="7146" y="13914"/>
                  <a:pt x="7071" y="13990"/>
                  <a:pt x="7108" y="14179"/>
                </a:cubicBezTo>
                <a:lnTo>
                  <a:pt x="7222" y="14254"/>
                </a:lnTo>
                <a:cubicBezTo>
                  <a:pt x="7335" y="14254"/>
                  <a:pt x="7411" y="14216"/>
                  <a:pt x="7449" y="14216"/>
                </a:cubicBezTo>
                <a:cubicBezTo>
                  <a:pt x="7487" y="14179"/>
                  <a:pt x="7487" y="14179"/>
                  <a:pt x="7487" y="14179"/>
                </a:cubicBezTo>
                <a:lnTo>
                  <a:pt x="7638" y="14065"/>
                </a:lnTo>
                <a:cubicBezTo>
                  <a:pt x="7638" y="14065"/>
                  <a:pt x="7638" y="14027"/>
                  <a:pt x="7638" y="13990"/>
                </a:cubicBezTo>
                <a:cubicBezTo>
                  <a:pt x="7638" y="13763"/>
                  <a:pt x="7487" y="13687"/>
                  <a:pt x="7373" y="13687"/>
                </a:cubicBezTo>
                <a:close/>
                <a:moveTo>
                  <a:pt x="77449" y="13759"/>
                </a:moveTo>
                <a:cubicBezTo>
                  <a:pt x="77231" y="13759"/>
                  <a:pt x="77166" y="13960"/>
                  <a:pt x="77166" y="14065"/>
                </a:cubicBezTo>
                <a:lnTo>
                  <a:pt x="77128" y="14103"/>
                </a:lnTo>
                <a:lnTo>
                  <a:pt x="77279" y="14254"/>
                </a:lnTo>
                <a:cubicBezTo>
                  <a:pt x="77506" y="14216"/>
                  <a:pt x="77657" y="14103"/>
                  <a:pt x="77657" y="13914"/>
                </a:cubicBezTo>
                <a:cubicBezTo>
                  <a:pt x="77657" y="13876"/>
                  <a:pt x="77657" y="13876"/>
                  <a:pt x="77657" y="13876"/>
                </a:cubicBezTo>
                <a:lnTo>
                  <a:pt x="77506" y="13763"/>
                </a:lnTo>
                <a:cubicBezTo>
                  <a:pt x="77486" y="13760"/>
                  <a:pt x="77467" y="13759"/>
                  <a:pt x="77449" y="13759"/>
                </a:cubicBezTo>
                <a:close/>
                <a:moveTo>
                  <a:pt x="12552" y="13602"/>
                </a:moveTo>
                <a:cubicBezTo>
                  <a:pt x="12438" y="13602"/>
                  <a:pt x="12350" y="13669"/>
                  <a:pt x="12288" y="13763"/>
                </a:cubicBezTo>
                <a:lnTo>
                  <a:pt x="12364" y="13838"/>
                </a:lnTo>
                <a:lnTo>
                  <a:pt x="12288" y="13838"/>
                </a:lnTo>
                <a:lnTo>
                  <a:pt x="12061" y="13914"/>
                </a:lnTo>
                <a:lnTo>
                  <a:pt x="12023" y="13914"/>
                </a:lnTo>
                <a:cubicBezTo>
                  <a:pt x="12023" y="13952"/>
                  <a:pt x="11986" y="14027"/>
                  <a:pt x="11986" y="14141"/>
                </a:cubicBezTo>
                <a:lnTo>
                  <a:pt x="12137" y="14254"/>
                </a:lnTo>
                <a:lnTo>
                  <a:pt x="12175" y="14254"/>
                </a:lnTo>
                <a:cubicBezTo>
                  <a:pt x="12250" y="14292"/>
                  <a:pt x="12288" y="14292"/>
                  <a:pt x="12402" y="14292"/>
                </a:cubicBezTo>
                <a:lnTo>
                  <a:pt x="12515" y="14216"/>
                </a:lnTo>
                <a:cubicBezTo>
                  <a:pt x="12515" y="14216"/>
                  <a:pt x="12515" y="14179"/>
                  <a:pt x="12515" y="14179"/>
                </a:cubicBezTo>
                <a:cubicBezTo>
                  <a:pt x="12553" y="14141"/>
                  <a:pt x="12591" y="14065"/>
                  <a:pt x="12553" y="13952"/>
                </a:cubicBezTo>
                <a:lnTo>
                  <a:pt x="12704" y="13876"/>
                </a:lnTo>
                <a:cubicBezTo>
                  <a:pt x="12704" y="13838"/>
                  <a:pt x="12742" y="13801"/>
                  <a:pt x="12742" y="13725"/>
                </a:cubicBezTo>
                <a:lnTo>
                  <a:pt x="12742" y="13687"/>
                </a:lnTo>
                <a:lnTo>
                  <a:pt x="12628" y="13611"/>
                </a:lnTo>
                <a:cubicBezTo>
                  <a:pt x="12602" y="13605"/>
                  <a:pt x="12576" y="13602"/>
                  <a:pt x="12552" y="13602"/>
                </a:cubicBezTo>
                <a:close/>
                <a:moveTo>
                  <a:pt x="37717" y="13898"/>
                </a:moveTo>
                <a:cubicBezTo>
                  <a:pt x="37686" y="13898"/>
                  <a:pt x="37652" y="13903"/>
                  <a:pt x="37619" y="13914"/>
                </a:cubicBezTo>
                <a:lnTo>
                  <a:pt x="37544" y="14027"/>
                </a:lnTo>
                <a:lnTo>
                  <a:pt x="37544" y="14216"/>
                </a:lnTo>
                <a:lnTo>
                  <a:pt x="37619" y="14330"/>
                </a:lnTo>
                <a:cubicBezTo>
                  <a:pt x="37674" y="14348"/>
                  <a:pt x="37720" y="14355"/>
                  <a:pt x="37759" y="14355"/>
                </a:cubicBezTo>
                <a:cubicBezTo>
                  <a:pt x="37882" y="14355"/>
                  <a:pt x="37940" y="14283"/>
                  <a:pt x="37997" y="14254"/>
                </a:cubicBezTo>
                <a:cubicBezTo>
                  <a:pt x="38073" y="14216"/>
                  <a:pt x="38111" y="14141"/>
                  <a:pt x="38111" y="14065"/>
                </a:cubicBezTo>
                <a:cubicBezTo>
                  <a:pt x="38111" y="13990"/>
                  <a:pt x="38035" y="13914"/>
                  <a:pt x="37959" y="13914"/>
                </a:cubicBezTo>
                <a:lnTo>
                  <a:pt x="37884" y="13952"/>
                </a:lnTo>
                <a:cubicBezTo>
                  <a:pt x="37857" y="13925"/>
                  <a:pt x="37793" y="13898"/>
                  <a:pt x="37717" y="13898"/>
                </a:cubicBezTo>
                <a:close/>
                <a:moveTo>
                  <a:pt x="71608" y="14065"/>
                </a:moveTo>
                <a:cubicBezTo>
                  <a:pt x="71495" y="14065"/>
                  <a:pt x="71381" y="14141"/>
                  <a:pt x="71381" y="14254"/>
                </a:cubicBezTo>
                <a:cubicBezTo>
                  <a:pt x="71381" y="14292"/>
                  <a:pt x="71419" y="14405"/>
                  <a:pt x="71570" y="14443"/>
                </a:cubicBezTo>
                <a:cubicBezTo>
                  <a:pt x="71608" y="14443"/>
                  <a:pt x="71646" y="14443"/>
                  <a:pt x="71722" y="14405"/>
                </a:cubicBezTo>
                <a:cubicBezTo>
                  <a:pt x="71722" y="14405"/>
                  <a:pt x="71873" y="14330"/>
                  <a:pt x="71873" y="14216"/>
                </a:cubicBezTo>
                <a:lnTo>
                  <a:pt x="71873" y="14179"/>
                </a:lnTo>
                <a:cubicBezTo>
                  <a:pt x="71835" y="14103"/>
                  <a:pt x="71722" y="14065"/>
                  <a:pt x="71608" y="14065"/>
                </a:cubicBezTo>
                <a:close/>
                <a:moveTo>
                  <a:pt x="10662" y="14103"/>
                </a:moveTo>
                <a:lnTo>
                  <a:pt x="10436" y="14179"/>
                </a:lnTo>
                <a:lnTo>
                  <a:pt x="10436" y="14330"/>
                </a:lnTo>
                <a:lnTo>
                  <a:pt x="10662" y="14443"/>
                </a:lnTo>
                <a:lnTo>
                  <a:pt x="10625" y="14443"/>
                </a:lnTo>
                <a:cubicBezTo>
                  <a:pt x="10625" y="14476"/>
                  <a:pt x="10681" y="14564"/>
                  <a:pt x="10817" y="14564"/>
                </a:cubicBezTo>
                <a:cubicBezTo>
                  <a:pt x="10839" y="14564"/>
                  <a:pt x="10863" y="14562"/>
                  <a:pt x="10889" y="14557"/>
                </a:cubicBezTo>
                <a:lnTo>
                  <a:pt x="11003" y="14443"/>
                </a:lnTo>
                <a:cubicBezTo>
                  <a:pt x="11003" y="14443"/>
                  <a:pt x="11003" y="14405"/>
                  <a:pt x="11003" y="14405"/>
                </a:cubicBezTo>
                <a:cubicBezTo>
                  <a:pt x="11003" y="14216"/>
                  <a:pt x="10814" y="14141"/>
                  <a:pt x="10738" y="14103"/>
                </a:cubicBezTo>
                <a:close/>
                <a:moveTo>
                  <a:pt x="77922" y="14216"/>
                </a:moveTo>
                <a:lnTo>
                  <a:pt x="77884" y="14254"/>
                </a:lnTo>
                <a:cubicBezTo>
                  <a:pt x="77809" y="14292"/>
                  <a:pt x="77695" y="14368"/>
                  <a:pt x="77695" y="14557"/>
                </a:cubicBezTo>
                <a:lnTo>
                  <a:pt x="77695" y="14594"/>
                </a:lnTo>
                <a:cubicBezTo>
                  <a:pt x="77771" y="14708"/>
                  <a:pt x="77847" y="14784"/>
                  <a:pt x="77998" y="14859"/>
                </a:cubicBezTo>
                <a:lnTo>
                  <a:pt x="78149" y="14821"/>
                </a:lnTo>
                <a:cubicBezTo>
                  <a:pt x="78262" y="14746"/>
                  <a:pt x="78338" y="14594"/>
                  <a:pt x="78338" y="14481"/>
                </a:cubicBezTo>
                <a:cubicBezTo>
                  <a:pt x="78338" y="14368"/>
                  <a:pt x="78262" y="14216"/>
                  <a:pt x="77998" y="14216"/>
                </a:cubicBezTo>
                <a:close/>
                <a:moveTo>
                  <a:pt x="5332" y="14594"/>
                </a:moveTo>
                <a:lnTo>
                  <a:pt x="5142" y="14670"/>
                </a:lnTo>
                <a:cubicBezTo>
                  <a:pt x="5067" y="14670"/>
                  <a:pt x="4953" y="14746"/>
                  <a:pt x="5029" y="14935"/>
                </a:cubicBezTo>
                <a:lnTo>
                  <a:pt x="5142" y="15010"/>
                </a:lnTo>
                <a:cubicBezTo>
                  <a:pt x="5218" y="15010"/>
                  <a:pt x="5332" y="15010"/>
                  <a:pt x="5369" y="14973"/>
                </a:cubicBezTo>
                <a:cubicBezTo>
                  <a:pt x="5407" y="14935"/>
                  <a:pt x="5445" y="14859"/>
                  <a:pt x="5445" y="14784"/>
                </a:cubicBezTo>
                <a:cubicBezTo>
                  <a:pt x="5445" y="14708"/>
                  <a:pt x="5407" y="14632"/>
                  <a:pt x="5332" y="14594"/>
                </a:cubicBezTo>
                <a:close/>
                <a:moveTo>
                  <a:pt x="53423" y="14594"/>
                </a:moveTo>
                <a:cubicBezTo>
                  <a:pt x="53309" y="14708"/>
                  <a:pt x="53309" y="14897"/>
                  <a:pt x="53423" y="14973"/>
                </a:cubicBezTo>
                <a:cubicBezTo>
                  <a:pt x="53450" y="14999"/>
                  <a:pt x="53495" y="15026"/>
                  <a:pt x="53573" y="15026"/>
                </a:cubicBezTo>
                <a:cubicBezTo>
                  <a:pt x="53605" y="15026"/>
                  <a:pt x="53643" y="15021"/>
                  <a:pt x="53687" y="15010"/>
                </a:cubicBezTo>
                <a:lnTo>
                  <a:pt x="53801" y="14935"/>
                </a:lnTo>
                <a:cubicBezTo>
                  <a:pt x="53801" y="14897"/>
                  <a:pt x="53763" y="14859"/>
                  <a:pt x="53801" y="14859"/>
                </a:cubicBezTo>
                <a:cubicBezTo>
                  <a:pt x="53801" y="14708"/>
                  <a:pt x="53687" y="14594"/>
                  <a:pt x="53536" y="14594"/>
                </a:cubicBezTo>
                <a:close/>
                <a:moveTo>
                  <a:pt x="629" y="14806"/>
                </a:moveTo>
                <a:cubicBezTo>
                  <a:pt x="596" y="14806"/>
                  <a:pt x="563" y="14810"/>
                  <a:pt x="530" y="14821"/>
                </a:cubicBezTo>
                <a:cubicBezTo>
                  <a:pt x="379" y="14859"/>
                  <a:pt x="303" y="14973"/>
                  <a:pt x="303" y="15124"/>
                </a:cubicBezTo>
                <a:lnTo>
                  <a:pt x="417" y="15237"/>
                </a:lnTo>
                <a:cubicBezTo>
                  <a:pt x="568" y="15237"/>
                  <a:pt x="719" y="15237"/>
                  <a:pt x="795" y="15162"/>
                </a:cubicBezTo>
                <a:cubicBezTo>
                  <a:pt x="832" y="15124"/>
                  <a:pt x="870" y="15086"/>
                  <a:pt x="870" y="14973"/>
                </a:cubicBezTo>
                <a:cubicBezTo>
                  <a:pt x="870" y="14973"/>
                  <a:pt x="870" y="14973"/>
                  <a:pt x="870" y="14935"/>
                </a:cubicBezTo>
                <a:lnTo>
                  <a:pt x="832" y="14859"/>
                </a:lnTo>
                <a:cubicBezTo>
                  <a:pt x="779" y="14832"/>
                  <a:pt x="707" y="14806"/>
                  <a:pt x="629" y="14806"/>
                </a:cubicBezTo>
                <a:close/>
                <a:moveTo>
                  <a:pt x="22912" y="14784"/>
                </a:moveTo>
                <a:cubicBezTo>
                  <a:pt x="22836" y="14784"/>
                  <a:pt x="22723" y="14821"/>
                  <a:pt x="22723" y="15010"/>
                </a:cubicBezTo>
                <a:lnTo>
                  <a:pt x="22723" y="15086"/>
                </a:lnTo>
                <a:lnTo>
                  <a:pt x="22799" y="15199"/>
                </a:lnTo>
                <a:cubicBezTo>
                  <a:pt x="22855" y="15237"/>
                  <a:pt x="22912" y="15247"/>
                  <a:pt x="22959" y="15247"/>
                </a:cubicBezTo>
                <a:cubicBezTo>
                  <a:pt x="23007" y="15247"/>
                  <a:pt x="23044" y="15237"/>
                  <a:pt x="23063" y="15237"/>
                </a:cubicBezTo>
                <a:cubicBezTo>
                  <a:pt x="23139" y="15162"/>
                  <a:pt x="23177" y="15086"/>
                  <a:pt x="23177" y="15010"/>
                </a:cubicBezTo>
                <a:cubicBezTo>
                  <a:pt x="23177" y="14935"/>
                  <a:pt x="23139" y="14859"/>
                  <a:pt x="23101" y="14821"/>
                </a:cubicBezTo>
                <a:cubicBezTo>
                  <a:pt x="23025" y="14784"/>
                  <a:pt x="22950" y="14784"/>
                  <a:pt x="22912" y="14784"/>
                </a:cubicBezTo>
                <a:close/>
                <a:moveTo>
                  <a:pt x="84432" y="14881"/>
                </a:moveTo>
                <a:cubicBezTo>
                  <a:pt x="84409" y="14881"/>
                  <a:pt x="84383" y="14886"/>
                  <a:pt x="84349" y="14897"/>
                </a:cubicBezTo>
                <a:lnTo>
                  <a:pt x="84236" y="15010"/>
                </a:lnTo>
                <a:lnTo>
                  <a:pt x="84236" y="15124"/>
                </a:lnTo>
                <a:lnTo>
                  <a:pt x="84349" y="15237"/>
                </a:lnTo>
                <a:cubicBezTo>
                  <a:pt x="84387" y="15237"/>
                  <a:pt x="84425" y="15275"/>
                  <a:pt x="84463" y="15275"/>
                </a:cubicBezTo>
                <a:lnTo>
                  <a:pt x="84652" y="15124"/>
                </a:lnTo>
                <a:cubicBezTo>
                  <a:pt x="84652" y="15048"/>
                  <a:pt x="84652" y="14973"/>
                  <a:pt x="84538" y="14935"/>
                </a:cubicBezTo>
                <a:cubicBezTo>
                  <a:pt x="84512" y="14908"/>
                  <a:pt x="84485" y="14881"/>
                  <a:pt x="84432" y="14881"/>
                </a:cubicBezTo>
                <a:close/>
                <a:moveTo>
                  <a:pt x="71480" y="14995"/>
                </a:moveTo>
                <a:cubicBezTo>
                  <a:pt x="71413" y="14995"/>
                  <a:pt x="71359" y="15021"/>
                  <a:pt x="71306" y="15048"/>
                </a:cubicBezTo>
                <a:cubicBezTo>
                  <a:pt x="71230" y="15124"/>
                  <a:pt x="71230" y="15199"/>
                  <a:pt x="71230" y="15313"/>
                </a:cubicBezTo>
                <a:lnTo>
                  <a:pt x="71344" y="15426"/>
                </a:lnTo>
                <a:cubicBezTo>
                  <a:pt x="71400" y="15445"/>
                  <a:pt x="71448" y="15455"/>
                  <a:pt x="71490" y="15455"/>
                </a:cubicBezTo>
                <a:cubicBezTo>
                  <a:pt x="71533" y="15455"/>
                  <a:pt x="71570" y="15445"/>
                  <a:pt x="71608" y="15426"/>
                </a:cubicBezTo>
                <a:cubicBezTo>
                  <a:pt x="71684" y="15351"/>
                  <a:pt x="71684" y="15237"/>
                  <a:pt x="71684" y="15199"/>
                </a:cubicBezTo>
                <a:cubicBezTo>
                  <a:pt x="71684" y="15162"/>
                  <a:pt x="71684" y="15124"/>
                  <a:pt x="71684" y="15086"/>
                </a:cubicBezTo>
                <a:lnTo>
                  <a:pt x="71570" y="15010"/>
                </a:lnTo>
                <a:cubicBezTo>
                  <a:pt x="71537" y="14999"/>
                  <a:pt x="71507" y="14995"/>
                  <a:pt x="71480" y="14995"/>
                </a:cubicBezTo>
                <a:close/>
                <a:moveTo>
                  <a:pt x="13876" y="15237"/>
                </a:moveTo>
                <a:cubicBezTo>
                  <a:pt x="13687" y="15275"/>
                  <a:pt x="13574" y="15313"/>
                  <a:pt x="13498" y="15426"/>
                </a:cubicBezTo>
                <a:lnTo>
                  <a:pt x="13649" y="15577"/>
                </a:lnTo>
                <a:lnTo>
                  <a:pt x="13725" y="15577"/>
                </a:lnTo>
                <a:cubicBezTo>
                  <a:pt x="13763" y="15577"/>
                  <a:pt x="13810" y="15587"/>
                  <a:pt x="13852" y="15587"/>
                </a:cubicBezTo>
                <a:cubicBezTo>
                  <a:pt x="13895" y="15587"/>
                  <a:pt x="13933" y="15577"/>
                  <a:pt x="13952" y="15540"/>
                </a:cubicBezTo>
                <a:cubicBezTo>
                  <a:pt x="13989" y="15502"/>
                  <a:pt x="14027" y="15464"/>
                  <a:pt x="14027" y="15426"/>
                </a:cubicBezTo>
                <a:cubicBezTo>
                  <a:pt x="14027" y="15388"/>
                  <a:pt x="14027" y="15351"/>
                  <a:pt x="14027" y="15351"/>
                </a:cubicBezTo>
                <a:lnTo>
                  <a:pt x="13876" y="15237"/>
                </a:lnTo>
                <a:close/>
                <a:moveTo>
                  <a:pt x="58760" y="15448"/>
                </a:moveTo>
                <a:cubicBezTo>
                  <a:pt x="58738" y="15448"/>
                  <a:pt x="58711" y="15453"/>
                  <a:pt x="58678" y="15464"/>
                </a:cubicBezTo>
                <a:lnTo>
                  <a:pt x="58565" y="15577"/>
                </a:lnTo>
                <a:lnTo>
                  <a:pt x="58565" y="15691"/>
                </a:lnTo>
                <a:lnTo>
                  <a:pt x="58678" y="15804"/>
                </a:lnTo>
                <a:cubicBezTo>
                  <a:pt x="58716" y="15804"/>
                  <a:pt x="58754" y="15842"/>
                  <a:pt x="58791" y="15842"/>
                </a:cubicBezTo>
                <a:lnTo>
                  <a:pt x="58981" y="15691"/>
                </a:lnTo>
                <a:cubicBezTo>
                  <a:pt x="58981" y="15615"/>
                  <a:pt x="58981" y="15540"/>
                  <a:pt x="58867" y="15502"/>
                </a:cubicBezTo>
                <a:cubicBezTo>
                  <a:pt x="58840" y="15475"/>
                  <a:pt x="58814" y="15448"/>
                  <a:pt x="58760" y="15448"/>
                </a:cubicBezTo>
                <a:close/>
                <a:moveTo>
                  <a:pt x="74482" y="15351"/>
                </a:moveTo>
                <a:cubicBezTo>
                  <a:pt x="74179" y="15388"/>
                  <a:pt x="74141" y="15540"/>
                  <a:pt x="74141" y="15615"/>
                </a:cubicBezTo>
                <a:cubicBezTo>
                  <a:pt x="74141" y="15653"/>
                  <a:pt x="74179" y="15729"/>
                  <a:pt x="74179" y="15767"/>
                </a:cubicBezTo>
                <a:lnTo>
                  <a:pt x="74293" y="15842"/>
                </a:lnTo>
                <a:cubicBezTo>
                  <a:pt x="74406" y="15842"/>
                  <a:pt x="74482" y="15842"/>
                  <a:pt x="74557" y="15804"/>
                </a:cubicBezTo>
                <a:cubicBezTo>
                  <a:pt x="74633" y="15729"/>
                  <a:pt x="74633" y="15615"/>
                  <a:pt x="74633" y="15540"/>
                </a:cubicBezTo>
                <a:cubicBezTo>
                  <a:pt x="74633" y="15540"/>
                  <a:pt x="74633" y="15502"/>
                  <a:pt x="74633" y="15464"/>
                </a:cubicBezTo>
                <a:lnTo>
                  <a:pt x="74482" y="15351"/>
                </a:lnTo>
                <a:close/>
                <a:moveTo>
                  <a:pt x="70989" y="15562"/>
                </a:moveTo>
                <a:cubicBezTo>
                  <a:pt x="70924" y="15562"/>
                  <a:pt x="70879" y="15589"/>
                  <a:pt x="70852" y="15615"/>
                </a:cubicBezTo>
                <a:cubicBezTo>
                  <a:pt x="70776" y="15653"/>
                  <a:pt x="70739" y="15691"/>
                  <a:pt x="70739" y="15804"/>
                </a:cubicBezTo>
                <a:lnTo>
                  <a:pt x="70739" y="15842"/>
                </a:lnTo>
                <a:lnTo>
                  <a:pt x="70890" y="15956"/>
                </a:lnTo>
                <a:lnTo>
                  <a:pt x="71079" y="15956"/>
                </a:lnTo>
                <a:lnTo>
                  <a:pt x="71192" y="15842"/>
                </a:lnTo>
                <a:lnTo>
                  <a:pt x="71192" y="15691"/>
                </a:lnTo>
                <a:lnTo>
                  <a:pt x="71079" y="15577"/>
                </a:lnTo>
                <a:cubicBezTo>
                  <a:pt x="71046" y="15566"/>
                  <a:pt x="71016" y="15562"/>
                  <a:pt x="70989" y="15562"/>
                </a:cubicBezTo>
                <a:close/>
                <a:moveTo>
                  <a:pt x="60045" y="15534"/>
                </a:moveTo>
                <a:cubicBezTo>
                  <a:pt x="59995" y="15534"/>
                  <a:pt x="59948" y="15556"/>
                  <a:pt x="59926" y="15577"/>
                </a:cubicBezTo>
                <a:lnTo>
                  <a:pt x="59850" y="15615"/>
                </a:lnTo>
                <a:cubicBezTo>
                  <a:pt x="59774" y="15767"/>
                  <a:pt x="59888" y="15993"/>
                  <a:pt x="60077" y="15993"/>
                </a:cubicBezTo>
                <a:cubicBezTo>
                  <a:pt x="60096" y="16003"/>
                  <a:pt x="60115" y="16008"/>
                  <a:pt x="60134" y="16008"/>
                </a:cubicBezTo>
                <a:cubicBezTo>
                  <a:pt x="60190" y="16008"/>
                  <a:pt x="60247" y="15965"/>
                  <a:pt x="60304" y="15880"/>
                </a:cubicBezTo>
                <a:lnTo>
                  <a:pt x="60153" y="15729"/>
                </a:lnTo>
                <a:lnTo>
                  <a:pt x="60190" y="15729"/>
                </a:lnTo>
                <a:cubicBezTo>
                  <a:pt x="60228" y="15767"/>
                  <a:pt x="60228" y="15767"/>
                  <a:pt x="60228" y="15767"/>
                </a:cubicBezTo>
                <a:lnTo>
                  <a:pt x="60228" y="15729"/>
                </a:lnTo>
                <a:cubicBezTo>
                  <a:pt x="60228" y="15691"/>
                  <a:pt x="60228" y="15615"/>
                  <a:pt x="60153" y="15577"/>
                </a:cubicBezTo>
                <a:cubicBezTo>
                  <a:pt x="60121" y="15546"/>
                  <a:pt x="60082" y="15534"/>
                  <a:pt x="60045" y="15534"/>
                </a:cubicBezTo>
                <a:close/>
                <a:moveTo>
                  <a:pt x="75238" y="15729"/>
                </a:moveTo>
                <a:lnTo>
                  <a:pt x="75011" y="15842"/>
                </a:lnTo>
                <a:lnTo>
                  <a:pt x="75011" y="15956"/>
                </a:lnTo>
                <a:lnTo>
                  <a:pt x="75087" y="16031"/>
                </a:lnTo>
                <a:cubicBezTo>
                  <a:pt x="75113" y="16058"/>
                  <a:pt x="75159" y="16085"/>
                  <a:pt x="75223" y="16085"/>
                </a:cubicBezTo>
                <a:cubicBezTo>
                  <a:pt x="75250" y="16085"/>
                  <a:pt x="75280" y="16080"/>
                  <a:pt x="75313" y="16069"/>
                </a:cubicBezTo>
                <a:cubicBezTo>
                  <a:pt x="75389" y="16069"/>
                  <a:pt x="75465" y="15993"/>
                  <a:pt x="75465" y="15918"/>
                </a:cubicBezTo>
                <a:lnTo>
                  <a:pt x="75351" y="15767"/>
                </a:lnTo>
                <a:cubicBezTo>
                  <a:pt x="75313" y="15767"/>
                  <a:pt x="75276" y="15767"/>
                  <a:pt x="75238" y="15729"/>
                </a:cubicBezTo>
                <a:close/>
                <a:moveTo>
                  <a:pt x="49869" y="15880"/>
                </a:moveTo>
                <a:lnTo>
                  <a:pt x="49755" y="15918"/>
                </a:lnTo>
                <a:cubicBezTo>
                  <a:pt x="49642" y="16031"/>
                  <a:pt x="49680" y="16258"/>
                  <a:pt x="49718" y="16371"/>
                </a:cubicBezTo>
                <a:lnTo>
                  <a:pt x="49944" y="16371"/>
                </a:lnTo>
                <a:cubicBezTo>
                  <a:pt x="50020" y="16334"/>
                  <a:pt x="50058" y="16182"/>
                  <a:pt x="50058" y="16107"/>
                </a:cubicBezTo>
                <a:cubicBezTo>
                  <a:pt x="50058" y="15956"/>
                  <a:pt x="49982" y="15880"/>
                  <a:pt x="49869" y="15880"/>
                </a:cubicBezTo>
                <a:close/>
                <a:moveTo>
                  <a:pt x="67903" y="15965"/>
                </a:moveTo>
                <a:cubicBezTo>
                  <a:pt x="67865" y="15965"/>
                  <a:pt x="67828" y="15974"/>
                  <a:pt x="67790" y="15993"/>
                </a:cubicBezTo>
                <a:cubicBezTo>
                  <a:pt x="67638" y="16031"/>
                  <a:pt x="67638" y="16258"/>
                  <a:pt x="67752" y="16334"/>
                </a:cubicBezTo>
                <a:cubicBezTo>
                  <a:pt x="67790" y="16371"/>
                  <a:pt x="67828" y="16371"/>
                  <a:pt x="67903" y="16371"/>
                </a:cubicBezTo>
                <a:lnTo>
                  <a:pt x="67941" y="16296"/>
                </a:lnTo>
                <a:lnTo>
                  <a:pt x="67903" y="16296"/>
                </a:lnTo>
                <a:lnTo>
                  <a:pt x="68054" y="16182"/>
                </a:lnTo>
                <a:lnTo>
                  <a:pt x="68054" y="16107"/>
                </a:lnTo>
                <a:lnTo>
                  <a:pt x="68017" y="15993"/>
                </a:lnTo>
                <a:cubicBezTo>
                  <a:pt x="67979" y="15974"/>
                  <a:pt x="67941" y="15965"/>
                  <a:pt x="67903" y="15965"/>
                </a:cubicBezTo>
                <a:close/>
                <a:moveTo>
                  <a:pt x="3456" y="15979"/>
                </a:moveTo>
                <a:cubicBezTo>
                  <a:pt x="3426" y="15979"/>
                  <a:pt x="3396" y="15983"/>
                  <a:pt x="3366" y="15993"/>
                </a:cubicBezTo>
                <a:cubicBezTo>
                  <a:pt x="3252" y="16069"/>
                  <a:pt x="3176" y="16182"/>
                  <a:pt x="3214" y="16334"/>
                </a:cubicBezTo>
                <a:lnTo>
                  <a:pt x="3328" y="16409"/>
                </a:lnTo>
                <a:cubicBezTo>
                  <a:pt x="3441" y="16409"/>
                  <a:pt x="3555" y="16409"/>
                  <a:pt x="3630" y="16371"/>
                </a:cubicBezTo>
                <a:cubicBezTo>
                  <a:pt x="3668" y="16334"/>
                  <a:pt x="3706" y="16258"/>
                  <a:pt x="3706" y="16182"/>
                </a:cubicBezTo>
                <a:lnTo>
                  <a:pt x="3706" y="16145"/>
                </a:lnTo>
                <a:lnTo>
                  <a:pt x="3668" y="16069"/>
                </a:lnTo>
                <a:cubicBezTo>
                  <a:pt x="3613" y="16014"/>
                  <a:pt x="3537" y="15979"/>
                  <a:pt x="3456" y="15979"/>
                </a:cubicBezTo>
                <a:close/>
                <a:moveTo>
                  <a:pt x="38942" y="16069"/>
                </a:moveTo>
                <a:cubicBezTo>
                  <a:pt x="38829" y="16069"/>
                  <a:pt x="38716" y="16145"/>
                  <a:pt x="38678" y="16296"/>
                </a:cubicBezTo>
                <a:lnTo>
                  <a:pt x="38791" y="16409"/>
                </a:lnTo>
                <a:cubicBezTo>
                  <a:pt x="38836" y="16420"/>
                  <a:pt x="38873" y="16425"/>
                  <a:pt x="38907" y="16425"/>
                </a:cubicBezTo>
                <a:cubicBezTo>
                  <a:pt x="38987" y="16425"/>
                  <a:pt x="39040" y="16398"/>
                  <a:pt x="39094" y="16371"/>
                </a:cubicBezTo>
                <a:lnTo>
                  <a:pt x="39132" y="16258"/>
                </a:lnTo>
                <a:cubicBezTo>
                  <a:pt x="39132" y="16182"/>
                  <a:pt x="39056" y="16107"/>
                  <a:pt x="38942" y="16069"/>
                </a:cubicBezTo>
                <a:close/>
                <a:moveTo>
                  <a:pt x="12061" y="15880"/>
                </a:moveTo>
                <a:lnTo>
                  <a:pt x="11910" y="15956"/>
                </a:lnTo>
                <a:cubicBezTo>
                  <a:pt x="11834" y="15956"/>
                  <a:pt x="11759" y="15918"/>
                  <a:pt x="11683" y="15918"/>
                </a:cubicBezTo>
                <a:cubicBezTo>
                  <a:pt x="11645" y="15956"/>
                  <a:pt x="11570" y="15956"/>
                  <a:pt x="11532" y="16031"/>
                </a:cubicBezTo>
                <a:lnTo>
                  <a:pt x="11645" y="16182"/>
                </a:lnTo>
                <a:cubicBezTo>
                  <a:pt x="11645" y="16220"/>
                  <a:pt x="11645" y="16220"/>
                  <a:pt x="11645" y="16220"/>
                </a:cubicBezTo>
                <a:cubicBezTo>
                  <a:pt x="11683" y="16296"/>
                  <a:pt x="11721" y="16371"/>
                  <a:pt x="11797" y="16409"/>
                </a:cubicBezTo>
                <a:cubicBezTo>
                  <a:pt x="11834" y="16428"/>
                  <a:pt x="11872" y="16438"/>
                  <a:pt x="11915" y="16438"/>
                </a:cubicBezTo>
                <a:cubicBezTo>
                  <a:pt x="11957" y="16438"/>
                  <a:pt x="12005" y="16428"/>
                  <a:pt x="12061" y="16409"/>
                </a:cubicBezTo>
                <a:lnTo>
                  <a:pt x="12137" y="16296"/>
                </a:lnTo>
                <a:cubicBezTo>
                  <a:pt x="12137" y="16258"/>
                  <a:pt x="12175" y="16258"/>
                  <a:pt x="12175" y="16220"/>
                </a:cubicBezTo>
                <a:cubicBezTo>
                  <a:pt x="12212" y="16182"/>
                  <a:pt x="12212" y="16107"/>
                  <a:pt x="12212" y="16069"/>
                </a:cubicBezTo>
                <a:cubicBezTo>
                  <a:pt x="12212" y="15993"/>
                  <a:pt x="12175" y="15918"/>
                  <a:pt x="12061" y="15880"/>
                </a:cubicBezTo>
                <a:close/>
                <a:moveTo>
                  <a:pt x="26012" y="16145"/>
                </a:moveTo>
                <a:cubicBezTo>
                  <a:pt x="25937" y="16145"/>
                  <a:pt x="25672" y="16145"/>
                  <a:pt x="25748" y="16371"/>
                </a:cubicBezTo>
                <a:lnTo>
                  <a:pt x="25861" y="16485"/>
                </a:lnTo>
                <a:lnTo>
                  <a:pt x="25974" y="16485"/>
                </a:lnTo>
                <a:lnTo>
                  <a:pt x="26126" y="16371"/>
                </a:lnTo>
                <a:cubicBezTo>
                  <a:pt x="26164" y="16334"/>
                  <a:pt x="26164" y="16334"/>
                  <a:pt x="26201" y="16258"/>
                </a:cubicBezTo>
                <a:lnTo>
                  <a:pt x="26012" y="16145"/>
                </a:lnTo>
                <a:close/>
                <a:moveTo>
                  <a:pt x="37581" y="16334"/>
                </a:moveTo>
                <a:cubicBezTo>
                  <a:pt x="37468" y="16334"/>
                  <a:pt x="37392" y="16409"/>
                  <a:pt x="37355" y="16485"/>
                </a:cubicBezTo>
                <a:lnTo>
                  <a:pt x="37468" y="16598"/>
                </a:lnTo>
                <a:cubicBezTo>
                  <a:pt x="37506" y="16636"/>
                  <a:pt x="37506" y="16636"/>
                  <a:pt x="37544" y="16674"/>
                </a:cubicBezTo>
                <a:cubicBezTo>
                  <a:pt x="37581" y="16674"/>
                  <a:pt x="37657" y="16712"/>
                  <a:pt x="37695" y="16712"/>
                </a:cubicBezTo>
                <a:lnTo>
                  <a:pt x="37884" y="16636"/>
                </a:lnTo>
                <a:lnTo>
                  <a:pt x="37884" y="16598"/>
                </a:lnTo>
                <a:cubicBezTo>
                  <a:pt x="37884" y="16447"/>
                  <a:pt x="37733" y="16334"/>
                  <a:pt x="37581" y="16334"/>
                </a:cubicBezTo>
                <a:close/>
                <a:moveTo>
                  <a:pt x="25682" y="16545"/>
                </a:moveTo>
                <a:cubicBezTo>
                  <a:pt x="25631" y="16545"/>
                  <a:pt x="25585" y="16572"/>
                  <a:pt x="25559" y="16598"/>
                </a:cubicBezTo>
                <a:cubicBezTo>
                  <a:pt x="25521" y="16636"/>
                  <a:pt x="25483" y="16712"/>
                  <a:pt x="25483" y="16825"/>
                </a:cubicBezTo>
                <a:lnTo>
                  <a:pt x="25634" y="16939"/>
                </a:lnTo>
                <a:lnTo>
                  <a:pt x="25748" y="16939"/>
                </a:lnTo>
                <a:lnTo>
                  <a:pt x="25899" y="16825"/>
                </a:lnTo>
                <a:lnTo>
                  <a:pt x="25899" y="16674"/>
                </a:lnTo>
                <a:lnTo>
                  <a:pt x="25748" y="16560"/>
                </a:lnTo>
                <a:cubicBezTo>
                  <a:pt x="25725" y="16549"/>
                  <a:pt x="25703" y="16545"/>
                  <a:pt x="25682" y="16545"/>
                </a:cubicBezTo>
                <a:close/>
                <a:moveTo>
                  <a:pt x="53725" y="16598"/>
                </a:moveTo>
                <a:lnTo>
                  <a:pt x="53574" y="16712"/>
                </a:lnTo>
                <a:cubicBezTo>
                  <a:pt x="53574" y="16750"/>
                  <a:pt x="53574" y="16750"/>
                  <a:pt x="53574" y="16750"/>
                </a:cubicBezTo>
                <a:cubicBezTo>
                  <a:pt x="53574" y="16825"/>
                  <a:pt x="53574" y="16976"/>
                  <a:pt x="53763" y="16976"/>
                </a:cubicBezTo>
                <a:lnTo>
                  <a:pt x="53914" y="16863"/>
                </a:lnTo>
                <a:cubicBezTo>
                  <a:pt x="53952" y="16825"/>
                  <a:pt x="53990" y="16787"/>
                  <a:pt x="54028" y="16750"/>
                </a:cubicBezTo>
                <a:lnTo>
                  <a:pt x="53876" y="16598"/>
                </a:lnTo>
                <a:close/>
                <a:moveTo>
                  <a:pt x="9377" y="16636"/>
                </a:moveTo>
                <a:lnTo>
                  <a:pt x="9226" y="16750"/>
                </a:lnTo>
                <a:cubicBezTo>
                  <a:pt x="9226" y="16750"/>
                  <a:pt x="9188" y="16787"/>
                  <a:pt x="9150" y="16825"/>
                </a:cubicBezTo>
                <a:lnTo>
                  <a:pt x="9263" y="16976"/>
                </a:lnTo>
                <a:cubicBezTo>
                  <a:pt x="9301" y="17014"/>
                  <a:pt x="9339" y="17014"/>
                  <a:pt x="9377" y="17014"/>
                </a:cubicBezTo>
                <a:lnTo>
                  <a:pt x="9566" y="16939"/>
                </a:lnTo>
                <a:cubicBezTo>
                  <a:pt x="9566" y="16901"/>
                  <a:pt x="9604" y="16901"/>
                  <a:pt x="9604" y="16825"/>
                </a:cubicBezTo>
                <a:lnTo>
                  <a:pt x="9490" y="16712"/>
                </a:lnTo>
                <a:cubicBezTo>
                  <a:pt x="9490" y="16674"/>
                  <a:pt x="9453" y="16674"/>
                  <a:pt x="9377" y="16636"/>
                </a:cubicBezTo>
                <a:close/>
                <a:moveTo>
                  <a:pt x="2118" y="16674"/>
                </a:moveTo>
                <a:cubicBezTo>
                  <a:pt x="2042" y="16674"/>
                  <a:pt x="1967" y="16712"/>
                  <a:pt x="1929" y="16787"/>
                </a:cubicBezTo>
                <a:lnTo>
                  <a:pt x="2080" y="16939"/>
                </a:lnTo>
                <a:cubicBezTo>
                  <a:pt x="2042" y="16939"/>
                  <a:pt x="2004" y="16901"/>
                  <a:pt x="2004" y="16901"/>
                </a:cubicBezTo>
                <a:lnTo>
                  <a:pt x="2004" y="16901"/>
                </a:lnTo>
                <a:cubicBezTo>
                  <a:pt x="2004" y="16939"/>
                  <a:pt x="2042" y="17052"/>
                  <a:pt x="2156" y="17090"/>
                </a:cubicBezTo>
                <a:lnTo>
                  <a:pt x="2231" y="17090"/>
                </a:lnTo>
                <a:cubicBezTo>
                  <a:pt x="2307" y="17052"/>
                  <a:pt x="2383" y="16976"/>
                  <a:pt x="2383" y="16901"/>
                </a:cubicBezTo>
                <a:cubicBezTo>
                  <a:pt x="2383" y="16787"/>
                  <a:pt x="2269" y="16674"/>
                  <a:pt x="2118" y="16674"/>
                </a:cubicBezTo>
                <a:close/>
                <a:moveTo>
                  <a:pt x="76334" y="16901"/>
                </a:moveTo>
                <a:cubicBezTo>
                  <a:pt x="76259" y="16901"/>
                  <a:pt x="76145" y="16901"/>
                  <a:pt x="76070" y="16976"/>
                </a:cubicBezTo>
                <a:cubicBezTo>
                  <a:pt x="75881" y="17090"/>
                  <a:pt x="75918" y="17279"/>
                  <a:pt x="76070" y="17354"/>
                </a:cubicBezTo>
                <a:lnTo>
                  <a:pt x="76259" y="17241"/>
                </a:lnTo>
                <a:lnTo>
                  <a:pt x="76259" y="17241"/>
                </a:lnTo>
                <a:cubicBezTo>
                  <a:pt x="76259" y="17279"/>
                  <a:pt x="76221" y="17279"/>
                  <a:pt x="76259" y="17279"/>
                </a:cubicBezTo>
                <a:cubicBezTo>
                  <a:pt x="76296" y="17279"/>
                  <a:pt x="76485" y="17241"/>
                  <a:pt x="76485" y="17090"/>
                </a:cubicBezTo>
                <a:cubicBezTo>
                  <a:pt x="76485" y="17052"/>
                  <a:pt x="76448" y="17014"/>
                  <a:pt x="76448" y="16976"/>
                </a:cubicBezTo>
                <a:lnTo>
                  <a:pt x="76334" y="16901"/>
                </a:lnTo>
                <a:close/>
                <a:moveTo>
                  <a:pt x="67374" y="17052"/>
                </a:moveTo>
                <a:lnTo>
                  <a:pt x="67260" y="17203"/>
                </a:lnTo>
                <a:cubicBezTo>
                  <a:pt x="67260" y="17203"/>
                  <a:pt x="67260" y="17203"/>
                  <a:pt x="67260" y="17241"/>
                </a:cubicBezTo>
                <a:cubicBezTo>
                  <a:pt x="67260" y="17279"/>
                  <a:pt x="67260" y="17430"/>
                  <a:pt x="67449" y="17430"/>
                </a:cubicBezTo>
                <a:lnTo>
                  <a:pt x="67601" y="17317"/>
                </a:lnTo>
                <a:cubicBezTo>
                  <a:pt x="67638" y="17317"/>
                  <a:pt x="67676" y="17279"/>
                  <a:pt x="67714" y="17203"/>
                </a:cubicBezTo>
                <a:lnTo>
                  <a:pt x="67563" y="17052"/>
                </a:lnTo>
                <a:close/>
                <a:moveTo>
                  <a:pt x="4878" y="17052"/>
                </a:moveTo>
                <a:lnTo>
                  <a:pt x="4764" y="17165"/>
                </a:lnTo>
                <a:lnTo>
                  <a:pt x="4764" y="17317"/>
                </a:lnTo>
                <a:lnTo>
                  <a:pt x="4802" y="17392"/>
                </a:lnTo>
                <a:cubicBezTo>
                  <a:pt x="4865" y="17476"/>
                  <a:pt x="4939" y="17502"/>
                  <a:pt x="5006" y="17502"/>
                </a:cubicBezTo>
                <a:cubicBezTo>
                  <a:pt x="5060" y="17502"/>
                  <a:pt x="5109" y="17485"/>
                  <a:pt x="5142" y="17468"/>
                </a:cubicBezTo>
                <a:lnTo>
                  <a:pt x="5407" y="17392"/>
                </a:lnTo>
                <a:cubicBezTo>
                  <a:pt x="5407" y="17279"/>
                  <a:pt x="5369" y="17203"/>
                  <a:pt x="5294" y="17128"/>
                </a:cubicBezTo>
                <a:cubicBezTo>
                  <a:pt x="5180" y="17052"/>
                  <a:pt x="5067" y="17052"/>
                  <a:pt x="4878" y="17052"/>
                </a:cubicBezTo>
                <a:close/>
                <a:moveTo>
                  <a:pt x="64311" y="17052"/>
                </a:moveTo>
                <a:lnTo>
                  <a:pt x="64236" y="17165"/>
                </a:lnTo>
                <a:cubicBezTo>
                  <a:pt x="64198" y="17203"/>
                  <a:pt x="64085" y="17279"/>
                  <a:pt x="64122" y="17430"/>
                </a:cubicBezTo>
                <a:lnTo>
                  <a:pt x="64198" y="17506"/>
                </a:lnTo>
                <a:cubicBezTo>
                  <a:pt x="64274" y="17506"/>
                  <a:pt x="64349" y="17506"/>
                  <a:pt x="64425" y="17468"/>
                </a:cubicBezTo>
                <a:cubicBezTo>
                  <a:pt x="64500" y="17430"/>
                  <a:pt x="64538" y="17317"/>
                  <a:pt x="64538" y="17241"/>
                </a:cubicBezTo>
                <a:cubicBezTo>
                  <a:pt x="64538" y="17128"/>
                  <a:pt x="64500" y="17090"/>
                  <a:pt x="64463" y="17090"/>
                </a:cubicBezTo>
                <a:lnTo>
                  <a:pt x="64311" y="17052"/>
                </a:lnTo>
                <a:close/>
                <a:moveTo>
                  <a:pt x="81703" y="17128"/>
                </a:moveTo>
                <a:lnTo>
                  <a:pt x="81552" y="17203"/>
                </a:lnTo>
                <a:cubicBezTo>
                  <a:pt x="81552" y="17203"/>
                  <a:pt x="81514" y="17203"/>
                  <a:pt x="81514" y="17241"/>
                </a:cubicBezTo>
                <a:cubicBezTo>
                  <a:pt x="81514" y="17279"/>
                  <a:pt x="81438" y="17354"/>
                  <a:pt x="81476" y="17468"/>
                </a:cubicBezTo>
                <a:lnTo>
                  <a:pt x="81627" y="17543"/>
                </a:lnTo>
                <a:lnTo>
                  <a:pt x="81779" y="17543"/>
                </a:lnTo>
                <a:lnTo>
                  <a:pt x="81930" y="17392"/>
                </a:lnTo>
                <a:cubicBezTo>
                  <a:pt x="81968" y="17354"/>
                  <a:pt x="81968" y="17354"/>
                  <a:pt x="81968" y="17317"/>
                </a:cubicBezTo>
                <a:cubicBezTo>
                  <a:pt x="81968" y="17279"/>
                  <a:pt x="81968" y="17203"/>
                  <a:pt x="81816" y="17165"/>
                </a:cubicBezTo>
                <a:cubicBezTo>
                  <a:pt x="81779" y="17128"/>
                  <a:pt x="81741" y="17128"/>
                  <a:pt x="81703" y="17128"/>
                </a:cubicBezTo>
                <a:close/>
                <a:moveTo>
                  <a:pt x="36069" y="17165"/>
                </a:moveTo>
                <a:lnTo>
                  <a:pt x="35918" y="17241"/>
                </a:lnTo>
                <a:cubicBezTo>
                  <a:pt x="35918" y="17241"/>
                  <a:pt x="35918" y="17241"/>
                  <a:pt x="35880" y="17279"/>
                </a:cubicBezTo>
                <a:cubicBezTo>
                  <a:pt x="35842" y="17317"/>
                  <a:pt x="35804" y="17354"/>
                  <a:pt x="35804" y="17430"/>
                </a:cubicBezTo>
                <a:cubicBezTo>
                  <a:pt x="35804" y="17468"/>
                  <a:pt x="35842" y="17543"/>
                  <a:pt x="36031" y="17581"/>
                </a:cubicBezTo>
                <a:lnTo>
                  <a:pt x="36183" y="17543"/>
                </a:lnTo>
                <a:cubicBezTo>
                  <a:pt x="36220" y="17468"/>
                  <a:pt x="36258" y="17392"/>
                  <a:pt x="36258" y="17317"/>
                </a:cubicBezTo>
                <a:cubicBezTo>
                  <a:pt x="36258" y="17241"/>
                  <a:pt x="36183" y="17165"/>
                  <a:pt x="36069" y="17165"/>
                </a:cubicBezTo>
                <a:close/>
                <a:moveTo>
                  <a:pt x="44122" y="17468"/>
                </a:moveTo>
                <a:lnTo>
                  <a:pt x="44009" y="17543"/>
                </a:lnTo>
                <a:cubicBezTo>
                  <a:pt x="43933" y="17695"/>
                  <a:pt x="44047" y="17808"/>
                  <a:pt x="44236" y="17808"/>
                </a:cubicBezTo>
                <a:lnTo>
                  <a:pt x="44500" y="17770"/>
                </a:lnTo>
                <a:lnTo>
                  <a:pt x="44500" y="17733"/>
                </a:lnTo>
                <a:cubicBezTo>
                  <a:pt x="44500" y="17619"/>
                  <a:pt x="44462" y="17581"/>
                  <a:pt x="44425" y="17543"/>
                </a:cubicBezTo>
                <a:cubicBezTo>
                  <a:pt x="44349" y="17468"/>
                  <a:pt x="44236" y="17468"/>
                  <a:pt x="44122" y="17468"/>
                </a:cubicBezTo>
                <a:close/>
                <a:moveTo>
                  <a:pt x="88168" y="17354"/>
                </a:moveTo>
                <a:lnTo>
                  <a:pt x="88055" y="17506"/>
                </a:lnTo>
                <a:lnTo>
                  <a:pt x="88055" y="17695"/>
                </a:lnTo>
                <a:lnTo>
                  <a:pt x="88168" y="17808"/>
                </a:lnTo>
                <a:lnTo>
                  <a:pt x="88357" y="17808"/>
                </a:lnTo>
                <a:lnTo>
                  <a:pt x="88508" y="17657"/>
                </a:lnTo>
                <a:lnTo>
                  <a:pt x="88470" y="17619"/>
                </a:lnTo>
                <a:cubicBezTo>
                  <a:pt x="88470" y="17543"/>
                  <a:pt x="88433" y="17354"/>
                  <a:pt x="88168" y="17354"/>
                </a:cubicBezTo>
                <a:close/>
                <a:moveTo>
                  <a:pt x="86164" y="17430"/>
                </a:moveTo>
                <a:cubicBezTo>
                  <a:pt x="86051" y="17430"/>
                  <a:pt x="85975" y="17430"/>
                  <a:pt x="85900" y="17468"/>
                </a:cubicBezTo>
                <a:cubicBezTo>
                  <a:pt x="85824" y="17543"/>
                  <a:pt x="85786" y="17619"/>
                  <a:pt x="85824" y="17770"/>
                </a:cubicBezTo>
                <a:lnTo>
                  <a:pt x="85937" y="17846"/>
                </a:lnTo>
                <a:cubicBezTo>
                  <a:pt x="85971" y="17857"/>
                  <a:pt x="86001" y="17862"/>
                  <a:pt x="86027" y="17862"/>
                </a:cubicBezTo>
                <a:cubicBezTo>
                  <a:pt x="86092" y="17862"/>
                  <a:pt x="86137" y="17835"/>
                  <a:pt x="86164" y="17808"/>
                </a:cubicBezTo>
                <a:cubicBezTo>
                  <a:pt x="86240" y="17770"/>
                  <a:pt x="86278" y="17695"/>
                  <a:pt x="86278" y="17581"/>
                </a:cubicBezTo>
                <a:cubicBezTo>
                  <a:pt x="86278" y="17581"/>
                  <a:pt x="86278" y="17543"/>
                  <a:pt x="86278" y="17543"/>
                </a:cubicBezTo>
                <a:lnTo>
                  <a:pt x="86164" y="17430"/>
                </a:lnTo>
                <a:close/>
                <a:moveTo>
                  <a:pt x="61438" y="17468"/>
                </a:moveTo>
                <a:lnTo>
                  <a:pt x="61287" y="17657"/>
                </a:lnTo>
                <a:cubicBezTo>
                  <a:pt x="61325" y="17657"/>
                  <a:pt x="61325" y="17695"/>
                  <a:pt x="61325" y="17695"/>
                </a:cubicBezTo>
                <a:lnTo>
                  <a:pt x="61325" y="17770"/>
                </a:lnTo>
                <a:cubicBezTo>
                  <a:pt x="61325" y="17808"/>
                  <a:pt x="61325" y="17846"/>
                  <a:pt x="61400" y="17884"/>
                </a:cubicBezTo>
                <a:lnTo>
                  <a:pt x="61627" y="17808"/>
                </a:lnTo>
                <a:cubicBezTo>
                  <a:pt x="61665" y="17808"/>
                  <a:pt x="61740" y="17733"/>
                  <a:pt x="61740" y="17619"/>
                </a:cubicBezTo>
                <a:cubicBezTo>
                  <a:pt x="61740" y="17619"/>
                  <a:pt x="61740" y="17581"/>
                  <a:pt x="61740" y="17543"/>
                </a:cubicBezTo>
                <a:lnTo>
                  <a:pt x="61589" y="17468"/>
                </a:lnTo>
                <a:close/>
                <a:moveTo>
                  <a:pt x="44803" y="17468"/>
                </a:moveTo>
                <a:lnTo>
                  <a:pt x="44651" y="17581"/>
                </a:lnTo>
                <a:lnTo>
                  <a:pt x="44651" y="17808"/>
                </a:lnTo>
                <a:lnTo>
                  <a:pt x="44803" y="17922"/>
                </a:lnTo>
                <a:cubicBezTo>
                  <a:pt x="45030" y="17922"/>
                  <a:pt x="45067" y="17808"/>
                  <a:pt x="45067" y="17733"/>
                </a:cubicBezTo>
                <a:cubicBezTo>
                  <a:pt x="45067" y="17733"/>
                  <a:pt x="45067" y="17695"/>
                  <a:pt x="45067" y="17657"/>
                </a:cubicBezTo>
                <a:lnTo>
                  <a:pt x="44992" y="17468"/>
                </a:lnTo>
                <a:close/>
                <a:moveTo>
                  <a:pt x="17506" y="17543"/>
                </a:moveTo>
                <a:cubicBezTo>
                  <a:pt x="17354" y="17543"/>
                  <a:pt x="17241" y="17619"/>
                  <a:pt x="17241" y="17733"/>
                </a:cubicBezTo>
                <a:lnTo>
                  <a:pt x="17354" y="17846"/>
                </a:lnTo>
                <a:cubicBezTo>
                  <a:pt x="17354" y="17846"/>
                  <a:pt x="17392" y="17884"/>
                  <a:pt x="17430" y="17884"/>
                </a:cubicBezTo>
                <a:cubicBezTo>
                  <a:pt x="17453" y="17907"/>
                  <a:pt x="17518" y="17944"/>
                  <a:pt x="17599" y="17944"/>
                </a:cubicBezTo>
                <a:cubicBezTo>
                  <a:pt x="17652" y="17944"/>
                  <a:pt x="17711" y="17928"/>
                  <a:pt x="17770" y="17884"/>
                </a:cubicBezTo>
                <a:lnTo>
                  <a:pt x="17808" y="17808"/>
                </a:lnTo>
                <a:lnTo>
                  <a:pt x="17808" y="17770"/>
                </a:lnTo>
                <a:cubicBezTo>
                  <a:pt x="17808" y="17619"/>
                  <a:pt x="17657" y="17543"/>
                  <a:pt x="17506" y="17543"/>
                </a:cubicBezTo>
                <a:close/>
                <a:moveTo>
                  <a:pt x="2685" y="17581"/>
                </a:moveTo>
                <a:lnTo>
                  <a:pt x="2534" y="17695"/>
                </a:lnTo>
                <a:cubicBezTo>
                  <a:pt x="2534" y="17733"/>
                  <a:pt x="2534" y="17733"/>
                  <a:pt x="2534" y="17733"/>
                </a:cubicBezTo>
                <a:lnTo>
                  <a:pt x="2685" y="17733"/>
                </a:lnTo>
                <a:lnTo>
                  <a:pt x="2534" y="17770"/>
                </a:lnTo>
                <a:cubicBezTo>
                  <a:pt x="2534" y="17922"/>
                  <a:pt x="2609" y="17997"/>
                  <a:pt x="2685" y="17997"/>
                </a:cubicBezTo>
                <a:lnTo>
                  <a:pt x="2836" y="17997"/>
                </a:lnTo>
                <a:cubicBezTo>
                  <a:pt x="2874" y="17922"/>
                  <a:pt x="2912" y="17846"/>
                  <a:pt x="2912" y="17808"/>
                </a:cubicBezTo>
                <a:cubicBezTo>
                  <a:pt x="2912" y="17695"/>
                  <a:pt x="2836" y="17581"/>
                  <a:pt x="2685" y="17581"/>
                </a:cubicBezTo>
                <a:close/>
                <a:moveTo>
                  <a:pt x="53461" y="17506"/>
                </a:moveTo>
                <a:lnTo>
                  <a:pt x="53234" y="17581"/>
                </a:lnTo>
                <a:cubicBezTo>
                  <a:pt x="53234" y="17543"/>
                  <a:pt x="53234" y="17543"/>
                  <a:pt x="53196" y="17543"/>
                </a:cubicBezTo>
                <a:cubicBezTo>
                  <a:pt x="53158" y="17581"/>
                  <a:pt x="52969" y="17657"/>
                  <a:pt x="53045" y="17846"/>
                </a:cubicBezTo>
                <a:lnTo>
                  <a:pt x="53158" y="17922"/>
                </a:lnTo>
                <a:cubicBezTo>
                  <a:pt x="53187" y="17950"/>
                  <a:pt x="53237" y="18023"/>
                  <a:pt x="53343" y="18023"/>
                </a:cubicBezTo>
                <a:cubicBezTo>
                  <a:pt x="53376" y="18023"/>
                  <a:pt x="53415" y="18015"/>
                  <a:pt x="53461" y="17997"/>
                </a:cubicBezTo>
                <a:lnTo>
                  <a:pt x="53536" y="17846"/>
                </a:lnTo>
                <a:cubicBezTo>
                  <a:pt x="53536" y="17808"/>
                  <a:pt x="53536" y="17770"/>
                  <a:pt x="53536" y="17733"/>
                </a:cubicBezTo>
                <a:cubicBezTo>
                  <a:pt x="53536" y="17657"/>
                  <a:pt x="53536" y="17581"/>
                  <a:pt x="53461" y="17506"/>
                </a:cubicBezTo>
                <a:close/>
                <a:moveTo>
                  <a:pt x="27161" y="17679"/>
                </a:moveTo>
                <a:cubicBezTo>
                  <a:pt x="27083" y="17679"/>
                  <a:pt x="27011" y="17706"/>
                  <a:pt x="26957" y="17733"/>
                </a:cubicBezTo>
                <a:cubicBezTo>
                  <a:pt x="26920" y="17770"/>
                  <a:pt x="26882" y="17846"/>
                  <a:pt x="26882" y="17959"/>
                </a:cubicBezTo>
                <a:lnTo>
                  <a:pt x="27033" y="18073"/>
                </a:lnTo>
                <a:lnTo>
                  <a:pt x="27260" y="18073"/>
                </a:lnTo>
                <a:lnTo>
                  <a:pt x="27411" y="17959"/>
                </a:lnTo>
                <a:lnTo>
                  <a:pt x="27411" y="17808"/>
                </a:lnTo>
                <a:lnTo>
                  <a:pt x="27260" y="17695"/>
                </a:lnTo>
                <a:cubicBezTo>
                  <a:pt x="27227" y="17684"/>
                  <a:pt x="27193" y="17679"/>
                  <a:pt x="27161" y="17679"/>
                </a:cubicBezTo>
                <a:close/>
                <a:moveTo>
                  <a:pt x="88258" y="17830"/>
                </a:moveTo>
                <a:cubicBezTo>
                  <a:pt x="88180" y="17830"/>
                  <a:pt x="88108" y="17857"/>
                  <a:pt x="88055" y="17884"/>
                </a:cubicBezTo>
                <a:cubicBezTo>
                  <a:pt x="88017" y="17922"/>
                  <a:pt x="87979" y="17997"/>
                  <a:pt x="87979" y="18111"/>
                </a:cubicBezTo>
                <a:lnTo>
                  <a:pt x="88092" y="18224"/>
                </a:lnTo>
                <a:cubicBezTo>
                  <a:pt x="88244" y="18224"/>
                  <a:pt x="88357" y="18224"/>
                  <a:pt x="88395" y="18148"/>
                </a:cubicBezTo>
                <a:cubicBezTo>
                  <a:pt x="88470" y="18148"/>
                  <a:pt x="88508" y="18073"/>
                  <a:pt x="88508" y="17997"/>
                </a:cubicBezTo>
                <a:cubicBezTo>
                  <a:pt x="88508" y="17959"/>
                  <a:pt x="88508" y="17959"/>
                  <a:pt x="88508" y="17922"/>
                </a:cubicBezTo>
                <a:lnTo>
                  <a:pt x="88357" y="17846"/>
                </a:lnTo>
                <a:cubicBezTo>
                  <a:pt x="88324" y="17835"/>
                  <a:pt x="88291" y="17830"/>
                  <a:pt x="88258" y="17830"/>
                </a:cubicBezTo>
                <a:close/>
                <a:moveTo>
                  <a:pt x="63366" y="17884"/>
                </a:moveTo>
                <a:cubicBezTo>
                  <a:pt x="63253" y="17884"/>
                  <a:pt x="63177" y="17884"/>
                  <a:pt x="63139" y="17959"/>
                </a:cubicBezTo>
                <a:cubicBezTo>
                  <a:pt x="63064" y="17997"/>
                  <a:pt x="63026" y="18111"/>
                  <a:pt x="63026" y="18224"/>
                </a:cubicBezTo>
                <a:lnTo>
                  <a:pt x="63139" y="18337"/>
                </a:lnTo>
                <a:cubicBezTo>
                  <a:pt x="63404" y="18337"/>
                  <a:pt x="63480" y="18148"/>
                  <a:pt x="63480" y="18073"/>
                </a:cubicBezTo>
                <a:lnTo>
                  <a:pt x="63480" y="18035"/>
                </a:lnTo>
                <a:lnTo>
                  <a:pt x="63366" y="17884"/>
                </a:lnTo>
                <a:close/>
                <a:moveTo>
                  <a:pt x="67865" y="17695"/>
                </a:moveTo>
                <a:lnTo>
                  <a:pt x="67752" y="17733"/>
                </a:lnTo>
                <a:cubicBezTo>
                  <a:pt x="67638" y="17922"/>
                  <a:pt x="67676" y="18148"/>
                  <a:pt x="67790" y="18262"/>
                </a:cubicBezTo>
                <a:cubicBezTo>
                  <a:pt x="67828" y="18300"/>
                  <a:pt x="67941" y="18337"/>
                  <a:pt x="68054" y="18337"/>
                </a:cubicBezTo>
                <a:lnTo>
                  <a:pt x="68168" y="18300"/>
                </a:lnTo>
                <a:cubicBezTo>
                  <a:pt x="68206" y="18224"/>
                  <a:pt x="68243" y="18148"/>
                  <a:pt x="68243" y="18073"/>
                </a:cubicBezTo>
                <a:cubicBezTo>
                  <a:pt x="68243" y="17922"/>
                  <a:pt x="68206" y="17846"/>
                  <a:pt x="68092" y="17770"/>
                </a:cubicBezTo>
                <a:cubicBezTo>
                  <a:pt x="68054" y="17695"/>
                  <a:pt x="67941" y="17695"/>
                  <a:pt x="67865" y="17695"/>
                </a:cubicBezTo>
                <a:close/>
                <a:moveTo>
                  <a:pt x="21135" y="17997"/>
                </a:moveTo>
                <a:lnTo>
                  <a:pt x="20984" y="18111"/>
                </a:lnTo>
                <a:cubicBezTo>
                  <a:pt x="20946" y="18300"/>
                  <a:pt x="21022" y="18413"/>
                  <a:pt x="21211" y="18413"/>
                </a:cubicBezTo>
                <a:lnTo>
                  <a:pt x="21362" y="18337"/>
                </a:lnTo>
                <a:cubicBezTo>
                  <a:pt x="21362" y="18300"/>
                  <a:pt x="21362" y="18262"/>
                  <a:pt x="21362" y="18262"/>
                </a:cubicBezTo>
                <a:cubicBezTo>
                  <a:pt x="21362" y="18111"/>
                  <a:pt x="21286" y="17997"/>
                  <a:pt x="21135" y="17997"/>
                </a:cubicBezTo>
                <a:close/>
                <a:moveTo>
                  <a:pt x="20114" y="17884"/>
                </a:moveTo>
                <a:cubicBezTo>
                  <a:pt x="20001" y="17884"/>
                  <a:pt x="19887" y="17884"/>
                  <a:pt x="19850" y="17922"/>
                </a:cubicBezTo>
                <a:cubicBezTo>
                  <a:pt x="19736" y="17997"/>
                  <a:pt x="19698" y="18148"/>
                  <a:pt x="19698" y="18262"/>
                </a:cubicBezTo>
                <a:lnTo>
                  <a:pt x="19887" y="18375"/>
                </a:lnTo>
                <a:cubicBezTo>
                  <a:pt x="19887" y="18375"/>
                  <a:pt x="19887" y="18375"/>
                  <a:pt x="19925" y="18413"/>
                </a:cubicBezTo>
                <a:cubicBezTo>
                  <a:pt x="19963" y="18451"/>
                  <a:pt x="20001" y="18489"/>
                  <a:pt x="20114" y="18489"/>
                </a:cubicBezTo>
                <a:cubicBezTo>
                  <a:pt x="20228" y="18489"/>
                  <a:pt x="20266" y="18375"/>
                  <a:pt x="20266" y="18375"/>
                </a:cubicBezTo>
                <a:lnTo>
                  <a:pt x="20228" y="18224"/>
                </a:lnTo>
                <a:cubicBezTo>
                  <a:pt x="20228" y="18224"/>
                  <a:pt x="20228" y="18186"/>
                  <a:pt x="20228" y="18148"/>
                </a:cubicBezTo>
                <a:cubicBezTo>
                  <a:pt x="20228" y="18111"/>
                  <a:pt x="20228" y="18035"/>
                  <a:pt x="20228" y="17997"/>
                </a:cubicBezTo>
                <a:lnTo>
                  <a:pt x="20114" y="17884"/>
                </a:lnTo>
                <a:close/>
                <a:moveTo>
                  <a:pt x="36031" y="18035"/>
                </a:moveTo>
                <a:lnTo>
                  <a:pt x="35918" y="18186"/>
                </a:lnTo>
                <a:lnTo>
                  <a:pt x="35918" y="18224"/>
                </a:lnTo>
                <a:cubicBezTo>
                  <a:pt x="35956" y="18300"/>
                  <a:pt x="35993" y="18489"/>
                  <a:pt x="36258" y="18489"/>
                </a:cubicBezTo>
                <a:lnTo>
                  <a:pt x="36372" y="18375"/>
                </a:lnTo>
                <a:cubicBezTo>
                  <a:pt x="36372" y="18337"/>
                  <a:pt x="36372" y="18337"/>
                  <a:pt x="36372" y="18300"/>
                </a:cubicBezTo>
                <a:cubicBezTo>
                  <a:pt x="36372" y="18224"/>
                  <a:pt x="36334" y="18148"/>
                  <a:pt x="36296" y="18111"/>
                </a:cubicBezTo>
                <a:cubicBezTo>
                  <a:pt x="36220" y="18035"/>
                  <a:pt x="36145" y="18035"/>
                  <a:pt x="36031" y="18035"/>
                </a:cubicBezTo>
                <a:close/>
                <a:moveTo>
                  <a:pt x="8426" y="18086"/>
                </a:moveTo>
                <a:cubicBezTo>
                  <a:pt x="8387" y="18086"/>
                  <a:pt x="8350" y="18095"/>
                  <a:pt x="8318" y="18111"/>
                </a:cubicBezTo>
                <a:lnTo>
                  <a:pt x="8205" y="18186"/>
                </a:lnTo>
                <a:lnTo>
                  <a:pt x="8205" y="18224"/>
                </a:lnTo>
                <a:cubicBezTo>
                  <a:pt x="8205" y="18337"/>
                  <a:pt x="8243" y="18451"/>
                  <a:pt x="8280" y="18489"/>
                </a:cubicBezTo>
                <a:lnTo>
                  <a:pt x="8394" y="18526"/>
                </a:lnTo>
                <a:cubicBezTo>
                  <a:pt x="8427" y="18538"/>
                  <a:pt x="8457" y="18542"/>
                  <a:pt x="8484" y="18542"/>
                </a:cubicBezTo>
                <a:cubicBezTo>
                  <a:pt x="8548" y="18542"/>
                  <a:pt x="8594" y="18515"/>
                  <a:pt x="8621" y="18489"/>
                </a:cubicBezTo>
                <a:cubicBezTo>
                  <a:pt x="8659" y="18451"/>
                  <a:pt x="8696" y="18375"/>
                  <a:pt x="8696" y="18337"/>
                </a:cubicBezTo>
                <a:cubicBezTo>
                  <a:pt x="8696" y="18262"/>
                  <a:pt x="8659" y="18186"/>
                  <a:pt x="8583" y="18148"/>
                </a:cubicBezTo>
                <a:cubicBezTo>
                  <a:pt x="8539" y="18104"/>
                  <a:pt x="8481" y="18086"/>
                  <a:pt x="8426" y="18086"/>
                </a:cubicBezTo>
                <a:close/>
                <a:moveTo>
                  <a:pt x="5507" y="18252"/>
                </a:moveTo>
                <a:cubicBezTo>
                  <a:pt x="5487" y="18252"/>
                  <a:pt x="5466" y="18255"/>
                  <a:pt x="5445" y="18262"/>
                </a:cubicBezTo>
                <a:cubicBezTo>
                  <a:pt x="5332" y="18262"/>
                  <a:pt x="5218" y="18337"/>
                  <a:pt x="5218" y="18451"/>
                </a:cubicBezTo>
                <a:cubicBezTo>
                  <a:pt x="5218" y="18489"/>
                  <a:pt x="5256" y="18564"/>
                  <a:pt x="5407" y="18640"/>
                </a:cubicBezTo>
                <a:cubicBezTo>
                  <a:pt x="5407" y="18640"/>
                  <a:pt x="5483" y="18640"/>
                  <a:pt x="5558" y="18602"/>
                </a:cubicBezTo>
                <a:cubicBezTo>
                  <a:pt x="5596" y="18602"/>
                  <a:pt x="5710" y="18526"/>
                  <a:pt x="5710" y="18413"/>
                </a:cubicBezTo>
                <a:lnTo>
                  <a:pt x="5710" y="18375"/>
                </a:lnTo>
                <a:cubicBezTo>
                  <a:pt x="5679" y="18314"/>
                  <a:pt x="5597" y="18252"/>
                  <a:pt x="5507" y="18252"/>
                </a:cubicBezTo>
                <a:close/>
                <a:moveTo>
                  <a:pt x="48621" y="18186"/>
                </a:moveTo>
                <a:lnTo>
                  <a:pt x="48470" y="18337"/>
                </a:lnTo>
                <a:cubicBezTo>
                  <a:pt x="48470" y="18337"/>
                  <a:pt x="48470" y="18375"/>
                  <a:pt x="48470" y="18375"/>
                </a:cubicBezTo>
                <a:cubicBezTo>
                  <a:pt x="48432" y="18413"/>
                  <a:pt x="48432" y="18413"/>
                  <a:pt x="48432" y="18451"/>
                </a:cubicBezTo>
                <a:cubicBezTo>
                  <a:pt x="48432" y="18489"/>
                  <a:pt x="48432" y="18564"/>
                  <a:pt x="48546" y="18602"/>
                </a:cubicBezTo>
                <a:cubicBezTo>
                  <a:pt x="48583" y="18640"/>
                  <a:pt x="48659" y="18640"/>
                  <a:pt x="48772" y="18640"/>
                </a:cubicBezTo>
                <a:lnTo>
                  <a:pt x="48848" y="18526"/>
                </a:lnTo>
                <a:cubicBezTo>
                  <a:pt x="48848" y="18526"/>
                  <a:pt x="48848" y="18489"/>
                  <a:pt x="48848" y="18451"/>
                </a:cubicBezTo>
                <a:cubicBezTo>
                  <a:pt x="48848" y="18300"/>
                  <a:pt x="48772" y="18224"/>
                  <a:pt x="48621" y="18186"/>
                </a:cubicBezTo>
                <a:close/>
                <a:moveTo>
                  <a:pt x="74141" y="18186"/>
                </a:moveTo>
                <a:lnTo>
                  <a:pt x="73990" y="18337"/>
                </a:lnTo>
                <a:cubicBezTo>
                  <a:pt x="73990" y="18337"/>
                  <a:pt x="73990" y="18337"/>
                  <a:pt x="73990" y="18375"/>
                </a:cubicBezTo>
                <a:cubicBezTo>
                  <a:pt x="73990" y="18413"/>
                  <a:pt x="73952" y="18451"/>
                  <a:pt x="73952" y="18526"/>
                </a:cubicBezTo>
                <a:lnTo>
                  <a:pt x="74028" y="18640"/>
                </a:lnTo>
                <a:cubicBezTo>
                  <a:pt x="74061" y="18651"/>
                  <a:pt x="74094" y="18656"/>
                  <a:pt x="74127" y="18656"/>
                </a:cubicBezTo>
                <a:cubicBezTo>
                  <a:pt x="74205" y="18656"/>
                  <a:pt x="74277" y="18629"/>
                  <a:pt x="74330" y="18602"/>
                </a:cubicBezTo>
                <a:cubicBezTo>
                  <a:pt x="74406" y="18564"/>
                  <a:pt x="74444" y="18489"/>
                  <a:pt x="74444" y="18413"/>
                </a:cubicBezTo>
                <a:cubicBezTo>
                  <a:pt x="74444" y="18337"/>
                  <a:pt x="74406" y="18300"/>
                  <a:pt x="74368" y="18262"/>
                </a:cubicBezTo>
                <a:cubicBezTo>
                  <a:pt x="74330" y="18224"/>
                  <a:pt x="74255" y="18186"/>
                  <a:pt x="74141" y="18186"/>
                </a:cubicBezTo>
                <a:close/>
                <a:moveTo>
                  <a:pt x="31230" y="18262"/>
                </a:moveTo>
                <a:lnTo>
                  <a:pt x="31078" y="18375"/>
                </a:lnTo>
                <a:cubicBezTo>
                  <a:pt x="31078" y="18564"/>
                  <a:pt x="31230" y="18602"/>
                  <a:pt x="31343" y="18678"/>
                </a:cubicBezTo>
                <a:lnTo>
                  <a:pt x="31494" y="18640"/>
                </a:lnTo>
                <a:cubicBezTo>
                  <a:pt x="31570" y="18602"/>
                  <a:pt x="31608" y="18526"/>
                  <a:pt x="31608" y="18489"/>
                </a:cubicBezTo>
                <a:cubicBezTo>
                  <a:pt x="31608" y="18375"/>
                  <a:pt x="31419" y="18262"/>
                  <a:pt x="31230" y="18262"/>
                </a:cubicBezTo>
                <a:close/>
                <a:moveTo>
                  <a:pt x="59888" y="18337"/>
                </a:moveTo>
                <a:lnTo>
                  <a:pt x="59737" y="18451"/>
                </a:lnTo>
                <a:cubicBezTo>
                  <a:pt x="59699" y="18640"/>
                  <a:pt x="59774" y="18753"/>
                  <a:pt x="59964" y="18791"/>
                </a:cubicBezTo>
                <a:lnTo>
                  <a:pt x="60115" y="18678"/>
                </a:lnTo>
                <a:cubicBezTo>
                  <a:pt x="60115" y="18678"/>
                  <a:pt x="60115" y="18640"/>
                  <a:pt x="60115" y="18602"/>
                </a:cubicBezTo>
                <a:cubicBezTo>
                  <a:pt x="60115" y="18489"/>
                  <a:pt x="60039" y="18375"/>
                  <a:pt x="59888" y="18337"/>
                </a:cubicBezTo>
                <a:close/>
                <a:moveTo>
                  <a:pt x="82769" y="18407"/>
                </a:moveTo>
                <a:cubicBezTo>
                  <a:pt x="82594" y="18407"/>
                  <a:pt x="82526" y="18535"/>
                  <a:pt x="82459" y="18602"/>
                </a:cubicBezTo>
                <a:lnTo>
                  <a:pt x="82497" y="18753"/>
                </a:lnTo>
                <a:cubicBezTo>
                  <a:pt x="82544" y="18800"/>
                  <a:pt x="82590" y="18832"/>
                  <a:pt x="82646" y="18832"/>
                </a:cubicBezTo>
                <a:cubicBezTo>
                  <a:pt x="82680" y="18832"/>
                  <a:pt x="82718" y="18820"/>
                  <a:pt x="82762" y="18791"/>
                </a:cubicBezTo>
                <a:lnTo>
                  <a:pt x="82799" y="18791"/>
                </a:lnTo>
                <a:lnTo>
                  <a:pt x="82951" y="18678"/>
                </a:lnTo>
                <a:lnTo>
                  <a:pt x="82951" y="18526"/>
                </a:lnTo>
                <a:lnTo>
                  <a:pt x="82837" y="18413"/>
                </a:lnTo>
                <a:cubicBezTo>
                  <a:pt x="82813" y="18409"/>
                  <a:pt x="82790" y="18407"/>
                  <a:pt x="82769" y="18407"/>
                </a:cubicBezTo>
                <a:close/>
                <a:moveTo>
                  <a:pt x="36437" y="18510"/>
                </a:moveTo>
                <a:cubicBezTo>
                  <a:pt x="36418" y="18510"/>
                  <a:pt x="36397" y="18514"/>
                  <a:pt x="36372" y="18526"/>
                </a:cubicBezTo>
                <a:lnTo>
                  <a:pt x="36258" y="18602"/>
                </a:lnTo>
                <a:cubicBezTo>
                  <a:pt x="36258" y="18640"/>
                  <a:pt x="36220" y="18678"/>
                  <a:pt x="36220" y="18753"/>
                </a:cubicBezTo>
                <a:lnTo>
                  <a:pt x="36220" y="18791"/>
                </a:lnTo>
                <a:lnTo>
                  <a:pt x="36296" y="18867"/>
                </a:lnTo>
                <a:cubicBezTo>
                  <a:pt x="36372" y="18905"/>
                  <a:pt x="36447" y="18905"/>
                  <a:pt x="36523" y="18905"/>
                </a:cubicBezTo>
                <a:cubicBezTo>
                  <a:pt x="36598" y="18867"/>
                  <a:pt x="36636" y="18791"/>
                  <a:pt x="36636" y="18716"/>
                </a:cubicBezTo>
                <a:cubicBezTo>
                  <a:pt x="36636" y="18640"/>
                  <a:pt x="36598" y="18564"/>
                  <a:pt x="36561" y="18526"/>
                </a:cubicBezTo>
                <a:cubicBezTo>
                  <a:pt x="36510" y="18526"/>
                  <a:pt x="36477" y="18510"/>
                  <a:pt x="36437" y="18510"/>
                </a:cubicBezTo>
                <a:close/>
                <a:moveTo>
                  <a:pt x="35124" y="18602"/>
                </a:moveTo>
                <a:lnTo>
                  <a:pt x="34973" y="18716"/>
                </a:lnTo>
                <a:cubicBezTo>
                  <a:pt x="34973" y="18753"/>
                  <a:pt x="34935" y="18791"/>
                  <a:pt x="34935" y="18829"/>
                </a:cubicBezTo>
                <a:lnTo>
                  <a:pt x="35048" y="19018"/>
                </a:lnTo>
                <a:lnTo>
                  <a:pt x="35200" y="19018"/>
                </a:lnTo>
                <a:lnTo>
                  <a:pt x="35351" y="18867"/>
                </a:lnTo>
                <a:lnTo>
                  <a:pt x="35351" y="18791"/>
                </a:lnTo>
                <a:lnTo>
                  <a:pt x="35237" y="18678"/>
                </a:lnTo>
                <a:cubicBezTo>
                  <a:pt x="35200" y="18640"/>
                  <a:pt x="35162" y="18640"/>
                  <a:pt x="35124" y="18602"/>
                </a:cubicBezTo>
                <a:close/>
                <a:moveTo>
                  <a:pt x="56334" y="18980"/>
                </a:moveTo>
                <a:cubicBezTo>
                  <a:pt x="56268" y="18980"/>
                  <a:pt x="56202" y="19018"/>
                  <a:pt x="56258" y="19094"/>
                </a:cubicBezTo>
                <a:lnTo>
                  <a:pt x="56410" y="19094"/>
                </a:lnTo>
                <a:cubicBezTo>
                  <a:pt x="56466" y="19018"/>
                  <a:pt x="56400" y="18980"/>
                  <a:pt x="56334" y="18980"/>
                </a:cubicBezTo>
                <a:close/>
                <a:moveTo>
                  <a:pt x="50058" y="18867"/>
                </a:moveTo>
                <a:cubicBezTo>
                  <a:pt x="50020" y="18867"/>
                  <a:pt x="49982" y="18867"/>
                  <a:pt x="49944" y="18905"/>
                </a:cubicBezTo>
                <a:cubicBezTo>
                  <a:pt x="49869" y="18905"/>
                  <a:pt x="49831" y="18980"/>
                  <a:pt x="49831" y="19018"/>
                </a:cubicBezTo>
                <a:lnTo>
                  <a:pt x="49831" y="19056"/>
                </a:lnTo>
                <a:lnTo>
                  <a:pt x="49907" y="19131"/>
                </a:lnTo>
                <a:cubicBezTo>
                  <a:pt x="49907" y="19094"/>
                  <a:pt x="49907" y="19094"/>
                  <a:pt x="49907" y="19056"/>
                </a:cubicBezTo>
                <a:lnTo>
                  <a:pt x="50020" y="19207"/>
                </a:lnTo>
                <a:lnTo>
                  <a:pt x="50171" y="19207"/>
                </a:lnTo>
                <a:lnTo>
                  <a:pt x="50285" y="19169"/>
                </a:lnTo>
                <a:cubicBezTo>
                  <a:pt x="50285" y="19131"/>
                  <a:pt x="50323" y="19094"/>
                  <a:pt x="50323" y="19056"/>
                </a:cubicBezTo>
                <a:cubicBezTo>
                  <a:pt x="50323" y="18942"/>
                  <a:pt x="50209" y="18867"/>
                  <a:pt x="50058" y="18867"/>
                </a:cubicBezTo>
                <a:close/>
                <a:moveTo>
                  <a:pt x="55315" y="19322"/>
                </a:moveTo>
                <a:lnTo>
                  <a:pt x="55351" y="19358"/>
                </a:lnTo>
                <a:cubicBezTo>
                  <a:pt x="55327" y="19358"/>
                  <a:pt x="55318" y="19343"/>
                  <a:pt x="55315" y="19322"/>
                </a:cubicBezTo>
                <a:close/>
                <a:moveTo>
                  <a:pt x="55691" y="18980"/>
                </a:moveTo>
                <a:cubicBezTo>
                  <a:pt x="55389" y="18980"/>
                  <a:pt x="55275" y="19094"/>
                  <a:pt x="55200" y="19207"/>
                </a:cubicBezTo>
                <a:lnTo>
                  <a:pt x="55302" y="19310"/>
                </a:lnTo>
                <a:lnTo>
                  <a:pt x="55302" y="19310"/>
                </a:lnTo>
                <a:cubicBezTo>
                  <a:pt x="55277" y="19389"/>
                  <a:pt x="55292" y="19509"/>
                  <a:pt x="55427" y="19509"/>
                </a:cubicBezTo>
                <a:lnTo>
                  <a:pt x="55540" y="19509"/>
                </a:lnTo>
                <a:cubicBezTo>
                  <a:pt x="55616" y="19472"/>
                  <a:pt x="55842" y="19396"/>
                  <a:pt x="55842" y="19169"/>
                </a:cubicBezTo>
                <a:cubicBezTo>
                  <a:pt x="55842" y="19131"/>
                  <a:pt x="55842" y="19094"/>
                  <a:pt x="55842" y="19056"/>
                </a:cubicBezTo>
                <a:lnTo>
                  <a:pt x="55691" y="18980"/>
                </a:lnTo>
                <a:close/>
                <a:moveTo>
                  <a:pt x="48924" y="18942"/>
                </a:moveTo>
                <a:lnTo>
                  <a:pt x="48735" y="18980"/>
                </a:lnTo>
                <a:cubicBezTo>
                  <a:pt x="48659" y="19018"/>
                  <a:pt x="48621" y="19094"/>
                  <a:pt x="48659" y="19207"/>
                </a:cubicBezTo>
                <a:lnTo>
                  <a:pt x="48735" y="19396"/>
                </a:lnTo>
                <a:cubicBezTo>
                  <a:pt x="48697" y="19396"/>
                  <a:pt x="48659" y="19396"/>
                  <a:pt x="48659" y="19358"/>
                </a:cubicBezTo>
                <a:cubicBezTo>
                  <a:pt x="48659" y="19396"/>
                  <a:pt x="48659" y="19396"/>
                  <a:pt x="48659" y="19434"/>
                </a:cubicBezTo>
                <a:cubicBezTo>
                  <a:pt x="48659" y="19509"/>
                  <a:pt x="48659" y="19585"/>
                  <a:pt x="48772" y="19661"/>
                </a:cubicBezTo>
                <a:cubicBezTo>
                  <a:pt x="48848" y="19736"/>
                  <a:pt x="48924" y="19736"/>
                  <a:pt x="49037" y="19736"/>
                </a:cubicBezTo>
                <a:lnTo>
                  <a:pt x="49113" y="19547"/>
                </a:lnTo>
                <a:cubicBezTo>
                  <a:pt x="49113" y="19509"/>
                  <a:pt x="49113" y="19434"/>
                  <a:pt x="49113" y="19396"/>
                </a:cubicBezTo>
                <a:cubicBezTo>
                  <a:pt x="49113" y="19245"/>
                  <a:pt x="49113" y="19056"/>
                  <a:pt x="48924" y="18942"/>
                </a:cubicBezTo>
                <a:close/>
                <a:moveTo>
                  <a:pt x="32477" y="19434"/>
                </a:moveTo>
                <a:cubicBezTo>
                  <a:pt x="32364" y="19434"/>
                  <a:pt x="32288" y="19434"/>
                  <a:pt x="32213" y="19472"/>
                </a:cubicBezTo>
                <a:cubicBezTo>
                  <a:pt x="32099" y="19585"/>
                  <a:pt x="32099" y="19812"/>
                  <a:pt x="32364" y="19812"/>
                </a:cubicBezTo>
                <a:lnTo>
                  <a:pt x="32515" y="19699"/>
                </a:lnTo>
                <a:cubicBezTo>
                  <a:pt x="32515" y="19661"/>
                  <a:pt x="32515" y="19661"/>
                  <a:pt x="32553" y="19623"/>
                </a:cubicBezTo>
                <a:lnTo>
                  <a:pt x="32477" y="19434"/>
                </a:lnTo>
                <a:close/>
                <a:moveTo>
                  <a:pt x="90535" y="19078"/>
                </a:moveTo>
                <a:cubicBezTo>
                  <a:pt x="90468" y="19078"/>
                  <a:pt x="90414" y="19105"/>
                  <a:pt x="90361" y="19131"/>
                </a:cubicBezTo>
                <a:cubicBezTo>
                  <a:pt x="90285" y="19207"/>
                  <a:pt x="90285" y="19283"/>
                  <a:pt x="90285" y="19358"/>
                </a:cubicBezTo>
                <a:cubicBezTo>
                  <a:pt x="90285" y="19396"/>
                  <a:pt x="90285" y="19434"/>
                  <a:pt x="90285" y="19472"/>
                </a:cubicBezTo>
                <a:lnTo>
                  <a:pt x="90323" y="19509"/>
                </a:lnTo>
                <a:cubicBezTo>
                  <a:pt x="90285" y="19509"/>
                  <a:pt x="90285" y="19509"/>
                  <a:pt x="90247" y="19547"/>
                </a:cubicBezTo>
                <a:cubicBezTo>
                  <a:pt x="90210" y="19585"/>
                  <a:pt x="90172" y="19623"/>
                  <a:pt x="90172" y="19699"/>
                </a:cubicBezTo>
                <a:cubicBezTo>
                  <a:pt x="90172" y="19850"/>
                  <a:pt x="90247" y="19925"/>
                  <a:pt x="90399" y="19925"/>
                </a:cubicBezTo>
                <a:lnTo>
                  <a:pt x="90550" y="19850"/>
                </a:lnTo>
                <a:cubicBezTo>
                  <a:pt x="90550" y="19850"/>
                  <a:pt x="90550" y="19812"/>
                  <a:pt x="90550" y="19812"/>
                </a:cubicBezTo>
                <a:cubicBezTo>
                  <a:pt x="90588" y="19774"/>
                  <a:pt x="90625" y="19699"/>
                  <a:pt x="90588" y="19585"/>
                </a:cubicBezTo>
                <a:lnTo>
                  <a:pt x="90588" y="19547"/>
                </a:lnTo>
                <a:cubicBezTo>
                  <a:pt x="90625" y="19547"/>
                  <a:pt x="90663" y="19547"/>
                  <a:pt x="90701" y="19509"/>
                </a:cubicBezTo>
                <a:cubicBezTo>
                  <a:pt x="90739" y="19472"/>
                  <a:pt x="90777" y="19434"/>
                  <a:pt x="90777" y="19358"/>
                </a:cubicBezTo>
                <a:cubicBezTo>
                  <a:pt x="90777" y="19358"/>
                  <a:pt x="90739" y="19320"/>
                  <a:pt x="90739" y="19283"/>
                </a:cubicBezTo>
                <a:cubicBezTo>
                  <a:pt x="90739" y="19245"/>
                  <a:pt x="90739" y="19207"/>
                  <a:pt x="90739" y="19169"/>
                </a:cubicBezTo>
                <a:lnTo>
                  <a:pt x="90625" y="19094"/>
                </a:lnTo>
                <a:cubicBezTo>
                  <a:pt x="90592" y="19083"/>
                  <a:pt x="90562" y="19078"/>
                  <a:pt x="90535" y="19078"/>
                </a:cubicBezTo>
                <a:close/>
                <a:moveTo>
                  <a:pt x="54746" y="19585"/>
                </a:moveTo>
                <a:cubicBezTo>
                  <a:pt x="54633" y="19585"/>
                  <a:pt x="54557" y="19585"/>
                  <a:pt x="54519" y="19661"/>
                </a:cubicBezTo>
                <a:cubicBezTo>
                  <a:pt x="54444" y="19699"/>
                  <a:pt x="54406" y="19812"/>
                  <a:pt x="54406" y="19925"/>
                </a:cubicBezTo>
                <a:lnTo>
                  <a:pt x="54557" y="20039"/>
                </a:lnTo>
                <a:cubicBezTo>
                  <a:pt x="54633" y="20039"/>
                  <a:pt x="54784" y="20039"/>
                  <a:pt x="54859" y="19963"/>
                </a:cubicBezTo>
                <a:cubicBezTo>
                  <a:pt x="54859" y="19963"/>
                  <a:pt x="54897" y="19888"/>
                  <a:pt x="54897" y="19850"/>
                </a:cubicBezTo>
                <a:cubicBezTo>
                  <a:pt x="54897" y="19774"/>
                  <a:pt x="54897" y="19736"/>
                  <a:pt x="54859" y="19661"/>
                </a:cubicBezTo>
                <a:lnTo>
                  <a:pt x="54746" y="19585"/>
                </a:lnTo>
                <a:close/>
                <a:moveTo>
                  <a:pt x="23782" y="19472"/>
                </a:moveTo>
                <a:cubicBezTo>
                  <a:pt x="23555" y="19472"/>
                  <a:pt x="23441" y="19509"/>
                  <a:pt x="23366" y="19585"/>
                </a:cubicBezTo>
                <a:cubicBezTo>
                  <a:pt x="23290" y="19623"/>
                  <a:pt x="23252" y="19699"/>
                  <a:pt x="23252" y="19774"/>
                </a:cubicBezTo>
                <a:cubicBezTo>
                  <a:pt x="23215" y="19736"/>
                  <a:pt x="23139" y="19699"/>
                  <a:pt x="23101" y="19699"/>
                </a:cubicBezTo>
                <a:cubicBezTo>
                  <a:pt x="22988" y="19699"/>
                  <a:pt x="22874" y="19736"/>
                  <a:pt x="22836" y="19888"/>
                </a:cubicBezTo>
                <a:lnTo>
                  <a:pt x="22950" y="20039"/>
                </a:lnTo>
                <a:cubicBezTo>
                  <a:pt x="23101" y="20039"/>
                  <a:pt x="23177" y="20039"/>
                  <a:pt x="23215" y="20001"/>
                </a:cubicBezTo>
                <a:lnTo>
                  <a:pt x="23252" y="19963"/>
                </a:lnTo>
                <a:cubicBezTo>
                  <a:pt x="23252" y="20077"/>
                  <a:pt x="23328" y="20190"/>
                  <a:pt x="23441" y="20228"/>
                </a:cubicBezTo>
                <a:cubicBezTo>
                  <a:pt x="23517" y="20266"/>
                  <a:pt x="23593" y="20285"/>
                  <a:pt x="23668" y="20285"/>
                </a:cubicBezTo>
                <a:cubicBezTo>
                  <a:pt x="23744" y="20285"/>
                  <a:pt x="23819" y="20266"/>
                  <a:pt x="23895" y="20228"/>
                </a:cubicBezTo>
                <a:lnTo>
                  <a:pt x="23971" y="20114"/>
                </a:lnTo>
                <a:cubicBezTo>
                  <a:pt x="23933" y="20039"/>
                  <a:pt x="23933" y="19963"/>
                  <a:pt x="23933" y="19925"/>
                </a:cubicBezTo>
                <a:lnTo>
                  <a:pt x="23933" y="19850"/>
                </a:lnTo>
                <a:cubicBezTo>
                  <a:pt x="23933" y="19774"/>
                  <a:pt x="23933" y="19699"/>
                  <a:pt x="23895" y="19585"/>
                </a:cubicBezTo>
                <a:lnTo>
                  <a:pt x="23782" y="19472"/>
                </a:lnTo>
                <a:close/>
                <a:moveTo>
                  <a:pt x="795" y="19585"/>
                </a:moveTo>
                <a:cubicBezTo>
                  <a:pt x="681" y="19623"/>
                  <a:pt x="492" y="19661"/>
                  <a:pt x="492" y="19850"/>
                </a:cubicBezTo>
                <a:lnTo>
                  <a:pt x="492" y="19888"/>
                </a:lnTo>
                <a:lnTo>
                  <a:pt x="606" y="19963"/>
                </a:lnTo>
                <a:cubicBezTo>
                  <a:pt x="662" y="19982"/>
                  <a:pt x="719" y="19992"/>
                  <a:pt x="771" y="19992"/>
                </a:cubicBezTo>
                <a:cubicBezTo>
                  <a:pt x="823" y="19992"/>
                  <a:pt x="870" y="19982"/>
                  <a:pt x="908" y="19963"/>
                </a:cubicBezTo>
                <a:cubicBezTo>
                  <a:pt x="908" y="20077"/>
                  <a:pt x="984" y="20190"/>
                  <a:pt x="1059" y="20266"/>
                </a:cubicBezTo>
                <a:lnTo>
                  <a:pt x="1173" y="20303"/>
                </a:lnTo>
                <a:cubicBezTo>
                  <a:pt x="1400" y="20303"/>
                  <a:pt x="1551" y="20190"/>
                  <a:pt x="1702" y="20114"/>
                </a:cubicBezTo>
                <a:lnTo>
                  <a:pt x="1664" y="20001"/>
                </a:lnTo>
                <a:lnTo>
                  <a:pt x="1740" y="20114"/>
                </a:lnTo>
                <a:lnTo>
                  <a:pt x="1778" y="20001"/>
                </a:lnTo>
                <a:cubicBezTo>
                  <a:pt x="1778" y="19963"/>
                  <a:pt x="1778" y="19925"/>
                  <a:pt x="1778" y="19925"/>
                </a:cubicBezTo>
                <a:cubicBezTo>
                  <a:pt x="1740" y="19812"/>
                  <a:pt x="1702" y="19699"/>
                  <a:pt x="1589" y="19661"/>
                </a:cubicBezTo>
                <a:lnTo>
                  <a:pt x="1513" y="19699"/>
                </a:lnTo>
                <a:cubicBezTo>
                  <a:pt x="1475" y="19661"/>
                  <a:pt x="1437" y="19585"/>
                  <a:pt x="1324" y="19585"/>
                </a:cubicBezTo>
                <a:lnTo>
                  <a:pt x="1210" y="19661"/>
                </a:lnTo>
                <a:cubicBezTo>
                  <a:pt x="1210" y="19699"/>
                  <a:pt x="1135" y="19736"/>
                  <a:pt x="1135" y="19736"/>
                </a:cubicBezTo>
                <a:lnTo>
                  <a:pt x="1021" y="19774"/>
                </a:lnTo>
                <a:cubicBezTo>
                  <a:pt x="1021" y="19736"/>
                  <a:pt x="1021" y="19699"/>
                  <a:pt x="984" y="19661"/>
                </a:cubicBezTo>
                <a:lnTo>
                  <a:pt x="832" y="19585"/>
                </a:lnTo>
                <a:close/>
                <a:moveTo>
                  <a:pt x="18064" y="19915"/>
                </a:moveTo>
                <a:cubicBezTo>
                  <a:pt x="18042" y="19915"/>
                  <a:pt x="18020" y="19918"/>
                  <a:pt x="17997" y="19925"/>
                </a:cubicBezTo>
                <a:cubicBezTo>
                  <a:pt x="17921" y="19963"/>
                  <a:pt x="17884" y="20001"/>
                  <a:pt x="17846" y="20077"/>
                </a:cubicBezTo>
                <a:lnTo>
                  <a:pt x="17959" y="20228"/>
                </a:lnTo>
                <a:cubicBezTo>
                  <a:pt x="17997" y="20266"/>
                  <a:pt x="18073" y="20303"/>
                  <a:pt x="18186" y="20303"/>
                </a:cubicBezTo>
                <a:lnTo>
                  <a:pt x="18300" y="20190"/>
                </a:lnTo>
                <a:lnTo>
                  <a:pt x="18300" y="20077"/>
                </a:lnTo>
                <a:lnTo>
                  <a:pt x="18224" y="19963"/>
                </a:lnTo>
                <a:cubicBezTo>
                  <a:pt x="18224" y="19963"/>
                  <a:pt x="18151" y="19915"/>
                  <a:pt x="18064" y="19915"/>
                </a:cubicBezTo>
                <a:close/>
                <a:moveTo>
                  <a:pt x="21388" y="19915"/>
                </a:moveTo>
                <a:cubicBezTo>
                  <a:pt x="21368" y="19915"/>
                  <a:pt x="21347" y="19918"/>
                  <a:pt x="21324" y="19925"/>
                </a:cubicBezTo>
                <a:cubicBezTo>
                  <a:pt x="21249" y="19963"/>
                  <a:pt x="21173" y="20001"/>
                  <a:pt x="21173" y="20077"/>
                </a:cubicBezTo>
                <a:lnTo>
                  <a:pt x="21286" y="20228"/>
                </a:lnTo>
                <a:cubicBezTo>
                  <a:pt x="21324" y="20266"/>
                  <a:pt x="21400" y="20303"/>
                  <a:pt x="21513" y="20303"/>
                </a:cubicBezTo>
                <a:lnTo>
                  <a:pt x="21627" y="20190"/>
                </a:lnTo>
                <a:lnTo>
                  <a:pt x="21627" y="20077"/>
                </a:lnTo>
                <a:lnTo>
                  <a:pt x="21551" y="19963"/>
                </a:lnTo>
                <a:cubicBezTo>
                  <a:pt x="21521" y="19963"/>
                  <a:pt x="21466" y="19915"/>
                  <a:pt x="21388" y="19915"/>
                </a:cubicBezTo>
                <a:close/>
                <a:moveTo>
                  <a:pt x="40530" y="20114"/>
                </a:moveTo>
                <a:cubicBezTo>
                  <a:pt x="40417" y="20114"/>
                  <a:pt x="40304" y="20190"/>
                  <a:pt x="40304" y="20266"/>
                </a:cubicBezTo>
                <a:lnTo>
                  <a:pt x="40455" y="20266"/>
                </a:lnTo>
                <a:cubicBezTo>
                  <a:pt x="40455" y="20303"/>
                  <a:pt x="40455" y="20303"/>
                  <a:pt x="40455" y="20341"/>
                </a:cubicBezTo>
                <a:lnTo>
                  <a:pt x="40644" y="20341"/>
                </a:lnTo>
                <a:cubicBezTo>
                  <a:pt x="40644" y="20303"/>
                  <a:pt x="40644" y="20303"/>
                  <a:pt x="40644" y="20266"/>
                </a:cubicBezTo>
                <a:lnTo>
                  <a:pt x="40795" y="20266"/>
                </a:lnTo>
                <a:cubicBezTo>
                  <a:pt x="40795" y="20228"/>
                  <a:pt x="40757" y="20152"/>
                  <a:pt x="40682" y="20152"/>
                </a:cubicBezTo>
                <a:cubicBezTo>
                  <a:pt x="40644" y="20114"/>
                  <a:pt x="40606" y="20114"/>
                  <a:pt x="40530" y="20114"/>
                </a:cubicBezTo>
                <a:close/>
                <a:moveTo>
                  <a:pt x="48694" y="19882"/>
                </a:moveTo>
                <a:cubicBezTo>
                  <a:pt x="48640" y="19882"/>
                  <a:pt x="48605" y="19904"/>
                  <a:pt x="48583" y="19925"/>
                </a:cubicBezTo>
                <a:cubicBezTo>
                  <a:pt x="48508" y="19963"/>
                  <a:pt x="48432" y="20039"/>
                  <a:pt x="48432" y="20114"/>
                </a:cubicBezTo>
                <a:cubicBezTo>
                  <a:pt x="48432" y="20228"/>
                  <a:pt x="48508" y="20341"/>
                  <a:pt x="48621" y="20341"/>
                </a:cubicBezTo>
                <a:lnTo>
                  <a:pt x="48772" y="20266"/>
                </a:lnTo>
                <a:cubicBezTo>
                  <a:pt x="48810" y="20228"/>
                  <a:pt x="48810" y="20190"/>
                  <a:pt x="48810" y="20190"/>
                </a:cubicBezTo>
                <a:cubicBezTo>
                  <a:pt x="48848" y="20152"/>
                  <a:pt x="48886" y="20114"/>
                  <a:pt x="48886" y="20039"/>
                </a:cubicBezTo>
                <a:lnTo>
                  <a:pt x="48848" y="19925"/>
                </a:lnTo>
                <a:cubicBezTo>
                  <a:pt x="48784" y="19893"/>
                  <a:pt x="48734" y="19882"/>
                  <a:pt x="48694" y="19882"/>
                </a:cubicBezTo>
                <a:close/>
                <a:moveTo>
                  <a:pt x="30136" y="19872"/>
                </a:moveTo>
                <a:cubicBezTo>
                  <a:pt x="30073" y="19872"/>
                  <a:pt x="30009" y="19899"/>
                  <a:pt x="29982" y="19925"/>
                </a:cubicBezTo>
                <a:lnTo>
                  <a:pt x="29906" y="19963"/>
                </a:lnTo>
                <a:cubicBezTo>
                  <a:pt x="29831" y="20114"/>
                  <a:pt x="29944" y="20303"/>
                  <a:pt x="30133" y="20341"/>
                </a:cubicBezTo>
                <a:cubicBezTo>
                  <a:pt x="30154" y="20348"/>
                  <a:pt x="30175" y="20351"/>
                  <a:pt x="30195" y="20351"/>
                </a:cubicBezTo>
                <a:cubicBezTo>
                  <a:pt x="30286" y="20351"/>
                  <a:pt x="30367" y="20290"/>
                  <a:pt x="30398" y="20228"/>
                </a:cubicBezTo>
                <a:lnTo>
                  <a:pt x="30285" y="20077"/>
                </a:lnTo>
                <a:lnTo>
                  <a:pt x="30322" y="20077"/>
                </a:lnTo>
                <a:cubicBezTo>
                  <a:pt x="30322" y="20001"/>
                  <a:pt x="30322" y="19925"/>
                  <a:pt x="30209" y="19888"/>
                </a:cubicBezTo>
                <a:cubicBezTo>
                  <a:pt x="30187" y="19876"/>
                  <a:pt x="30161" y="19872"/>
                  <a:pt x="30136" y="19872"/>
                </a:cubicBezTo>
                <a:close/>
                <a:moveTo>
                  <a:pt x="90512" y="19963"/>
                </a:moveTo>
                <a:lnTo>
                  <a:pt x="90399" y="20077"/>
                </a:lnTo>
                <a:cubicBezTo>
                  <a:pt x="90361" y="20077"/>
                  <a:pt x="90323" y="20114"/>
                  <a:pt x="90323" y="20190"/>
                </a:cubicBezTo>
                <a:lnTo>
                  <a:pt x="90323" y="20228"/>
                </a:lnTo>
                <a:lnTo>
                  <a:pt x="90399" y="20341"/>
                </a:lnTo>
                <a:cubicBezTo>
                  <a:pt x="90436" y="20360"/>
                  <a:pt x="90474" y="20370"/>
                  <a:pt x="90512" y="20370"/>
                </a:cubicBezTo>
                <a:cubicBezTo>
                  <a:pt x="90550" y="20370"/>
                  <a:pt x="90588" y="20360"/>
                  <a:pt x="90625" y="20341"/>
                </a:cubicBezTo>
                <a:cubicBezTo>
                  <a:pt x="90701" y="20303"/>
                  <a:pt x="90739" y="20228"/>
                  <a:pt x="90739" y="20152"/>
                </a:cubicBezTo>
                <a:cubicBezTo>
                  <a:pt x="90739" y="20077"/>
                  <a:pt x="90701" y="20039"/>
                  <a:pt x="90663" y="20001"/>
                </a:cubicBezTo>
                <a:cubicBezTo>
                  <a:pt x="90625" y="19963"/>
                  <a:pt x="90550" y="19963"/>
                  <a:pt x="90512" y="19963"/>
                </a:cubicBezTo>
                <a:close/>
                <a:moveTo>
                  <a:pt x="29717" y="20114"/>
                </a:moveTo>
                <a:cubicBezTo>
                  <a:pt x="29566" y="20114"/>
                  <a:pt x="29453" y="20152"/>
                  <a:pt x="29415" y="20303"/>
                </a:cubicBezTo>
                <a:lnTo>
                  <a:pt x="29528" y="20455"/>
                </a:lnTo>
                <a:cubicBezTo>
                  <a:pt x="29566" y="20455"/>
                  <a:pt x="29566" y="20492"/>
                  <a:pt x="29642" y="20492"/>
                </a:cubicBezTo>
                <a:lnTo>
                  <a:pt x="29793" y="20379"/>
                </a:lnTo>
                <a:cubicBezTo>
                  <a:pt x="29831" y="20379"/>
                  <a:pt x="29869" y="20303"/>
                  <a:pt x="29869" y="20266"/>
                </a:cubicBezTo>
                <a:lnTo>
                  <a:pt x="29869" y="20190"/>
                </a:lnTo>
                <a:lnTo>
                  <a:pt x="29717" y="20114"/>
                </a:lnTo>
                <a:close/>
                <a:moveTo>
                  <a:pt x="53045" y="20039"/>
                </a:moveTo>
                <a:lnTo>
                  <a:pt x="52893" y="20190"/>
                </a:lnTo>
                <a:lnTo>
                  <a:pt x="52893" y="20417"/>
                </a:lnTo>
                <a:lnTo>
                  <a:pt x="53007" y="20530"/>
                </a:lnTo>
                <a:cubicBezTo>
                  <a:pt x="53054" y="20546"/>
                  <a:pt x="53101" y="20555"/>
                  <a:pt x="53142" y="20555"/>
                </a:cubicBezTo>
                <a:cubicBezTo>
                  <a:pt x="53201" y="20555"/>
                  <a:pt x="53249" y="20537"/>
                  <a:pt x="53272" y="20492"/>
                </a:cubicBezTo>
                <a:cubicBezTo>
                  <a:pt x="53347" y="20492"/>
                  <a:pt x="53385" y="20417"/>
                  <a:pt x="53385" y="20379"/>
                </a:cubicBezTo>
                <a:cubicBezTo>
                  <a:pt x="53385" y="20266"/>
                  <a:pt x="53309" y="20190"/>
                  <a:pt x="53234" y="20152"/>
                </a:cubicBezTo>
                <a:cubicBezTo>
                  <a:pt x="53196" y="20077"/>
                  <a:pt x="53120" y="20039"/>
                  <a:pt x="53045" y="20039"/>
                </a:cubicBezTo>
                <a:close/>
                <a:moveTo>
                  <a:pt x="14821" y="20077"/>
                </a:moveTo>
                <a:cubicBezTo>
                  <a:pt x="14632" y="20190"/>
                  <a:pt x="14557" y="20266"/>
                  <a:pt x="14557" y="20455"/>
                </a:cubicBezTo>
                <a:cubicBezTo>
                  <a:pt x="14557" y="20492"/>
                  <a:pt x="14557" y="20568"/>
                  <a:pt x="14594" y="20644"/>
                </a:cubicBezTo>
                <a:lnTo>
                  <a:pt x="14594" y="20719"/>
                </a:lnTo>
                <a:lnTo>
                  <a:pt x="14670" y="20795"/>
                </a:lnTo>
                <a:cubicBezTo>
                  <a:pt x="14703" y="20806"/>
                  <a:pt x="14736" y="20811"/>
                  <a:pt x="14770" y="20811"/>
                </a:cubicBezTo>
                <a:cubicBezTo>
                  <a:pt x="14850" y="20811"/>
                  <a:pt x="14930" y="20784"/>
                  <a:pt x="15010" y="20757"/>
                </a:cubicBezTo>
                <a:cubicBezTo>
                  <a:pt x="15124" y="20682"/>
                  <a:pt x="15161" y="20530"/>
                  <a:pt x="15161" y="20417"/>
                </a:cubicBezTo>
                <a:cubicBezTo>
                  <a:pt x="15161" y="20228"/>
                  <a:pt x="15086" y="20114"/>
                  <a:pt x="14935" y="20077"/>
                </a:cubicBezTo>
                <a:close/>
                <a:moveTo>
                  <a:pt x="54935" y="20001"/>
                </a:moveTo>
                <a:lnTo>
                  <a:pt x="54784" y="20114"/>
                </a:lnTo>
                <a:cubicBezTo>
                  <a:pt x="54746" y="20114"/>
                  <a:pt x="54670" y="20190"/>
                  <a:pt x="54670" y="20303"/>
                </a:cubicBezTo>
                <a:lnTo>
                  <a:pt x="54406" y="20341"/>
                </a:lnTo>
                <a:lnTo>
                  <a:pt x="54406" y="20492"/>
                </a:lnTo>
                <a:cubicBezTo>
                  <a:pt x="54406" y="20568"/>
                  <a:pt x="54406" y="20606"/>
                  <a:pt x="54406" y="20606"/>
                </a:cubicBezTo>
                <a:lnTo>
                  <a:pt x="54406" y="20795"/>
                </a:lnTo>
                <a:cubicBezTo>
                  <a:pt x="54519" y="20871"/>
                  <a:pt x="54670" y="20871"/>
                  <a:pt x="54822" y="20871"/>
                </a:cubicBezTo>
                <a:lnTo>
                  <a:pt x="54935" y="20757"/>
                </a:lnTo>
                <a:cubicBezTo>
                  <a:pt x="54935" y="20757"/>
                  <a:pt x="54935" y="20757"/>
                  <a:pt x="54935" y="20719"/>
                </a:cubicBezTo>
                <a:cubicBezTo>
                  <a:pt x="54935" y="20719"/>
                  <a:pt x="54897" y="20757"/>
                  <a:pt x="54859" y="20757"/>
                </a:cubicBezTo>
                <a:lnTo>
                  <a:pt x="55011" y="20644"/>
                </a:lnTo>
                <a:cubicBezTo>
                  <a:pt x="55011" y="20568"/>
                  <a:pt x="54973" y="20492"/>
                  <a:pt x="54897" y="20455"/>
                </a:cubicBezTo>
                <a:cubicBezTo>
                  <a:pt x="54935" y="20455"/>
                  <a:pt x="54973" y="20417"/>
                  <a:pt x="54973" y="20417"/>
                </a:cubicBezTo>
                <a:cubicBezTo>
                  <a:pt x="55086" y="20379"/>
                  <a:pt x="55124" y="20303"/>
                  <a:pt x="55124" y="20190"/>
                </a:cubicBezTo>
                <a:cubicBezTo>
                  <a:pt x="55124" y="20114"/>
                  <a:pt x="55049" y="20039"/>
                  <a:pt x="54935" y="20001"/>
                </a:cubicBezTo>
                <a:close/>
                <a:moveTo>
                  <a:pt x="28195" y="20279"/>
                </a:moveTo>
                <a:cubicBezTo>
                  <a:pt x="28148" y="20279"/>
                  <a:pt x="28101" y="20288"/>
                  <a:pt x="28054" y="20303"/>
                </a:cubicBezTo>
                <a:cubicBezTo>
                  <a:pt x="27978" y="20303"/>
                  <a:pt x="27903" y="20379"/>
                  <a:pt x="27903" y="20492"/>
                </a:cubicBezTo>
                <a:lnTo>
                  <a:pt x="27903" y="20455"/>
                </a:lnTo>
                <a:cubicBezTo>
                  <a:pt x="27876" y="20451"/>
                  <a:pt x="27850" y="20450"/>
                  <a:pt x="27827" y="20450"/>
                </a:cubicBezTo>
                <a:cubicBezTo>
                  <a:pt x="27587" y="20450"/>
                  <a:pt x="27521" y="20613"/>
                  <a:pt x="27487" y="20682"/>
                </a:cubicBezTo>
                <a:cubicBezTo>
                  <a:pt x="27449" y="20682"/>
                  <a:pt x="27449" y="20719"/>
                  <a:pt x="27449" y="20719"/>
                </a:cubicBezTo>
                <a:lnTo>
                  <a:pt x="27487" y="20908"/>
                </a:lnTo>
                <a:cubicBezTo>
                  <a:pt x="27600" y="20946"/>
                  <a:pt x="27638" y="20946"/>
                  <a:pt x="27714" y="20946"/>
                </a:cubicBezTo>
                <a:lnTo>
                  <a:pt x="27827" y="20946"/>
                </a:lnTo>
                <a:lnTo>
                  <a:pt x="28016" y="20833"/>
                </a:lnTo>
                <a:lnTo>
                  <a:pt x="28016" y="20644"/>
                </a:lnTo>
                <a:cubicBezTo>
                  <a:pt x="28047" y="20647"/>
                  <a:pt x="28075" y="20649"/>
                  <a:pt x="28101" y="20649"/>
                </a:cubicBezTo>
                <a:cubicBezTo>
                  <a:pt x="28363" y="20649"/>
                  <a:pt x="28398" y="20489"/>
                  <a:pt x="28432" y="20455"/>
                </a:cubicBezTo>
                <a:lnTo>
                  <a:pt x="28394" y="20341"/>
                </a:lnTo>
                <a:cubicBezTo>
                  <a:pt x="28328" y="20297"/>
                  <a:pt x="28261" y="20279"/>
                  <a:pt x="28195" y="20279"/>
                </a:cubicBezTo>
                <a:close/>
                <a:moveTo>
                  <a:pt x="33044" y="20682"/>
                </a:moveTo>
                <a:lnTo>
                  <a:pt x="32893" y="20795"/>
                </a:lnTo>
                <a:lnTo>
                  <a:pt x="32893" y="20946"/>
                </a:lnTo>
                <a:lnTo>
                  <a:pt x="33044" y="21060"/>
                </a:lnTo>
                <a:cubicBezTo>
                  <a:pt x="33120" y="21060"/>
                  <a:pt x="33234" y="21060"/>
                  <a:pt x="33271" y="21022"/>
                </a:cubicBezTo>
                <a:cubicBezTo>
                  <a:pt x="33309" y="20984"/>
                  <a:pt x="33347" y="20908"/>
                  <a:pt x="33347" y="20833"/>
                </a:cubicBezTo>
                <a:lnTo>
                  <a:pt x="33347" y="20795"/>
                </a:lnTo>
                <a:lnTo>
                  <a:pt x="33234" y="20682"/>
                </a:lnTo>
                <a:close/>
                <a:moveTo>
                  <a:pt x="43517" y="20719"/>
                </a:moveTo>
                <a:lnTo>
                  <a:pt x="43328" y="20833"/>
                </a:lnTo>
                <a:cubicBezTo>
                  <a:pt x="43328" y="20833"/>
                  <a:pt x="43290" y="20871"/>
                  <a:pt x="43290" y="20908"/>
                </a:cubicBezTo>
                <a:lnTo>
                  <a:pt x="43404" y="21060"/>
                </a:lnTo>
                <a:cubicBezTo>
                  <a:pt x="43404" y="21097"/>
                  <a:pt x="43442" y="21097"/>
                  <a:pt x="43479" y="21097"/>
                </a:cubicBezTo>
                <a:lnTo>
                  <a:pt x="43668" y="21022"/>
                </a:lnTo>
                <a:cubicBezTo>
                  <a:pt x="43668" y="20984"/>
                  <a:pt x="43706" y="20984"/>
                  <a:pt x="43706" y="20908"/>
                </a:cubicBezTo>
                <a:lnTo>
                  <a:pt x="43593" y="20795"/>
                </a:lnTo>
                <a:cubicBezTo>
                  <a:pt x="43593" y="20757"/>
                  <a:pt x="43555" y="20757"/>
                  <a:pt x="43517" y="20719"/>
                </a:cubicBezTo>
                <a:close/>
                <a:moveTo>
                  <a:pt x="64463" y="20719"/>
                </a:moveTo>
                <a:lnTo>
                  <a:pt x="64311" y="20833"/>
                </a:lnTo>
                <a:cubicBezTo>
                  <a:pt x="64311" y="20833"/>
                  <a:pt x="64311" y="20833"/>
                  <a:pt x="64274" y="20871"/>
                </a:cubicBezTo>
                <a:cubicBezTo>
                  <a:pt x="64274" y="20908"/>
                  <a:pt x="64236" y="20946"/>
                  <a:pt x="64236" y="21060"/>
                </a:cubicBezTo>
                <a:lnTo>
                  <a:pt x="64349" y="21173"/>
                </a:lnTo>
                <a:cubicBezTo>
                  <a:pt x="64425" y="21173"/>
                  <a:pt x="64538" y="21173"/>
                  <a:pt x="64576" y="21135"/>
                </a:cubicBezTo>
                <a:cubicBezTo>
                  <a:pt x="64652" y="21097"/>
                  <a:pt x="64689" y="21022"/>
                  <a:pt x="64689" y="20946"/>
                </a:cubicBezTo>
                <a:cubicBezTo>
                  <a:pt x="64689" y="20833"/>
                  <a:pt x="64576" y="20719"/>
                  <a:pt x="64463" y="20719"/>
                </a:cubicBezTo>
                <a:close/>
                <a:moveTo>
                  <a:pt x="67676" y="20719"/>
                </a:moveTo>
                <a:cubicBezTo>
                  <a:pt x="67563" y="20719"/>
                  <a:pt x="67449" y="20719"/>
                  <a:pt x="67374" y="20795"/>
                </a:cubicBezTo>
                <a:cubicBezTo>
                  <a:pt x="67223" y="20871"/>
                  <a:pt x="67223" y="21022"/>
                  <a:pt x="67374" y="21135"/>
                </a:cubicBezTo>
                <a:lnTo>
                  <a:pt x="67449" y="21173"/>
                </a:lnTo>
                <a:cubicBezTo>
                  <a:pt x="67470" y="21176"/>
                  <a:pt x="67488" y="21177"/>
                  <a:pt x="67506" y="21177"/>
                </a:cubicBezTo>
                <a:cubicBezTo>
                  <a:pt x="67720" y="21177"/>
                  <a:pt x="67752" y="20978"/>
                  <a:pt x="67752" y="20908"/>
                </a:cubicBezTo>
                <a:lnTo>
                  <a:pt x="67752" y="20871"/>
                </a:lnTo>
                <a:lnTo>
                  <a:pt x="67676" y="20719"/>
                </a:lnTo>
                <a:close/>
                <a:moveTo>
                  <a:pt x="1630" y="20657"/>
                </a:moveTo>
                <a:cubicBezTo>
                  <a:pt x="1545" y="20657"/>
                  <a:pt x="1466" y="20675"/>
                  <a:pt x="1400" y="20719"/>
                </a:cubicBezTo>
                <a:cubicBezTo>
                  <a:pt x="1286" y="20795"/>
                  <a:pt x="1286" y="20908"/>
                  <a:pt x="1286" y="20984"/>
                </a:cubicBezTo>
                <a:lnTo>
                  <a:pt x="1475" y="21135"/>
                </a:lnTo>
                <a:cubicBezTo>
                  <a:pt x="1505" y="21135"/>
                  <a:pt x="1560" y="21184"/>
                  <a:pt x="1658" y="21184"/>
                </a:cubicBezTo>
                <a:cubicBezTo>
                  <a:pt x="1682" y="21184"/>
                  <a:pt x="1710" y="21181"/>
                  <a:pt x="1740" y="21173"/>
                </a:cubicBezTo>
                <a:lnTo>
                  <a:pt x="1853" y="21022"/>
                </a:lnTo>
                <a:cubicBezTo>
                  <a:pt x="1891" y="20984"/>
                  <a:pt x="1929" y="20946"/>
                  <a:pt x="1929" y="20871"/>
                </a:cubicBezTo>
                <a:cubicBezTo>
                  <a:pt x="1929" y="20833"/>
                  <a:pt x="1891" y="20795"/>
                  <a:pt x="1891" y="20757"/>
                </a:cubicBezTo>
                <a:lnTo>
                  <a:pt x="1815" y="20682"/>
                </a:lnTo>
                <a:cubicBezTo>
                  <a:pt x="1753" y="20666"/>
                  <a:pt x="1690" y="20657"/>
                  <a:pt x="1630" y="20657"/>
                </a:cubicBezTo>
                <a:close/>
                <a:moveTo>
                  <a:pt x="35464" y="20833"/>
                </a:moveTo>
                <a:cubicBezTo>
                  <a:pt x="35351" y="20833"/>
                  <a:pt x="35275" y="20833"/>
                  <a:pt x="35237" y="20908"/>
                </a:cubicBezTo>
                <a:cubicBezTo>
                  <a:pt x="35200" y="20908"/>
                  <a:pt x="35124" y="20984"/>
                  <a:pt x="35124" y="21097"/>
                </a:cubicBezTo>
                <a:lnTo>
                  <a:pt x="35275" y="21211"/>
                </a:lnTo>
                <a:cubicBezTo>
                  <a:pt x="35351" y="21211"/>
                  <a:pt x="35464" y="21211"/>
                  <a:pt x="35502" y="21173"/>
                </a:cubicBezTo>
                <a:cubicBezTo>
                  <a:pt x="35540" y="21135"/>
                  <a:pt x="35578" y="21060"/>
                  <a:pt x="35578" y="20984"/>
                </a:cubicBezTo>
                <a:lnTo>
                  <a:pt x="35578" y="20946"/>
                </a:lnTo>
                <a:lnTo>
                  <a:pt x="35464" y="20833"/>
                </a:lnTo>
                <a:close/>
                <a:moveTo>
                  <a:pt x="45030" y="20644"/>
                </a:moveTo>
                <a:cubicBezTo>
                  <a:pt x="45030" y="20682"/>
                  <a:pt x="45030" y="20682"/>
                  <a:pt x="45030" y="20719"/>
                </a:cubicBezTo>
                <a:lnTo>
                  <a:pt x="44878" y="20719"/>
                </a:lnTo>
                <a:cubicBezTo>
                  <a:pt x="44878" y="20757"/>
                  <a:pt x="44916" y="20833"/>
                  <a:pt x="44954" y="20871"/>
                </a:cubicBezTo>
                <a:lnTo>
                  <a:pt x="44992" y="20871"/>
                </a:lnTo>
                <a:lnTo>
                  <a:pt x="44954" y="20908"/>
                </a:lnTo>
                <a:cubicBezTo>
                  <a:pt x="44954" y="20946"/>
                  <a:pt x="44992" y="21135"/>
                  <a:pt x="45143" y="21211"/>
                </a:cubicBezTo>
                <a:lnTo>
                  <a:pt x="45332" y="21135"/>
                </a:lnTo>
                <a:cubicBezTo>
                  <a:pt x="45332" y="21135"/>
                  <a:pt x="45332" y="21173"/>
                  <a:pt x="45332" y="21173"/>
                </a:cubicBezTo>
                <a:lnTo>
                  <a:pt x="45483" y="21060"/>
                </a:lnTo>
                <a:lnTo>
                  <a:pt x="45483" y="21022"/>
                </a:lnTo>
                <a:cubicBezTo>
                  <a:pt x="45483" y="20946"/>
                  <a:pt x="45408" y="20871"/>
                  <a:pt x="45332" y="20833"/>
                </a:cubicBezTo>
                <a:cubicBezTo>
                  <a:pt x="45370" y="20795"/>
                  <a:pt x="45408" y="20757"/>
                  <a:pt x="45408" y="20682"/>
                </a:cubicBezTo>
                <a:lnTo>
                  <a:pt x="45256" y="20682"/>
                </a:lnTo>
                <a:cubicBezTo>
                  <a:pt x="45225" y="20661"/>
                  <a:pt x="45202" y="20654"/>
                  <a:pt x="45184" y="20654"/>
                </a:cubicBezTo>
                <a:cubicBezTo>
                  <a:pt x="45153" y="20654"/>
                  <a:pt x="45133" y="20671"/>
                  <a:pt x="45102" y="20671"/>
                </a:cubicBezTo>
                <a:cubicBezTo>
                  <a:pt x="45084" y="20671"/>
                  <a:pt x="45061" y="20665"/>
                  <a:pt x="45030" y="20644"/>
                </a:cubicBezTo>
                <a:close/>
                <a:moveTo>
                  <a:pt x="8772" y="20833"/>
                </a:moveTo>
                <a:lnTo>
                  <a:pt x="8621" y="20946"/>
                </a:lnTo>
                <a:cubicBezTo>
                  <a:pt x="8583" y="20984"/>
                  <a:pt x="8507" y="21022"/>
                  <a:pt x="8507" y="21060"/>
                </a:cubicBezTo>
                <a:lnTo>
                  <a:pt x="8545" y="21173"/>
                </a:lnTo>
                <a:cubicBezTo>
                  <a:pt x="8573" y="21228"/>
                  <a:pt x="8641" y="21263"/>
                  <a:pt x="8720" y="21263"/>
                </a:cubicBezTo>
                <a:cubicBezTo>
                  <a:pt x="8749" y="21263"/>
                  <a:pt x="8779" y="21259"/>
                  <a:pt x="8810" y="21249"/>
                </a:cubicBezTo>
                <a:cubicBezTo>
                  <a:pt x="8923" y="21211"/>
                  <a:pt x="8999" y="21135"/>
                  <a:pt x="8999" y="21022"/>
                </a:cubicBezTo>
                <a:cubicBezTo>
                  <a:pt x="8999" y="20946"/>
                  <a:pt x="8923" y="20833"/>
                  <a:pt x="8772" y="20833"/>
                </a:cubicBezTo>
                <a:close/>
                <a:moveTo>
                  <a:pt x="46239" y="20946"/>
                </a:moveTo>
                <a:lnTo>
                  <a:pt x="46088" y="21022"/>
                </a:lnTo>
                <a:cubicBezTo>
                  <a:pt x="46050" y="21211"/>
                  <a:pt x="46239" y="21286"/>
                  <a:pt x="46315" y="21286"/>
                </a:cubicBezTo>
                <a:lnTo>
                  <a:pt x="46542" y="21211"/>
                </a:lnTo>
                <a:lnTo>
                  <a:pt x="46542" y="21173"/>
                </a:lnTo>
                <a:cubicBezTo>
                  <a:pt x="46542" y="21097"/>
                  <a:pt x="46504" y="21022"/>
                  <a:pt x="46466" y="20984"/>
                </a:cubicBezTo>
                <a:cubicBezTo>
                  <a:pt x="46428" y="20946"/>
                  <a:pt x="46315" y="20946"/>
                  <a:pt x="46239" y="20946"/>
                </a:cubicBezTo>
                <a:close/>
                <a:moveTo>
                  <a:pt x="60077" y="20682"/>
                </a:moveTo>
                <a:lnTo>
                  <a:pt x="59888" y="20833"/>
                </a:lnTo>
                <a:lnTo>
                  <a:pt x="59850" y="20833"/>
                </a:lnTo>
                <a:cubicBezTo>
                  <a:pt x="59812" y="20871"/>
                  <a:pt x="59661" y="20984"/>
                  <a:pt x="59737" y="21211"/>
                </a:cubicBezTo>
                <a:lnTo>
                  <a:pt x="59850" y="21286"/>
                </a:lnTo>
                <a:lnTo>
                  <a:pt x="60115" y="21286"/>
                </a:lnTo>
                <a:lnTo>
                  <a:pt x="60228" y="21097"/>
                </a:lnTo>
                <a:cubicBezTo>
                  <a:pt x="60228" y="21060"/>
                  <a:pt x="60228" y="21060"/>
                  <a:pt x="60228" y="21022"/>
                </a:cubicBezTo>
                <a:cubicBezTo>
                  <a:pt x="60228" y="20984"/>
                  <a:pt x="60228" y="20946"/>
                  <a:pt x="60228" y="20908"/>
                </a:cubicBezTo>
                <a:cubicBezTo>
                  <a:pt x="60228" y="20719"/>
                  <a:pt x="60115" y="20682"/>
                  <a:pt x="60077" y="20682"/>
                </a:cubicBezTo>
                <a:close/>
                <a:moveTo>
                  <a:pt x="28164" y="20939"/>
                </a:moveTo>
                <a:cubicBezTo>
                  <a:pt x="28142" y="20939"/>
                  <a:pt x="28118" y="20941"/>
                  <a:pt x="28092" y="20946"/>
                </a:cubicBezTo>
                <a:lnTo>
                  <a:pt x="27978" y="21022"/>
                </a:lnTo>
                <a:cubicBezTo>
                  <a:pt x="27940" y="21060"/>
                  <a:pt x="27940" y="21060"/>
                  <a:pt x="27940" y="21097"/>
                </a:cubicBezTo>
                <a:cubicBezTo>
                  <a:pt x="27903" y="21135"/>
                  <a:pt x="27865" y="21173"/>
                  <a:pt x="27865" y="21211"/>
                </a:cubicBezTo>
                <a:lnTo>
                  <a:pt x="27903" y="21324"/>
                </a:lnTo>
                <a:cubicBezTo>
                  <a:pt x="27951" y="21397"/>
                  <a:pt x="28063" y="21439"/>
                  <a:pt x="28177" y="21439"/>
                </a:cubicBezTo>
                <a:cubicBezTo>
                  <a:pt x="28240" y="21439"/>
                  <a:pt x="28303" y="21427"/>
                  <a:pt x="28356" y="21400"/>
                </a:cubicBezTo>
                <a:cubicBezTo>
                  <a:pt x="28470" y="21362"/>
                  <a:pt x="28545" y="21286"/>
                  <a:pt x="28545" y="21211"/>
                </a:cubicBezTo>
                <a:lnTo>
                  <a:pt x="28432" y="21097"/>
                </a:lnTo>
                <a:cubicBezTo>
                  <a:pt x="28432" y="21097"/>
                  <a:pt x="28394" y="21060"/>
                  <a:pt x="28394" y="21060"/>
                </a:cubicBezTo>
                <a:cubicBezTo>
                  <a:pt x="28362" y="21027"/>
                  <a:pt x="28301" y="20939"/>
                  <a:pt x="28164" y="20939"/>
                </a:cubicBezTo>
                <a:close/>
                <a:moveTo>
                  <a:pt x="4953" y="21249"/>
                </a:moveTo>
                <a:lnTo>
                  <a:pt x="4764" y="21362"/>
                </a:lnTo>
                <a:cubicBezTo>
                  <a:pt x="4764" y="21324"/>
                  <a:pt x="4802" y="21324"/>
                  <a:pt x="4764" y="21324"/>
                </a:cubicBezTo>
                <a:cubicBezTo>
                  <a:pt x="4727" y="21324"/>
                  <a:pt x="4575" y="21362"/>
                  <a:pt x="4575" y="21513"/>
                </a:cubicBezTo>
                <a:lnTo>
                  <a:pt x="4613" y="21589"/>
                </a:lnTo>
                <a:cubicBezTo>
                  <a:pt x="4641" y="21644"/>
                  <a:pt x="4709" y="21679"/>
                  <a:pt x="4788" y="21679"/>
                </a:cubicBezTo>
                <a:cubicBezTo>
                  <a:pt x="4817" y="21679"/>
                  <a:pt x="4847" y="21675"/>
                  <a:pt x="4878" y="21665"/>
                </a:cubicBezTo>
                <a:cubicBezTo>
                  <a:pt x="4991" y="21665"/>
                  <a:pt x="5105" y="21551"/>
                  <a:pt x="5105" y="21438"/>
                </a:cubicBezTo>
                <a:cubicBezTo>
                  <a:pt x="5105" y="21362"/>
                  <a:pt x="5029" y="21286"/>
                  <a:pt x="4953" y="21249"/>
                </a:cubicBezTo>
                <a:close/>
                <a:moveTo>
                  <a:pt x="60228" y="21249"/>
                </a:moveTo>
                <a:lnTo>
                  <a:pt x="60115" y="21286"/>
                </a:lnTo>
                <a:cubicBezTo>
                  <a:pt x="60077" y="21324"/>
                  <a:pt x="60039" y="21400"/>
                  <a:pt x="60039" y="21475"/>
                </a:cubicBezTo>
                <a:cubicBezTo>
                  <a:pt x="60039" y="21589"/>
                  <a:pt x="60115" y="21665"/>
                  <a:pt x="60266" y="21702"/>
                </a:cubicBezTo>
                <a:lnTo>
                  <a:pt x="60379" y="21665"/>
                </a:lnTo>
                <a:cubicBezTo>
                  <a:pt x="60455" y="21589"/>
                  <a:pt x="60455" y="21513"/>
                  <a:pt x="60455" y="21475"/>
                </a:cubicBezTo>
                <a:cubicBezTo>
                  <a:pt x="60455" y="21362"/>
                  <a:pt x="60379" y="21249"/>
                  <a:pt x="60228" y="21249"/>
                </a:cubicBezTo>
                <a:close/>
                <a:moveTo>
                  <a:pt x="40871" y="21249"/>
                </a:moveTo>
                <a:lnTo>
                  <a:pt x="40757" y="21362"/>
                </a:lnTo>
                <a:cubicBezTo>
                  <a:pt x="40719" y="21362"/>
                  <a:pt x="40682" y="21400"/>
                  <a:pt x="40682" y="21438"/>
                </a:cubicBezTo>
                <a:lnTo>
                  <a:pt x="40795" y="21589"/>
                </a:lnTo>
                <a:cubicBezTo>
                  <a:pt x="40795" y="21589"/>
                  <a:pt x="40778" y="21572"/>
                  <a:pt x="40767" y="21572"/>
                </a:cubicBezTo>
                <a:cubicBezTo>
                  <a:pt x="40761" y="21572"/>
                  <a:pt x="40757" y="21576"/>
                  <a:pt x="40757" y="21589"/>
                </a:cubicBezTo>
                <a:cubicBezTo>
                  <a:pt x="40795" y="21702"/>
                  <a:pt x="40871" y="21740"/>
                  <a:pt x="41022" y="21740"/>
                </a:cubicBezTo>
                <a:lnTo>
                  <a:pt x="41135" y="21627"/>
                </a:lnTo>
                <a:lnTo>
                  <a:pt x="41135" y="21362"/>
                </a:lnTo>
                <a:lnTo>
                  <a:pt x="40984" y="21249"/>
                </a:lnTo>
                <a:close/>
                <a:moveTo>
                  <a:pt x="61188" y="21195"/>
                </a:moveTo>
                <a:cubicBezTo>
                  <a:pt x="61161" y="21195"/>
                  <a:pt x="61131" y="21200"/>
                  <a:pt x="61098" y="21211"/>
                </a:cubicBezTo>
                <a:lnTo>
                  <a:pt x="60984" y="21324"/>
                </a:lnTo>
                <a:lnTo>
                  <a:pt x="60984" y="21475"/>
                </a:lnTo>
                <a:lnTo>
                  <a:pt x="61136" y="21589"/>
                </a:lnTo>
                <a:lnTo>
                  <a:pt x="61287" y="21589"/>
                </a:lnTo>
                <a:lnTo>
                  <a:pt x="61362" y="21702"/>
                </a:lnTo>
                <a:cubicBezTo>
                  <a:pt x="61362" y="21702"/>
                  <a:pt x="61400" y="21740"/>
                  <a:pt x="61438" y="21740"/>
                </a:cubicBezTo>
                <a:lnTo>
                  <a:pt x="61627" y="21627"/>
                </a:lnTo>
                <a:cubicBezTo>
                  <a:pt x="61665" y="21589"/>
                  <a:pt x="61703" y="21551"/>
                  <a:pt x="61703" y="21475"/>
                </a:cubicBezTo>
                <a:lnTo>
                  <a:pt x="61665" y="21438"/>
                </a:lnTo>
                <a:lnTo>
                  <a:pt x="61551" y="21362"/>
                </a:lnTo>
                <a:lnTo>
                  <a:pt x="61438" y="21362"/>
                </a:lnTo>
                <a:lnTo>
                  <a:pt x="61325" y="21249"/>
                </a:lnTo>
                <a:cubicBezTo>
                  <a:pt x="61298" y="21222"/>
                  <a:pt x="61252" y="21195"/>
                  <a:pt x="61188" y="21195"/>
                </a:cubicBezTo>
                <a:close/>
                <a:moveTo>
                  <a:pt x="54557" y="21362"/>
                </a:moveTo>
                <a:lnTo>
                  <a:pt x="54406" y="21438"/>
                </a:lnTo>
                <a:cubicBezTo>
                  <a:pt x="54406" y="21438"/>
                  <a:pt x="54406" y="21475"/>
                  <a:pt x="54368" y="21475"/>
                </a:cubicBezTo>
                <a:cubicBezTo>
                  <a:pt x="54330" y="21513"/>
                  <a:pt x="54255" y="21551"/>
                  <a:pt x="54255" y="21665"/>
                </a:cubicBezTo>
                <a:lnTo>
                  <a:pt x="54255" y="21740"/>
                </a:lnTo>
                <a:cubicBezTo>
                  <a:pt x="54310" y="21795"/>
                  <a:pt x="54386" y="21831"/>
                  <a:pt x="54467" y="21831"/>
                </a:cubicBezTo>
                <a:cubicBezTo>
                  <a:pt x="54496" y="21831"/>
                  <a:pt x="54527" y="21826"/>
                  <a:pt x="54557" y="21816"/>
                </a:cubicBezTo>
                <a:cubicBezTo>
                  <a:pt x="54670" y="21778"/>
                  <a:pt x="54784" y="21665"/>
                  <a:pt x="54784" y="21551"/>
                </a:cubicBezTo>
                <a:cubicBezTo>
                  <a:pt x="54784" y="21438"/>
                  <a:pt x="54708" y="21362"/>
                  <a:pt x="54557" y="21362"/>
                </a:cubicBezTo>
                <a:close/>
                <a:moveTo>
                  <a:pt x="7865" y="21400"/>
                </a:moveTo>
                <a:lnTo>
                  <a:pt x="7713" y="21513"/>
                </a:lnTo>
                <a:cubicBezTo>
                  <a:pt x="7676" y="21778"/>
                  <a:pt x="7865" y="21816"/>
                  <a:pt x="7978" y="21891"/>
                </a:cubicBezTo>
                <a:lnTo>
                  <a:pt x="8167" y="21740"/>
                </a:lnTo>
                <a:cubicBezTo>
                  <a:pt x="8167" y="21740"/>
                  <a:pt x="8167" y="21778"/>
                  <a:pt x="8167" y="21778"/>
                </a:cubicBezTo>
                <a:cubicBezTo>
                  <a:pt x="8205" y="21740"/>
                  <a:pt x="8318" y="21702"/>
                  <a:pt x="8318" y="21589"/>
                </a:cubicBezTo>
                <a:cubicBezTo>
                  <a:pt x="8318" y="21551"/>
                  <a:pt x="8318" y="21513"/>
                  <a:pt x="8280" y="21475"/>
                </a:cubicBezTo>
                <a:lnTo>
                  <a:pt x="8167" y="21400"/>
                </a:lnTo>
                <a:close/>
                <a:moveTo>
                  <a:pt x="46769" y="21551"/>
                </a:moveTo>
                <a:cubicBezTo>
                  <a:pt x="46617" y="21551"/>
                  <a:pt x="46504" y="21627"/>
                  <a:pt x="46466" y="21740"/>
                </a:cubicBezTo>
                <a:lnTo>
                  <a:pt x="46617" y="21891"/>
                </a:lnTo>
                <a:cubicBezTo>
                  <a:pt x="46655" y="21891"/>
                  <a:pt x="46655" y="21891"/>
                  <a:pt x="46693" y="21929"/>
                </a:cubicBezTo>
                <a:lnTo>
                  <a:pt x="46920" y="21816"/>
                </a:lnTo>
                <a:lnTo>
                  <a:pt x="46920" y="21665"/>
                </a:lnTo>
                <a:lnTo>
                  <a:pt x="46769" y="21551"/>
                </a:lnTo>
                <a:close/>
                <a:moveTo>
                  <a:pt x="59548" y="21513"/>
                </a:moveTo>
                <a:lnTo>
                  <a:pt x="59434" y="21589"/>
                </a:lnTo>
                <a:cubicBezTo>
                  <a:pt x="59434" y="21589"/>
                  <a:pt x="59396" y="21627"/>
                  <a:pt x="59396" y="21627"/>
                </a:cubicBezTo>
                <a:cubicBezTo>
                  <a:pt x="59396" y="21665"/>
                  <a:pt x="59321" y="21740"/>
                  <a:pt x="59359" y="21854"/>
                </a:cubicBezTo>
                <a:lnTo>
                  <a:pt x="59472" y="21929"/>
                </a:lnTo>
                <a:cubicBezTo>
                  <a:pt x="59494" y="21940"/>
                  <a:pt x="59520" y="21945"/>
                  <a:pt x="59545" y="21945"/>
                </a:cubicBezTo>
                <a:cubicBezTo>
                  <a:pt x="59608" y="21945"/>
                  <a:pt x="59672" y="21918"/>
                  <a:pt x="59699" y="21891"/>
                </a:cubicBezTo>
                <a:cubicBezTo>
                  <a:pt x="59774" y="21854"/>
                  <a:pt x="59812" y="21778"/>
                  <a:pt x="59812" y="21740"/>
                </a:cubicBezTo>
                <a:cubicBezTo>
                  <a:pt x="59812" y="21589"/>
                  <a:pt x="59699" y="21513"/>
                  <a:pt x="59548" y="21513"/>
                </a:cubicBezTo>
                <a:close/>
                <a:moveTo>
                  <a:pt x="55540" y="21438"/>
                </a:moveTo>
                <a:lnTo>
                  <a:pt x="55389" y="21589"/>
                </a:lnTo>
                <a:lnTo>
                  <a:pt x="55389" y="21816"/>
                </a:lnTo>
                <a:lnTo>
                  <a:pt x="55502" y="21929"/>
                </a:lnTo>
                <a:cubicBezTo>
                  <a:pt x="55559" y="21948"/>
                  <a:pt x="55606" y="21958"/>
                  <a:pt x="55644" y="21958"/>
                </a:cubicBezTo>
                <a:cubicBezTo>
                  <a:pt x="55682" y="21958"/>
                  <a:pt x="55710" y="21948"/>
                  <a:pt x="55729" y="21929"/>
                </a:cubicBezTo>
                <a:cubicBezTo>
                  <a:pt x="55842" y="21891"/>
                  <a:pt x="55880" y="21816"/>
                  <a:pt x="55880" y="21740"/>
                </a:cubicBezTo>
                <a:lnTo>
                  <a:pt x="55842" y="21627"/>
                </a:lnTo>
                <a:cubicBezTo>
                  <a:pt x="55805" y="21627"/>
                  <a:pt x="55805" y="21589"/>
                  <a:pt x="55805" y="21589"/>
                </a:cubicBezTo>
                <a:cubicBezTo>
                  <a:pt x="55729" y="21551"/>
                  <a:pt x="55653" y="21475"/>
                  <a:pt x="55540" y="21438"/>
                </a:cubicBezTo>
                <a:close/>
                <a:moveTo>
                  <a:pt x="6674" y="21854"/>
                </a:moveTo>
                <a:cubicBezTo>
                  <a:pt x="6608" y="21854"/>
                  <a:pt x="6541" y="21891"/>
                  <a:pt x="6579" y="21967"/>
                </a:cubicBezTo>
                <a:lnTo>
                  <a:pt x="6768" y="21967"/>
                </a:lnTo>
                <a:cubicBezTo>
                  <a:pt x="6806" y="21891"/>
                  <a:pt x="6740" y="21854"/>
                  <a:pt x="6674" y="21854"/>
                </a:cubicBezTo>
                <a:close/>
                <a:moveTo>
                  <a:pt x="61784" y="21681"/>
                </a:moveTo>
                <a:cubicBezTo>
                  <a:pt x="61719" y="21681"/>
                  <a:pt x="61627" y="21715"/>
                  <a:pt x="61551" y="21816"/>
                </a:cubicBezTo>
                <a:lnTo>
                  <a:pt x="61589" y="21967"/>
                </a:lnTo>
                <a:cubicBezTo>
                  <a:pt x="61678" y="22011"/>
                  <a:pt x="61753" y="22030"/>
                  <a:pt x="61816" y="22030"/>
                </a:cubicBezTo>
                <a:cubicBezTo>
                  <a:pt x="61860" y="22030"/>
                  <a:pt x="61898" y="22020"/>
                  <a:pt x="61930" y="22005"/>
                </a:cubicBezTo>
                <a:cubicBezTo>
                  <a:pt x="61967" y="21967"/>
                  <a:pt x="62005" y="21929"/>
                  <a:pt x="62005" y="21854"/>
                </a:cubicBezTo>
                <a:cubicBezTo>
                  <a:pt x="62005" y="21778"/>
                  <a:pt x="61930" y="21702"/>
                  <a:pt x="61854" y="21702"/>
                </a:cubicBezTo>
                <a:cubicBezTo>
                  <a:pt x="61841" y="21690"/>
                  <a:pt x="61816" y="21681"/>
                  <a:pt x="61784" y="21681"/>
                </a:cubicBezTo>
                <a:close/>
                <a:moveTo>
                  <a:pt x="63593" y="21211"/>
                </a:moveTo>
                <a:cubicBezTo>
                  <a:pt x="63480" y="21211"/>
                  <a:pt x="63328" y="21211"/>
                  <a:pt x="63291" y="21324"/>
                </a:cubicBezTo>
                <a:lnTo>
                  <a:pt x="63328" y="21400"/>
                </a:lnTo>
                <a:lnTo>
                  <a:pt x="63291" y="21400"/>
                </a:lnTo>
                <a:lnTo>
                  <a:pt x="63404" y="21551"/>
                </a:lnTo>
                <a:lnTo>
                  <a:pt x="63404" y="21581"/>
                </a:lnTo>
                <a:lnTo>
                  <a:pt x="63366" y="21551"/>
                </a:lnTo>
                <a:cubicBezTo>
                  <a:pt x="63339" y="21524"/>
                  <a:pt x="63294" y="21498"/>
                  <a:pt x="63243" y="21498"/>
                </a:cubicBezTo>
                <a:cubicBezTo>
                  <a:pt x="63221" y="21498"/>
                  <a:pt x="63199" y="21502"/>
                  <a:pt x="63177" y="21513"/>
                </a:cubicBezTo>
                <a:cubicBezTo>
                  <a:pt x="63064" y="21551"/>
                  <a:pt x="63064" y="21627"/>
                  <a:pt x="63026" y="21665"/>
                </a:cubicBezTo>
                <a:lnTo>
                  <a:pt x="63064" y="21665"/>
                </a:lnTo>
                <a:cubicBezTo>
                  <a:pt x="63026" y="21665"/>
                  <a:pt x="63026" y="21702"/>
                  <a:pt x="62988" y="21702"/>
                </a:cubicBezTo>
                <a:lnTo>
                  <a:pt x="63102" y="21891"/>
                </a:lnTo>
                <a:cubicBezTo>
                  <a:pt x="63076" y="21891"/>
                  <a:pt x="63051" y="21875"/>
                  <a:pt x="63037" y="21875"/>
                </a:cubicBezTo>
                <a:cubicBezTo>
                  <a:pt x="63030" y="21875"/>
                  <a:pt x="63026" y="21879"/>
                  <a:pt x="63026" y="21891"/>
                </a:cubicBezTo>
                <a:cubicBezTo>
                  <a:pt x="63026" y="21891"/>
                  <a:pt x="63026" y="21891"/>
                  <a:pt x="63026" y="21929"/>
                </a:cubicBezTo>
                <a:lnTo>
                  <a:pt x="63177" y="22043"/>
                </a:lnTo>
                <a:cubicBezTo>
                  <a:pt x="63442" y="22043"/>
                  <a:pt x="63517" y="21854"/>
                  <a:pt x="63555" y="21740"/>
                </a:cubicBezTo>
                <a:lnTo>
                  <a:pt x="63555" y="21702"/>
                </a:lnTo>
                <a:lnTo>
                  <a:pt x="63413" y="21589"/>
                </a:lnTo>
                <a:lnTo>
                  <a:pt x="63413" y="21589"/>
                </a:lnTo>
                <a:cubicBezTo>
                  <a:pt x="63558" y="21589"/>
                  <a:pt x="63632" y="21587"/>
                  <a:pt x="63706" y="21513"/>
                </a:cubicBezTo>
                <a:cubicBezTo>
                  <a:pt x="63744" y="21475"/>
                  <a:pt x="63782" y="21438"/>
                  <a:pt x="63782" y="21324"/>
                </a:cubicBezTo>
                <a:lnTo>
                  <a:pt x="63782" y="21286"/>
                </a:lnTo>
                <a:lnTo>
                  <a:pt x="63631" y="21211"/>
                </a:lnTo>
                <a:close/>
                <a:moveTo>
                  <a:pt x="48092" y="21702"/>
                </a:moveTo>
                <a:cubicBezTo>
                  <a:pt x="47979" y="21702"/>
                  <a:pt x="47903" y="21702"/>
                  <a:pt x="47827" y="21778"/>
                </a:cubicBezTo>
                <a:cubicBezTo>
                  <a:pt x="47638" y="21891"/>
                  <a:pt x="47638" y="22156"/>
                  <a:pt x="47789" y="22232"/>
                </a:cubicBezTo>
                <a:lnTo>
                  <a:pt x="48016" y="22156"/>
                </a:lnTo>
                <a:cubicBezTo>
                  <a:pt x="48016" y="22156"/>
                  <a:pt x="48016" y="22156"/>
                  <a:pt x="48054" y="22118"/>
                </a:cubicBezTo>
                <a:cubicBezTo>
                  <a:pt x="48092" y="22080"/>
                  <a:pt x="48205" y="22005"/>
                  <a:pt x="48205" y="21891"/>
                </a:cubicBezTo>
                <a:cubicBezTo>
                  <a:pt x="48205" y="21854"/>
                  <a:pt x="48205" y="21816"/>
                  <a:pt x="48168" y="21816"/>
                </a:cubicBezTo>
                <a:lnTo>
                  <a:pt x="48092" y="21702"/>
                </a:lnTo>
                <a:close/>
                <a:moveTo>
                  <a:pt x="4500" y="21854"/>
                </a:moveTo>
                <a:cubicBezTo>
                  <a:pt x="4386" y="21854"/>
                  <a:pt x="4273" y="21854"/>
                  <a:pt x="4197" y="21929"/>
                </a:cubicBezTo>
                <a:cubicBezTo>
                  <a:pt x="4122" y="21967"/>
                  <a:pt x="4122" y="22080"/>
                  <a:pt x="4159" y="22232"/>
                </a:cubicBezTo>
                <a:lnTo>
                  <a:pt x="4273" y="22307"/>
                </a:lnTo>
                <a:cubicBezTo>
                  <a:pt x="4386" y="22307"/>
                  <a:pt x="4462" y="22307"/>
                  <a:pt x="4538" y="22269"/>
                </a:cubicBezTo>
                <a:cubicBezTo>
                  <a:pt x="4575" y="22194"/>
                  <a:pt x="4613" y="22118"/>
                  <a:pt x="4613" y="22043"/>
                </a:cubicBezTo>
                <a:cubicBezTo>
                  <a:pt x="4613" y="22005"/>
                  <a:pt x="4613" y="22005"/>
                  <a:pt x="4613" y="21967"/>
                </a:cubicBezTo>
                <a:lnTo>
                  <a:pt x="4500" y="21854"/>
                </a:lnTo>
                <a:close/>
                <a:moveTo>
                  <a:pt x="27325" y="21962"/>
                </a:moveTo>
                <a:cubicBezTo>
                  <a:pt x="27058" y="21962"/>
                  <a:pt x="26995" y="22122"/>
                  <a:pt x="26995" y="22156"/>
                </a:cubicBezTo>
                <a:lnTo>
                  <a:pt x="27146" y="22307"/>
                </a:lnTo>
                <a:lnTo>
                  <a:pt x="27222" y="22307"/>
                </a:lnTo>
                <a:cubicBezTo>
                  <a:pt x="27298" y="22307"/>
                  <a:pt x="27411" y="22307"/>
                  <a:pt x="27449" y="22269"/>
                </a:cubicBezTo>
                <a:cubicBezTo>
                  <a:pt x="27487" y="22232"/>
                  <a:pt x="27525" y="22194"/>
                  <a:pt x="27525" y="22118"/>
                </a:cubicBezTo>
                <a:cubicBezTo>
                  <a:pt x="27525" y="22118"/>
                  <a:pt x="27525" y="22080"/>
                  <a:pt x="27525" y="22043"/>
                </a:cubicBezTo>
                <a:lnTo>
                  <a:pt x="27411" y="21967"/>
                </a:lnTo>
                <a:cubicBezTo>
                  <a:pt x="27380" y="21964"/>
                  <a:pt x="27352" y="21962"/>
                  <a:pt x="27325" y="21962"/>
                </a:cubicBezTo>
                <a:close/>
                <a:moveTo>
                  <a:pt x="36372" y="21854"/>
                </a:moveTo>
                <a:lnTo>
                  <a:pt x="36296" y="21967"/>
                </a:lnTo>
                <a:lnTo>
                  <a:pt x="36296" y="22156"/>
                </a:lnTo>
                <a:lnTo>
                  <a:pt x="36485" y="22269"/>
                </a:lnTo>
                <a:cubicBezTo>
                  <a:pt x="36512" y="22296"/>
                  <a:pt x="36557" y="22323"/>
                  <a:pt x="36635" y="22323"/>
                </a:cubicBezTo>
                <a:cubicBezTo>
                  <a:pt x="36668" y="22323"/>
                  <a:pt x="36705" y="22318"/>
                  <a:pt x="36750" y="22307"/>
                </a:cubicBezTo>
                <a:lnTo>
                  <a:pt x="36863" y="22194"/>
                </a:lnTo>
                <a:lnTo>
                  <a:pt x="36863" y="22043"/>
                </a:lnTo>
                <a:lnTo>
                  <a:pt x="36712" y="21929"/>
                </a:lnTo>
                <a:lnTo>
                  <a:pt x="36598" y="21929"/>
                </a:lnTo>
                <a:cubicBezTo>
                  <a:pt x="36598" y="21929"/>
                  <a:pt x="36598" y="21891"/>
                  <a:pt x="36598" y="21891"/>
                </a:cubicBezTo>
                <a:cubicBezTo>
                  <a:pt x="36561" y="21891"/>
                  <a:pt x="36485" y="21854"/>
                  <a:pt x="36372" y="21854"/>
                </a:cubicBezTo>
                <a:close/>
                <a:moveTo>
                  <a:pt x="15124" y="22005"/>
                </a:moveTo>
                <a:cubicBezTo>
                  <a:pt x="15048" y="22005"/>
                  <a:pt x="15010" y="22005"/>
                  <a:pt x="14972" y="22043"/>
                </a:cubicBezTo>
                <a:cubicBezTo>
                  <a:pt x="14935" y="22080"/>
                  <a:pt x="14897" y="22118"/>
                  <a:pt x="14897" y="22194"/>
                </a:cubicBezTo>
                <a:lnTo>
                  <a:pt x="14897" y="22232"/>
                </a:lnTo>
                <a:lnTo>
                  <a:pt x="14972" y="22269"/>
                </a:lnTo>
                <a:cubicBezTo>
                  <a:pt x="14972" y="22269"/>
                  <a:pt x="14935" y="22232"/>
                  <a:pt x="14935" y="22232"/>
                </a:cubicBezTo>
                <a:lnTo>
                  <a:pt x="14935" y="22232"/>
                </a:lnTo>
                <a:lnTo>
                  <a:pt x="15086" y="22345"/>
                </a:lnTo>
                <a:lnTo>
                  <a:pt x="15199" y="22345"/>
                </a:lnTo>
                <a:lnTo>
                  <a:pt x="15313" y="22307"/>
                </a:lnTo>
                <a:cubicBezTo>
                  <a:pt x="15351" y="22269"/>
                  <a:pt x="15351" y="22232"/>
                  <a:pt x="15351" y="22194"/>
                </a:cubicBezTo>
                <a:cubicBezTo>
                  <a:pt x="15351" y="22080"/>
                  <a:pt x="15237" y="22005"/>
                  <a:pt x="15124" y="22005"/>
                </a:cubicBezTo>
                <a:close/>
                <a:moveTo>
                  <a:pt x="53687" y="21173"/>
                </a:moveTo>
                <a:cubicBezTo>
                  <a:pt x="53612" y="21211"/>
                  <a:pt x="53536" y="21286"/>
                  <a:pt x="53536" y="21324"/>
                </a:cubicBezTo>
                <a:lnTo>
                  <a:pt x="53612" y="21438"/>
                </a:lnTo>
                <a:lnTo>
                  <a:pt x="53574" y="21438"/>
                </a:lnTo>
                <a:cubicBezTo>
                  <a:pt x="53574" y="21438"/>
                  <a:pt x="53612" y="21438"/>
                  <a:pt x="53574" y="21400"/>
                </a:cubicBezTo>
                <a:cubicBezTo>
                  <a:pt x="53544" y="21380"/>
                  <a:pt x="53525" y="21373"/>
                  <a:pt x="53510" y="21373"/>
                </a:cubicBezTo>
                <a:cubicBezTo>
                  <a:pt x="53476" y="21373"/>
                  <a:pt x="53464" y="21408"/>
                  <a:pt x="53404" y="21408"/>
                </a:cubicBezTo>
                <a:cubicBezTo>
                  <a:pt x="53388" y="21408"/>
                  <a:pt x="53370" y="21406"/>
                  <a:pt x="53347" y="21400"/>
                </a:cubicBezTo>
                <a:cubicBezTo>
                  <a:pt x="53347" y="21438"/>
                  <a:pt x="53347" y="21438"/>
                  <a:pt x="53347" y="21438"/>
                </a:cubicBezTo>
                <a:lnTo>
                  <a:pt x="53196" y="21438"/>
                </a:lnTo>
                <a:cubicBezTo>
                  <a:pt x="53196" y="21475"/>
                  <a:pt x="53196" y="21475"/>
                  <a:pt x="53234" y="21513"/>
                </a:cubicBezTo>
                <a:cubicBezTo>
                  <a:pt x="53158" y="21475"/>
                  <a:pt x="53083" y="21438"/>
                  <a:pt x="52969" y="21438"/>
                </a:cubicBezTo>
                <a:lnTo>
                  <a:pt x="52856" y="21551"/>
                </a:lnTo>
                <a:cubicBezTo>
                  <a:pt x="52856" y="21589"/>
                  <a:pt x="52856" y="21589"/>
                  <a:pt x="52856" y="21627"/>
                </a:cubicBezTo>
                <a:lnTo>
                  <a:pt x="52742" y="21702"/>
                </a:lnTo>
                <a:cubicBezTo>
                  <a:pt x="52742" y="21702"/>
                  <a:pt x="52704" y="21740"/>
                  <a:pt x="52704" y="21778"/>
                </a:cubicBezTo>
                <a:cubicBezTo>
                  <a:pt x="52667" y="21816"/>
                  <a:pt x="52629" y="21854"/>
                  <a:pt x="52629" y="21891"/>
                </a:cubicBezTo>
                <a:lnTo>
                  <a:pt x="52667" y="22043"/>
                </a:lnTo>
                <a:cubicBezTo>
                  <a:pt x="52742" y="22043"/>
                  <a:pt x="52780" y="22080"/>
                  <a:pt x="52818" y="22080"/>
                </a:cubicBezTo>
                <a:cubicBezTo>
                  <a:pt x="52780" y="22118"/>
                  <a:pt x="52780" y="22156"/>
                  <a:pt x="52780" y="22269"/>
                </a:cubicBezTo>
                <a:lnTo>
                  <a:pt x="52931" y="22345"/>
                </a:lnTo>
                <a:lnTo>
                  <a:pt x="53045" y="22345"/>
                </a:lnTo>
                <a:lnTo>
                  <a:pt x="53196" y="22232"/>
                </a:lnTo>
                <a:lnTo>
                  <a:pt x="53196" y="22080"/>
                </a:lnTo>
                <a:lnTo>
                  <a:pt x="53045" y="21967"/>
                </a:lnTo>
                <a:cubicBezTo>
                  <a:pt x="53083" y="21929"/>
                  <a:pt x="53083" y="21854"/>
                  <a:pt x="53083" y="21816"/>
                </a:cubicBezTo>
                <a:lnTo>
                  <a:pt x="53309" y="21740"/>
                </a:lnTo>
                <a:lnTo>
                  <a:pt x="53309" y="21702"/>
                </a:lnTo>
                <a:cubicBezTo>
                  <a:pt x="53309" y="21665"/>
                  <a:pt x="53309" y="21665"/>
                  <a:pt x="53309" y="21627"/>
                </a:cubicBezTo>
                <a:cubicBezTo>
                  <a:pt x="53347" y="21665"/>
                  <a:pt x="53423" y="21665"/>
                  <a:pt x="53461" y="21665"/>
                </a:cubicBezTo>
                <a:cubicBezTo>
                  <a:pt x="53536" y="21665"/>
                  <a:pt x="53612" y="21665"/>
                  <a:pt x="53650" y="21627"/>
                </a:cubicBezTo>
                <a:cubicBezTo>
                  <a:pt x="53687" y="21589"/>
                  <a:pt x="53687" y="21589"/>
                  <a:pt x="53687" y="21551"/>
                </a:cubicBezTo>
                <a:cubicBezTo>
                  <a:pt x="53725" y="21627"/>
                  <a:pt x="53801" y="21702"/>
                  <a:pt x="53952" y="21702"/>
                </a:cubicBezTo>
                <a:lnTo>
                  <a:pt x="54103" y="21551"/>
                </a:lnTo>
                <a:lnTo>
                  <a:pt x="54103" y="21400"/>
                </a:lnTo>
                <a:lnTo>
                  <a:pt x="53914" y="21324"/>
                </a:lnTo>
                <a:cubicBezTo>
                  <a:pt x="53914" y="21324"/>
                  <a:pt x="53876" y="21286"/>
                  <a:pt x="53876" y="21286"/>
                </a:cubicBezTo>
                <a:cubicBezTo>
                  <a:pt x="53839" y="21249"/>
                  <a:pt x="53801" y="21173"/>
                  <a:pt x="53687" y="21173"/>
                </a:cubicBezTo>
                <a:close/>
                <a:moveTo>
                  <a:pt x="17868" y="21877"/>
                </a:moveTo>
                <a:cubicBezTo>
                  <a:pt x="17834" y="21877"/>
                  <a:pt x="17801" y="21881"/>
                  <a:pt x="17770" y="21891"/>
                </a:cubicBezTo>
                <a:cubicBezTo>
                  <a:pt x="17657" y="21929"/>
                  <a:pt x="17619" y="22005"/>
                  <a:pt x="17581" y="22080"/>
                </a:cubicBezTo>
                <a:lnTo>
                  <a:pt x="17695" y="22194"/>
                </a:lnTo>
                <a:cubicBezTo>
                  <a:pt x="17695" y="22255"/>
                  <a:pt x="17744" y="22366"/>
                  <a:pt x="17883" y="22366"/>
                </a:cubicBezTo>
                <a:cubicBezTo>
                  <a:pt x="17916" y="22366"/>
                  <a:pt x="17954" y="22359"/>
                  <a:pt x="17997" y="22345"/>
                </a:cubicBezTo>
                <a:lnTo>
                  <a:pt x="18110" y="22269"/>
                </a:lnTo>
                <a:cubicBezTo>
                  <a:pt x="18110" y="22269"/>
                  <a:pt x="18110" y="22232"/>
                  <a:pt x="18110" y="22232"/>
                </a:cubicBezTo>
                <a:cubicBezTo>
                  <a:pt x="18148" y="22194"/>
                  <a:pt x="18186" y="22156"/>
                  <a:pt x="18186" y="22080"/>
                </a:cubicBezTo>
                <a:cubicBezTo>
                  <a:pt x="18186" y="22043"/>
                  <a:pt x="18186" y="22043"/>
                  <a:pt x="18186" y="22005"/>
                </a:cubicBezTo>
                <a:lnTo>
                  <a:pt x="18148" y="21967"/>
                </a:lnTo>
                <a:cubicBezTo>
                  <a:pt x="18065" y="21912"/>
                  <a:pt x="17962" y="21877"/>
                  <a:pt x="17868" y="21877"/>
                </a:cubicBezTo>
                <a:close/>
                <a:moveTo>
                  <a:pt x="341" y="22005"/>
                </a:moveTo>
                <a:cubicBezTo>
                  <a:pt x="190" y="22005"/>
                  <a:pt x="114" y="22080"/>
                  <a:pt x="76" y="22156"/>
                </a:cubicBezTo>
                <a:lnTo>
                  <a:pt x="1" y="22232"/>
                </a:lnTo>
                <a:lnTo>
                  <a:pt x="1" y="22307"/>
                </a:lnTo>
                <a:lnTo>
                  <a:pt x="265" y="22383"/>
                </a:lnTo>
                <a:cubicBezTo>
                  <a:pt x="303" y="22345"/>
                  <a:pt x="454" y="22307"/>
                  <a:pt x="454" y="22194"/>
                </a:cubicBezTo>
                <a:cubicBezTo>
                  <a:pt x="454" y="22156"/>
                  <a:pt x="454" y="22118"/>
                  <a:pt x="454" y="22118"/>
                </a:cubicBezTo>
                <a:lnTo>
                  <a:pt x="341" y="22005"/>
                </a:lnTo>
                <a:close/>
                <a:moveTo>
                  <a:pt x="53826" y="21912"/>
                </a:moveTo>
                <a:cubicBezTo>
                  <a:pt x="53784" y="21912"/>
                  <a:pt x="53738" y="21917"/>
                  <a:pt x="53687" y="21929"/>
                </a:cubicBezTo>
                <a:lnTo>
                  <a:pt x="53574" y="22043"/>
                </a:lnTo>
                <a:lnTo>
                  <a:pt x="53574" y="22307"/>
                </a:lnTo>
                <a:lnTo>
                  <a:pt x="53763" y="22383"/>
                </a:lnTo>
                <a:cubicBezTo>
                  <a:pt x="53801" y="22383"/>
                  <a:pt x="53839" y="22421"/>
                  <a:pt x="53876" y="22421"/>
                </a:cubicBezTo>
                <a:cubicBezTo>
                  <a:pt x="53902" y="22421"/>
                  <a:pt x="53944" y="22437"/>
                  <a:pt x="53991" y="22437"/>
                </a:cubicBezTo>
                <a:cubicBezTo>
                  <a:pt x="54015" y="22437"/>
                  <a:pt x="54040" y="22433"/>
                  <a:pt x="54066" y="22421"/>
                </a:cubicBezTo>
                <a:cubicBezTo>
                  <a:pt x="54103" y="22421"/>
                  <a:pt x="54141" y="22383"/>
                  <a:pt x="54141" y="22307"/>
                </a:cubicBezTo>
                <a:cubicBezTo>
                  <a:pt x="54255" y="22307"/>
                  <a:pt x="54406" y="22269"/>
                  <a:pt x="54406" y="22118"/>
                </a:cubicBezTo>
                <a:cubicBezTo>
                  <a:pt x="54406" y="22080"/>
                  <a:pt x="54406" y="22080"/>
                  <a:pt x="54368" y="22043"/>
                </a:cubicBezTo>
                <a:lnTo>
                  <a:pt x="54255" y="21967"/>
                </a:lnTo>
                <a:cubicBezTo>
                  <a:pt x="54141" y="21967"/>
                  <a:pt x="54103" y="21967"/>
                  <a:pt x="54028" y="21929"/>
                </a:cubicBezTo>
                <a:cubicBezTo>
                  <a:pt x="53977" y="21929"/>
                  <a:pt x="53910" y="21912"/>
                  <a:pt x="53826" y="21912"/>
                </a:cubicBezTo>
                <a:close/>
                <a:moveTo>
                  <a:pt x="32704" y="21929"/>
                </a:moveTo>
                <a:lnTo>
                  <a:pt x="32553" y="22080"/>
                </a:lnTo>
                <a:cubicBezTo>
                  <a:pt x="32515" y="22118"/>
                  <a:pt x="32440" y="22194"/>
                  <a:pt x="32477" y="22307"/>
                </a:cubicBezTo>
                <a:lnTo>
                  <a:pt x="32629" y="22421"/>
                </a:lnTo>
                <a:cubicBezTo>
                  <a:pt x="32666" y="22421"/>
                  <a:pt x="32666" y="22421"/>
                  <a:pt x="32742" y="22458"/>
                </a:cubicBezTo>
                <a:lnTo>
                  <a:pt x="32931" y="22345"/>
                </a:lnTo>
                <a:lnTo>
                  <a:pt x="32931" y="22232"/>
                </a:lnTo>
                <a:cubicBezTo>
                  <a:pt x="32931" y="21967"/>
                  <a:pt x="32818" y="21929"/>
                  <a:pt x="32704" y="21929"/>
                </a:cubicBezTo>
                <a:close/>
                <a:moveTo>
                  <a:pt x="2874" y="22043"/>
                </a:moveTo>
                <a:lnTo>
                  <a:pt x="2647" y="22156"/>
                </a:lnTo>
                <a:cubicBezTo>
                  <a:pt x="2647" y="22194"/>
                  <a:pt x="2647" y="22194"/>
                  <a:pt x="2647" y="22194"/>
                </a:cubicBezTo>
                <a:cubicBezTo>
                  <a:pt x="2647" y="22194"/>
                  <a:pt x="2647" y="22232"/>
                  <a:pt x="2647" y="22232"/>
                </a:cubicBezTo>
                <a:cubicBezTo>
                  <a:pt x="2609" y="22269"/>
                  <a:pt x="2572" y="22307"/>
                  <a:pt x="2534" y="22383"/>
                </a:cubicBezTo>
                <a:lnTo>
                  <a:pt x="2647" y="22496"/>
                </a:lnTo>
                <a:cubicBezTo>
                  <a:pt x="2698" y="22509"/>
                  <a:pt x="2740" y="22513"/>
                  <a:pt x="2776" y="22513"/>
                </a:cubicBezTo>
                <a:cubicBezTo>
                  <a:pt x="2849" y="22513"/>
                  <a:pt x="2899" y="22496"/>
                  <a:pt x="2950" y="22496"/>
                </a:cubicBezTo>
                <a:cubicBezTo>
                  <a:pt x="2987" y="22458"/>
                  <a:pt x="2987" y="22458"/>
                  <a:pt x="3025" y="22458"/>
                </a:cubicBezTo>
                <a:lnTo>
                  <a:pt x="3176" y="22345"/>
                </a:lnTo>
                <a:cubicBezTo>
                  <a:pt x="3176" y="22345"/>
                  <a:pt x="3176" y="22345"/>
                  <a:pt x="3176" y="22307"/>
                </a:cubicBezTo>
                <a:cubicBezTo>
                  <a:pt x="3176" y="22156"/>
                  <a:pt x="3025" y="22080"/>
                  <a:pt x="2950" y="22080"/>
                </a:cubicBezTo>
                <a:cubicBezTo>
                  <a:pt x="2912" y="22043"/>
                  <a:pt x="2874" y="22043"/>
                  <a:pt x="2874" y="22043"/>
                </a:cubicBezTo>
                <a:close/>
                <a:moveTo>
                  <a:pt x="62198" y="22076"/>
                </a:moveTo>
                <a:cubicBezTo>
                  <a:pt x="62173" y="22076"/>
                  <a:pt x="62147" y="22078"/>
                  <a:pt x="62119" y="22080"/>
                </a:cubicBezTo>
                <a:lnTo>
                  <a:pt x="62005" y="22194"/>
                </a:lnTo>
                <a:lnTo>
                  <a:pt x="62005" y="22383"/>
                </a:lnTo>
                <a:lnTo>
                  <a:pt x="62156" y="22496"/>
                </a:lnTo>
                <a:cubicBezTo>
                  <a:pt x="62270" y="22496"/>
                  <a:pt x="62345" y="22534"/>
                  <a:pt x="62383" y="22534"/>
                </a:cubicBezTo>
                <a:lnTo>
                  <a:pt x="62572" y="22421"/>
                </a:lnTo>
                <a:cubicBezTo>
                  <a:pt x="62537" y="22281"/>
                  <a:pt x="62502" y="22076"/>
                  <a:pt x="62198" y="22076"/>
                </a:cubicBezTo>
                <a:close/>
                <a:moveTo>
                  <a:pt x="25143" y="22269"/>
                </a:moveTo>
                <a:cubicBezTo>
                  <a:pt x="24954" y="22307"/>
                  <a:pt x="24840" y="22383"/>
                  <a:pt x="24878" y="22534"/>
                </a:cubicBezTo>
                <a:lnTo>
                  <a:pt x="25029" y="22610"/>
                </a:lnTo>
                <a:lnTo>
                  <a:pt x="25105" y="22610"/>
                </a:lnTo>
                <a:cubicBezTo>
                  <a:pt x="25143" y="22610"/>
                  <a:pt x="25332" y="22610"/>
                  <a:pt x="25332" y="22458"/>
                </a:cubicBezTo>
                <a:lnTo>
                  <a:pt x="25294" y="22383"/>
                </a:lnTo>
                <a:cubicBezTo>
                  <a:pt x="25294" y="22421"/>
                  <a:pt x="25294" y="22421"/>
                  <a:pt x="25294" y="22421"/>
                </a:cubicBezTo>
                <a:lnTo>
                  <a:pt x="25143" y="22269"/>
                </a:lnTo>
                <a:close/>
                <a:moveTo>
                  <a:pt x="30562" y="22248"/>
                </a:moveTo>
                <a:cubicBezTo>
                  <a:pt x="30528" y="22248"/>
                  <a:pt x="30499" y="22257"/>
                  <a:pt x="30474" y="22269"/>
                </a:cubicBezTo>
                <a:cubicBezTo>
                  <a:pt x="30322" y="22307"/>
                  <a:pt x="30322" y="22534"/>
                  <a:pt x="30474" y="22610"/>
                </a:cubicBezTo>
                <a:cubicBezTo>
                  <a:pt x="30504" y="22610"/>
                  <a:pt x="30534" y="22616"/>
                  <a:pt x="30569" y="22616"/>
                </a:cubicBezTo>
                <a:cubicBezTo>
                  <a:pt x="30622" y="22616"/>
                  <a:pt x="30685" y="22602"/>
                  <a:pt x="30776" y="22534"/>
                </a:cubicBezTo>
                <a:lnTo>
                  <a:pt x="30814" y="22383"/>
                </a:lnTo>
                <a:cubicBezTo>
                  <a:pt x="30713" y="22282"/>
                  <a:pt x="30629" y="22248"/>
                  <a:pt x="30562" y="22248"/>
                </a:cubicBezTo>
                <a:close/>
                <a:moveTo>
                  <a:pt x="48281" y="22194"/>
                </a:moveTo>
                <a:lnTo>
                  <a:pt x="48168" y="22307"/>
                </a:lnTo>
                <a:lnTo>
                  <a:pt x="48168" y="22534"/>
                </a:lnTo>
                <a:lnTo>
                  <a:pt x="48281" y="22685"/>
                </a:lnTo>
                <a:lnTo>
                  <a:pt x="48546" y="22685"/>
                </a:lnTo>
                <a:lnTo>
                  <a:pt x="48659" y="22534"/>
                </a:lnTo>
                <a:lnTo>
                  <a:pt x="48659" y="22307"/>
                </a:lnTo>
                <a:lnTo>
                  <a:pt x="48546" y="22194"/>
                </a:lnTo>
                <a:close/>
                <a:moveTo>
                  <a:pt x="31721" y="22080"/>
                </a:moveTo>
                <a:lnTo>
                  <a:pt x="31570" y="22232"/>
                </a:lnTo>
                <a:cubicBezTo>
                  <a:pt x="31608" y="22269"/>
                  <a:pt x="31570" y="22345"/>
                  <a:pt x="31570" y="22383"/>
                </a:cubicBezTo>
                <a:cubicBezTo>
                  <a:pt x="31570" y="22421"/>
                  <a:pt x="31532" y="22458"/>
                  <a:pt x="31532" y="22496"/>
                </a:cubicBezTo>
                <a:cubicBezTo>
                  <a:pt x="31532" y="22610"/>
                  <a:pt x="31608" y="22648"/>
                  <a:pt x="31721" y="22685"/>
                </a:cubicBezTo>
                <a:lnTo>
                  <a:pt x="31721" y="22648"/>
                </a:lnTo>
                <a:cubicBezTo>
                  <a:pt x="31789" y="22716"/>
                  <a:pt x="31857" y="22729"/>
                  <a:pt x="31917" y="22729"/>
                </a:cubicBezTo>
                <a:cubicBezTo>
                  <a:pt x="31957" y="22729"/>
                  <a:pt x="31993" y="22723"/>
                  <a:pt x="32024" y="22723"/>
                </a:cubicBezTo>
                <a:lnTo>
                  <a:pt x="32099" y="22572"/>
                </a:lnTo>
                <a:cubicBezTo>
                  <a:pt x="32061" y="22534"/>
                  <a:pt x="32061" y="22458"/>
                  <a:pt x="32061" y="22421"/>
                </a:cubicBezTo>
                <a:cubicBezTo>
                  <a:pt x="32099" y="22383"/>
                  <a:pt x="32099" y="22345"/>
                  <a:pt x="32099" y="22307"/>
                </a:cubicBezTo>
                <a:cubicBezTo>
                  <a:pt x="32099" y="22307"/>
                  <a:pt x="32099" y="22194"/>
                  <a:pt x="32024" y="22156"/>
                </a:cubicBezTo>
                <a:cubicBezTo>
                  <a:pt x="31910" y="22080"/>
                  <a:pt x="31797" y="22080"/>
                  <a:pt x="31721" y="22080"/>
                </a:cubicBezTo>
                <a:close/>
                <a:moveTo>
                  <a:pt x="47185" y="22232"/>
                </a:moveTo>
                <a:lnTo>
                  <a:pt x="47109" y="22269"/>
                </a:lnTo>
                <a:cubicBezTo>
                  <a:pt x="46996" y="22383"/>
                  <a:pt x="46996" y="22458"/>
                  <a:pt x="46996" y="22610"/>
                </a:cubicBezTo>
                <a:lnTo>
                  <a:pt x="47109" y="22723"/>
                </a:lnTo>
                <a:cubicBezTo>
                  <a:pt x="47142" y="22734"/>
                  <a:pt x="47172" y="22739"/>
                  <a:pt x="47200" y="22739"/>
                </a:cubicBezTo>
                <a:cubicBezTo>
                  <a:pt x="47267" y="22739"/>
                  <a:pt x="47320" y="22712"/>
                  <a:pt x="47374" y="22685"/>
                </a:cubicBezTo>
                <a:cubicBezTo>
                  <a:pt x="47411" y="22648"/>
                  <a:pt x="47487" y="22572"/>
                  <a:pt x="47487" y="22496"/>
                </a:cubicBezTo>
                <a:cubicBezTo>
                  <a:pt x="47487" y="22421"/>
                  <a:pt x="47411" y="22345"/>
                  <a:pt x="47374" y="22269"/>
                </a:cubicBezTo>
                <a:cubicBezTo>
                  <a:pt x="47298" y="22232"/>
                  <a:pt x="47260" y="22232"/>
                  <a:pt x="47185" y="22232"/>
                </a:cubicBezTo>
                <a:close/>
                <a:moveTo>
                  <a:pt x="11864" y="22377"/>
                </a:moveTo>
                <a:cubicBezTo>
                  <a:pt x="11802" y="22377"/>
                  <a:pt x="11743" y="22399"/>
                  <a:pt x="11721" y="22421"/>
                </a:cubicBezTo>
                <a:cubicBezTo>
                  <a:pt x="11608" y="22458"/>
                  <a:pt x="11570" y="22534"/>
                  <a:pt x="11570" y="22572"/>
                </a:cubicBezTo>
                <a:lnTo>
                  <a:pt x="11570" y="22648"/>
                </a:lnTo>
                <a:lnTo>
                  <a:pt x="11721" y="22723"/>
                </a:lnTo>
                <a:cubicBezTo>
                  <a:pt x="11721" y="22761"/>
                  <a:pt x="11797" y="22799"/>
                  <a:pt x="11872" y="22837"/>
                </a:cubicBezTo>
                <a:lnTo>
                  <a:pt x="12023" y="22723"/>
                </a:lnTo>
                <a:lnTo>
                  <a:pt x="12023" y="22685"/>
                </a:lnTo>
                <a:lnTo>
                  <a:pt x="12099" y="22648"/>
                </a:lnTo>
                <a:cubicBezTo>
                  <a:pt x="12099" y="22610"/>
                  <a:pt x="12099" y="22572"/>
                  <a:pt x="12099" y="22572"/>
                </a:cubicBezTo>
                <a:cubicBezTo>
                  <a:pt x="12099" y="22496"/>
                  <a:pt x="12061" y="22421"/>
                  <a:pt x="11986" y="22421"/>
                </a:cubicBezTo>
                <a:cubicBezTo>
                  <a:pt x="11954" y="22389"/>
                  <a:pt x="11908" y="22377"/>
                  <a:pt x="11864" y="22377"/>
                </a:cubicBezTo>
                <a:close/>
                <a:moveTo>
                  <a:pt x="66315" y="22534"/>
                </a:moveTo>
                <a:cubicBezTo>
                  <a:pt x="66126" y="22534"/>
                  <a:pt x="66013" y="22610"/>
                  <a:pt x="66051" y="22799"/>
                </a:cubicBezTo>
                <a:lnTo>
                  <a:pt x="66202" y="22874"/>
                </a:lnTo>
                <a:lnTo>
                  <a:pt x="66315" y="22874"/>
                </a:lnTo>
                <a:lnTo>
                  <a:pt x="66429" y="22761"/>
                </a:lnTo>
                <a:cubicBezTo>
                  <a:pt x="66466" y="22761"/>
                  <a:pt x="66504" y="22723"/>
                  <a:pt x="66504" y="22685"/>
                </a:cubicBezTo>
                <a:lnTo>
                  <a:pt x="66315" y="22534"/>
                </a:lnTo>
                <a:close/>
                <a:moveTo>
                  <a:pt x="66655" y="22421"/>
                </a:moveTo>
                <a:lnTo>
                  <a:pt x="66542" y="22534"/>
                </a:lnTo>
                <a:lnTo>
                  <a:pt x="66542" y="22572"/>
                </a:lnTo>
                <a:cubicBezTo>
                  <a:pt x="66542" y="22685"/>
                  <a:pt x="66580" y="22761"/>
                  <a:pt x="66618" y="22837"/>
                </a:cubicBezTo>
                <a:lnTo>
                  <a:pt x="66731" y="22874"/>
                </a:lnTo>
                <a:cubicBezTo>
                  <a:pt x="66845" y="22874"/>
                  <a:pt x="66920" y="22837"/>
                  <a:pt x="66996" y="22799"/>
                </a:cubicBezTo>
                <a:lnTo>
                  <a:pt x="67034" y="22723"/>
                </a:lnTo>
                <a:cubicBezTo>
                  <a:pt x="67034" y="22723"/>
                  <a:pt x="67034" y="22685"/>
                  <a:pt x="67034" y="22685"/>
                </a:cubicBezTo>
                <a:cubicBezTo>
                  <a:pt x="67034" y="22572"/>
                  <a:pt x="66996" y="22534"/>
                  <a:pt x="66958" y="22496"/>
                </a:cubicBezTo>
                <a:cubicBezTo>
                  <a:pt x="66882" y="22458"/>
                  <a:pt x="66807" y="22421"/>
                  <a:pt x="66655" y="22421"/>
                </a:cubicBezTo>
                <a:close/>
                <a:moveTo>
                  <a:pt x="87463" y="22320"/>
                </a:moveTo>
                <a:cubicBezTo>
                  <a:pt x="87400" y="22320"/>
                  <a:pt x="87343" y="22339"/>
                  <a:pt x="87298" y="22383"/>
                </a:cubicBezTo>
                <a:cubicBezTo>
                  <a:pt x="87223" y="22458"/>
                  <a:pt x="87185" y="22572"/>
                  <a:pt x="87185" y="22648"/>
                </a:cubicBezTo>
                <a:cubicBezTo>
                  <a:pt x="87185" y="22685"/>
                  <a:pt x="87185" y="22723"/>
                  <a:pt x="87185" y="22761"/>
                </a:cubicBezTo>
                <a:lnTo>
                  <a:pt x="87336" y="22874"/>
                </a:lnTo>
                <a:cubicBezTo>
                  <a:pt x="87639" y="22874"/>
                  <a:pt x="87677" y="22761"/>
                  <a:pt x="87677" y="22610"/>
                </a:cubicBezTo>
                <a:cubicBezTo>
                  <a:pt x="87677" y="22572"/>
                  <a:pt x="87677" y="22534"/>
                  <a:pt x="87714" y="22496"/>
                </a:cubicBezTo>
                <a:lnTo>
                  <a:pt x="87601" y="22345"/>
                </a:lnTo>
                <a:cubicBezTo>
                  <a:pt x="87554" y="22329"/>
                  <a:pt x="87507" y="22320"/>
                  <a:pt x="87463" y="22320"/>
                </a:cubicBezTo>
                <a:close/>
                <a:moveTo>
                  <a:pt x="79510" y="22534"/>
                </a:moveTo>
                <a:lnTo>
                  <a:pt x="79359" y="22648"/>
                </a:lnTo>
                <a:lnTo>
                  <a:pt x="79359" y="22799"/>
                </a:lnTo>
                <a:lnTo>
                  <a:pt x="79510" y="22912"/>
                </a:lnTo>
                <a:lnTo>
                  <a:pt x="79699" y="22912"/>
                </a:lnTo>
                <a:lnTo>
                  <a:pt x="79813" y="22799"/>
                </a:lnTo>
                <a:lnTo>
                  <a:pt x="79813" y="22648"/>
                </a:lnTo>
                <a:lnTo>
                  <a:pt x="79699" y="22534"/>
                </a:lnTo>
                <a:close/>
                <a:moveTo>
                  <a:pt x="487" y="22581"/>
                </a:moveTo>
                <a:cubicBezTo>
                  <a:pt x="454" y="22581"/>
                  <a:pt x="417" y="22591"/>
                  <a:pt x="379" y="22610"/>
                </a:cubicBezTo>
                <a:cubicBezTo>
                  <a:pt x="303" y="22648"/>
                  <a:pt x="265" y="22723"/>
                  <a:pt x="265" y="22799"/>
                </a:cubicBezTo>
                <a:cubicBezTo>
                  <a:pt x="265" y="22874"/>
                  <a:pt x="303" y="22950"/>
                  <a:pt x="417" y="22988"/>
                </a:cubicBezTo>
                <a:cubicBezTo>
                  <a:pt x="454" y="22988"/>
                  <a:pt x="530" y="22988"/>
                  <a:pt x="606" y="22950"/>
                </a:cubicBezTo>
                <a:cubicBezTo>
                  <a:pt x="643" y="22912"/>
                  <a:pt x="681" y="22837"/>
                  <a:pt x="681" y="22799"/>
                </a:cubicBezTo>
                <a:cubicBezTo>
                  <a:pt x="681" y="22723"/>
                  <a:pt x="643" y="22648"/>
                  <a:pt x="568" y="22610"/>
                </a:cubicBezTo>
                <a:cubicBezTo>
                  <a:pt x="549" y="22591"/>
                  <a:pt x="520" y="22581"/>
                  <a:pt x="487" y="22581"/>
                </a:cubicBezTo>
                <a:close/>
                <a:moveTo>
                  <a:pt x="21415" y="22593"/>
                </a:moveTo>
                <a:cubicBezTo>
                  <a:pt x="21391" y="22593"/>
                  <a:pt x="21362" y="22597"/>
                  <a:pt x="21324" y="22610"/>
                </a:cubicBezTo>
                <a:lnTo>
                  <a:pt x="21211" y="22723"/>
                </a:lnTo>
                <a:lnTo>
                  <a:pt x="21211" y="22799"/>
                </a:lnTo>
                <a:lnTo>
                  <a:pt x="21324" y="22912"/>
                </a:lnTo>
                <a:cubicBezTo>
                  <a:pt x="21362" y="22950"/>
                  <a:pt x="21400" y="22950"/>
                  <a:pt x="21438" y="22988"/>
                </a:cubicBezTo>
                <a:lnTo>
                  <a:pt x="21627" y="22837"/>
                </a:lnTo>
                <a:cubicBezTo>
                  <a:pt x="21589" y="22761"/>
                  <a:pt x="21589" y="22685"/>
                  <a:pt x="21513" y="22610"/>
                </a:cubicBezTo>
                <a:cubicBezTo>
                  <a:pt x="21488" y="22610"/>
                  <a:pt x="21463" y="22593"/>
                  <a:pt x="21415" y="22593"/>
                </a:cubicBezTo>
                <a:close/>
                <a:moveTo>
                  <a:pt x="3403" y="22648"/>
                </a:moveTo>
                <a:cubicBezTo>
                  <a:pt x="3290" y="22648"/>
                  <a:pt x="3214" y="22648"/>
                  <a:pt x="3176" y="22685"/>
                </a:cubicBezTo>
                <a:cubicBezTo>
                  <a:pt x="3139" y="22723"/>
                  <a:pt x="3063" y="22799"/>
                  <a:pt x="3063" y="22874"/>
                </a:cubicBezTo>
                <a:lnTo>
                  <a:pt x="3063" y="22912"/>
                </a:lnTo>
                <a:lnTo>
                  <a:pt x="3214" y="23026"/>
                </a:lnTo>
                <a:cubicBezTo>
                  <a:pt x="3290" y="23026"/>
                  <a:pt x="3403" y="23026"/>
                  <a:pt x="3441" y="22988"/>
                </a:cubicBezTo>
                <a:cubicBezTo>
                  <a:pt x="3479" y="22950"/>
                  <a:pt x="3517" y="22874"/>
                  <a:pt x="3517" y="22799"/>
                </a:cubicBezTo>
                <a:lnTo>
                  <a:pt x="3517" y="22761"/>
                </a:lnTo>
                <a:lnTo>
                  <a:pt x="3403" y="22648"/>
                </a:lnTo>
                <a:close/>
                <a:moveTo>
                  <a:pt x="48432" y="22685"/>
                </a:moveTo>
                <a:cubicBezTo>
                  <a:pt x="48205" y="22685"/>
                  <a:pt x="48130" y="22799"/>
                  <a:pt x="48168" y="22950"/>
                </a:cubicBezTo>
                <a:lnTo>
                  <a:pt x="48281" y="23026"/>
                </a:lnTo>
                <a:lnTo>
                  <a:pt x="48394" y="23026"/>
                </a:lnTo>
                <a:lnTo>
                  <a:pt x="48546" y="22912"/>
                </a:lnTo>
                <a:cubicBezTo>
                  <a:pt x="48546" y="22912"/>
                  <a:pt x="48583" y="22874"/>
                  <a:pt x="48583" y="22837"/>
                </a:cubicBezTo>
                <a:lnTo>
                  <a:pt x="48432" y="22685"/>
                </a:lnTo>
                <a:close/>
                <a:moveTo>
                  <a:pt x="71911" y="22648"/>
                </a:moveTo>
                <a:lnTo>
                  <a:pt x="71759" y="22761"/>
                </a:lnTo>
                <a:lnTo>
                  <a:pt x="71759" y="22912"/>
                </a:lnTo>
                <a:lnTo>
                  <a:pt x="71873" y="23026"/>
                </a:lnTo>
                <a:cubicBezTo>
                  <a:pt x="71916" y="23038"/>
                  <a:pt x="71955" y="23043"/>
                  <a:pt x="71989" y="23043"/>
                </a:cubicBezTo>
                <a:cubicBezTo>
                  <a:pt x="72161" y="23043"/>
                  <a:pt x="72219" y="22906"/>
                  <a:pt x="72251" y="22874"/>
                </a:cubicBezTo>
                <a:cubicBezTo>
                  <a:pt x="72251" y="22837"/>
                  <a:pt x="72251" y="22837"/>
                  <a:pt x="72251" y="22837"/>
                </a:cubicBezTo>
                <a:lnTo>
                  <a:pt x="72138" y="22648"/>
                </a:lnTo>
                <a:close/>
                <a:moveTo>
                  <a:pt x="54784" y="22345"/>
                </a:moveTo>
                <a:cubicBezTo>
                  <a:pt x="54595" y="22345"/>
                  <a:pt x="54481" y="22421"/>
                  <a:pt x="54481" y="22534"/>
                </a:cubicBezTo>
                <a:lnTo>
                  <a:pt x="54519" y="22648"/>
                </a:lnTo>
                <a:cubicBezTo>
                  <a:pt x="54557" y="22685"/>
                  <a:pt x="54633" y="22685"/>
                  <a:pt x="54670" y="22685"/>
                </a:cubicBezTo>
                <a:lnTo>
                  <a:pt x="54633" y="22723"/>
                </a:lnTo>
                <a:cubicBezTo>
                  <a:pt x="54595" y="22723"/>
                  <a:pt x="54595" y="22761"/>
                  <a:pt x="54557" y="22761"/>
                </a:cubicBezTo>
                <a:cubicBezTo>
                  <a:pt x="54519" y="22799"/>
                  <a:pt x="54406" y="22837"/>
                  <a:pt x="54406" y="22912"/>
                </a:cubicBezTo>
                <a:cubicBezTo>
                  <a:pt x="54406" y="23026"/>
                  <a:pt x="54519" y="23063"/>
                  <a:pt x="54557" y="23063"/>
                </a:cubicBezTo>
                <a:lnTo>
                  <a:pt x="54595" y="23063"/>
                </a:lnTo>
                <a:lnTo>
                  <a:pt x="54633" y="23139"/>
                </a:lnTo>
                <a:lnTo>
                  <a:pt x="54746" y="23139"/>
                </a:lnTo>
                <a:cubicBezTo>
                  <a:pt x="54935" y="23101"/>
                  <a:pt x="54935" y="23026"/>
                  <a:pt x="54935" y="22988"/>
                </a:cubicBezTo>
                <a:lnTo>
                  <a:pt x="54935" y="22950"/>
                </a:lnTo>
                <a:lnTo>
                  <a:pt x="54859" y="22874"/>
                </a:lnTo>
                <a:cubicBezTo>
                  <a:pt x="54935" y="22837"/>
                  <a:pt x="54935" y="22723"/>
                  <a:pt x="54859" y="22685"/>
                </a:cubicBezTo>
                <a:lnTo>
                  <a:pt x="55049" y="22648"/>
                </a:lnTo>
                <a:cubicBezTo>
                  <a:pt x="55049" y="22610"/>
                  <a:pt x="55049" y="22572"/>
                  <a:pt x="55049" y="22572"/>
                </a:cubicBezTo>
                <a:cubicBezTo>
                  <a:pt x="55049" y="22421"/>
                  <a:pt x="54935" y="22345"/>
                  <a:pt x="54784" y="22345"/>
                </a:cubicBezTo>
                <a:close/>
                <a:moveTo>
                  <a:pt x="17468" y="22799"/>
                </a:moveTo>
                <a:lnTo>
                  <a:pt x="17317" y="22950"/>
                </a:lnTo>
                <a:cubicBezTo>
                  <a:pt x="17317" y="23026"/>
                  <a:pt x="17279" y="23026"/>
                  <a:pt x="17279" y="23026"/>
                </a:cubicBezTo>
                <a:lnTo>
                  <a:pt x="17279" y="23215"/>
                </a:lnTo>
                <a:cubicBezTo>
                  <a:pt x="17317" y="23252"/>
                  <a:pt x="17392" y="23252"/>
                  <a:pt x="17468" y="23252"/>
                </a:cubicBezTo>
                <a:cubicBezTo>
                  <a:pt x="17581" y="23252"/>
                  <a:pt x="17695" y="23215"/>
                  <a:pt x="17770" y="23139"/>
                </a:cubicBezTo>
                <a:lnTo>
                  <a:pt x="17770" y="22988"/>
                </a:lnTo>
                <a:cubicBezTo>
                  <a:pt x="17732" y="22950"/>
                  <a:pt x="17732" y="22950"/>
                  <a:pt x="17695" y="22912"/>
                </a:cubicBezTo>
                <a:cubicBezTo>
                  <a:pt x="17657" y="22874"/>
                  <a:pt x="17581" y="22799"/>
                  <a:pt x="17468" y="22799"/>
                </a:cubicBezTo>
                <a:close/>
                <a:moveTo>
                  <a:pt x="75238" y="22799"/>
                </a:moveTo>
                <a:lnTo>
                  <a:pt x="75087" y="22912"/>
                </a:lnTo>
                <a:cubicBezTo>
                  <a:pt x="75087" y="22950"/>
                  <a:pt x="75087" y="22950"/>
                  <a:pt x="75087" y="22950"/>
                </a:cubicBezTo>
                <a:lnTo>
                  <a:pt x="75238" y="22950"/>
                </a:lnTo>
                <a:lnTo>
                  <a:pt x="75087" y="22988"/>
                </a:lnTo>
                <a:cubicBezTo>
                  <a:pt x="75087" y="23063"/>
                  <a:pt x="75087" y="23215"/>
                  <a:pt x="75238" y="23252"/>
                </a:cubicBezTo>
                <a:lnTo>
                  <a:pt x="75427" y="23139"/>
                </a:lnTo>
                <a:cubicBezTo>
                  <a:pt x="75465" y="23101"/>
                  <a:pt x="75540" y="23063"/>
                  <a:pt x="75540" y="22950"/>
                </a:cubicBezTo>
                <a:cubicBezTo>
                  <a:pt x="75540" y="22950"/>
                  <a:pt x="75540" y="22912"/>
                  <a:pt x="75540" y="22874"/>
                </a:cubicBezTo>
                <a:lnTo>
                  <a:pt x="75389" y="22799"/>
                </a:lnTo>
                <a:close/>
                <a:moveTo>
                  <a:pt x="65748" y="22950"/>
                </a:moveTo>
                <a:lnTo>
                  <a:pt x="65559" y="23063"/>
                </a:lnTo>
                <a:cubicBezTo>
                  <a:pt x="65559" y="23026"/>
                  <a:pt x="65597" y="23026"/>
                  <a:pt x="65559" y="23026"/>
                </a:cubicBezTo>
                <a:cubicBezTo>
                  <a:pt x="65521" y="23026"/>
                  <a:pt x="65370" y="23063"/>
                  <a:pt x="65370" y="23215"/>
                </a:cubicBezTo>
                <a:lnTo>
                  <a:pt x="65408" y="23290"/>
                </a:lnTo>
                <a:cubicBezTo>
                  <a:pt x="65483" y="23366"/>
                  <a:pt x="65559" y="23404"/>
                  <a:pt x="65672" y="23404"/>
                </a:cubicBezTo>
                <a:cubicBezTo>
                  <a:pt x="65824" y="23366"/>
                  <a:pt x="65899" y="23252"/>
                  <a:pt x="65899" y="23139"/>
                </a:cubicBezTo>
                <a:cubicBezTo>
                  <a:pt x="65899" y="23063"/>
                  <a:pt x="65862" y="22988"/>
                  <a:pt x="65748" y="22950"/>
                </a:cubicBezTo>
                <a:close/>
                <a:moveTo>
                  <a:pt x="61325" y="22799"/>
                </a:moveTo>
                <a:lnTo>
                  <a:pt x="61211" y="22837"/>
                </a:lnTo>
                <a:cubicBezTo>
                  <a:pt x="61136" y="22874"/>
                  <a:pt x="60984" y="22988"/>
                  <a:pt x="60984" y="23139"/>
                </a:cubicBezTo>
                <a:cubicBezTo>
                  <a:pt x="60984" y="23215"/>
                  <a:pt x="61022" y="23252"/>
                  <a:pt x="61060" y="23328"/>
                </a:cubicBezTo>
                <a:lnTo>
                  <a:pt x="61136" y="23404"/>
                </a:lnTo>
                <a:cubicBezTo>
                  <a:pt x="61170" y="23411"/>
                  <a:pt x="61201" y="23414"/>
                  <a:pt x="61229" y="23414"/>
                </a:cubicBezTo>
                <a:cubicBezTo>
                  <a:pt x="61352" y="23414"/>
                  <a:pt x="61414" y="23352"/>
                  <a:pt x="61476" y="23290"/>
                </a:cubicBezTo>
                <a:cubicBezTo>
                  <a:pt x="61589" y="23290"/>
                  <a:pt x="61665" y="23215"/>
                  <a:pt x="61665" y="23139"/>
                </a:cubicBezTo>
                <a:lnTo>
                  <a:pt x="61589" y="23026"/>
                </a:lnTo>
                <a:cubicBezTo>
                  <a:pt x="61589" y="23026"/>
                  <a:pt x="61589" y="22988"/>
                  <a:pt x="61551" y="22950"/>
                </a:cubicBezTo>
                <a:cubicBezTo>
                  <a:pt x="61551" y="22912"/>
                  <a:pt x="61476" y="22799"/>
                  <a:pt x="61325" y="22799"/>
                </a:cubicBezTo>
                <a:close/>
                <a:moveTo>
                  <a:pt x="37558" y="23048"/>
                </a:moveTo>
                <a:cubicBezTo>
                  <a:pt x="37531" y="23048"/>
                  <a:pt x="37501" y="23052"/>
                  <a:pt x="37468" y="23063"/>
                </a:cubicBezTo>
                <a:lnTo>
                  <a:pt x="37355" y="23177"/>
                </a:lnTo>
                <a:lnTo>
                  <a:pt x="37355" y="23328"/>
                </a:lnTo>
                <a:lnTo>
                  <a:pt x="37506" y="23441"/>
                </a:lnTo>
                <a:lnTo>
                  <a:pt x="37695" y="23441"/>
                </a:lnTo>
                <a:lnTo>
                  <a:pt x="37808" y="23328"/>
                </a:lnTo>
                <a:lnTo>
                  <a:pt x="37808" y="23215"/>
                </a:lnTo>
                <a:lnTo>
                  <a:pt x="37695" y="23101"/>
                </a:lnTo>
                <a:cubicBezTo>
                  <a:pt x="37668" y="23074"/>
                  <a:pt x="37622" y="23048"/>
                  <a:pt x="37558" y="23048"/>
                </a:cubicBezTo>
                <a:close/>
                <a:moveTo>
                  <a:pt x="73839" y="22988"/>
                </a:moveTo>
                <a:lnTo>
                  <a:pt x="73688" y="23101"/>
                </a:lnTo>
                <a:cubicBezTo>
                  <a:pt x="73688" y="23252"/>
                  <a:pt x="73725" y="23328"/>
                  <a:pt x="73801" y="23404"/>
                </a:cubicBezTo>
                <a:cubicBezTo>
                  <a:pt x="73839" y="23441"/>
                  <a:pt x="73952" y="23441"/>
                  <a:pt x="74028" y="23441"/>
                </a:cubicBezTo>
                <a:lnTo>
                  <a:pt x="74141" y="23328"/>
                </a:lnTo>
                <a:cubicBezTo>
                  <a:pt x="74141" y="23328"/>
                  <a:pt x="74179" y="23290"/>
                  <a:pt x="74179" y="23290"/>
                </a:cubicBezTo>
                <a:cubicBezTo>
                  <a:pt x="74179" y="23177"/>
                  <a:pt x="74141" y="23101"/>
                  <a:pt x="74066" y="23063"/>
                </a:cubicBezTo>
                <a:cubicBezTo>
                  <a:pt x="73990" y="23026"/>
                  <a:pt x="73915" y="22988"/>
                  <a:pt x="73839" y="22988"/>
                </a:cubicBezTo>
                <a:close/>
                <a:moveTo>
                  <a:pt x="74406" y="23215"/>
                </a:moveTo>
                <a:cubicBezTo>
                  <a:pt x="74255" y="23215"/>
                  <a:pt x="74179" y="23290"/>
                  <a:pt x="74179" y="23404"/>
                </a:cubicBezTo>
                <a:lnTo>
                  <a:pt x="74330" y="23404"/>
                </a:lnTo>
                <a:cubicBezTo>
                  <a:pt x="74330" y="23404"/>
                  <a:pt x="74293" y="23404"/>
                  <a:pt x="74330" y="23441"/>
                </a:cubicBezTo>
                <a:lnTo>
                  <a:pt x="74519" y="23441"/>
                </a:lnTo>
                <a:cubicBezTo>
                  <a:pt x="74519" y="23404"/>
                  <a:pt x="74519" y="23404"/>
                  <a:pt x="74482" y="23404"/>
                </a:cubicBezTo>
                <a:lnTo>
                  <a:pt x="74671" y="23404"/>
                </a:lnTo>
                <a:cubicBezTo>
                  <a:pt x="74671" y="23328"/>
                  <a:pt x="74633" y="23290"/>
                  <a:pt x="74595" y="23252"/>
                </a:cubicBezTo>
                <a:cubicBezTo>
                  <a:pt x="74557" y="23215"/>
                  <a:pt x="74482" y="23215"/>
                  <a:pt x="74406" y="23215"/>
                </a:cubicBezTo>
                <a:close/>
                <a:moveTo>
                  <a:pt x="42397" y="23048"/>
                </a:moveTo>
                <a:cubicBezTo>
                  <a:pt x="42371" y="23048"/>
                  <a:pt x="42341" y="23052"/>
                  <a:pt x="42307" y="23063"/>
                </a:cubicBezTo>
                <a:lnTo>
                  <a:pt x="42194" y="23177"/>
                </a:lnTo>
                <a:cubicBezTo>
                  <a:pt x="42194" y="23215"/>
                  <a:pt x="42156" y="23215"/>
                  <a:pt x="42156" y="23252"/>
                </a:cubicBezTo>
                <a:lnTo>
                  <a:pt x="42270" y="23441"/>
                </a:lnTo>
                <a:cubicBezTo>
                  <a:pt x="42307" y="23441"/>
                  <a:pt x="42307" y="23441"/>
                  <a:pt x="42383" y="23479"/>
                </a:cubicBezTo>
                <a:lnTo>
                  <a:pt x="42534" y="23479"/>
                </a:lnTo>
                <a:cubicBezTo>
                  <a:pt x="42610" y="23404"/>
                  <a:pt x="42648" y="23328"/>
                  <a:pt x="42648" y="23290"/>
                </a:cubicBezTo>
                <a:cubicBezTo>
                  <a:pt x="42648" y="23215"/>
                  <a:pt x="42610" y="23139"/>
                  <a:pt x="42534" y="23101"/>
                </a:cubicBezTo>
                <a:cubicBezTo>
                  <a:pt x="42507" y="23074"/>
                  <a:pt x="42462" y="23048"/>
                  <a:pt x="42397" y="23048"/>
                </a:cubicBezTo>
                <a:close/>
                <a:moveTo>
                  <a:pt x="7978" y="23215"/>
                </a:moveTo>
                <a:cubicBezTo>
                  <a:pt x="7827" y="23215"/>
                  <a:pt x="7638" y="23328"/>
                  <a:pt x="7638" y="23479"/>
                </a:cubicBezTo>
                <a:lnTo>
                  <a:pt x="7789" y="23479"/>
                </a:lnTo>
                <a:cubicBezTo>
                  <a:pt x="7821" y="23511"/>
                  <a:pt x="7844" y="23522"/>
                  <a:pt x="7865" y="23522"/>
                </a:cubicBezTo>
                <a:cubicBezTo>
                  <a:pt x="7909" y="23522"/>
                  <a:pt x="7943" y="23473"/>
                  <a:pt x="8033" y="23473"/>
                </a:cubicBezTo>
                <a:cubicBezTo>
                  <a:pt x="8050" y="23473"/>
                  <a:pt x="8069" y="23475"/>
                  <a:pt x="8091" y="23479"/>
                </a:cubicBezTo>
                <a:cubicBezTo>
                  <a:pt x="8091" y="23479"/>
                  <a:pt x="8091" y="23479"/>
                  <a:pt x="8091" y="23441"/>
                </a:cubicBezTo>
                <a:lnTo>
                  <a:pt x="8243" y="23441"/>
                </a:lnTo>
                <a:cubicBezTo>
                  <a:pt x="8243" y="23366"/>
                  <a:pt x="8205" y="23328"/>
                  <a:pt x="8167" y="23290"/>
                </a:cubicBezTo>
                <a:cubicBezTo>
                  <a:pt x="8129" y="23252"/>
                  <a:pt x="8054" y="23215"/>
                  <a:pt x="7978" y="23215"/>
                </a:cubicBezTo>
                <a:close/>
                <a:moveTo>
                  <a:pt x="46239" y="22837"/>
                </a:moveTo>
                <a:cubicBezTo>
                  <a:pt x="46126" y="22837"/>
                  <a:pt x="46013" y="22912"/>
                  <a:pt x="45975" y="23063"/>
                </a:cubicBezTo>
                <a:lnTo>
                  <a:pt x="46088" y="23177"/>
                </a:lnTo>
                <a:cubicBezTo>
                  <a:pt x="46050" y="23252"/>
                  <a:pt x="46013" y="23328"/>
                  <a:pt x="46050" y="23441"/>
                </a:cubicBezTo>
                <a:lnTo>
                  <a:pt x="46164" y="23555"/>
                </a:lnTo>
                <a:lnTo>
                  <a:pt x="46315" y="23555"/>
                </a:lnTo>
                <a:cubicBezTo>
                  <a:pt x="46428" y="23517"/>
                  <a:pt x="46504" y="23479"/>
                  <a:pt x="46504" y="23366"/>
                </a:cubicBezTo>
                <a:cubicBezTo>
                  <a:pt x="46504" y="23290"/>
                  <a:pt x="46428" y="23177"/>
                  <a:pt x="46391" y="23139"/>
                </a:cubicBezTo>
                <a:lnTo>
                  <a:pt x="46428" y="23026"/>
                </a:lnTo>
                <a:cubicBezTo>
                  <a:pt x="46428" y="22950"/>
                  <a:pt x="46353" y="22874"/>
                  <a:pt x="46239" y="22837"/>
                </a:cubicBezTo>
                <a:close/>
                <a:moveTo>
                  <a:pt x="64274" y="23101"/>
                </a:moveTo>
                <a:cubicBezTo>
                  <a:pt x="63971" y="23101"/>
                  <a:pt x="63933" y="23290"/>
                  <a:pt x="63933" y="23404"/>
                </a:cubicBezTo>
                <a:cubicBezTo>
                  <a:pt x="63896" y="23441"/>
                  <a:pt x="63896" y="23479"/>
                  <a:pt x="63896" y="23479"/>
                </a:cubicBezTo>
                <a:lnTo>
                  <a:pt x="64009" y="23668"/>
                </a:lnTo>
                <a:cubicBezTo>
                  <a:pt x="64349" y="23631"/>
                  <a:pt x="64387" y="23328"/>
                  <a:pt x="64387" y="23215"/>
                </a:cubicBezTo>
                <a:lnTo>
                  <a:pt x="64274" y="23101"/>
                </a:lnTo>
                <a:close/>
                <a:moveTo>
                  <a:pt x="80011" y="23462"/>
                </a:moveTo>
                <a:cubicBezTo>
                  <a:pt x="79993" y="23462"/>
                  <a:pt x="79976" y="23467"/>
                  <a:pt x="79964" y="23479"/>
                </a:cubicBezTo>
                <a:cubicBezTo>
                  <a:pt x="79888" y="23479"/>
                  <a:pt x="79850" y="23555"/>
                  <a:pt x="79850" y="23631"/>
                </a:cubicBezTo>
                <a:lnTo>
                  <a:pt x="79964" y="23744"/>
                </a:lnTo>
                <a:cubicBezTo>
                  <a:pt x="79996" y="23776"/>
                  <a:pt x="80057" y="23865"/>
                  <a:pt x="80193" y="23865"/>
                </a:cubicBezTo>
                <a:cubicBezTo>
                  <a:pt x="80216" y="23865"/>
                  <a:pt x="80240" y="23863"/>
                  <a:pt x="80266" y="23857"/>
                </a:cubicBezTo>
                <a:lnTo>
                  <a:pt x="80380" y="23744"/>
                </a:lnTo>
                <a:lnTo>
                  <a:pt x="80380" y="23631"/>
                </a:lnTo>
                <a:cubicBezTo>
                  <a:pt x="80342" y="23593"/>
                  <a:pt x="80342" y="23517"/>
                  <a:pt x="80304" y="23479"/>
                </a:cubicBezTo>
                <a:cubicBezTo>
                  <a:pt x="80279" y="23479"/>
                  <a:pt x="80254" y="23462"/>
                  <a:pt x="80217" y="23462"/>
                </a:cubicBezTo>
                <a:cubicBezTo>
                  <a:pt x="80199" y="23462"/>
                  <a:pt x="80178" y="23467"/>
                  <a:pt x="80153" y="23479"/>
                </a:cubicBezTo>
                <a:lnTo>
                  <a:pt x="80115" y="23479"/>
                </a:lnTo>
                <a:cubicBezTo>
                  <a:pt x="80090" y="23479"/>
                  <a:pt x="80048" y="23462"/>
                  <a:pt x="80011" y="23462"/>
                </a:cubicBezTo>
                <a:close/>
                <a:moveTo>
                  <a:pt x="41627" y="23441"/>
                </a:moveTo>
                <a:lnTo>
                  <a:pt x="41438" y="23479"/>
                </a:lnTo>
                <a:cubicBezTo>
                  <a:pt x="41287" y="23706"/>
                  <a:pt x="41438" y="23971"/>
                  <a:pt x="41740" y="24009"/>
                </a:cubicBezTo>
                <a:lnTo>
                  <a:pt x="41929" y="23895"/>
                </a:lnTo>
                <a:lnTo>
                  <a:pt x="41929" y="23593"/>
                </a:lnTo>
                <a:lnTo>
                  <a:pt x="41778" y="23479"/>
                </a:lnTo>
                <a:cubicBezTo>
                  <a:pt x="41702" y="23479"/>
                  <a:pt x="41665" y="23479"/>
                  <a:pt x="41627" y="23441"/>
                </a:cubicBezTo>
                <a:close/>
                <a:moveTo>
                  <a:pt x="85695" y="23728"/>
                </a:moveTo>
                <a:cubicBezTo>
                  <a:pt x="85628" y="23728"/>
                  <a:pt x="85575" y="23755"/>
                  <a:pt x="85521" y="23782"/>
                </a:cubicBezTo>
                <a:cubicBezTo>
                  <a:pt x="85484" y="23820"/>
                  <a:pt x="85446" y="23857"/>
                  <a:pt x="85446" y="23971"/>
                </a:cubicBezTo>
                <a:lnTo>
                  <a:pt x="85446" y="24009"/>
                </a:lnTo>
                <a:lnTo>
                  <a:pt x="85559" y="24122"/>
                </a:lnTo>
                <a:cubicBezTo>
                  <a:pt x="85673" y="24122"/>
                  <a:pt x="85748" y="24084"/>
                  <a:pt x="85824" y="24046"/>
                </a:cubicBezTo>
                <a:cubicBezTo>
                  <a:pt x="85862" y="24009"/>
                  <a:pt x="85900" y="23933"/>
                  <a:pt x="85900" y="23857"/>
                </a:cubicBezTo>
                <a:lnTo>
                  <a:pt x="85900" y="23820"/>
                </a:lnTo>
                <a:lnTo>
                  <a:pt x="85786" y="23744"/>
                </a:lnTo>
                <a:cubicBezTo>
                  <a:pt x="85753" y="23733"/>
                  <a:pt x="85723" y="23728"/>
                  <a:pt x="85695" y="23728"/>
                </a:cubicBezTo>
                <a:close/>
                <a:moveTo>
                  <a:pt x="14956" y="23570"/>
                </a:moveTo>
                <a:cubicBezTo>
                  <a:pt x="14839" y="23570"/>
                  <a:pt x="14728" y="23596"/>
                  <a:pt x="14632" y="23668"/>
                </a:cubicBezTo>
                <a:lnTo>
                  <a:pt x="14670" y="23857"/>
                </a:lnTo>
                <a:cubicBezTo>
                  <a:pt x="14708" y="23857"/>
                  <a:pt x="14783" y="23933"/>
                  <a:pt x="14821" y="23971"/>
                </a:cubicBezTo>
                <a:cubicBezTo>
                  <a:pt x="14910" y="24060"/>
                  <a:pt x="15045" y="24195"/>
                  <a:pt x="15209" y="24195"/>
                </a:cubicBezTo>
                <a:cubicBezTo>
                  <a:pt x="15254" y="24195"/>
                  <a:pt x="15301" y="24184"/>
                  <a:pt x="15351" y="24160"/>
                </a:cubicBezTo>
                <a:lnTo>
                  <a:pt x="15388" y="24122"/>
                </a:lnTo>
                <a:cubicBezTo>
                  <a:pt x="15426" y="24084"/>
                  <a:pt x="15464" y="24009"/>
                  <a:pt x="15464" y="23933"/>
                </a:cubicBezTo>
                <a:cubicBezTo>
                  <a:pt x="15464" y="23820"/>
                  <a:pt x="15313" y="23668"/>
                  <a:pt x="15161" y="23593"/>
                </a:cubicBezTo>
                <a:cubicBezTo>
                  <a:pt x="15092" y="23579"/>
                  <a:pt x="15023" y="23570"/>
                  <a:pt x="14956" y="23570"/>
                </a:cubicBezTo>
                <a:close/>
                <a:moveTo>
                  <a:pt x="54859" y="23820"/>
                </a:moveTo>
                <a:lnTo>
                  <a:pt x="54708" y="23933"/>
                </a:lnTo>
                <a:lnTo>
                  <a:pt x="54708" y="24084"/>
                </a:lnTo>
                <a:lnTo>
                  <a:pt x="54859" y="24235"/>
                </a:lnTo>
                <a:cubicBezTo>
                  <a:pt x="54935" y="24235"/>
                  <a:pt x="55049" y="24198"/>
                  <a:pt x="55086" y="24160"/>
                </a:cubicBezTo>
                <a:cubicBezTo>
                  <a:pt x="55124" y="24122"/>
                  <a:pt x="55162" y="24084"/>
                  <a:pt x="55162" y="23971"/>
                </a:cubicBezTo>
                <a:lnTo>
                  <a:pt x="55162" y="23933"/>
                </a:lnTo>
                <a:lnTo>
                  <a:pt x="55049" y="23820"/>
                </a:lnTo>
                <a:close/>
                <a:moveTo>
                  <a:pt x="48810" y="23971"/>
                </a:moveTo>
                <a:lnTo>
                  <a:pt x="48697" y="24084"/>
                </a:lnTo>
                <a:lnTo>
                  <a:pt x="48697" y="24198"/>
                </a:lnTo>
                <a:lnTo>
                  <a:pt x="48810" y="24311"/>
                </a:lnTo>
                <a:cubicBezTo>
                  <a:pt x="48848" y="24349"/>
                  <a:pt x="48886" y="24349"/>
                  <a:pt x="48924" y="24387"/>
                </a:cubicBezTo>
                <a:lnTo>
                  <a:pt x="49075" y="24235"/>
                </a:lnTo>
                <a:cubicBezTo>
                  <a:pt x="49075" y="24160"/>
                  <a:pt x="49075" y="24084"/>
                  <a:pt x="48999" y="24009"/>
                </a:cubicBezTo>
                <a:cubicBezTo>
                  <a:pt x="48961" y="24009"/>
                  <a:pt x="48886" y="23971"/>
                  <a:pt x="48810" y="23971"/>
                </a:cubicBezTo>
                <a:close/>
                <a:moveTo>
                  <a:pt x="73957" y="24131"/>
                </a:moveTo>
                <a:cubicBezTo>
                  <a:pt x="73915" y="24131"/>
                  <a:pt x="73877" y="24141"/>
                  <a:pt x="73839" y="24160"/>
                </a:cubicBezTo>
                <a:cubicBezTo>
                  <a:pt x="73763" y="24235"/>
                  <a:pt x="73763" y="24349"/>
                  <a:pt x="73763" y="24387"/>
                </a:cubicBezTo>
                <a:cubicBezTo>
                  <a:pt x="73763" y="24387"/>
                  <a:pt x="73763" y="24424"/>
                  <a:pt x="73763" y="24462"/>
                </a:cubicBezTo>
                <a:lnTo>
                  <a:pt x="73877" y="24576"/>
                </a:lnTo>
                <a:cubicBezTo>
                  <a:pt x="73990" y="24576"/>
                  <a:pt x="74066" y="24576"/>
                  <a:pt x="74141" y="24538"/>
                </a:cubicBezTo>
                <a:cubicBezTo>
                  <a:pt x="74179" y="24462"/>
                  <a:pt x="74217" y="24387"/>
                  <a:pt x="74217" y="24311"/>
                </a:cubicBezTo>
                <a:cubicBezTo>
                  <a:pt x="74217" y="24273"/>
                  <a:pt x="74217" y="24273"/>
                  <a:pt x="74217" y="24235"/>
                </a:cubicBezTo>
                <a:lnTo>
                  <a:pt x="74104" y="24160"/>
                </a:lnTo>
                <a:cubicBezTo>
                  <a:pt x="74047" y="24141"/>
                  <a:pt x="74000" y="24131"/>
                  <a:pt x="73957" y="24131"/>
                </a:cubicBezTo>
                <a:close/>
                <a:moveTo>
                  <a:pt x="87336" y="24084"/>
                </a:moveTo>
                <a:cubicBezTo>
                  <a:pt x="87223" y="24084"/>
                  <a:pt x="87147" y="24122"/>
                  <a:pt x="87072" y="24160"/>
                </a:cubicBezTo>
                <a:lnTo>
                  <a:pt x="86845" y="24311"/>
                </a:lnTo>
                <a:cubicBezTo>
                  <a:pt x="86845" y="24311"/>
                  <a:pt x="86845" y="24349"/>
                  <a:pt x="86845" y="24349"/>
                </a:cubicBezTo>
                <a:cubicBezTo>
                  <a:pt x="86807" y="24387"/>
                  <a:pt x="86807" y="24387"/>
                  <a:pt x="86807" y="24462"/>
                </a:cubicBezTo>
                <a:cubicBezTo>
                  <a:pt x="86807" y="24500"/>
                  <a:pt x="86845" y="24576"/>
                  <a:pt x="86883" y="24614"/>
                </a:cubicBezTo>
                <a:lnTo>
                  <a:pt x="86958" y="24614"/>
                </a:lnTo>
                <a:cubicBezTo>
                  <a:pt x="86991" y="24625"/>
                  <a:pt x="87018" y="24629"/>
                  <a:pt x="87041" y="24629"/>
                </a:cubicBezTo>
                <a:cubicBezTo>
                  <a:pt x="87097" y="24629"/>
                  <a:pt x="87132" y="24602"/>
                  <a:pt x="87185" y="24576"/>
                </a:cubicBezTo>
                <a:lnTo>
                  <a:pt x="87298" y="24576"/>
                </a:lnTo>
                <a:lnTo>
                  <a:pt x="87487" y="24462"/>
                </a:lnTo>
                <a:cubicBezTo>
                  <a:pt x="87487" y="24424"/>
                  <a:pt x="87487" y="24424"/>
                  <a:pt x="87487" y="24387"/>
                </a:cubicBezTo>
                <a:cubicBezTo>
                  <a:pt x="87525" y="24387"/>
                  <a:pt x="87525" y="24349"/>
                  <a:pt x="87525" y="24273"/>
                </a:cubicBezTo>
                <a:cubicBezTo>
                  <a:pt x="87525" y="24235"/>
                  <a:pt x="87487" y="24160"/>
                  <a:pt x="87450" y="24122"/>
                </a:cubicBezTo>
                <a:lnTo>
                  <a:pt x="87336" y="24084"/>
                </a:lnTo>
                <a:close/>
                <a:moveTo>
                  <a:pt x="64500" y="24387"/>
                </a:moveTo>
                <a:cubicBezTo>
                  <a:pt x="64349" y="24387"/>
                  <a:pt x="64236" y="24462"/>
                  <a:pt x="64198" y="24576"/>
                </a:cubicBezTo>
                <a:lnTo>
                  <a:pt x="64311" y="24727"/>
                </a:lnTo>
                <a:cubicBezTo>
                  <a:pt x="64311" y="24765"/>
                  <a:pt x="64349" y="24765"/>
                  <a:pt x="64425" y="24803"/>
                </a:cubicBezTo>
                <a:lnTo>
                  <a:pt x="64576" y="24689"/>
                </a:lnTo>
                <a:cubicBezTo>
                  <a:pt x="64614" y="24651"/>
                  <a:pt x="64652" y="24614"/>
                  <a:pt x="64652" y="24538"/>
                </a:cubicBezTo>
                <a:lnTo>
                  <a:pt x="64652" y="24500"/>
                </a:lnTo>
                <a:lnTo>
                  <a:pt x="64500" y="24387"/>
                </a:lnTo>
                <a:close/>
                <a:moveTo>
                  <a:pt x="9150" y="24500"/>
                </a:moveTo>
                <a:cubicBezTo>
                  <a:pt x="9037" y="24500"/>
                  <a:pt x="8923" y="24576"/>
                  <a:pt x="8923" y="24689"/>
                </a:cubicBezTo>
                <a:lnTo>
                  <a:pt x="9074" y="24689"/>
                </a:lnTo>
                <a:cubicBezTo>
                  <a:pt x="9074" y="24727"/>
                  <a:pt x="9074" y="24727"/>
                  <a:pt x="9074" y="24727"/>
                </a:cubicBezTo>
                <a:lnTo>
                  <a:pt x="9150" y="24727"/>
                </a:lnTo>
                <a:cubicBezTo>
                  <a:pt x="9150" y="24727"/>
                  <a:pt x="9188" y="24765"/>
                  <a:pt x="9188" y="24765"/>
                </a:cubicBezTo>
                <a:cubicBezTo>
                  <a:pt x="9226" y="24803"/>
                  <a:pt x="9226" y="24840"/>
                  <a:pt x="9301" y="24840"/>
                </a:cubicBezTo>
                <a:cubicBezTo>
                  <a:pt x="9301" y="24803"/>
                  <a:pt x="9301" y="24765"/>
                  <a:pt x="9301" y="24765"/>
                </a:cubicBezTo>
                <a:lnTo>
                  <a:pt x="9453" y="24765"/>
                </a:lnTo>
                <a:cubicBezTo>
                  <a:pt x="9453" y="24689"/>
                  <a:pt x="9415" y="24614"/>
                  <a:pt x="9377" y="24576"/>
                </a:cubicBezTo>
                <a:cubicBezTo>
                  <a:pt x="9301" y="24538"/>
                  <a:pt x="9226" y="24500"/>
                  <a:pt x="9150" y="24500"/>
                </a:cubicBezTo>
                <a:close/>
                <a:moveTo>
                  <a:pt x="12326" y="24349"/>
                </a:moveTo>
                <a:cubicBezTo>
                  <a:pt x="12250" y="24349"/>
                  <a:pt x="12137" y="24349"/>
                  <a:pt x="12099" y="24387"/>
                </a:cubicBezTo>
                <a:cubicBezTo>
                  <a:pt x="11986" y="24462"/>
                  <a:pt x="11986" y="24576"/>
                  <a:pt x="11986" y="24651"/>
                </a:cubicBezTo>
                <a:cubicBezTo>
                  <a:pt x="11986" y="24651"/>
                  <a:pt x="11986" y="24689"/>
                  <a:pt x="11986" y="24727"/>
                </a:cubicBezTo>
                <a:lnTo>
                  <a:pt x="12137" y="24840"/>
                </a:lnTo>
                <a:cubicBezTo>
                  <a:pt x="12175" y="24840"/>
                  <a:pt x="12212" y="24840"/>
                  <a:pt x="12250" y="24878"/>
                </a:cubicBezTo>
                <a:lnTo>
                  <a:pt x="12439" y="24765"/>
                </a:lnTo>
                <a:cubicBezTo>
                  <a:pt x="12439" y="24689"/>
                  <a:pt x="12439" y="24689"/>
                  <a:pt x="12477" y="24651"/>
                </a:cubicBezTo>
                <a:cubicBezTo>
                  <a:pt x="12477" y="24614"/>
                  <a:pt x="12477" y="24576"/>
                  <a:pt x="12477" y="24538"/>
                </a:cubicBezTo>
                <a:cubicBezTo>
                  <a:pt x="12477" y="24462"/>
                  <a:pt x="12477" y="24424"/>
                  <a:pt x="12402" y="24387"/>
                </a:cubicBezTo>
                <a:lnTo>
                  <a:pt x="12326" y="24349"/>
                </a:lnTo>
                <a:close/>
                <a:moveTo>
                  <a:pt x="18526" y="24614"/>
                </a:moveTo>
                <a:cubicBezTo>
                  <a:pt x="18526" y="24614"/>
                  <a:pt x="18526" y="24651"/>
                  <a:pt x="18526" y="24651"/>
                </a:cubicBezTo>
                <a:lnTo>
                  <a:pt x="18375" y="24651"/>
                </a:lnTo>
                <a:cubicBezTo>
                  <a:pt x="18375" y="24803"/>
                  <a:pt x="18564" y="24878"/>
                  <a:pt x="18715" y="24878"/>
                </a:cubicBezTo>
                <a:cubicBezTo>
                  <a:pt x="18753" y="24878"/>
                  <a:pt x="18829" y="24840"/>
                  <a:pt x="18867" y="24840"/>
                </a:cubicBezTo>
                <a:lnTo>
                  <a:pt x="18904" y="24727"/>
                </a:lnTo>
                <a:lnTo>
                  <a:pt x="18753" y="24727"/>
                </a:lnTo>
                <a:cubicBezTo>
                  <a:pt x="18753" y="24727"/>
                  <a:pt x="18715" y="24727"/>
                  <a:pt x="18715" y="24689"/>
                </a:cubicBezTo>
                <a:lnTo>
                  <a:pt x="18715" y="24651"/>
                </a:lnTo>
                <a:cubicBezTo>
                  <a:pt x="18678" y="24651"/>
                  <a:pt x="18640" y="24614"/>
                  <a:pt x="18640" y="24614"/>
                </a:cubicBezTo>
                <a:cubicBezTo>
                  <a:pt x="18640" y="24614"/>
                  <a:pt x="18640" y="24614"/>
                  <a:pt x="18640" y="24651"/>
                </a:cubicBezTo>
                <a:cubicBezTo>
                  <a:pt x="18640" y="24614"/>
                  <a:pt x="18602" y="24614"/>
                  <a:pt x="18526" y="24614"/>
                </a:cubicBezTo>
                <a:close/>
                <a:moveTo>
                  <a:pt x="60663" y="24916"/>
                </a:moveTo>
                <a:cubicBezTo>
                  <a:pt x="60597" y="24916"/>
                  <a:pt x="60531" y="24954"/>
                  <a:pt x="60568" y="25029"/>
                </a:cubicBezTo>
                <a:lnTo>
                  <a:pt x="60757" y="25029"/>
                </a:lnTo>
                <a:cubicBezTo>
                  <a:pt x="60795" y="24954"/>
                  <a:pt x="60729" y="24916"/>
                  <a:pt x="60663" y="24916"/>
                </a:cubicBezTo>
                <a:close/>
                <a:moveTo>
                  <a:pt x="75304" y="24585"/>
                </a:moveTo>
                <a:cubicBezTo>
                  <a:pt x="75257" y="24585"/>
                  <a:pt x="75219" y="24595"/>
                  <a:pt x="75200" y="24614"/>
                </a:cubicBezTo>
                <a:cubicBezTo>
                  <a:pt x="75087" y="24689"/>
                  <a:pt x="75087" y="24803"/>
                  <a:pt x="75087" y="24840"/>
                </a:cubicBezTo>
                <a:cubicBezTo>
                  <a:pt x="75087" y="24878"/>
                  <a:pt x="75087" y="24878"/>
                  <a:pt x="75087" y="24916"/>
                </a:cubicBezTo>
                <a:lnTo>
                  <a:pt x="75087" y="24992"/>
                </a:lnTo>
                <a:lnTo>
                  <a:pt x="75276" y="25067"/>
                </a:lnTo>
                <a:lnTo>
                  <a:pt x="75238" y="25067"/>
                </a:lnTo>
                <a:cubicBezTo>
                  <a:pt x="75238" y="25105"/>
                  <a:pt x="75276" y="25218"/>
                  <a:pt x="75389" y="25218"/>
                </a:cubicBezTo>
                <a:cubicBezTo>
                  <a:pt x="75502" y="25218"/>
                  <a:pt x="75502" y="25105"/>
                  <a:pt x="75540" y="25067"/>
                </a:cubicBezTo>
                <a:lnTo>
                  <a:pt x="75540" y="24992"/>
                </a:lnTo>
                <a:cubicBezTo>
                  <a:pt x="75502" y="24916"/>
                  <a:pt x="75502" y="24916"/>
                  <a:pt x="75502" y="24878"/>
                </a:cubicBezTo>
                <a:cubicBezTo>
                  <a:pt x="75502" y="24878"/>
                  <a:pt x="75502" y="24840"/>
                  <a:pt x="75502" y="24803"/>
                </a:cubicBezTo>
                <a:lnTo>
                  <a:pt x="75540" y="24765"/>
                </a:lnTo>
                <a:lnTo>
                  <a:pt x="75465" y="24614"/>
                </a:lnTo>
                <a:cubicBezTo>
                  <a:pt x="75408" y="24595"/>
                  <a:pt x="75351" y="24585"/>
                  <a:pt x="75304" y="24585"/>
                </a:cubicBezTo>
                <a:close/>
                <a:moveTo>
                  <a:pt x="26433" y="24850"/>
                </a:moveTo>
                <a:cubicBezTo>
                  <a:pt x="26400" y="24850"/>
                  <a:pt x="26371" y="24859"/>
                  <a:pt x="26353" y="24878"/>
                </a:cubicBezTo>
                <a:cubicBezTo>
                  <a:pt x="26277" y="24878"/>
                  <a:pt x="26164" y="24916"/>
                  <a:pt x="26164" y="25067"/>
                </a:cubicBezTo>
                <a:lnTo>
                  <a:pt x="26164" y="25181"/>
                </a:lnTo>
                <a:lnTo>
                  <a:pt x="26239" y="25294"/>
                </a:lnTo>
                <a:cubicBezTo>
                  <a:pt x="26296" y="25313"/>
                  <a:pt x="26343" y="25322"/>
                  <a:pt x="26386" y="25322"/>
                </a:cubicBezTo>
                <a:cubicBezTo>
                  <a:pt x="26428" y="25322"/>
                  <a:pt x="26466" y="25313"/>
                  <a:pt x="26504" y="25294"/>
                </a:cubicBezTo>
                <a:cubicBezTo>
                  <a:pt x="26579" y="25256"/>
                  <a:pt x="26617" y="25181"/>
                  <a:pt x="26617" y="25067"/>
                </a:cubicBezTo>
                <a:cubicBezTo>
                  <a:pt x="26617" y="24992"/>
                  <a:pt x="26579" y="24916"/>
                  <a:pt x="26542" y="24878"/>
                </a:cubicBezTo>
                <a:cubicBezTo>
                  <a:pt x="26504" y="24859"/>
                  <a:pt x="26466" y="24850"/>
                  <a:pt x="26433" y="24850"/>
                </a:cubicBezTo>
                <a:close/>
                <a:moveTo>
                  <a:pt x="79676" y="24862"/>
                </a:moveTo>
                <a:cubicBezTo>
                  <a:pt x="79598" y="24862"/>
                  <a:pt x="79526" y="24889"/>
                  <a:pt x="79472" y="24916"/>
                </a:cubicBezTo>
                <a:cubicBezTo>
                  <a:pt x="79397" y="24992"/>
                  <a:pt x="79359" y="25105"/>
                  <a:pt x="79359" y="25256"/>
                </a:cubicBezTo>
                <a:lnTo>
                  <a:pt x="79472" y="25370"/>
                </a:lnTo>
                <a:cubicBezTo>
                  <a:pt x="79586" y="25370"/>
                  <a:pt x="79699" y="25370"/>
                  <a:pt x="79775" y="25294"/>
                </a:cubicBezTo>
                <a:cubicBezTo>
                  <a:pt x="79850" y="25256"/>
                  <a:pt x="79888" y="25181"/>
                  <a:pt x="79888" y="25067"/>
                </a:cubicBezTo>
                <a:cubicBezTo>
                  <a:pt x="79888" y="25029"/>
                  <a:pt x="79888" y="24992"/>
                  <a:pt x="79888" y="24954"/>
                </a:cubicBezTo>
                <a:lnTo>
                  <a:pt x="79775" y="24878"/>
                </a:lnTo>
                <a:cubicBezTo>
                  <a:pt x="79741" y="24867"/>
                  <a:pt x="79708" y="24862"/>
                  <a:pt x="79676" y="24862"/>
                </a:cubicBezTo>
                <a:close/>
                <a:moveTo>
                  <a:pt x="65824" y="25029"/>
                </a:moveTo>
                <a:cubicBezTo>
                  <a:pt x="65672" y="25029"/>
                  <a:pt x="65559" y="25067"/>
                  <a:pt x="65521" y="25218"/>
                </a:cubicBezTo>
                <a:lnTo>
                  <a:pt x="65559" y="25332"/>
                </a:lnTo>
                <a:cubicBezTo>
                  <a:pt x="65635" y="25407"/>
                  <a:pt x="65748" y="25407"/>
                  <a:pt x="65824" y="25407"/>
                </a:cubicBezTo>
                <a:cubicBezTo>
                  <a:pt x="65937" y="25370"/>
                  <a:pt x="65975" y="25294"/>
                  <a:pt x="65975" y="25218"/>
                </a:cubicBezTo>
                <a:cubicBezTo>
                  <a:pt x="65975" y="25181"/>
                  <a:pt x="65975" y="25143"/>
                  <a:pt x="65975" y="25105"/>
                </a:cubicBezTo>
                <a:lnTo>
                  <a:pt x="65824" y="25029"/>
                </a:lnTo>
                <a:close/>
                <a:moveTo>
                  <a:pt x="76334" y="25067"/>
                </a:moveTo>
                <a:cubicBezTo>
                  <a:pt x="76183" y="25067"/>
                  <a:pt x="76070" y="25067"/>
                  <a:pt x="76032" y="25143"/>
                </a:cubicBezTo>
                <a:cubicBezTo>
                  <a:pt x="75994" y="25143"/>
                  <a:pt x="75918" y="25218"/>
                  <a:pt x="75918" y="25332"/>
                </a:cubicBezTo>
                <a:lnTo>
                  <a:pt x="75918" y="25370"/>
                </a:lnTo>
                <a:lnTo>
                  <a:pt x="76070" y="25445"/>
                </a:lnTo>
                <a:cubicBezTo>
                  <a:pt x="76103" y="25456"/>
                  <a:pt x="76136" y="25461"/>
                  <a:pt x="76168" y="25461"/>
                </a:cubicBezTo>
                <a:cubicBezTo>
                  <a:pt x="76246" y="25461"/>
                  <a:pt x="76319" y="25434"/>
                  <a:pt x="76372" y="25407"/>
                </a:cubicBezTo>
                <a:cubicBezTo>
                  <a:pt x="76410" y="25370"/>
                  <a:pt x="76448" y="25294"/>
                  <a:pt x="76448" y="25218"/>
                </a:cubicBezTo>
                <a:cubicBezTo>
                  <a:pt x="76448" y="25218"/>
                  <a:pt x="76448" y="25181"/>
                  <a:pt x="76448" y="25181"/>
                </a:cubicBezTo>
                <a:lnTo>
                  <a:pt x="76334" y="25067"/>
                </a:lnTo>
                <a:close/>
                <a:moveTo>
                  <a:pt x="33876" y="25181"/>
                </a:moveTo>
                <a:lnTo>
                  <a:pt x="33725" y="25218"/>
                </a:lnTo>
                <a:cubicBezTo>
                  <a:pt x="33612" y="25294"/>
                  <a:pt x="33612" y="25445"/>
                  <a:pt x="33725" y="25559"/>
                </a:cubicBezTo>
                <a:cubicBezTo>
                  <a:pt x="33752" y="25585"/>
                  <a:pt x="33797" y="25612"/>
                  <a:pt x="33862" y="25612"/>
                </a:cubicBezTo>
                <a:cubicBezTo>
                  <a:pt x="33889" y="25612"/>
                  <a:pt x="33919" y="25608"/>
                  <a:pt x="33952" y="25597"/>
                </a:cubicBezTo>
                <a:lnTo>
                  <a:pt x="34065" y="25483"/>
                </a:lnTo>
                <a:cubicBezTo>
                  <a:pt x="34065" y="25445"/>
                  <a:pt x="34065" y="25256"/>
                  <a:pt x="33876" y="25181"/>
                </a:cubicBezTo>
                <a:close/>
                <a:moveTo>
                  <a:pt x="11003" y="25597"/>
                </a:moveTo>
                <a:cubicBezTo>
                  <a:pt x="10851" y="25597"/>
                  <a:pt x="10738" y="25634"/>
                  <a:pt x="10662" y="25786"/>
                </a:cubicBezTo>
                <a:lnTo>
                  <a:pt x="10700" y="25899"/>
                </a:lnTo>
                <a:cubicBezTo>
                  <a:pt x="10814" y="25975"/>
                  <a:pt x="10927" y="25975"/>
                  <a:pt x="11003" y="25975"/>
                </a:cubicBezTo>
                <a:cubicBezTo>
                  <a:pt x="11078" y="25937"/>
                  <a:pt x="11154" y="25861"/>
                  <a:pt x="11154" y="25786"/>
                </a:cubicBezTo>
                <a:cubicBezTo>
                  <a:pt x="11154" y="25748"/>
                  <a:pt x="11116" y="25710"/>
                  <a:pt x="11116" y="25672"/>
                </a:cubicBezTo>
                <a:lnTo>
                  <a:pt x="11003" y="25597"/>
                </a:lnTo>
                <a:close/>
                <a:moveTo>
                  <a:pt x="31495" y="25430"/>
                </a:moveTo>
                <a:cubicBezTo>
                  <a:pt x="31463" y="25430"/>
                  <a:pt x="31425" y="25434"/>
                  <a:pt x="31381" y="25445"/>
                </a:cubicBezTo>
                <a:lnTo>
                  <a:pt x="31305" y="25483"/>
                </a:lnTo>
                <a:cubicBezTo>
                  <a:pt x="31154" y="25748"/>
                  <a:pt x="31268" y="25975"/>
                  <a:pt x="31494" y="26012"/>
                </a:cubicBezTo>
                <a:lnTo>
                  <a:pt x="31683" y="25861"/>
                </a:lnTo>
                <a:lnTo>
                  <a:pt x="31721" y="25861"/>
                </a:lnTo>
                <a:cubicBezTo>
                  <a:pt x="31759" y="25823"/>
                  <a:pt x="31872" y="25748"/>
                  <a:pt x="31872" y="25634"/>
                </a:cubicBezTo>
                <a:cubicBezTo>
                  <a:pt x="31872" y="25634"/>
                  <a:pt x="31872" y="25597"/>
                  <a:pt x="31835" y="25597"/>
                </a:cubicBezTo>
                <a:lnTo>
                  <a:pt x="31646" y="25483"/>
                </a:lnTo>
                <a:cubicBezTo>
                  <a:pt x="31619" y="25456"/>
                  <a:pt x="31573" y="25430"/>
                  <a:pt x="31495" y="25430"/>
                </a:cubicBezTo>
                <a:close/>
                <a:moveTo>
                  <a:pt x="22496" y="25067"/>
                </a:moveTo>
                <a:lnTo>
                  <a:pt x="22345" y="25181"/>
                </a:lnTo>
                <a:cubicBezTo>
                  <a:pt x="22307" y="25483"/>
                  <a:pt x="22496" y="25597"/>
                  <a:pt x="22647" y="25672"/>
                </a:cubicBezTo>
                <a:cubicBezTo>
                  <a:pt x="22647" y="25672"/>
                  <a:pt x="22647" y="25710"/>
                  <a:pt x="22647" y="25710"/>
                </a:cubicBezTo>
                <a:lnTo>
                  <a:pt x="22534" y="25786"/>
                </a:lnTo>
                <a:cubicBezTo>
                  <a:pt x="22496" y="26050"/>
                  <a:pt x="22723" y="26201"/>
                  <a:pt x="22912" y="26201"/>
                </a:cubicBezTo>
                <a:cubicBezTo>
                  <a:pt x="22944" y="26208"/>
                  <a:pt x="22976" y="26211"/>
                  <a:pt x="23006" y="26211"/>
                </a:cubicBezTo>
                <a:cubicBezTo>
                  <a:pt x="23150" y="26211"/>
                  <a:pt x="23259" y="26138"/>
                  <a:pt x="23290" y="26012"/>
                </a:cubicBezTo>
                <a:lnTo>
                  <a:pt x="23139" y="25861"/>
                </a:lnTo>
                <a:lnTo>
                  <a:pt x="23177" y="25861"/>
                </a:lnTo>
                <a:cubicBezTo>
                  <a:pt x="23177" y="25861"/>
                  <a:pt x="23177" y="25823"/>
                  <a:pt x="23139" y="25786"/>
                </a:cubicBezTo>
                <a:cubicBezTo>
                  <a:pt x="23139" y="25786"/>
                  <a:pt x="23139" y="25748"/>
                  <a:pt x="23101" y="25748"/>
                </a:cubicBezTo>
                <a:cubicBezTo>
                  <a:pt x="23139" y="25634"/>
                  <a:pt x="23177" y="25634"/>
                  <a:pt x="23177" y="25634"/>
                </a:cubicBezTo>
                <a:lnTo>
                  <a:pt x="23290" y="25634"/>
                </a:lnTo>
                <a:lnTo>
                  <a:pt x="23479" y="25559"/>
                </a:lnTo>
                <a:cubicBezTo>
                  <a:pt x="23479" y="25559"/>
                  <a:pt x="23479" y="25521"/>
                  <a:pt x="23479" y="25521"/>
                </a:cubicBezTo>
                <a:cubicBezTo>
                  <a:pt x="23479" y="25370"/>
                  <a:pt x="23366" y="25256"/>
                  <a:pt x="23139" y="25218"/>
                </a:cubicBezTo>
                <a:cubicBezTo>
                  <a:pt x="23025" y="25218"/>
                  <a:pt x="22874" y="25218"/>
                  <a:pt x="22799" y="25294"/>
                </a:cubicBezTo>
                <a:cubicBezTo>
                  <a:pt x="22761" y="25218"/>
                  <a:pt x="22685" y="25067"/>
                  <a:pt x="22496" y="25067"/>
                </a:cubicBezTo>
                <a:close/>
                <a:moveTo>
                  <a:pt x="68092" y="25786"/>
                </a:moveTo>
                <a:lnTo>
                  <a:pt x="68017" y="25823"/>
                </a:lnTo>
                <a:cubicBezTo>
                  <a:pt x="67941" y="25899"/>
                  <a:pt x="67903" y="26012"/>
                  <a:pt x="67903" y="26126"/>
                </a:cubicBezTo>
                <a:cubicBezTo>
                  <a:pt x="67903" y="26164"/>
                  <a:pt x="67903" y="26201"/>
                  <a:pt x="67903" y="26239"/>
                </a:cubicBezTo>
                <a:lnTo>
                  <a:pt x="68017" y="26315"/>
                </a:lnTo>
                <a:cubicBezTo>
                  <a:pt x="68067" y="26329"/>
                  <a:pt x="68111" y="26335"/>
                  <a:pt x="68149" y="26335"/>
                </a:cubicBezTo>
                <a:cubicBezTo>
                  <a:pt x="68309" y="26335"/>
                  <a:pt x="68364" y="26225"/>
                  <a:pt x="68395" y="26164"/>
                </a:cubicBezTo>
                <a:cubicBezTo>
                  <a:pt x="68395" y="26164"/>
                  <a:pt x="68395" y="26126"/>
                  <a:pt x="68395" y="26126"/>
                </a:cubicBezTo>
                <a:lnTo>
                  <a:pt x="68206" y="25975"/>
                </a:lnTo>
                <a:lnTo>
                  <a:pt x="68281" y="25975"/>
                </a:lnTo>
                <a:cubicBezTo>
                  <a:pt x="68319" y="26012"/>
                  <a:pt x="68319" y="26012"/>
                  <a:pt x="68319" y="26012"/>
                </a:cubicBezTo>
                <a:lnTo>
                  <a:pt x="68319" y="25975"/>
                </a:lnTo>
                <a:cubicBezTo>
                  <a:pt x="68319" y="25937"/>
                  <a:pt x="68319" y="25861"/>
                  <a:pt x="68243" y="25823"/>
                </a:cubicBezTo>
                <a:cubicBezTo>
                  <a:pt x="68206" y="25823"/>
                  <a:pt x="68168" y="25786"/>
                  <a:pt x="68092" y="25786"/>
                </a:cubicBezTo>
                <a:close/>
                <a:moveTo>
                  <a:pt x="66202" y="26050"/>
                </a:moveTo>
                <a:cubicBezTo>
                  <a:pt x="66051" y="26050"/>
                  <a:pt x="65937" y="26126"/>
                  <a:pt x="65862" y="26239"/>
                </a:cubicBezTo>
                <a:lnTo>
                  <a:pt x="65975" y="26390"/>
                </a:lnTo>
                <a:cubicBezTo>
                  <a:pt x="66013" y="26390"/>
                  <a:pt x="66051" y="26428"/>
                  <a:pt x="66088" y="26428"/>
                </a:cubicBezTo>
                <a:lnTo>
                  <a:pt x="66277" y="26315"/>
                </a:lnTo>
                <a:cubicBezTo>
                  <a:pt x="66277" y="26315"/>
                  <a:pt x="66315" y="26277"/>
                  <a:pt x="66315" y="26201"/>
                </a:cubicBezTo>
                <a:lnTo>
                  <a:pt x="66315" y="26164"/>
                </a:lnTo>
                <a:lnTo>
                  <a:pt x="66202" y="26050"/>
                </a:lnTo>
                <a:close/>
                <a:moveTo>
                  <a:pt x="2042" y="26088"/>
                </a:moveTo>
                <a:lnTo>
                  <a:pt x="1891" y="26201"/>
                </a:lnTo>
                <a:cubicBezTo>
                  <a:pt x="1853" y="26239"/>
                  <a:pt x="1815" y="26239"/>
                  <a:pt x="1815" y="26315"/>
                </a:cubicBezTo>
                <a:lnTo>
                  <a:pt x="1929" y="26428"/>
                </a:lnTo>
                <a:cubicBezTo>
                  <a:pt x="1967" y="26466"/>
                  <a:pt x="1967" y="26466"/>
                  <a:pt x="2042" y="26504"/>
                </a:cubicBezTo>
                <a:lnTo>
                  <a:pt x="2193" y="26390"/>
                </a:lnTo>
                <a:cubicBezTo>
                  <a:pt x="2231" y="26390"/>
                  <a:pt x="2231" y="26353"/>
                  <a:pt x="2269" y="26315"/>
                </a:cubicBezTo>
                <a:lnTo>
                  <a:pt x="2156" y="26164"/>
                </a:lnTo>
                <a:cubicBezTo>
                  <a:pt x="2118" y="26126"/>
                  <a:pt x="2080" y="26126"/>
                  <a:pt x="2042" y="26088"/>
                </a:cubicBezTo>
                <a:close/>
                <a:moveTo>
                  <a:pt x="21795" y="26191"/>
                </a:moveTo>
                <a:cubicBezTo>
                  <a:pt x="21763" y="26191"/>
                  <a:pt x="21731" y="26194"/>
                  <a:pt x="21702" y="26201"/>
                </a:cubicBezTo>
                <a:cubicBezTo>
                  <a:pt x="21627" y="26239"/>
                  <a:pt x="21589" y="26277"/>
                  <a:pt x="21589" y="26353"/>
                </a:cubicBezTo>
                <a:lnTo>
                  <a:pt x="21664" y="26504"/>
                </a:lnTo>
                <a:cubicBezTo>
                  <a:pt x="21664" y="26504"/>
                  <a:pt x="21664" y="26466"/>
                  <a:pt x="21664" y="26466"/>
                </a:cubicBezTo>
                <a:lnTo>
                  <a:pt x="21778" y="26580"/>
                </a:lnTo>
                <a:cubicBezTo>
                  <a:pt x="21967" y="26580"/>
                  <a:pt x="22080" y="26542"/>
                  <a:pt x="22156" y="26428"/>
                </a:cubicBezTo>
                <a:lnTo>
                  <a:pt x="22118" y="26277"/>
                </a:lnTo>
                <a:cubicBezTo>
                  <a:pt x="22087" y="26246"/>
                  <a:pt x="21933" y="26191"/>
                  <a:pt x="21795" y="26191"/>
                </a:cubicBezTo>
                <a:close/>
                <a:moveTo>
                  <a:pt x="23215" y="26164"/>
                </a:moveTo>
                <a:lnTo>
                  <a:pt x="23101" y="26277"/>
                </a:lnTo>
                <a:lnTo>
                  <a:pt x="23063" y="26315"/>
                </a:lnTo>
                <a:cubicBezTo>
                  <a:pt x="23063" y="26390"/>
                  <a:pt x="23101" y="26504"/>
                  <a:pt x="23177" y="26542"/>
                </a:cubicBezTo>
                <a:lnTo>
                  <a:pt x="23252" y="26580"/>
                </a:lnTo>
                <a:cubicBezTo>
                  <a:pt x="23286" y="26591"/>
                  <a:pt x="23316" y="26595"/>
                  <a:pt x="23343" y="26595"/>
                </a:cubicBezTo>
                <a:cubicBezTo>
                  <a:pt x="23410" y="26595"/>
                  <a:pt x="23463" y="26568"/>
                  <a:pt x="23517" y="26542"/>
                </a:cubicBezTo>
                <a:cubicBezTo>
                  <a:pt x="23555" y="26504"/>
                  <a:pt x="23593" y="26466"/>
                  <a:pt x="23593" y="26353"/>
                </a:cubicBezTo>
                <a:lnTo>
                  <a:pt x="23593" y="26315"/>
                </a:lnTo>
                <a:lnTo>
                  <a:pt x="23441" y="26201"/>
                </a:lnTo>
                <a:lnTo>
                  <a:pt x="23404" y="26201"/>
                </a:lnTo>
                <a:cubicBezTo>
                  <a:pt x="23366" y="26164"/>
                  <a:pt x="23290" y="26164"/>
                  <a:pt x="23215" y="26164"/>
                </a:cubicBezTo>
                <a:close/>
                <a:moveTo>
                  <a:pt x="27298" y="26201"/>
                </a:moveTo>
                <a:cubicBezTo>
                  <a:pt x="27184" y="26201"/>
                  <a:pt x="27109" y="26201"/>
                  <a:pt x="27033" y="26239"/>
                </a:cubicBezTo>
                <a:cubicBezTo>
                  <a:pt x="26920" y="26315"/>
                  <a:pt x="26882" y="26428"/>
                  <a:pt x="26882" y="26504"/>
                </a:cubicBezTo>
                <a:lnTo>
                  <a:pt x="26995" y="26655"/>
                </a:lnTo>
                <a:cubicBezTo>
                  <a:pt x="27109" y="26655"/>
                  <a:pt x="27184" y="26655"/>
                  <a:pt x="27260" y="26617"/>
                </a:cubicBezTo>
                <a:cubicBezTo>
                  <a:pt x="27373" y="26542"/>
                  <a:pt x="27373" y="26428"/>
                  <a:pt x="27373" y="26353"/>
                </a:cubicBezTo>
                <a:lnTo>
                  <a:pt x="27298" y="26201"/>
                </a:lnTo>
                <a:close/>
                <a:moveTo>
                  <a:pt x="34728" y="26271"/>
                </a:moveTo>
                <a:cubicBezTo>
                  <a:pt x="34693" y="26271"/>
                  <a:pt x="34663" y="26277"/>
                  <a:pt x="34632" y="26277"/>
                </a:cubicBezTo>
                <a:cubicBezTo>
                  <a:pt x="34481" y="26353"/>
                  <a:pt x="34481" y="26580"/>
                  <a:pt x="34632" y="26693"/>
                </a:cubicBezTo>
                <a:lnTo>
                  <a:pt x="34859" y="26580"/>
                </a:lnTo>
                <a:cubicBezTo>
                  <a:pt x="34897" y="26542"/>
                  <a:pt x="34935" y="26542"/>
                  <a:pt x="34973" y="26504"/>
                </a:cubicBezTo>
                <a:lnTo>
                  <a:pt x="34935" y="26353"/>
                </a:lnTo>
                <a:cubicBezTo>
                  <a:pt x="34844" y="26285"/>
                  <a:pt x="34781" y="26271"/>
                  <a:pt x="34728" y="26271"/>
                </a:cubicBezTo>
                <a:close/>
                <a:moveTo>
                  <a:pt x="58565" y="26201"/>
                </a:moveTo>
                <a:lnTo>
                  <a:pt x="58413" y="26277"/>
                </a:lnTo>
                <a:lnTo>
                  <a:pt x="58262" y="26353"/>
                </a:lnTo>
                <a:cubicBezTo>
                  <a:pt x="58224" y="26466"/>
                  <a:pt x="58300" y="26542"/>
                  <a:pt x="58338" y="26580"/>
                </a:cubicBezTo>
                <a:lnTo>
                  <a:pt x="58451" y="26769"/>
                </a:lnTo>
                <a:cubicBezTo>
                  <a:pt x="58565" y="26769"/>
                  <a:pt x="58640" y="26731"/>
                  <a:pt x="58678" y="26693"/>
                </a:cubicBezTo>
                <a:cubicBezTo>
                  <a:pt x="58754" y="26655"/>
                  <a:pt x="58791" y="26580"/>
                  <a:pt x="58791" y="26504"/>
                </a:cubicBezTo>
                <a:cubicBezTo>
                  <a:pt x="58791" y="26390"/>
                  <a:pt x="58716" y="26239"/>
                  <a:pt x="58565" y="26201"/>
                </a:cubicBezTo>
                <a:close/>
                <a:moveTo>
                  <a:pt x="67979" y="26353"/>
                </a:moveTo>
                <a:cubicBezTo>
                  <a:pt x="67828" y="26353"/>
                  <a:pt x="67752" y="26390"/>
                  <a:pt x="67714" y="26390"/>
                </a:cubicBezTo>
                <a:cubicBezTo>
                  <a:pt x="67563" y="26504"/>
                  <a:pt x="67676" y="26844"/>
                  <a:pt x="67941" y="26844"/>
                </a:cubicBezTo>
                <a:lnTo>
                  <a:pt x="68054" y="26731"/>
                </a:lnTo>
                <a:lnTo>
                  <a:pt x="68054" y="26466"/>
                </a:lnTo>
                <a:lnTo>
                  <a:pt x="67979" y="26353"/>
                </a:lnTo>
                <a:close/>
                <a:moveTo>
                  <a:pt x="60568" y="26353"/>
                </a:moveTo>
                <a:cubicBezTo>
                  <a:pt x="60493" y="26353"/>
                  <a:pt x="60455" y="26390"/>
                  <a:pt x="60455" y="26390"/>
                </a:cubicBezTo>
                <a:cubicBezTo>
                  <a:pt x="60379" y="26466"/>
                  <a:pt x="60379" y="26542"/>
                  <a:pt x="60379" y="26655"/>
                </a:cubicBezTo>
                <a:cubicBezTo>
                  <a:pt x="60379" y="26655"/>
                  <a:pt x="60379" y="26693"/>
                  <a:pt x="60379" y="26693"/>
                </a:cubicBezTo>
                <a:lnTo>
                  <a:pt x="60455" y="26844"/>
                </a:lnTo>
                <a:cubicBezTo>
                  <a:pt x="60493" y="26863"/>
                  <a:pt x="60540" y="26873"/>
                  <a:pt x="60587" y="26873"/>
                </a:cubicBezTo>
                <a:cubicBezTo>
                  <a:pt x="60635" y="26873"/>
                  <a:pt x="60682" y="26863"/>
                  <a:pt x="60720" y="26844"/>
                </a:cubicBezTo>
                <a:cubicBezTo>
                  <a:pt x="60795" y="26769"/>
                  <a:pt x="60833" y="26655"/>
                  <a:pt x="60833" y="26580"/>
                </a:cubicBezTo>
                <a:cubicBezTo>
                  <a:pt x="60833" y="26504"/>
                  <a:pt x="60833" y="26428"/>
                  <a:pt x="60757" y="26390"/>
                </a:cubicBezTo>
                <a:cubicBezTo>
                  <a:pt x="60720" y="26353"/>
                  <a:pt x="60644" y="26353"/>
                  <a:pt x="60568" y="26353"/>
                </a:cubicBezTo>
                <a:close/>
                <a:moveTo>
                  <a:pt x="25181" y="26655"/>
                </a:moveTo>
                <a:cubicBezTo>
                  <a:pt x="25067" y="26655"/>
                  <a:pt x="24954" y="26693"/>
                  <a:pt x="24878" y="26769"/>
                </a:cubicBezTo>
                <a:lnTo>
                  <a:pt x="24878" y="26920"/>
                </a:lnTo>
                <a:cubicBezTo>
                  <a:pt x="24954" y="26995"/>
                  <a:pt x="25029" y="26995"/>
                  <a:pt x="25143" y="26995"/>
                </a:cubicBezTo>
                <a:cubicBezTo>
                  <a:pt x="25256" y="26995"/>
                  <a:pt x="25332" y="26920"/>
                  <a:pt x="25407" y="26844"/>
                </a:cubicBezTo>
                <a:lnTo>
                  <a:pt x="25370" y="26693"/>
                </a:lnTo>
                <a:cubicBezTo>
                  <a:pt x="25332" y="26655"/>
                  <a:pt x="25256" y="26655"/>
                  <a:pt x="25181" y="26655"/>
                </a:cubicBezTo>
                <a:close/>
                <a:moveTo>
                  <a:pt x="75578" y="26806"/>
                </a:moveTo>
                <a:lnTo>
                  <a:pt x="75389" y="26882"/>
                </a:lnTo>
                <a:cubicBezTo>
                  <a:pt x="75389" y="26882"/>
                  <a:pt x="75389" y="26844"/>
                  <a:pt x="75427" y="26844"/>
                </a:cubicBezTo>
                <a:lnTo>
                  <a:pt x="75389" y="26844"/>
                </a:lnTo>
                <a:cubicBezTo>
                  <a:pt x="75313" y="26882"/>
                  <a:pt x="75087" y="26920"/>
                  <a:pt x="75162" y="27109"/>
                </a:cubicBezTo>
                <a:lnTo>
                  <a:pt x="75351" y="27222"/>
                </a:lnTo>
                <a:cubicBezTo>
                  <a:pt x="75408" y="27184"/>
                  <a:pt x="75446" y="27166"/>
                  <a:pt x="75488" y="27166"/>
                </a:cubicBezTo>
                <a:cubicBezTo>
                  <a:pt x="75531" y="27166"/>
                  <a:pt x="75578" y="27184"/>
                  <a:pt x="75654" y="27222"/>
                </a:cubicBezTo>
                <a:lnTo>
                  <a:pt x="75843" y="27109"/>
                </a:lnTo>
                <a:lnTo>
                  <a:pt x="75843" y="27071"/>
                </a:lnTo>
                <a:cubicBezTo>
                  <a:pt x="75843" y="26920"/>
                  <a:pt x="75691" y="26844"/>
                  <a:pt x="75578" y="26806"/>
                </a:cubicBezTo>
                <a:close/>
                <a:moveTo>
                  <a:pt x="16158" y="26866"/>
                </a:moveTo>
                <a:cubicBezTo>
                  <a:pt x="16132" y="26866"/>
                  <a:pt x="16102" y="26871"/>
                  <a:pt x="16069" y="26882"/>
                </a:cubicBezTo>
                <a:lnTo>
                  <a:pt x="15955" y="26995"/>
                </a:lnTo>
                <a:lnTo>
                  <a:pt x="15955" y="27109"/>
                </a:lnTo>
                <a:lnTo>
                  <a:pt x="16107" y="27222"/>
                </a:lnTo>
                <a:cubicBezTo>
                  <a:pt x="16107" y="27222"/>
                  <a:pt x="16144" y="27260"/>
                  <a:pt x="16182" y="27260"/>
                </a:cubicBezTo>
                <a:lnTo>
                  <a:pt x="16371" y="27109"/>
                </a:lnTo>
                <a:cubicBezTo>
                  <a:pt x="16371" y="27071"/>
                  <a:pt x="16371" y="26958"/>
                  <a:pt x="16258" y="26920"/>
                </a:cubicBezTo>
                <a:cubicBezTo>
                  <a:pt x="16258" y="26893"/>
                  <a:pt x="16220" y="26866"/>
                  <a:pt x="16158" y="26866"/>
                </a:cubicBezTo>
                <a:close/>
                <a:moveTo>
                  <a:pt x="85937" y="26731"/>
                </a:moveTo>
                <a:lnTo>
                  <a:pt x="85862" y="26769"/>
                </a:lnTo>
                <a:cubicBezTo>
                  <a:pt x="85786" y="26806"/>
                  <a:pt x="85748" y="26920"/>
                  <a:pt x="85748" y="26995"/>
                </a:cubicBezTo>
                <a:cubicBezTo>
                  <a:pt x="85748" y="27147"/>
                  <a:pt x="85862" y="27260"/>
                  <a:pt x="86013" y="27260"/>
                </a:cubicBezTo>
                <a:lnTo>
                  <a:pt x="86126" y="27222"/>
                </a:lnTo>
                <a:cubicBezTo>
                  <a:pt x="86126" y="27184"/>
                  <a:pt x="86164" y="27184"/>
                  <a:pt x="86164" y="27184"/>
                </a:cubicBezTo>
                <a:cubicBezTo>
                  <a:pt x="86240" y="27147"/>
                  <a:pt x="86353" y="27109"/>
                  <a:pt x="86353" y="26958"/>
                </a:cubicBezTo>
                <a:cubicBezTo>
                  <a:pt x="86353" y="26920"/>
                  <a:pt x="86353" y="26882"/>
                  <a:pt x="86315" y="26844"/>
                </a:cubicBezTo>
                <a:lnTo>
                  <a:pt x="86164" y="26769"/>
                </a:lnTo>
                <a:lnTo>
                  <a:pt x="86126" y="26769"/>
                </a:lnTo>
                <a:cubicBezTo>
                  <a:pt x="86089" y="26731"/>
                  <a:pt x="86051" y="26731"/>
                  <a:pt x="85937" y="26731"/>
                </a:cubicBezTo>
                <a:close/>
                <a:moveTo>
                  <a:pt x="81816" y="27033"/>
                </a:moveTo>
                <a:cubicBezTo>
                  <a:pt x="81589" y="27033"/>
                  <a:pt x="81514" y="27147"/>
                  <a:pt x="81552" y="27260"/>
                </a:cubicBezTo>
                <a:lnTo>
                  <a:pt x="81665" y="27373"/>
                </a:lnTo>
                <a:lnTo>
                  <a:pt x="81779" y="27373"/>
                </a:lnTo>
                <a:lnTo>
                  <a:pt x="81930" y="27260"/>
                </a:lnTo>
                <a:cubicBezTo>
                  <a:pt x="81930" y="27260"/>
                  <a:pt x="81968" y="27222"/>
                  <a:pt x="81968" y="27184"/>
                </a:cubicBezTo>
                <a:lnTo>
                  <a:pt x="81816" y="27033"/>
                </a:lnTo>
                <a:close/>
                <a:moveTo>
                  <a:pt x="55425" y="27278"/>
                </a:moveTo>
                <a:cubicBezTo>
                  <a:pt x="55330" y="27278"/>
                  <a:pt x="55205" y="27347"/>
                  <a:pt x="55389" y="27449"/>
                </a:cubicBezTo>
                <a:cubicBezTo>
                  <a:pt x="55562" y="27328"/>
                  <a:pt x="55505" y="27278"/>
                  <a:pt x="55425" y="27278"/>
                </a:cubicBezTo>
                <a:close/>
                <a:moveTo>
                  <a:pt x="10246" y="27147"/>
                </a:moveTo>
                <a:cubicBezTo>
                  <a:pt x="10171" y="27147"/>
                  <a:pt x="10057" y="27147"/>
                  <a:pt x="10020" y="27336"/>
                </a:cubicBezTo>
                <a:lnTo>
                  <a:pt x="10057" y="27449"/>
                </a:lnTo>
                <a:cubicBezTo>
                  <a:pt x="10084" y="27475"/>
                  <a:pt x="10146" y="27519"/>
                  <a:pt x="10219" y="27519"/>
                </a:cubicBezTo>
                <a:cubicBezTo>
                  <a:pt x="10252" y="27519"/>
                  <a:pt x="10287" y="27510"/>
                  <a:pt x="10322" y="27487"/>
                </a:cubicBezTo>
                <a:cubicBezTo>
                  <a:pt x="10398" y="27487"/>
                  <a:pt x="10436" y="27411"/>
                  <a:pt x="10436" y="27373"/>
                </a:cubicBezTo>
                <a:cubicBezTo>
                  <a:pt x="10436" y="27260"/>
                  <a:pt x="10360" y="27147"/>
                  <a:pt x="10246" y="27147"/>
                </a:cubicBezTo>
                <a:close/>
                <a:moveTo>
                  <a:pt x="9712" y="27118"/>
                </a:moveTo>
                <a:cubicBezTo>
                  <a:pt x="9679" y="27118"/>
                  <a:pt x="9642" y="27128"/>
                  <a:pt x="9604" y="27147"/>
                </a:cubicBezTo>
                <a:cubicBezTo>
                  <a:pt x="9528" y="27184"/>
                  <a:pt x="9490" y="27260"/>
                  <a:pt x="9490" y="27336"/>
                </a:cubicBezTo>
                <a:cubicBezTo>
                  <a:pt x="9490" y="27411"/>
                  <a:pt x="9528" y="27487"/>
                  <a:pt x="9642" y="27525"/>
                </a:cubicBezTo>
                <a:cubicBezTo>
                  <a:pt x="9679" y="27525"/>
                  <a:pt x="9755" y="27525"/>
                  <a:pt x="9793" y="27487"/>
                </a:cubicBezTo>
                <a:cubicBezTo>
                  <a:pt x="9868" y="27449"/>
                  <a:pt x="9906" y="27411"/>
                  <a:pt x="9906" y="27336"/>
                </a:cubicBezTo>
                <a:cubicBezTo>
                  <a:pt x="9906" y="27260"/>
                  <a:pt x="9868" y="27184"/>
                  <a:pt x="9793" y="27147"/>
                </a:cubicBezTo>
                <a:cubicBezTo>
                  <a:pt x="9774" y="27128"/>
                  <a:pt x="9746" y="27118"/>
                  <a:pt x="9712" y="27118"/>
                </a:cubicBezTo>
                <a:close/>
                <a:moveTo>
                  <a:pt x="31116" y="27260"/>
                </a:moveTo>
                <a:lnTo>
                  <a:pt x="30965" y="27373"/>
                </a:lnTo>
                <a:lnTo>
                  <a:pt x="31116" y="27373"/>
                </a:lnTo>
                <a:cubicBezTo>
                  <a:pt x="31116" y="27373"/>
                  <a:pt x="31116" y="27373"/>
                  <a:pt x="31116" y="27411"/>
                </a:cubicBezTo>
                <a:lnTo>
                  <a:pt x="31116" y="27487"/>
                </a:lnTo>
                <a:cubicBezTo>
                  <a:pt x="31116" y="27487"/>
                  <a:pt x="31154" y="27487"/>
                  <a:pt x="31192" y="27525"/>
                </a:cubicBezTo>
                <a:cubicBezTo>
                  <a:pt x="31192" y="27525"/>
                  <a:pt x="31154" y="27487"/>
                  <a:pt x="31154" y="27487"/>
                </a:cubicBezTo>
                <a:lnTo>
                  <a:pt x="31192" y="27487"/>
                </a:lnTo>
                <a:cubicBezTo>
                  <a:pt x="31192" y="27487"/>
                  <a:pt x="31192" y="27525"/>
                  <a:pt x="31230" y="27525"/>
                </a:cubicBezTo>
                <a:cubicBezTo>
                  <a:pt x="31268" y="27525"/>
                  <a:pt x="31305" y="27487"/>
                  <a:pt x="31305" y="27487"/>
                </a:cubicBezTo>
                <a:lnTo>
                  <a:pt x="31457" y="27487"/>
                </a:lnTo>
                <a:cubicBezTo>
                  <a:pt x="31457" y="27449"/>
                  <a:pt x="31419" y="27373"/>
                  <a:pt x="31381" y="27336"/>
                </a:cubicBezTo>
                <a:cubicBezTo>
                  <a:pt x="31305" y="27298"/>
                  <a:pt x="31192" y="27260"/>
                  <a:pt x="31116" y="27260"/>
                </a:cubicBezTo>
                <a:close/>
                <a:moveTo>
                  <a:pt x="984" y="27147"/>
                </a:moveTo>
                <a:lnTo>
                  <a:pt x="795" y="27260"/>
                </a:lnTo>
                <a:cubicBezTo>
                  <a:pt x="795" y="27222"/>
                  <a:pt x="832" y="27184"/>
                  <a:pt x="832" y="27184"/>
                </a:cubicBezTo>
                <a:cubicBezTo>
                  <a:pt x="757" y="27184"/>
                  <a:pt x="681" y="27184"/>
                  <a:pt x="643" y="27222"/>
                </a:cubicBezTo>
                <a:cubicBezTo>
                  <a:pt x="568" y="27298"/>
                  <a:pt x="568" y="27373"/>
                  <a:pt x="606" y="27449"/>
                </a:cubicBezTo>
                <a:lnTo>
                  <a:pt x="681" y="27525"/>
                </a:lnTo>
                <a:cubicBezTo>
                  <a:pt x="728" y="27540"/>
                  <a:pt x="775" y="27550"/>
                  <a:pt x="822" y="27550"/>
                </a:cubicBezTo>
                <a:cubicBezTo>
                  <a:pt x="889" y="27550"/>
                  <a:pt x="955" y="27531"/>
                  <a:pt x="1021" y="27487"/>
                </a:cubicBezTo>
                <a:cubicBezTo>
                  <a:pt x="1097" y="27449"/>
                  <a:pt x="1135" y="27373"/>
                  <a:pt x="1135" y="27336"/>
                </a:cubicBezTo>
                <a:cubicBezTo>
                  <a:pt x="1135" y="27260"/>
                  <a:pt x="1059" y="27184"/>
                  <a:pt x="984" y="27147"/>
                </a:cubicBezTo>
                <a:close/>
                <a:moveTo>
                  <a:pt x="70096" y="27147"/>
                </a:moveTo>
                <a:cubicBezTo>
                  <a:pt x="70020" y="27147"/>
                  <a:pt x="69945" y="27147"/>
                  <a:pt x="69907" y="27184"/>
                </a:cubicBezTo>
                <a:cubicBezTo>
                  <a:pt x="69831" y="27260"/>
                  <a:pt x="69793" y="27298"/>
                  <a:pt x="69793" y="27373"/>
                </a:cubicBezTo>
                <a:cubicBezTo>
                  <a:pt x="69793" y="27487"/>
                  <a:pt x="69907" y="27562"/>
                  <a:pt x="70020" y="27562"/>
                </a:cubicBezTo>
                <a:lnTo>
                  <a:pt x="70172" y="27487"/>
                </a:lnTo>
                <a:cubicBezTo>
                  <a:pt x="70172" y="27487"/>
                  <a:pt x="70172" y="27487"/>
                  <a:pt x="70209" y="27449"/>
                </a:cubicBezTo>
                <a:cubicBezTo>
                  <a:pt x="70247" y="27449"/>
                  <a:pt x="70285" y="27411"/>
                  <a:pt x="70285" y="27336"/>
                </a:cubicBezTo>
                <a:cubicBezTo>
                  <a:pt x="70285" y="27260"/>
                  <a:pt x="70247" y="27222"/>
                  <a:pt x="70209" y="27184"/>
                </a:cubicBezTo>
                <a:lnTo>
                  <a:pt x="70096" y="27147"/>
                </a:lnTo>
                <a:close/>
                <a:moveTo>
                  <a:pt x="5974" y="27411"/>
                </a:moveTo>
                <a:lnTo>
                  <a:pt x="5861" y="27525"/>
                </a:lnTo>
                <a:cubicBezTo>
                  <a:pt x="5861" y="27562"/>
                  <a:pt x="5861" y="27562"/>
                  <a:pt x="5823" y="27562"/>
                </a:cubicBezTo>
                <a:cubicBezTo>
                  <a:pt x="5823" y="27562"/>
                  <a:pt x="5823" y="27600"/>
                  <a:pt x="5823" y="27638"/>
                </a:cubicBezTo>
                <a:cubicBezTo>
                  <a:pt x="5823" y="27714"/>
                  <a:pt x="5861" y="27752"/>
                  <a:pt x="5899" y="27789"/>
                </a:cubicBezTo>
                <a:lnTo>
                  <a:pt x="5974" y="27827"/>
                </a:lnTo>
                <a:lnTo>
                  <a:pt x="6088" y="27827"/>
                </a:lnTo>
                <a:lnTo>
                  <a:pt x="6201" y="27789"/>
                </a:lnTo>
                <a:cubicBezTo>
                  <a:pt x="6239" y="27752"/>
                  <a:pt x="6277" y="27714"/>
                  <a:pt x="6277" y="27638"/>
                </a:cubicBezTo>
                <a:cubicBezTo>
                  <a:pt x="6277" y="27600"/>
                  <a:pt x="6277" y="27562"/>
                  <a:pt x="6239" y="27562"/>
                </a:cubicBezTo>
                <a:cubicBezTo>
                  <a:pt x="6239" y="27562"/>
                  <a:pt x="6239" y="27562"/>
                  <a:pt x="6239" y="27525"/>
                </a:cubicBezTo>
                <a:lnTo>
                  <a:pt x="6088" y="27411"/>
                </a:lnTo>
                <a:close/>
                <a:moveTo>
                  <a:pt x="24576" y="27638"/>
                </a:moveTo>
                <a:cubicBezTo>
                  <a:pt x="24349" y="27676"/>
                  <a:pt x="24235" y="27752"/>
                  <a:pt x="24273" y="27903"/>
                </a:cubicBezTo>
                <a:lnTo>
                  <a:pt x="24424" y="27978"/>
                </a:lnTo>
                <a:lnTo>
                  <a:pt x="24538" y="27978"/>
                </a:lnTo>
                <a:lnTo>
                  <a:pt x="24689" y="27903"/>
                </a:lnTo>
                <a:cubicBezTo>
                  <a:pt x="24689" y="27865"/>
                  <a:pt x="24727" y="27827"/>
                  <a:pt x="24727" y="27789"/>
                </a:cubicBezTo>
                <a:lnTo>
                  <a:pt x="24576" y="27638"/>
                </a:lnTo>
                <a:close/>
                <a:moveTo>
                  <a:pt x="22761" y="27525"/>
                </a:moveTo>
                <a:lnTo>
                  <a:pt x="22534" y="27638"/>
                </a:lnTo>
                <a:cubicBezTo>
                  <a:pt x="22572" y="27714"/>
                  <a:pt x="22534" y="27752"/>
                  <a:pt x="22496" y="27789"/>
                </a:cubicBezTo>
                <a:lnTo>
                  <a:pt x="22534" y="27978"/>
                </a:lnTo>
                <a:cubicBezTo>
                  <a:pt x="22647" y="28054"/>
                  <a:pt x="22761" y="28054"/>
                  <a:pt x="22950" y="28054"/>
                </a:cubicBezTo>
                <a:lnTo>
                  <a:pt x="23063" y="27941"/>
                </a:lnTo>
                <a:cubicBezTo>
                  <a:pt x="23063" y="27903"/>
                  <a:pt x="23063" y="27865"/>
                  <a:pt x="23063" y="27865"/>
                </a:cubicBezTo>
                <a:cubicBezTo>
                  <a:pt x="23063" y="27676"/>
                  <a:pt x="22912" y="27600"/>
                  <a:pt x="22836" y="27562"/>
                </a:cubicBezTo>
                <a:cubicBezTo>
                  <a:pt x="22799" y="27562"/>
                  <a:pt x="22799" y="27525"/>
                  <a:pt x="22761" y="27525"/>
                </a:cubicBezTo>
                <a:close/>
                <a:moveTo>
                  <a:pt x="52780" y="27752"/>
                </a:moveTo>
                <a:lnTo>
                  <a:pt x="52629" y="27903"/>
                </a:lnTo>
                <a:cubicBezTo>
                  <a:pt x="52629" y="27978"/>
                  <a:pt x="52629" y="28054"/>
                  <a:pt x="52704" y="28130"/>
                </a:cubicBezTo>
                <a:cubicBezTo>
                  <a:pt x="52730" y="28130"/>
                  <a:pt x="52772" y="28146"/>
                  <a:pt x="52819" y="28146"/>
                </a:cubicBezTo>
                <a:cubicBezTo>
                  <a:pt x="52843" y="28146"/>
                  <a:pt x="52868" y="28142"/>
                  <a:pt x="52893" y="28130"/>
                </a:cubicBezTo>
                <a:lnTo>
                  <a:pt x="53007" y="28016"/>
                </a:lnTo>
                <a:cubicBezTo>
                  <a:pt x="53007" y="27903"/>
                  <a:pt x="52931" y="27789"/>
                  <a:pt x="52780" y="27752"/>
                </a:cubicBezTo>
                <a:close/>
                <a:moveTo>
                  <a:pt x="72138" y="28167"/>
                </a:moveTo>
                <a:cubicBezTo>
                  <a:pt x="72138" y="28168"/>
                  <a:pt x="72137" y="28205"/>
                  <a:pt x="72100" y="28205"/>
                </a:cubicBezTo>
                <a:cubicBezTo>
                  <a:pt x="72138" y="28205"/>
                  <a:pt x="72138" y="28205"/>
                  <a:pt x="72138" y="28167"/>
                </a:cubicBezTo>
                <a:close/>
                <a:moveTo>
                  <a:pt x="43933" y="27978"/>
                </a:moveTo>
                <a:lnTo>
                  <a:pt x="43744" y="28130"/>
                </a:lnTo>
                <a:cubicBezTo>
                  <a:pt x="43744" y="28167"/>
                  <a:pt x="43744" y="28281"/>
                  <a:pt x="43857" y="28319"/>
                </a:cubicBezTo>
                <a:cubicBezTo>
                  <a:pt x="43895" y="28356"/>
                  <a:pt x="43933" y="28356"/>
                  <a:pt x="44047" y="28356"/>
                </a:cubicBezTo>
                <a:lnTo>
                  <a:pt x="44160" y="28243"/>
                </a:lnTo>
                <a:cubicBezTo>
                  <a:pt x="44160" y="28092"/>
                  <a:pt x="44084" y="28016"/>
                  <a:pt x="43933" y="27978"/>
                </a:cubicBezTo>
                <a:close/>
                <a:moveTo>
                  <a:pt x="36032" y="27954"/>
                </a:moveTo>
                <a:cubicBezTo>
                  <a:pt x="35981" y="27954"/>
                  <a:pt x="35927" y="27963"/>
                  <a:pt x="35880" y="27978"/>
                </a:cubicBezTo>
                <a:lnTo>
                  <a:pt x="35729" y="28054"/>
                </a:lnTo>
                <a:lnTo>
                  <a:pt x="35729" y="28092"/>
                </a:lnTo>
                <a:cubicBezTo>
                  <a:pt x="35729" y="28167"/>
                  <a:pt x="35767" y="28205"/>
                  <a:pt x="35767" y="28243"/>
                </a:cubicBezTo>
                <a:cubicBezTo>
                  <a:pt x="35804" y="28281"/>
                  <a:pt x="35804" y="28281"/>
                  <a:pt x="35804" y="28281"/>
                </a:cubicBezTo>
                <a:lnTo>
                  <a:pt x="35918" y="28394"/>
                </a:lnTo>
                <a:cubicBezTo>
                  <a:pt x="36069" y="28394"/>
                  <a:pt x="36183" y="28394"/>
                  <a:pt x="36258" y="28319"/>
                </a:cubicBezTo>
                <a:lnTo>
                  <a:pt x="36296" y="28243"/>
                </a:lnTo>
                <a:cubicBezTo>
                  <a:pt x="36334" y="28243"/>
                  <a:pt x="36334" y="28205"/>
                  <a:pt x="36334" y="28205"/>
                </a:cubicBezTo>
                <a:cubicBezTo>
                  <a:pt x="36334" y="28130"/>
                  <a:pt x="36258" y="28054"/>
                  <a:pt x="36220" y="28016"/>
                </a:cubicBezTo>
                <a:cubicBezTo>
                  <a:pt x="36176" y="27972"/>
                  <a:pt x="36106" y="27954"/>
                  <a:pt x="36032" y="27954"/>
                </a:cubicBezTo>
                <a:close/>
                <a:moveTo>
                  <a:pt x="72327" y="27950"/>
                </a:moveTo>
                <a:cubicBezTo>
                  <a:pt x="72289" y="27950"/>
                  <a:pt x="72251" y="27959"/>
                  <a:pt x="72213" y="27978"/>
                </a:cubicBezTo>
                <a:cubicBezTo>
                  <a:pt x="72138" y="28054"/>
                  <a:pt x="72138" y="28130"/>
                  <a:pt x="72138" y="28167"/>
                </a:cubicBezTo>
                <a:lnTo>
                  <a:pt x="72213" y="28394"/>
                </a:lnTo>
                <a:cubicBezTo>
                  <a:pt x="72235" y="28405"/>
                  <a:pt x="72257" y="28410"/>
                  <a:pt x="72280" y="28410"/>
                </a:cubicBezTo>
                <a:cubicBezTo>
                  <a:pt x="72333" y="28410"/>
                  <a:pt x="72387" y="28383"/>
                  <a:pt x="72440" y="28356"/>
                </a:cubicBezTo>
                <a:cubicBezTo>
                  <a:pt x="72516" y="28319"/>
                  <a:pt x="72516" y="28243"/>
                  <a:pt x="72516" y="28130"/>
                </a:cubicBezTo>
                <a:cubicBezTo>
                  <a:pt x="72516" y="28130"/>
                  <a:pt x="72516" y="28092"/>
                  <a:pt x="72516" y="28054"/>
                </a:cubicBezTo>
                <a:lnTo>
                  <a:pt x="72440" y="27978"/>
                </a:lnTo>
                <a:cubicBezTo>
                  <a:pt x="72402" y="27959"/>
                  <a:pt x="72364" y="27950"/>
                  <a:pt x="72327" y="27950"/>
                </a:cubicBezTo>
                <a:close/>
                <a:moveTo>
                  <a:pt x="89567" y="28063"/>
                </a:moveTo>
                <a:cubicBezTo>
                  <a:pt x="89529" y="28063"/>
                  <a:pt x="89491" y="28073"/>
                  <a:pt x="89453" y="28092"/>
                </a:cubicBezTo>
                <a:cubicBezTo>
                  <a:pt x="89340" y="28167"/>
                  <a:pt x="89264" y="28356"/>
                  <a:pt x="89378" y="28432"/>
                </a:cubicBezTo>
                <a:lnTo>
                  <a:pt x="89529" y="28470"/>
                </a:lnTo>
                <a:lnTo>
                  <a:pt x="89642" y="28356"/>
                </a:lnTo>
                <a:cubicBezTo>
                  <a:pt x="89642" y="28356"/>
                  <a:pt x="89642" y="28394"/>
                  <a:pt x="89642" y="28394"/>
                </a:cubicBezTo>
                <a:cubicBezTo>
                  <a:pt x="89680" y="28356"/>
                  <a:pt x="89756" y="28319"/>
                  <a:pt x="89756" y="28205"/>
                </a:cubicBezTo>
                <a:cubicBezTo>
                  <a:pt x="89756" y="28205"/>
                  <a:pt x="89756" y="28167"/>
                  <a:pt x="89756" y="28167"/>
                </a:cubicBezTo>
                <a:lnTo>
                  <a:pt x="89680" y="28092"/>
                </a:lnTo>
                <a:cubicBezTo>
                  <a:pt x="89642" y="28073"/>
                  <a:pt x="89605" y="28063"/>
                  <a:pt x="89567" y="28063"/>
                </a:cubicBezTo>
                <a:close/>
                <a:moveTo>
                  <a:pt x="16825" y="28205"/>
                </a:moveTo>
                <a:lnTo>
                  <a:pt x="16560" y="28281"/>
                </a:lnTo>
                <a:lnTo>
                  <a:pt x="16560" y="28319"/>
                </a:lnTo>
                <a:cubicBezTo>
                  <a:pt x="16560" y="28394"/>
                  <a:pt x="16636" y="28470"/>
                  <a:pt x="16674" y="28508"/>
                </a:cubicBezTo>
                <a:cubicBezTo>
                  <a:pt x="16701" y="28534"/>
                  <a:pt x="16746" y="28561"/>
                  <a:pt x="16811" y="28561"/>
                </a:cubicBezTo>
                <a:cubicBezTo>
                  <a:pt x="16837" y="28561"/>
                  <a:pt x="16867" y="28557"/>
                  <a:pt x="16901" y="28545"/>
                </a:cubicBezTo>
                <a:lnTo>
                  <a:pt x="17014" y="28470"/>
                </a:lnTo>
                <a:cubicBezTo>
                  <a:pt x="17052" y="28432"/>
                  <a:pt x="17052" y="28432"/>
                  <a:pt x="17052" y="28394"/>
                </a:cubicBezTo>
                <a:cubicBezTo>
                  <a:pt x="17052" y="28243"/>
                  <a:pt x="16901" y="28205"/>
                  <a:pt x="16825" y="28205"/>
                </a:cubicBezTo>
                <a:close/>
                <a:moveTo>
                  <a:pt x="49982" y="28130"/>
                </a:moveTo>
                <a:lnTo>
                  <a:pt x="49793" y="28167"/>
                </a:lnTo>
                <a:cubicBezTo>
                  <a:pt x="49793" y="28167"/>
                  <a:pt x="49755" y="28205"/>
                  <a:pt x="49755" y="28205"/>
                </a:cubicBezTo>
                <a:cubicBezTo>
                  <a:pt x="49680" y="28243"/>
                  <a:pt x="49529" y="28319"/>
                  <a:pt x="49604" y="28508"/>
                </a:cubicBezTo>
                <a:lnTo>
                  <a:pt x="49718" y="28621"/>
                </a:lnTo>
                <a:cubicBezTo>
                  <a:pt x="49793" y="28621"/>
                  <a:pt x="49869" y="28621"/>
                  <a:pt x="49944" y="28545"/>
                </a:cubicBezTo>
                <a:cubicBezTo>
                  <a:pt x="50058" y="28508"/>
                  <a:pt x="50096" y="28394"/>
                  <a:pt x="50096" y="28319"/>
                </a:cubicBezTo>
                <a:cubicBezTo>
                  <a:pt x="50096" y="28205"/>
                  <a:pt x="50058" y="28167"/>
                  <a:pt x="49982" y="28130"/>
                </a:cubicBezTo>
                <a:close/>
                <a:moveTo>
                  <a:pt x="61107" y="28101"/>
                </a:moveTo>
                <a:cubicBezTo>
                  <a:pt x="61079" y="28101"/>
                  <a:pt x="61041" y="28111"/>
                  <a:pt x="60984" y="28130"/>
                </a:cubicBezTo>
                <a:lnTo>
                  <a:pt x="60947" y="28205"/>
                </a:lnTo>
                <a:cubicBezTo>
                  <a:pt x="60909" y="28243"/>
                  <a:pt x="60909" y="28281"/>
                  <a:pt x="60909" y="28319"/>
                </a:cubicBezTo>
                <a:cubicBezTo>
                  <a:pt x="60871" y="28508"/>
                  <a:pt x="60909" y="28583"/>
                  <a:pt x="61022" y="28697"/>
                </a:cubicBezTo>
                <a:lnTo>
                  <a:pt x="61173" y="28697"/>
                </a:lnTo>
                <a:cubicBezTo>
                  <a:pt x="61249" y="28697"/>
                  <a:pt x="61287" y="28659"/>
                  <a:pt x="61362" y="28659"/>
                </a:cubicBezTo>
                <a:cubicBezTo>
                  <a:pt x="61400" y="28621"/>
                  <a:pt x="61438" y="28621"/>
                  <a:pt x="61551" y="28621"/>
                </a:cubicBezTo>
                <a:lnTo>
                  <a:pt x="61665" y="28508"/>
                </a:lnTo>
                <a:cubicBezTo>
                  <a:pt x="61703" y="28508"/>
                  <a:pt x="61703" y="28470"/>
                  <a:pt x="61703" y="28470"/>
                </a:cubicBezTo>
                <a:cubicBezTo>
                  <a:pt x="61703" y="28243"/>
                  <a:pt x="61438" y="28243"/>
                  <a:pt x="61325" y="28243"/>
                </a:cubicBezTo>
                <a:lnTo>
                  <a:pt x="61287" y="28243"/>
                </a:lnTo>
                <a:cubicBezTo>
                  <a:pt x="61287" y="28205"/>
                  <a:pt x="61249" y="28130"/>
                  <a:pt x="61173" y="28130"/>
                </a:cubicBezTo>
                <a:cubicBezTo>
                  <a:pt x="61154" y="28111"/>
                  <a:pt x="61136" y="28101"/>
                  <a:pt x="61107" y="28101"/>
                </a:cubicBezTo>
                <a:close/>
                <a:moveTo>
                  <a:pt x="63139" y="28319"/>
                </a:moveTo>
                <a:lnTo>
                  <a:pt x="62988" y="28470"/>
                </a:lnTo>
                <a:cubicBezTo>
                  <a:pt x="62988" y="28545"/>
                  <a:pt x="62988" y="28621"/>
                  <a:pt x="63064" y="28697"/>
                </a:cubicBezTo>
                <a:cubicBezTo>
                  <a:pt x="63089" y="28697"/>
                  <a:pt x="63131" y="28714"/>
                  <a:pt x="63179" y="28714"/>
                </a:cubicBezTo>
                <a:cubicBezTo>
                  <a:pt x="63202" y="28714"/>
                  <a:pt x="63228" y="28709"/>
                  <a:pt x="63253" y="28697"/>
                </a:cubicBezTo>
                <a:lnTo>
                  <a:pt x="63366" y="28583"/>
                </a:lnTo>
                <a:cubicBezTo>
                  <a:pt x="63366" y="28470"/>
                  <a:pt x="63291" y="28356"/>
                  <a:pt x="63139" y="28319"/>
                </a:cubicBezTo>
                <a:close/>
                <a:moveTo>
                  <a:pt x="81552" y="28205"/>
                </a:moveTo>
                <a:cubicBezTo>
                  <a:pt x="81476" y="28205"/>
                  <a:pt x="81363" y="28243"/>
                  <a:pt x="81325" y="28281"/>
                </a:cubicBezTo>
                <a:cubicBezTo>
                  <a:pt x="81287" y="28319"/>
                  <a:pt x="81249" y="28356"/>
                  <a:pt x="81249" y="28470"/>
                </a:cubicBezTo>
                <a:lnTo>
                  <a:pt x="81249" y="28508"/>
                </a:lnTo>
                <a:lnTo>
                  <a:pt x="81325" y="28583"/>
                </a:lnTo>
                <a:cubicBezTo>
                  <a:pt x="81287" y="28659"/>
                  <a:pt x="81287" y="28735"/>
                  <a:pt x="81287" y="28810"/>
                </a:cubicBezTo>
                <a:lnTo>
                  <a:pt x="81438" y="28924"/>
                </a:lnTo>
                <a:cubicBezTo>
                  <a:pt x="81514" y="28924"/>
                  <a:pt x="81589" y="28886"/>
                  <a:pt x="81627" y="28848"/>
                </a:cubicBezTo>
                <a:cubicBezTo>
                  <a:pt x="81741" y="28772"/>
                  <a:pt x="81741" y="28659"/>
                  <a:pt x="81741" y="28545"/>
                </a:cubicBezTo>
                <a:lnTo>
                  <a:pt x="81703" y="28470"/>
                </a:lnTo>
                <a:lnTo>
                  <a:pt x="81703" y="28356"/>
                </a:lnTo>
                <a:lnTo>
                  <a:pt x="81552" y="28205"/>
                </a:lnTo>
                <a:close/>
                <a:moveTo>
                  <a:pt x="44765" y="28621"/>
                </a:moveTo>
                <a:cubicBezTo>
                  <a:pt x="44651" y="28621"/>
                  <a:pt x="44576" y="28659"/>
                  <a:pt x="44500" y="28697"/>
                </a:cubicBezTo>
                <a:cubicBezTo>
                  <a:pt x="44425" y="28735"/>
                  <a:pt x="44387" y="28848"/>
                  <a:pt x="44425" y="28961"/>
                </a:cubicBezTo>
                <a:lnTo>
                  <a:pt x="44538" y="29075"/>
                </a:lnTo>
                <a:cubicBezTo>
                  <a:pt x="44651" y="29075"/>
                  <a:pt x="44727" y="29075"/>
                  <a:pt x="44765" y="29037"/>
                </a:cubicBezTo>
                <a:cubicBezTo>
                  <a:pt x="44840" y="28961"/>
                  <a:pt x="44878" y="28886"/>
                  <a:pt x="44878" y="28810"/>
                </a:cubicBezTo>
                <a:cubicBezTo>
                  <a:pt x="44878" y="28772"/>
                  <a:pt x="44878" y="28772"/>
                  <a:pt x="44878" y="28735"/>
                </a:cubicBezTo>
                <a:lnTo>
                  <a:pt x="44765" y="28621"/>
                </a:lnTo>
                <a:close/>
                <a:moveTo>
                  <a:pt x="8734" y="28735"/>
                </a:moveTo>
                <a:lnTo>
                  <a:pt x="8621" y="28848"/>
                </a:lnTo>
                <a:lnTo>
                  <a:pt x="8621" y="28961"/>
                </a:lnTo>
                <a:lnTo>
                  <a:pt x="8734" y="29075"/>
                </a:lnTo>
                <a:cubicBezTo>
                  <a:pt x="8772" y="29075"/>
                  <a:pt x="8810" y="29113"/>
                  <a:pt x="8848" y="29113"/>
                </a:cubicBezTo>
                <a:lnTo>
                  <a:pt x="8999" y="28961"/>
                </a:lnTo>
                <a:cubicBezTo>
                  <a:pt x="8999" y="28924"/>
                  <a:pt x="8999" y="28810"/>
                  <a:pt x="8923" y="28772"/>
                </a:cubicBezTo>
                <a:cubicBezTo>
                  <a:pt x="8885" y="28735"/>
                  <a:pt x="8810" y="28735"/>
                  <a:pt x="8734" y="28735"/>
                </a:cubicBezTo>
                <a:close/>
                <a:moveTo>
                  <a:pt x="80531" y="28772"/>
                </a:moveTo>
                <a:cubicBezTo>
                  <a:pt x="80493" y="28810"/>
                  <a:pt x="80266" y="28810"/>
                  <a:pt x="80266" y="28961"/>
                </a:cubicBezTo>
                <a:cubicBezTo>
                  <a:pt x="80266" y="28999"/>
                  <a:pt x="80266" y="28999"/>
                  <a:pt x="80266" y="29037"/>
                </a:cubicBezTo>
                <a:lnTo>
                  <a:pt x="80417" y="29113"/>
                </a:lnTo>
                <a:lnTo>
                  <a:pt x="80531" y="29113"/>
                </a:lnTo>
                <a:lnTo>
                  <a:pt x="80682" y="29037"/>
                </a:lnTo>
                <a:cubicBezTo>
                  <a:pt x="80682" y="28999"/>
                  <a:pt x="80720" y="28999"/>
                  <a:pt x="80720" y="28924"/>
                </a:cubicBezTo>
                <a:lnTo>
                  <a:pt x="80531" y="28772"/>
                </a:lnTo>
                <a:close/>
                <a:moveTo>
                  <a:pt x="62421" y="28772"/>
                </a:moveTo>
                <a:lnTo>
                  <a:pt x="62308" y="28924"/>
                </a:lnTo>
                <a:lnTo>
                  <a:pt x="62308" y="29075"/>
                </a:lnTo>
                <a:lnTo>
                  <a:pt x="62421" y="29188"/>
                </a:lnTo>
                <a:cubicBezTo>
                  <a:pt x="62497" y="29188"/>
                  <a:pt x="62534" y="29188"/>
                  <a:pt x="62610" y="29150"/>
                </a:cubicBezTo>
                <a:cubicBezTo>
                  <a:pt x="62610" y="29188"/>
                  <a:pt x="62648" y="29188"/>
                  <a:pt x="62686" y="29188"/>
                </a:cubicBezTo>
                <a:lnTo>
                  <a:pt x="62799" y="29150"/>
                </a:lnTo>
                <a:cubicBezTo>
                  <a:pt x="62837" y="29113"/>
                  <a:pt x="62875" y="29037"/>
                  <a:pt x="62875" y="28999"/>
                </a:cubicBezTo>
                <a:cubicBezTo>
                  <a:pt x="62875" y="28924"/>
                  <a:pt x="62837" y="28886"/>
                  <a:pt x="62799" y="28848"/>
                </a:cubicBezTo>
                <a:cubicBezTo>
                  <a:pt x="62723" y="28810"/>
                  <a:pt x="62572" y="28772"/>
                  <a:pt x="62421" y="28772"/>
                </a:cubicBezTo>
                <a:close/>
                <a:moveTo>
                  <a:pt x="6541" y="29150"/>
                </a:moveTo>
                <a:cubicBezTo>
                  <a:pt x="6504" y="29150"/>
                  <a:pt x="6390" y="29150"/>
                  <a:pt x="6314" y="29188"/>
                </a:cubicBezTo>
                <a:cubicBezTo>
                  <a:pt x="6277" y="29226"/>
                  <a:pt x="6277" y="29264"/>
                  <a:pt x="6277" y="29302"/>
                </a:cubicBezTo>
                <a:lnTo>
                  <a:pt x="6428" y="29302"/>
                </a:lnTo>
                <a:cubicBezTo>
                  <a:pt x="6428" y="29302"/>
                  <a:pt x="6390" y="29302"/>
                  <a:pt x="6390" y="29339"/>
                </a:cubicBezTo>
                <a:cubicBezTo>
                  <a:pt x="6504" y="29339"/>
                  <a:pt x="6541" y="29377"/>
                  <a:pt x="6655" y="29377"/>
                </a:cubicBezTo>
                <a:cubicBezTo>
                  <a:pt x="6655" y="29339"/>
                  <a:pt x="6655" y="29339"/>
                  <a:pt x="6655" y="29339"/>
                </a:cubicBezTo>
                <a:lnTo>
                  <a:pt x="6806" y="29339"/>
                </a:lnTo>
                <a:cubicBezTo>
                  <a:pt x="6806" y="29226"/>
                  <a:pt x="6693" y="29150"/>
                  <a:pt x="6541" y="29150"/>
                </a:cubicBezTo>
                <a:close/>
                <a:moveTo>
                  <a:pt x="83971" y="28697"/>
                </a:moveTo>
                <a:lnTo>
                  <a:pt x="83820" y="28772"/>
                </a:lnTo>
                <a:cubicBezTo>
                  <a:pt x="83820" y="28772"/>
                  <a:pt x="83820" y="28810"/>
                  <a:pt x="83820" y="28810"/>
                </a:cubicBezTo>
                <a:cubicBezTo>
                  <a:pt x="83782" y="28848"/>
                  <a:pt x="83745" y="28886"/>
                  <a:pt x="83745" y="28961"/>
                </a:cubicBezTo>
                <a:lnTo>
                  <a:pt x="83669" y="28999"/>
                </a:lnTo>
                <a:cubicBezTo>
                  <a:pt x="83669" y="29037"/>
                  <a:pt x="83631" y="29037"/>
                  <a:pt x="83631" y="29075"/>
                </a:cubicBezTo>
                <a:cubicBezTo>
                  <a:pt x="83593" y="29113"/>
                  <a:pt x="83555" y="29150"/>
                  <a:pt x="83555" y="29188"/>
                </a:cubicBezTo>
                <a:cubicBezTo>
                  <a:pt x="83555" y="29302"/>
                  <a:pt x="83593" y="29339"/>
                  <a:pt x="83745" y="29377"/>
                </a:cubicBezTo>
                <a:lnTo>
                  <a:pt x="83896" y="29302"/>
                </a:lnTo>
                <a:cubicBezTo>
                  <a:pt x="83934" y="29264"/>
                  <a:pt x="83971" y="29188"/>
                  <a:pt x="83971" y="29113"/>
                </a:cubicBezTo>
                <a:cubicBezTo>
                  <a:pt x="84047" y="29113"/>
                  <a:pt x="84085" y="29075"/>
                  <a:pt x="84123" y="29075"/>
                </a:cubicBezTo>
                <a:cubicBezTo>
                  <a:pt x="84160" y="29037"/>
                  <a:pt x="84198" y="28961"/>
                  <a:pt x="84198" y="28886"/>
                </a:cubicBezTo>
                <a:cubicBezTo>
                  <a:pt x="84198" y="28772"/>
                  <a:pt x="84123" y="28697"/>
                  <a:pt x="83971" y="28697"/>
                </a:cubicBezTo>
                <a:close/>
                <a:moveTo>
                  <a:pt x="14859" y="29150"/>
                </a:moveTo>
                <a:cubicBezTo>
                  <a:pt x="14783" y="29150"/>
                  <a:pt x="14708" y="29188"/>
                  <a:pt x="14670" y="29226"/>
                </a:cubicBezTo>
                <a:cubicBezTo>
                  <a:pt x="14594" y="29264"/>
                  <a:pt x="14594" y="29339"/>
                  <a:pt x="14594" y="29377"/>
                </a:cubicBezTo>
                <a:lnTo>
                  <a:pt x="14746" y="29377"/>
                </a:lnTo>
                <a:cubicBezTo>
                  <a:pt x="14746" y="29415"/>
                  <a:pt x="14708" y="29415"/>
                  <a:pt x="14708" y="29415"/>
                </a:cubicBezTo>
                <a:cubicBezTo>
                  <a:pt x="14758" y="29453"/>
                  <a:pt x="14783" y="29465"/>
                  <a:pt x="14802" y="29465"/>
                </a:cubicBezTo>
                <a:cubicBezTo>
                  <a:pt x="14838" y="29465"/>
                  <a:pt x="14846" y="29415"/>
                  <a:pt x="14972" y="29415"/>
                </a:cubicBezTo>
                <a:cubicBezTo>
                  <a:pt x="14972" y="29415"/>
                  <a:pt x="14972" y="29415"/>
                  <a:pt x="14972" y="29377"/>
                </a:cubicBezTo>
                <a:lnTo>
                  <a:pt x="15124" y="29377"/>
                </a:lnTo>
                <a:cubicBezTo>
                  <a:pt x="15124" y="29264"/>
                  <a:pt x="15010" y="29150"/>
                  <a:pt x="14859" y="29150"/>
                </a:cubicBezTo>
                <a:close/>
                <a:moveTo>
                  <a:pt x="31608" y="28961"/>
                </a:moveTo>
                <a:lnTo>
                  <a:pt x="31457" y="29075"/>
                </a:lnTo>
                <a:lnTo>
                  <a:pt x="31457" y="29188"/>
                </a:lnTo>
                <a:cubicBezTo>
                  <a:pt x="31457" y="29415"/>
                  <a:pt x="31608" y="29491"/>
                  <a:pt x="31721" y="29491"/>
                </a:cubicBezTo>
                <a:lnTo>
                  <a:pt x="31835" y="29415"/>
                </a:lnTo>
                <a:cubicBezTo>
                  <a:pt x="31872" y="29377"/>
                  <a:pt x="31872" y="29377"/>
                  <a:pt x="31910" y="29377"/>
                </a:cubicBezTo>
                <a:lnTo>
                  <a:pt x="31986" y="29264"/>
                </a:lnTo>
                <a:cubicBezTo>
                  <a:pt x="31948" y="29075"/>
                  <a:pt x="31835" y="28961"/>
                  <a:pt x="31608" y="28961"/>
                </a:cubicBezTo>
                <a:close/>
                <a:moveTo>
                  <a:pt x="13634" y="29097"/>
                </a:moveTo>
                <a:cubicBezTo>
                  <a:pt x="13567" y="29097"/>
                  <a:pt x="13514" y="29124"/>
                  <a:pt x="13460" y="29150"/>
                </a:cubicBezTo>
                <a:cubicBezTo>
                  <a:pt x="13422" y="29188"/>
                  <a:pt x="13385" y="29264"/>
                  <a:pt x="13385" y="29339"/>
                </a:cubicBezTo>
                <a:lnTo>
                  <a:pt x="13385" y="29377"/>
                </a:lnTo>
                <a:lnTo>
                  <a:pt x="13498" y="29491"/>
                </a:lnTo>
                <a:cubicBezTo>
                  <a:pt x="13515" y="29499"/>
                  <a:pt x="13536" y="29504"/>
                  <a:pt x="13559" y="29504"/>
                </a:cubicBezTo>
                <a:cubicBezTo>
                  <a:pt x="13638" y="29504"/>
                  <a:pt x="13742" y="29448"/>
                  <a:pt x="13800" y="29302"/>
                </a:cubicBezTo>
                <a:lnTo>
                  <a:pt x="13725" y="29113"/>
                </a:lnTo>
                <a:cubicBezTo>
                  <a:pt x="13692" y="29102"/>
                  <a:pt x="13662" y="29097"/>
                  <a:pt x="13634" y="29097"/>
                </a:cubicBezTo>
                <a:close/>
                <a:moveTo>
                  <a:pt x="19714" y="29105"/>
                </a:moveTo>
                <a:cubicBezTo>
                  <a:pt x="19585" y="29105"/>
                  <a:pt x="19472" y="29203"/>
                  <a:pt x="19472" y="29302"/>
                </a:cubicBezTo>
                <a:lnTo>
                  <a:pt x="19509" y="29415"/>
                </a:lnTo>
                <a:cubicBezTo>
                  <a:pt x="19585" y="29453"/>
                  <a:pt x="19661" y="29491"/>
                  <a:pt x="19736" y="29491"/>
                </a:cubicBezTo>
                <a:cubicBezTo>
                  <a:pt x="19774" y="29491"/>
                  <a:pt x="19812" y="29491"/>
                  <a:pt x="19812" y="29528"/>
                </a:cubicBezTo>
                <a:lnTo>
                  <a:pt x="20039" y="29453"/>
                </a:lnTo>
                <a:cubicBezTo>
                  <a:pt x="20039" y="29415"/>
                  <a:pt x="20076" y="29377"/>
                  <a:pt x="20076" y="29339"/>
                </a:cubicBezTo>
                <a:cubicBezTo>
                  <a:pt x="20076" y="29226"/>
                  <a:pt x="19925" y="29113"/>
                  <a:pt x="19774" y="29113"/>
                </a:cubicBezTo>
                <a:cubicBezTo>
                  <a:pt x="19754" y="29108"/>
                  <a:pt x="19733" y="29105"/>
                  <a:pt x="19714" y="29105"/>
                </a:cubicBezTo>
                <a:close/>
                <a:moveTo>
                  <a:pt x="69604" y="29150"/>
                </a:moveTo>
                <a:lnTo>
                  <a:pt x="69491" y="29264"/>
                </a:lnTo>
                <a:lnTo>
                  <a:pt x="69491" y="29415"/>
                </a:lnTo>
                <a:lnTo>
                  <a:pt x="69604" y="29528"/>
                </a:lnTo>
                <a:cubicBezTo>
                  <a:pt x="69649" y="29540"/>
                  <a:pt x="69687" y="29544"/>
                  <a:pt x="69720" y="29544"/>
                </a:cubicBezTo>
                <a:cubicBezTo>
                  <a:pt x="69800" y="29544"/>
                  <a:pt x="69853" y="29517"/>
                  <a:pt x="69907" y="29491"/>
                </a:cubicBezTo>
                <a:cubicBezTo>
                  <a:pt x="69945" y="29453"/>
                  <a:pt x="69983" y="29377"/>
                  <a:pt x="69983" y="29302"/>
                </a:cubicBezTo>
                <a:cubicBezTo>
                  <a:pt x="69983" y="29302"/>
                  <a:pt x="69983" y="29264"/>
                  <a:pt x="69983" y="29264"/>
                </a:cubicBezTo>
                <a:lnTo>
                  <a:pt x="69869" y="29150"/>
                </a:lnTo>
                <a:close/>
                <a:moveTo>
                  <a:pt x="72591" y="29188"/>
                </a:moveTo>
                <a:lnTo>
                  <a:pt x="72440" y="29302"/>
                </a:lnTo>
                <a:cubicBezTo>
                  <a:pt x="72440" y="29415"/>
                  <a:pt x="72478" y="29491"/>
                  <a:pt x="72516" y="29528"/>
                </a:cubicBezTo>
                <a:cubicBezTo>
                  <a:pt x="72591" y="29604"/>
                  <a:pt x="72705" y="29604"/>
                  <a:pt x="72818" y="29604"/>
                </a:cubicBezTo>
                <a:lnTo>
                  <a:pt x="72932" y="29491"/>
                </a:lnTo>
                <a:lnTo>
                  <a:pt x="72969" y="29453"/>
                </a:lnTo>
                <a:cubicBezTo>
                  <a:pt x="72969" y="29264"/>
                  <a:pt x="72742" y="29226"/>
                  <a:pt x="72667" y="29226"/>
                </a:cubicBezTo>
                <a:lnTo>
                  <a:pt x="72591" y="29188"/>
                </a:lnTo>
                <a:close/>
                <a:moveTo>
                  <a:pt x="53763" y="29302"/>
                </a:moveTo>
                <a:cubicBezTo>
                  <a:pt x="53650" y="29302"/>
                  <a:pt x="53498" y="29302"/>
                  <a:pt x="53423" y="29377"/>
                </a:cubicBezTo>
                <a:cubicBezTo>
                  <a:pt x="53385" y="29415"/>
                  <a:pt x="53309" y="29453"/>
                  <a:pt x="53347" y="29604"/>
                </a:cubicBezTo>
                <a:lnTo>
                  <a:pt x="53461" y="29680"/>
                </a:lnTo>
                <a:cubicBezTo>
                  <a:pt x="53523" y="29695"/>
                  <a:pt x="53579" y="29705"/>
                  <a:pt x="53632" y="29705"/>
                </a:cubicBezTo>
                <a:cubicBezTo>
                  <a:pt x="53706" y="29705"/>
                  <a:pt x="53772" y="29686"/>
                  <a:pt x="53839" y="29642"/>
                </a:cubicBezTo>
                <a:cubicBezTo>
                  <a:pt x="53876" y="29604"/>
                  <a:pt x="53914" y="29528"/>
                  <a:pt x="53914" y="29453"/>
                </a:cubicBezTo>
                <a:cubicBezTo>
                  <a:pt x="53914" y="29453"/>
                  <a:pt x="53914" y="29415"/>
                  <a:pt x="53914" y="29415"/>
                </a:cubicBezTo>
                <a:lnTo>
                  <a:pt x="53763" y="29302"/>
                </a:lnTo>
                <a:close/>
                <a:moveTo>
                  <a:pt x="69102" y="29360"/>
                </a:moveTo>
                <a:cubicBezTo>
                  <a:pt x="69084" y="29360"/>
                  <a:pt x="69063" y="29365"/>
                  <a:pt x="69037" y="29377"/>
                </a:cubicBezTo>
                <a:lnTo>
                  <a:pt x="68962" y="29491"/>
                </a:lnTo>
                <a:cubicBezTo>
                  <a:pt x="68962" y="29491"/>
                  <a:pt x="68924" y="29491"/>
                  <a:pt x="68924" y="29528"/>
                </a:cubicBezTo>
                <a:cubicBezTo>
                  <a:pt x="68924" y="29566"/>
                  <a:pt x="68886" y="29604"/>
                  <a:pt x="68886" y="29680"/>
                </a:cubicBezTo>
                <a:lnTo>
                  <a:pt x="68962" y="29793"/>
                </a:lnTo>
                <a:cubicBezTo>
                  <a:pt x="69000" y="29812"/>
                  <a:pt x="69037" y="29822"/>
                  <a:pt x="69075" y="29822"/>
                </a:cubicBezTo>
                <a:cubicBezTo>
                  <a:pt x="69113" y="29822"/>
                  <a:pt x="69151" y="29812"/>
                  <a:pt x="69189" y="29793"/>
                </a:cubicBezTo>
                <a:cubicBezTo>
                  <a:pt x="69226" y="29755"/>
                  <a:pt x="69302" y="29680"/>
                  <a:pt x="69302" y="29566"/>
                </a:cubicBezTo>
                <a:cubicBezTo>
                  <a:pt x="69302" y="29528"/>
                  <a:pt x="69264" y="29453"/>
                  <a:pt x="69189" y="29377"/>
                </a:cubicBezTo>
                <a:cubicBezTo>
                  <a:pt x="69163" y="29377"/>
                  <a:pt x="69138" y="29360"/>
                  <a:pt x="69102" y="29360"/>
                </a:cubicBezTo>
                <a:close/>
                <a:moveTo>
                  <a:pt x="49793" y="29453"/>
                </a:moveTo>
                <a:lnTo>
                  <a:pt x="49642" y="29566"/>
                </a:lnTo>
                <a:cubicBezTo>
                  <a:pt x="49642" y="29566"/>
                  <a:pt x="49604" y="29604"/>
                  <a:pt x="49604" y="29642"/>
                </a:cubicBezTo>
                <a:lnTo>
                  <a:pt x="49680" y="29793"/>
                </a:lnTo>
                <a:cubicBezTo>
                  <a:pt x="49732" y="29819"/>
                  <a:pt x="49820" y="29863"/>
                  <a:pt x="49907" y="29863"/>
                </a:cubicBezTo>
                <a:cubicBezTo>
                  <a:pt x="49946" y="29863"/>
                  <a:pt x="49985" y="29854"/>
                  <a:pt x="50020" y="29831"/>
                </a:cubicBezTo>
                <a:cubicBezTo>
                  <a:pt x="50058" y="29831"/>
                  <a:pt x="50096" y="29793"/>
                  <a:pt x="50096" y="29680"/>
                </a:cubicBezTo>
                <a:lnTo>
                  <a:pt x="50020" y="29566"/>
                </a:lnTo>
                <a:lnTo>
                  <a:pt x="50020" y="29566"/>
                </a:lnTo>
                <a:lnTo>
                  <a:pt x="49907" y="29453"/>
                </a:lnTo>
                <a:close/>
                <a:moveTo>
                  <a:pt x="80909" y="29113"/>
                </a:moveTo>
                <a:cubicBezTo>
                  <a:pt x="80833" y="29113"/>
                  <a:pt x="80720" y="29113"/>
                  <a:pt x="80606" y="29150"/>
                </a:cubicBezTo>
                <a:lnTo>
                  <a:pt x="80531" y="29339"/>
                </a:lnTo>
                <a:cubicBezTo>
                  <a:pt x="80569" y="29415"/>
                  <a:pt x="80569" y="29491"/>
                  <a:pt x="80531" y="29566"/>
                </a:cubicBezTo>
                <a:cubicBezTo>
                  <a:pt x="80455" y="29718"/>
                  <a:pt x="80455" y="29869"/>
                  <a:pt x="80531" y="30020"/>
                </a:cubicBezTo>
                <a:lnTo>
                  <a:pt x="80758" y="29944"/>
                </a:lnTo>
                <a:lnTo>
                  <a:pt x="80947" y="29944"/>
                </a:lnTo>
                <a:lnTo>
                  <a:pt x="81060" y="29793"/>
                </a:lnTo>
                <a:cubicBezTo>
                  <a:pt x="81060" y="29718"/>
                  <a:pt x="81060" y="29604"/>
                  <a:pt x="81098" y="29528"/>
                </a:cubicBezTo>
                <a:cubicBezTo>
                  <a:pt x="81211" y="29491"/>
                  <a:pt x="81325" y="29339"/>
                  <a:pt x="81325" y="29226"/>
                </a:cubicBezTo>
                <a:lnTo>
                  <a:pt x="81325" y="29188"/>
                </a:lnTo>
                <a:lnTo>
                  <a:pt x="81174" y="29113"/>
                </a:lnTo>
                <a:close/>
                <a:moveTo>
                  <a:pt x="60417" y="29680"/>
                </a:moveTo>
                <a:lnTo>
                  <a:pt x="60304" y="29718"/>
                </a:lnTo>
                <a:cubicBezTo>
                  <a:pt x="60228" y="29755"/>
                  <a:pt x="60228" y="29831"/>
                  <a:pt x="60228" y="29907"/>
                </a:cubicBezTo>
                <a:cubicBezTo>
                  <a:pt x="60228" y="30020"/>
                  <a:pt x="60304" y="30096"/>
                  <a:pt x="60455" y="30096"/>
                </a:cubicBezTo>
                <a:lnTo>
                  <a:pt x="60606" y="29982"/>
                </a:lnTo>
                <a:cubicBezTo>
                  <a:pt x="60606" y="29982"/>
                  <a:pt x="60606" y="29944"/>
                  <a:pt x="60606" y="29944"/>
                </a:cubicBezTo>
                <a:lnTo>
                  <a:pt x="60493" y="29944"/>
                </a:lnTo>
                <a:lnTo>
                  <a:pt x="60606" y="29907"/>
                </a:lnTo>
                <a:cubicBezTo>
                  <a:pt x="60606" y="29755"/>
                  <a:pt x="60531" y="29680"/>
                  <a:pt x="60417" y="29680"/>
                </a:cubicBezTo>
                <a:close/>
                <a:moveTo>
                  <a:pt x="73196" y="29869"/>
                </a:moveTo>
                <a:cubicBezTo>
                  <a:pt x="72969" y="29869"/>
                  <a:pt x="72894" y="29982"/>
                  <a:pt x="72818" y="30096"/>
                </a:cubicBezTo>
                <a:lnTo>
                  <a:pt x="72932" y="30247"/>
                </a:lnTo>
                <a:cubicBezTo>
                  <a:pt x="72965" y="30258"/>
                  <a:pt x="72998" y="30263"/>
                  <a:pt x="73030" y="30263"/>
                </a:cubicBezTo>
                <a:cubicBezTo>
                  <a:pt x="73108" y="30263"/>
                  <a:pt x="73181" y="30236"/>
                  <a:pt x="73234" y="30209"/>
                </a:cubicBezTo>
                <a:cubicBezTo>
                  <a:pt x="73272" y="30171"/>
                  <a:pt x="73310" y="30133"/>
                  <a:pt x="73310" y="30020"/>
                </a:cubicBezTo>
                <a:lnTo>
                  <a:pt x="73310" y="29982"/>
                </a:lnTo>
                <a:lnTo>
                  <a:pt x="73196" y="29869"/>
                </a:lnTo>
                <a:close/>
                <a:moveTo>
                  <a:pt x="265" y="29869"/>
                </a:moveTo>
                <a:lnTo>
                  <a:pt x="152" y="29944"/>
                </a:lnTo>
                <a:cubicBezTo>
                  <a:pt x="76" y="30096"/>
                  <a:pt x="190" y="30285"/>
                  <a:pt x="341" y="30322"/>
                </a:cubicBezTo>
                <a:cubicBezTo>
                  <a:pt x="454" y="30322"/>
                  <a:pt x="568" y="30285"/>
                  <a:pt x="643" y="30209"/>
                </a:cubicBezTo>
                <a:lnTo>
                  <a:pt x="568" y="30058"/>
                </a:lnTo>
                <a:cubicBezTo>
                  <a:pt x="568" y="30058"/>
                  <a:pt x="568" y="30020"/>
                  <a:pt x="530" y="30020"/>
                </a:cubicBezTo>
                <a:cubicBezTo>
                  <a:pt x="492" y="29944"/>
                  <a:pt x="417" y="29907"/>
                  <a:pt x="265" y="29869"/>
                </a:cubicBezTo>
                <a:close/>
                <a:moveTo>
                  <a:pt x="83781" y="29557"/>
                </a:moveTo>
                <a:cubicBezTo>
                  <a:pt x="83757" y="29557"/>
                  <a:pt x="83733" y="29560"/>
                  <a:pt x="83707" y="29566"/>
                </a:cubicBezTo>
                <a:lnTo>
                  <a:pt x="83593" y="29680"/>
                </a:lnTo>
                <a:lnTo>
                  <a:pt x="83593" y="29718"/>
                </a:lnTo>
                <a:cubicBezTo>
                  <a:pt x="83593" y="30096"/>
                  <a:pt x="83782" y="30247"/>
                  <a:pt x="83971" y="30322"/>
                </a:cubicBezTo>
                <a:lnTo>
                  <a:pt x="84160" y="30209"/>
                </a:lnTo>
                <a:lnTo>
                  <a:pt x="84160" y="29907"/>
                </a:lnTo>
                <a:lnTo>
                  <a:pt x="83971" y="29793"/>
                </a:lnTo>
                <a:lnTo>
                  <a:pt x="84009" y="29793"/>
                </a:lnTo>
                <a:cubicBezTo>
                  <a:pt x="84009" y="29793"/>
                  <a:pt x="84009" y="29755"/>
                  <a:pt x="84009" y="29755"/>
                </a:cubicBezTo>
                <a:cubicBezTo>
                  <a:pt x="83978" y="29630"/>
                  <a:pt x="83895" y="29557"/>
                  <a:pt x="83781" y="29557"/>
                </a:cubicBezTo>
                <a:close/>
                <a:moveTo>
                  <a:pt x="87297" y="29929"/>
                </a:moveTo>
                <a:cubicBezTo>
                  <a:pt x="87216" y="29929"/>
                  <a:pt x="87163" y="29955"/>
                  <a:pt x="87109" y="29982"/>
                </a:cubicBezTo>
                <a:cubicBezTo>
                  <a:pt x="87072" y="30020"/>
                  <a:pt x="87034" y="30058"/>
                  <a:pt x="87034" y="30171"/>
                </a:cubicBezTo>
                <a:lnTo>
                  <a:pt x="87034" y="30209"/>
                </a:lnTo>
                <a:lnTo>
                  <a:pt x="87147" y="30322"/>
                </a:lnTo>
                <a:cubicBezTo>
                  <a:pt x="87298" y="30322"/>
                  <a:pt x="87374" y="30322"/>
                  <a:pt x="87450" y="30247"/>
                </a:cubicBezTo>
                <a:cubicBezTo>
                  <a:pt x="87487" y="30209"/>
                  <a:pt x="87525" y="30171"/>
                  <a:pt x="87525" y="30058"/>
                </a:cubicBezTo>
                <a:cubicBezTo>
                  <a:pt x="87525" y="30058"/>
                  <a:pt x="87525" y="30058"/>
                  <a:pt x="87525" y="30020"/>
                </a:cubicBezTo>
                <a:lnTo>
                  <a:pt x="87412" y="29944"/>
                </a:lnTo>
                <a:cubicBezTo>
                  <a:pt x="87368" y="29933"/>
                  <a:pt x="87330" y="29929"/>
                  <a:pt x="87297" y="29929"/>
                </a:cubicBezTo>
                <a:close/>
                <a:moveTo>
                  <a:pt x="28848" y="30020"/>
                </a:moveTo>
                <a:cubicBezTo>
                  <a:pt x="28659" y="30020"/>
                  <a:pt x="28583" y="30096"/>
                  <a:pt x="28508" y="30209"/>
                </a:cubicBezTo>
                <a:lnTo>
                  <a:pt x="28545" y="30322"/>
                </a:lnTo>
                <a:cubicBezTo>
                  <a:pt x="28601" y="30378"/>
                  <a:pt x="28676" y="30413"/>
                  <a:pt x="28757" y="30413"/>
                </a:cubicBezTo>
                <a:cubicBezTo>
                  <a:pt x="28787" y="30413"/>
                  <a:pt x="28817" y="30408"/>
                  <a:pt x="28848" y="30398"/>
                </a:cubicBezTo>
                <a:cubicBezTo>
                  <a:pt x="28923" y="30360"/>
                  <a:pt x="28961" y="30285"/>
                  <a:pt x="28961" y="30209"/>
                </a:cubicBezTo>
                <a:cubicBezTo>
                  <a:pt x="28961" y="30171"/>
                  <a:pt x="28961" y="30171"/>
                  <a:pt x="28961" y="30133"/>
                </a:cubicBezTo>
                <a:lnTo>
                  <a:pt x="28848" y="30020"/>
                </a:lnTo>
                <a:close/>
                <a:moveTo>
                  <a:pt x="26920" y="30020"/>
                </a:moveTo>
                <a:cubicBezTo>
                  <a:pt x="26806" y="30020"/>
                  <a:pt x="26731" y="30058"/>
                  <a:pt x="26693" y="30096"/>
                </a:cubicBezTo>
                <a:cubicBezTo>
                  <a:pt x="26655" y="30133"/>
                  <a:pt x="26617" y="30209"/>
                  <a:pt x="26655" y="30322"/>
                </a:cubicBezTo>
                <a:lnTo>
                  <a:pt x="26768" y="30436"/>
                </a:lnTo>
                <a:lnTo>
                  <a:pt x="26882" y="30436"/>
                </a:lnTo>
                <a:lnTo>
                  <a:pt x="27033" y="30285"/>
                </a:lnTo>
                <a:lnTo>
                  <a:pt x="27033" y="30133"/>
                </a:lnTo>
                <a:lnTo>
                  <a:pt x="26920" y="30020"/>
                </a:lnTo>
                <a:close/>
                <a:moveTo>
                  <a:pt x="76939" y="30096"/>
                </a:moveTo>
                <a:lnTo>
                  <a:pt x="76788" y="30209"/>
                </a:lnTo>
                <a:cubicBezTo>
                  <a:pt x="76750" y="30209"/>
                  <a:pt x="76712" y="30247"/>
                  <a:pt x="76712" y="30322"/>
                </a:cubicBezTo>
                <a:lnTo>
                  <a:pt x="76712" y="30360"/>
                </a:lnTo>
                <a:lnTo>
                  <a:pt x="76864" y="30474"/>
                </a:lnTo>
                <a:lnTo>
                  <a:pt x="76901" y="30474"/>
                </a:lnTo>
                <a:cubicBezTo>
                  <a:pt x="76977" y="30474"/>
                  <a:pt x="77128" y="30474"/>
                  <a:pt x="77166" y="30322"/>
                </a:cubicBezTo>
                <a:lnTo>
                  <a:pt x="77015" y="30171"/>
                </a:lnTo>
                <a:cubicBezTo>
                  <a:pt x="77053" y="30171"/>
                  <a:pt x="77090" y="30209"/>
                  <a:pt x="77090" y="30209"/>
                </a:cubicBezTo>
                <a:cubicBezTo>
                  <a:pt x="77090" y="30171"/>
                  <a:pt x="77053" y="30096"/>
                  <a:pt x="76939" y="30096"/>
                </a:cubicBezTo>
                <a:close/>
                <a:moveTo>
                  <a:pt x="81060" y="30020"/>
                </a:moveTo>
                <a:cubicBezTo>
                  <a:pt x="80985" y="30058"/>
                  <a:pt x="80947" y="30096"/>
                  <a:pt x="80947" y="30133"/>
                </a:cubicBezTo>
                <a:cubicBezTo>
                  <a:pt x="80909" y="30133"/>
                  <a:pt x="80871" y="30096"/>
                  <a:pt x="80833" y="30096"/>
                </a:cubicBezTo>
                <a:lnTo>
                  <a:pt x="80644" y="30247"/>
                </a:lnTo>
                <a:cubicBezTo>
                  <a:pt x="80644" y="30285"/>
                  <a:pt x="80644" y="30398"/>
                  <a:pt x="80720" y="30436"/>
                </a:cubicBezTo>
                <a:cubicBezTo>
                  <a:pt x="80758" y="30474"/>
                  <a:pt x="80833" y="30474"/>
                  <a:pt x="80909" y="30474"/>
                </a:cubicBezTo>
                <a:lnTo>
                  <a:pt x="80985" y="30398"/>
                </a:lnTo>
                <a:cubicBezTo>
                  <a:pt x="81060" y="30436"/>
                  <a:pt x="81098" y="30436"/>
                  <a:pt x="81174" y="30436"/>
                </a:cubicBezTo>
                <a:lnTo>
                  <a:pt x="81211" y="30360"/>
                </a:lnTo>
                <a:lnTo>
                  <a:pt x="81174" y="30360"/>
                </a:lnTo>
                <a:lnTo>
                  <a:pt x="81325" y="30247"/>
                </a:lnTo>
                <a:lnTo>
                  <a:pt x="81325" y="30133"/>
                </a:lnTo>
                <a:lnTo>
                  <a:pt x="81249" y="30058"/>
                </a:lnTo>
                <a:cubicBezTo>
                  <a:pt x="81174" y="30020"/>
                  <a:pt x="81098" y="30020"/>
                  <a:pt x="81060" y="30020"/>
                </a:cubicBezTo>
                <a:close/>
                <a:moveTo>
                  <a:pt x="42232" y="30133"/>
                </a:moveTo>
                <a:lnTo>
                  <a:pt x="42118" y="30247"/>
                </a:lnTo>
                <a:cubicBezTo>
                  <a:pt x="42118" y="30285"/>
                  <a:pt x="42081" y="30322"/>
                  <a:pt x="42081" y="30398"/>
                </a:cubicBezTo>
                <a:lnTo>
                  <a:pt x="42081" y="30436"/>
                </a:lnTo>
                <a:lnTo>
                  <a:pt x="42118" y="30511"/>
                </a:lnTo>
                <a:cubicBezTo>
                  <a:pt x="42156" y="30530"/>
                  <a:pt x="42194" y="30540"/>
                  <a:pt x="42232" y="30540"/>
                </a:cubicBezTo>
                <a:cubicBezTo>
                  <a:pt x="42270" y="30540"/>
                  <a:pt x="42307" y="30530"/>
                  <a:pt x="42345" y="30511"/>
                </a:cubicBezTo>
                <a:cubicBezTo>
                  <a:pt x="42421" y="30474"/>
                  <a:pt x="42459" y="30398"/>
                  <a:pt x="42459" y="30322"/>
                </a:cubicBezTo>
                <a:cubicBezTo>
                  <a:pt x="42459" y="30247"/>
                  <a:pt x="42459" y="30209"/>
                  <a:pt x="42383" y="30171"/>
                </a:cubicBezTo>
                <a:cubicBezTo>
                  <a:pt x="42345" y="30133"/>
                  <a:pt x="42307" y="30133"/>
                  <a:pt x="42232" y="30133"/>
                </a:cubicBezTo>
                <a:close/>
                <a:moveTo>
                  <a:pt x="24166" y="30594"/>
                </a:moveTo>
                <a:cubicBezTo>
                  <a:pt x="24177" y="30605"/>
                  <a:pt x="24198" y="30625"/>
                  <a:pt x="24198" y="30625"/>
                </a:cubicBezTo>
                <a:cubicBezTo>
                  <a:pt x="24198" y="30608"/>
                  <a:pt x="24183" y="30599"/>
                  <a:pt x="24166" y="30594"/>
                </a:cubicBezTo>
                <a:close/>
                <a:moveTo>
                  <a:pt x="24122" y="30322"/>
                </a:moveTo>
                <a:lnTo>
                  <a:pt x="24008" y="30360"/>
                </a:lnTo>
                <a:lnTo>
                  <a:pt x="23971" y="30474"/>
                </a:lnTo>
                <a:lnTo>
                  <a:pt x="24122" y="30474"/>
                </a:lnTo>
                <a:lnTo>
                  <a:pt x="24122" y="30587"/>
                </a:lnTo>
                <a:cubicBezTo>
                  <a:pt x="24122" y="30587"/>
                  <a:pt x="24145" y="30587"/>
                  <a:pt x="24166" y="30594"/>
                </a:cubicBezTo>
                <a:lnTo>
                  <a:pt x="24166" y="30594"/>
                </a:lnTo>
                <a:cubicBezTo>
                  <a:pt x="24162" y="30590"/>
                  <a:pt x="24160" y="30587"/>
                  <a:pt x="24160" y="30587"/>
                </a:cubicBezTo>
                <a:lnTo>
                  <a:pt x="24198" y="30587"/>
                </a:lnTo>
                <a:cubicBezTo>
                  <a:pt x="24198" y="30587"/>
                  <a:pt x="24198" y="30625"/>
                  <a:pt x="24235" y="30625"/>
                </a:cubicBezTo>
                <a:cubicBezTo>
                  <a:pt x="24311" y="30625"/>
                  <a:pt x="24311" y="30587"/>
                  <a:pt x="24311" y="30587"/>
                </a:cubicBezTo>
                <a:lnTo>
                  <a:pt x="24462" y="30587"/>
                </a:lnTo>
                <a:cubicBezTo>
                  <a:pt x="24462" y="30436"/>
                  <a:pt x="24235" y="30322"/>
                  <a:pt x="24122" y="30322"/>
                </a:cubicBezTo>
                <a:close/>
                <a:moveTo>
                  <a:pt x="20795" y="30171"/>
                </a:moveTo>
                <a:cubicBezTo>
                  <a:pt x="20719" y="30171"/>
                  <a:pt x="20530" y="30171"/>
                  <a:pt x="20492" y="30322"/>
                </a:cubicBezTo>
                <a:lnTo>
                  <a:pt x="20644" y="30474"/>
                </a:lnTo>
                <a:lnTo>
                  <a:pt x="20606" y="30474"/>
                </a:lnTo>
                <a:cubicBezTo>
                  <a:pt x="20635" y="30589"/>
                  <a:pt x="20730" y="30639"/>
                  <a:pt x="20824" y="30639"/>
                </a:cubicBezTo>
                <a:cubicBezTo>
                  <a:pt x="20853" y="30639"/>
                  <a:pt x="20881" y="30634"/>
                  <a:pt x="20908" y="30625"/>
                </a:cubicBezTo>
                <a:lnTo>
                  <a:pt x="21022" y="30511"/>
                </a:lnTo>
                <a:lnTo>
                  <a:pt x="21022" y="30285"/>
                </a:lnTo>
                <a:lnTo>
                  <a:pt x="20870" y="30171"/>
                </a:lnTo>
                <a:close/>
                <a:moveTo>
                  <a:pt x="60039" y="30285"/>
                </a:moveTo>
                <a:cubicBezTo>
                  <a:pt x="59964" y="30285"/>
                  <a:pt x="59888" y="30322"/>
                  <a:pt x="59850" y="30322"/>
                </a:cubicBezTo>
                <a:cubicBezTo>
                  <a:pt x="59812" y="30360"/>
                  <a:pt x="59774" y="30398"/>
                  <a:pt x="59774" y="30474"/>
                </a:cubicBezTo>
                <a:lnTo>
                  <a:pt x="59699" y="30398"/>
                </a:lnTo>
                <a:cubicBezTo>
                  <a:pt x="59510" y="30398"/>
                  <a:pt x="59434" y="30436"/>
                  <a:pt x="59359" y="30587"/>
                </a:cubicBezTo>
                <a:lnTo>
                  <a:pt x="59472" y="30738"/>
                </a:lnTo>
                <a:cubicBezTo>
                  <a:pt x="59510" y="30738"/>
                  <a:pt x="59548" y="30776"/>
                  <a:pt x="59585" y="30776"/>
                </a:cubicBezTo>
                <a:lnTo>
                  <a:pt x="59774" y="30663"/>
                </a:lnTo>
                <a:cubicBezTo>
                  <a:pt x="59774" y="30663"/>
                  <a:pt x="59774" y="30625"/>
                  <a:pt x="59812" y="30587"/>
                </a:cubicBezTo>
                <a:lnTo>
                  <a:pt x="59926" y="30663"/>
                </a:lnTo>
                <a:lnTo>
                  <a:pt x="60039" y="30663"/>
                </a:lnTo>
                <a:lnTo>
                  <a:pt x="60190" y="30549"/>
                </a:lnTo>
                <a:lnTo>
                  <a:pt x="60190" y="30398"/>
                </a:lnTo>
                <a:lnTo>
                  <a:pt x="60039" y="30285"/>
                </a:lnTo>
                <a:close/>
                <a:moveTo>
                  <a:pt x="49362" y="30388"/>
                </a:moveTo>
                <a:cubicBezTo>
                  <a:pt x="49342" y="30388"/>
                  <a:pt x="49322" y="30391"/>
                  <a:pt x="49302" y="30398"/>
                </a:cubicBezTo>
                <a:cubicBezTo>
                  <a:pt x="49151" y="30398"/>
                  <a:pt x="48999" y="30474"/>
                  <a:pt x="48999" y="30587"/>
                </a:cubicBezTo>
                <a:lnTo>
                  <a:pt x="48999" y="30625"/>
                </a:lnTo>
                <a:lnTo>
                  <a:pt x="49037" y="30701"/>
                </a:lnTo>
                <a:cubicBezTo>
                  <a:pt x="49068" y="30731"/>
                  <a:pt x="49222" y="30786"/>
                  <a:pt x="49360" y="30786"/>
                </a:cubicBezTo>
                <a:cubicBezTo>
                  <a:pt x="49392" y="30786"/>
                  <a:pt x="49424" y="30783"/>
                  <a:pt x="49453" y="30776"/>
                </a:cubicBezTo>
                <a:cubicBezTo>
                  <a:pt x="49529" y="30738"/>
                  <a:pt x="49566" y="30701"/>
                  <a:pt x="49566" y="30587"/>
                </a:cubicBezTo>
                <a:cubicBezTo>
                  <a:pt x="49566" y="30587"/>
                  <a:pt x="49566" y="30549"/>
                  <a:pt x="49566" y="30549"/>
                </a:cubicBezTo>
                <a:cubicBezTo>
                  <a:pt x="49535" y="30456"/>
                  <a:pt x="49453" y="30388"/>
                  <a:pt x="49362" y="30388"/>
                </a:cubicBezTo>
                <a:close/>
                <a:moveTo>
                  <a:pt x="79056" y="30701"/>
                </a:moveTo>
                <a:lnTo>
                  <a:pt x="78943" y="30814"/>
                </a:lnTo>
                <a:cubicBezTo>
                  <a:pt x="78905" y="30852"/>
                  <a:pt x="78867" y="30890"/>
                  <a:pt x="78867" y="30965"/>
                </a:cubicBezTo>
                <a:lnTo>
                  <a:pt x="78905" y="31003"/>
                </a:lnTo>
                <a:lnTo>
                  <a:pt x="78943" y="31079"/>
                </a:lnTo>
                <a:cubicBezTo>
                  <a:pt x="78981" y="31098"/>
                  <a:pt x="79019" y="31107"/>
                  <a:pt x="79056" y="31107"/>
                </a:cubicBezTo>
                <a:cubicBezTo>
                  <a:pt x="79094" y="31107"/>
                  <a:pt x="79132" y="31098"/>
                  <a:pt x="79170" y="31079"/>
                </a:cubicBezTo>
                <a:cubicBezTo>
                  <a:pt x="79245" y="31041"/>
                  <a:pt x="79283" y="30965"/>
                  <a:pt x="79283" y="30890"/>
                </a:cubicBezTo>
                <a:cubicBezTo>
                  <a:pt x="79283" y="30814"/>
                  <a:pt x="79245" y="30776"/>
                  <a:pt x="79208" y="30738"/>
                </a:cubicBezTo>
                <a:cubicBezTo>
                  <a:pt x="79170" y="30701"/>
                  <a:pt x="79094" y="30701"/>
                  <a:pt x="79056" y="30701"/>
                </a:cubicBezTo>
                <a:close/>
                <a:moveTo>
                  <a:pt x="89189" y="30814"/>
                </a:moveTo>
                <a:cubicBezTo>
                  <a:pt x="88962" y="30814"/>
                  <a:pt x="88849" y="30890"/>
                  <a:pt x="88886" y="31041"/>
                </a:cubicBezTo>
                <a:lnTo>
                  <a:pt x="89038" y="31154"/>
                </a:lnTo>
                <a:lnTo>
                  <a:pt x="89151" y="31154"/>
                </a:lnTo>
                <a:lnTo>
                  <a:pt x="89264" y="31041"/>
                </a:lnTo>
                <a:cubicBezTo>
                  <a:pt x="89302" y="31041"/>
                  <a:pt x="89340" y="31003"/>
                  <a:pt x="89340" y="30965"/>
                </a:cubicBezTo>
                <a:lnTo>
                  <a:pt x="89189" y="30814"/>
                </a:lnTo>
                <a:close/>
                <a:moveTo>
                  <a:pt x="17241" y="30398"/>
                </a:moveTo>
                <a:cubicBezTo>
                  <a:pt x="17203" y="30398"/>
                  <a:pt x="17014" y="30398"/>
                  <a:pt x="17014" y="30549"/>
                </a:cubicBezTo>
                <a:lnTo>
                  <a:pt x="17090" y="30663"/>
                </a:lnTo>
                <a:cubicBezTo>
                  <a:pt x="17052" y="30663"/>
                  <a:pt x="17052" y="30625"/>
                  <a:pt x="17014" y="30625"/>
                </a:cubicBezTo>
                <a:cubicBezTo>
                  <a:pt x="17014" y="30663"/>
                  <a:pt x="17014" y="30738"/>
                  <a:pt x="17014" y="30776"/>
                </a:cubicBezTo>
                <a:cubicBezTo>
                  <a:pt x="16938" y="30776"/>
                  <a:pt x="16901" y="30814"/>
                  <a:pt x="16863" y="30852"/>
                </a:cubicBezTo>
                <a:lnTo>
                  <a:pt x="16825" y="30927"/>
                </a:lnTo>
                <a:lnTo>
                  <a:pt x="16825" y="31079"/>
                </a:lnTo>
                <a:lnTo>
                  <a:pt x="16938" y="31192"/>
                </a:lnTo>
                <a:lnTo>
                  <a:pt x="17014" y="31192"/>
                </a:lnTo>
                <a:cubicBezTo>
                  <a:pt x="17127" y="31192"/>
                  <a:pt x="17279" y="31192"/>
                  <a:pt x="17392" y="31116"/>
                </a:cubicBezTo>
                <a:cubicBezTo>
                  <a:pt x="17430" y="31079"/>
                  <a:pt x="17468" y="31041"/>
                  <a:pt x="17468" y="30890"/>
                </a:cubicBezTo>
                <a:lnTo>
                  <a:pt x="17430" y="30852"/>
                </a:lnTo>
                <a:cubicBezTo>
                  <a:pt x="17392" y="30852"/>
                  <a:pt x="17392" y="30814"/>
                  <a:pt x="17392" y="30814"/>
                </a:cubicBezTo>
                <a:cubicBezTo>
                  <a:pt x="17430" y="30814"/>
                  <a:pt x="17506" y="30776"/>
                  <a:pt x="17506" y="30701"/>
                </a:cubicBezTo>
                <a:lnTo>
                  <a:pt x="17392" y="30549"/>
                </a:lnTo>
                <a:cubicBezTo>
                  <a:pt x="17417" y="30549"/>
                  <a:pt x="17426" y="30566"/>
                  <a:pt x="17429" y="30566"/>
                </a:cubicBezTo>
                <a:cubicBezTo>
                  <a:pt x="17430" y="30566"/>
                  <a:pt x="17430" y="30562"/>
                  <a:pt x="17430" y="30549"/>
                </a:cubicBezTo>
                <a:cubicBezTo>
                  <a:pt x="17430" y="30549"/>
                  <a:pt x="17468" y="30549"/>
                  <a:pt x="17468" y="30511"/>
                </a:cubicBezTo>
                <a:lnTo>
                  <a:pt x="17279" y="30398"/>
                </a:lnTo>
                <a:close/>
                <a:moveTo>
                  <a:pt x="83054" y="30912"/>
                </a:moveTo>
                <a:cubicBezTo>
                  <a:pt x="83033" y="30912"/>
                  <a:pt x="83011" y="30916"/>
                  <a:pt x="82988" y="30927"/>
                </a:cubicBezTo>
                <a:lnTo>
                  <a:pt x="82875" y="31041"/>
                </a:lnTo>
                <a:cubicBezTo>
                  <a:pt x="82875" y="31041"/>
                  <a:pt x="82875" y="31041"/>
                  <a:pt x="82837" y="31079"/>
                </a:cubicBezTo>
                <a:cubicBezTo>
                  <a:pt x="82837" y="31116"/>
                  <a:pt x="82799" y="31154"/>
                  <a:pt x="82799" y="31230"/>
                </a:cubicBezTo>
                <a:lnTo>
                  <a:pt x="82913" y="31343"/>
                </a:lnTo>
                <a:cubicBezTo>
                  <a:pt x="83064" y="31343"/>
                  <a:pt x="83215" y="31343"/>
                  <a:pt x="83291" y="31268"/>
                </a:cubicBezTo>
                <a:cubicBezTo>
                  <a:pt x="83329" y="31268"/>
                  <a:pt x="83366" y="31192"/>
                  <a:pt x="83366" y="31116"/>
                </a:cubicBezTo>
                <a:cubicBezTo>
                  <a:pt x="83366" y="31079"/>
                  <a:pt x="83366" y="31079"/>
                  <a:pt x="83366" y="31079"/>
                </a:cubicBezTo>
                <a:lnTo>
                  <a:pt x="83215" y="30965"/>
                </a:lnTo>
                <a:lnTo>
                  <a:pt x="83177" y="30965"/>
                </a:lnTo>
                <a:cubicBezTo>
                  <a:pt x="83151" y="30938"/>
                  <a:pt x="83105" y="30912"/>
                  <a:pt x="83054" y="30912"/>
                </a:cubicBezTo>
                <a:close/>
                <a:moveTo>
                  <a:pt x="78300" y="31003"/>
                </a:moveTo>
                <a:cubicBezTo>
                  <a:pt x="78187" y="31003"/>
                  <a:pt x="78149" y="31041"/>
                  <a:pt x="78111" y="31079"/>
                </a:cubicBezTo>
                <a:cubicBezTo>
                  <a:pt x="78073" y="31116"/>
                  <a:pt x="77998" y="31192"/>
                  <a:pt x="78036" y="31305"/>
                </a:cubicBezTo>
                <a:lnTo>
                  <a:pt x="78187" y="31419"/>
                </a:lnTo>
                <a:lnTo>
                  <a:pt x="78300" y="31419"/>
                </a:lnTo>
                <a:lnTo>
                  <a:pt x="78451" y="31268"/>
                </a:lnTo>
                <a:lnTo>
                  <a:pt x="78451" y="31116"/>
                </a:lnTo>
                <a:lnTo>
                  <a:pt x="78300" y="31003"/>
                </a:lnTo>
                <a:close/>
                <a:moveTo>
                  <a:pt x="37695" y="31079"/>
                </a:moveTo>
                <a:cubicBezTo>
                  <a:pt x="37544" y="31079"/>
                  <a:pt x="37430" y="31154"/>
                  <a:pt x="37430" y="31268"/>
                </a:cubicBezTo>
                <a:lnTo>
                  <a:pt x="37544" y="31381"/>
                </a:lnTo>
                <a:cubicBezTo>
                  <a:pt x="37544" y="31419"/>
                  <a:pt x="37544" y="31419"/>
                  <a:pt x="37581" y="31419"/>
                </a:cubicBezTo>
                <a:cubicBezTo>
                  <a:pt x="37619" y="31457"/>
                  <a:pt x="37695" y="31457"/>
                  <a:pt x="37846" y="31457"/>
                </a:cubicBezTo>
                <a:lnTo>
                  <a:pt x="37922" y="31343"/>
                </a:lnTo>
                <a:cubicBezTo>
                  <a:pt x="37959" y="31343"/>
                  <a:pt x="37959" y="31305"/>
                  <a:pt x="37959" y="31305"/>
                </a:cubicBezTo>
                <a:cubicBezTo>
                  <a:pt x="37959" y="31154"/>
                  <a:pt x="37846" y="31079"/>
                  <a:pt x="37695" y="31079"/>
                </a:cubicBezTo>
                <a:close/>
                <a:moveTo>
                  <a:pt x="81514" y="31230"/>
                </a:moveTo>
                <a:lnTo>
                  <a:pt x="81363" y="31343"/>
                </a:lnTo>
                <a:cubicBezTo>
                  <a:pt x="81363" y="31381"/>
                  <a:pt x="81363" y="31381"/>
                  <a:pt x="81325" y="31419"/>
                </a:cubicBezTo>
                <a:lnTo>
                  <a:pt x="81438" y="31608"/>
                </a:lnTo>
                <a:lnTo>
                  <a:pt x="81627" y="31608"/>
                </a:lnTo>
                <a:lnTo>
                  <a:pt x="81741" y="31494"/>
                </a:lnTo>
                <a:lnTo>
                  <a:pt x="81741" y="31381"/>
                </a:lnTo>
                <a:lnTo>
                  <a:pt x="81627" y="31268"/>
                </a:lnTo>
                <a:cubicBezTo>
                  <a:pt x="81627" y="31268"/>
                  <a:pt x="81589" y="31230"/>
                  <a:pt x="81514" y="31230"/>
                </a:cubicBezTo>
                <a:close/>
                <a:moveTo>
                  <a:pt x="15180" y="31532"/>
                </a:moveTo>
                <a:cubicBezTo>
                  <a:pt x="15114" y="31532"/>
                  <a:pt x="15048" y="31570"/>
                  <a:pt x="15086" y="31646"/>
                </a:cubicBezTo>
                <a:lnTo>
                  <a:pt x="15275" y="31646"/>
                </a:lnTo>
                <a:cubicBezTo>
                  <a:pt x="15313" y="31570"/>
                  <a:pt x="15247" y="31532"/>
                  <a:pt x="15180" y="31532"/>
                </a:cubicBezTo>
                <a:close/>
                <a:moveTo>
                  <a:pt x="61098" y="31343"/>
                </a:moveTo>
                <a:cubicBezTo>
                  <a:pt x="61022" y="31419"/>
                  <a:pt x="60984" y="31494"/>
                  <a:pt x="60984" y="31532"/>
                </a:cubicBezTo>
                <a:cubicBezTo>
                  <a:pt x="60984" y="31646"/>
                  <a:pt x="61098" y="31759"/>
                  <a:pt x="61211" y="31759"/>
                </a:cubicBezTo>
                <a:lnTo>
                  <a:pt x="61325" y="31721"/>
                </a:lnTo>
                <a:cubicBezTo>
                  <a:pt x="61400" y="31684"/>
                  <a:pt x="61438" y="31608"/>
                  <a:pt x="61438" y="31570"/>
                </a:cubicBezTo>
                <a:cubicBezTo>
                  <a:pt x="61438" y="31494"/>
                  <a:pt x="61362" y="31381"/>
                  <a:pt x="61249" y="31343"/>
                </a:cubicBezTo>
                <a:close/>
                <a:moveTo>
                  <a:pt x="21816" y="31079"/>
                </a:moveTo>
                <a:cubicBezTo>
                  <a:pt x="21778" y="31079"/>
                  <a:pt x="21702" y="31116"/>
                  <a:pt x="21664" y="31154"/>
                </a:cubicBezTo>
                <a:lnTo>
                  <a:pt x="21664" y="31230"/>
                </a:lnTo>
                <a:cubicBezTo>
                  <a:pt x="21627" y="31268"/>
                  <a:pt x="21551" y="31343"/>
                  <a:pt x="21589" y="31457"/>
                </a:cubicBezTo>
                <a:cubicBezTo>
                  <a:pt x="21589" y="31494"/>
                  <a:pt x="21589" y="31494"/>
                  <a:pt x="21589" y="31494"/>
                </a:cubicBezTo>
                <a:cubicBezTo>
                  <a:pt x="21589" y="31532"/>
                  <a:pt x="21589" y="31532"/>
                  <a:pt x="21551" y="31532"/>
                </a:cubicBezTo>
                <a:cubicBezTo>
                  <a:pt x="21513" y="31570"/>
                  <a:pt x="21513" y="31608"/>
                  <a:pt x="21513" y="31646"/>
                </a:cubicBezTo>
                <a:lnTo>
                  <a:pt x="21513" y="31684"/>
                </a:lnTo>
                <a:lnTo>
                  <a:pt x="21627" y="31759"/>
                </a:lnTo>
                <a:cubicBezTo>
                  <a:pt x="21677" y="31772"/>
                  <a:pt x="21723" y="31776"/>
                  <a:pt x="21765" y="31776"/>
                </a:cubicBezTo>
                <a:cubicBezTo>
                  <a:pt x="21849" y="31776"/>
                  <a:pt x="21916" y="31759"/>
                  <a:pt x="21967" y="31759"/>
                </a:cubicBezTo>
                <a:cubicBezTo>
                  <a:pt x="22005" y="31740"/>
                  <a:pt x="22033" y="31731"/>
                  <a:pt x="22061" y="31731"/>
                </a:cubicBezTo>
                <a:cubicBezTo>
                  <a:pt x="22090" y="31731"/>
                  <a:pt x="22118" y="31740"/>
                  <a:pt x="22156" y="31759"/>
                </a:cubicBezTo>
                <a:lnTo>
                  <a:pt x="22345" y="31646"/>
                </a:lnTo>
                <a:lnTo>
                  <a:pt x="22345" y="31343"/>
                </a:lnTo>
                <a:lnTo>
                  <a:pt x="22156" y="31230"/>
                </a:lnTo>
                <a:cubicBezTo>
                  <a:pt x="22118" y="31230"/>
                  <a:pt x="22080" y="31230"/>
                  <a:pt x="22042" y="31154"/>
                </a:cubicBezTo>
                <a:cubicBezTo>
                  <a:pt x="21967" y="31116"/>
                  <a:pt x="21891" y="31079"/>
                  <a:pt x="21816" y="31079"/>
                </a:cubicBezTo>
                <a:close/>
                <a:moveTo>
                  <a:pt x="22912" y="31116"/>
                </a:moveTo>
                <a:cubicBezTo>
                  <a:pt x="22534" y="31116"/>
                  <a:pt x="22534" y="31457"/>
                  <a:pt x="22534" y="31608"/>
                </a:cubicBezTo>
                <a:lnTo>
                  <a:pt x="22610" y="31684"/>
                </a:lnTo>
                <a:cubicBezTo>
                  <a:pt x="22723" y="31759"/>
                  <a:pt x="22874" y="31797"/>
                  <a:pt x="22988" y="31797"/>
                </a:cubicBezTo>
                <a:cubicBezTo>
                  <a:pt x="23063" y="31759"/>
                  <a:pt x="23139" y="31721"/>
                  <a:pt x="23215" y="31608"/>
                </a:cubicBezTo>
                <a:lnTo>
                  <a:pt x="23215" y="31457"/>
                </a:lnTo>
                <a:cubicBezTo>
                  <a:pt x="23177" y="31457"/>
                  <a:pt x="23177" y="31419"/>
                  <a:pt x="23139" y="31381"/>
                </a:cubicBezTo>
                <a:cubicBezTo>
                  <a:pt x="23063" y="31343"/>
                  <a:pt x="23063" y="31305"/>
                  <a:pt x="23063" y="31230"/>
                </a:cubicBezTo>
                <a:lnTo>
                  <a:pt x="22912" y="31116"/>
                </a:lnTo>
                <a:close/>
                <a:moveTo>
                  <a:pt x="72138" y="31041"/>
                </a:moveTo>
                <a:cubicBezTo>
                  <a:pt x="72100" y="31041"/>
                  <a:pt x="72100" y="31079"/>
                  <a:pt x="72100" y="31079"/>
                </a:cubicBezTo>
                <a:lnTo>
                  <a:pt x="71835" y="31154"/>
                </a:lnTo>
                <a:cubicBezTo>
                  <a:pt x="71835" y="31192"/>
                  <a:pt x="71835" y="31230"/>
                  <a:pt x="71835" y="31268"/>
                </a:cubicBezTo>
                <a:cubicBezTo>
                  <a:pt x="71797" y="31305"/>
                  <a:pt x="71759" y="31381"/>
                  <a:pt x="71759" y="31457"/>
                </a:cubicBezTo>
                <a:lnTo>
                  <a:pt x="71911" y="31570"/>
                </a:lnTo>
                <a:cubicBezTo>
                  <a:pt x="71986" y="31570"/>
                  <a:pt x="72024" y="31608"/>
                  <a:pt x="72100" y="31646"/>
                </a:cubicBezTo>
                <a:cubicBezTo>
                  <a:pt x="72165" y="31711"/>
                  <a:pt x="72259" y="31804"/>
                  <a:pt x="72429" y="31804"/>
                </a:cubicBezTo>
                <a:cubicBezTo>
                  <a:pt x="72456" y="31804"/>
                  <a:pt x="72485" y="31802"/>
                  <a:pt x="72516" y="31797"/>
                </a:cubicBezTo>
                <a:lnTo>
                  <a:pt x="72629" y="31646"/>
                </a:lnTo>
                <a:cubicBezTo>
                  <a:pt x="72629" y="31646"/>
                  <a:pt x="72667" y="31608"/>
                  <a:pt x="72667" y="31608"/>
                </a:cubicBezTo>
                <a:cubicBezTo>
                  <a:pt x="72667" y="31570"/>
                  <a:pt x="72705" y="31532"/>
                  <a:pt x="72705" y="31494"/>
                </a:cubicBezTo>
                <a:cubicBezTo>
                  <a:pt x="72705" y="31457"/>
                  <a:pt x="72705" y="31381"/>
                  <a:pt x="72591" y="31343"/>
                </a:cubicBezTo>
                <a:cubicBezTo>
                  <a:pt x="72591" y="31343"/>
                  <a:pt x="72591" y="31305"/>
                  <a:pt x="72591" y="31305"/>
                </a:cubicBezTo>
                <a:lnTo>
                  <a:pt x="72553" y="31192"/>
                </a:lnTo>
                <a:cubicBezTo>
                  <a:pt x="72516" y="31154"/>
                  <a:pt x="72440" y="31154"/>
                  <a:pt x="72402" y="31154"/>
                </a:cubicBezTo>
                <a:lnTo>
                  <a:pt x="72327" y="31079"/>
                </a:lnTo>
                <a:cubicBezTo>
                  <a:pt x="72251" y="31041"/>
                  <a:pt x="72175" y="31041"/>
                  <a:pt x="72138" y="31041"/>
                </a:cubicBezTo>
                <a:close/>
                <a:moveTo>
                  <a:pt x="55464" y="31230"/>
                </a:moveTo>
                <a:lnTo>
                  <a:pt x="55351" y="31381"/>
                </a:lnTo>
                <a:cubicBezTo>
                  <a:pt x="55389" y="31457"/>
                  <a:pt x="55389" y="31494"/>
                  <a:pt x="55389" y="31532"/>
                </a:cubicBezTo>
                <a:cubicBezTo>
                  <a:pt x="55427" y="31646"/>
                  <a:pt x="55427" y="31759"/>
                  <a:pt x="55616" y="31835"/>
                </a:cubicBezTo>
                <a:lnTo>
                  <a:pt x="55805" y="31835"/>
                </a:lnTo>
                <a:cubicBezTo>
                  <a:pt x="55842" y="31759"/>
                  <a:pt x="55880" y="31684"/>
                  <a:pt x="55880" y="31646"/>
                </a:cubicBezTo>
                <a:cubicBezTo>
                  <a:pt x="55880" y="31419"/>
                  <a:pt x="55691" y="31230"/>
                  <a:pt x="55464" y="31230"/>
                </a:cubicBezTo>
                <a:close/>
                <a:moveTo>
                  <a:pt x="54935" y="31419"/>
                </a:moveTo>
                <a:lnTo>
                  <a:pt x="54859" y="31570"/>
                </a:lnTo>
                <a:cubicBezTo>
                  <a:pt x="54859" y="31570"/>
                  <a:pt x="54859" y="31570"/>
                  <a:pt x="54822" y="31608"/>
                </a:cubicBezTo>
                <a:cubicBezTo>
                  <a:pt x="54822" y="31608"/>
                  <a:pt x="54784" y="31684"/>
                  <a:pt x="54784" y="31759"/>
                </a:cubicBezTo>
                <a:lnTo>
                  <a:pt x="54859" y="31835"/>
                </a:lnTo>
                <a:cubicBezTo>
                  <a:pt x="54935" y="31873"/>
                  <a:pt x="55011" y="31873"/>
                  <a:pt x="55086" y="31873"/>
                </a:cubicBezTo>
                <a:cubicBezTo>
                  <a:pt x="55162" y="31835"/>
                  <a:pt x="55200" y="31759"/>
                  <a:pt x="55200" y="31646"/>
                </a:cubicBezTo>
                <a:cubicBezTo>
                  <a:pt x="55200" y="31608"/>
                  <a:pt x="55162" y="31532"/>
                  <a:pt x="55086" y="31457"/>
                </a:cubicBezTo>
                <a:cubicBezTo>
                  <a:pt x="55049" y="31419"/>
                  <a:pt x="55011" y="31419"/>
                  <a:pt x="54935" y="31419"/>
                </a:cubicBezTo>
                <a:close/>
                <a:moveTo>
                  <a:pt x="16409" y="31532"/>
                </a:moveTo>
                <a:lnTo>
                  <a:pt x="16258" y="31646"/>
                </a:lnTo>
                <a:lnTo>
                  <a:pt x="16258" y="31797"/>
                </a:lnTo>
                <a:lnTo>
                  <a:pt x="16409" y="31910"/>
                </a:lnTo>
                <a:lnTo>
                  <a:pt x="16598" y="31910"/>
                </a:lnTo>
                <a:lnTo>
                  <a:pt x="16712" y="31797"/>
                </a:lnTo>
                <a:lnTo>
                  <a:pt x="16712" y="31646"/>
                </a:lnTo>
                <a:lnTo>
                  <a:pt x="16598" y="31532"/>
                </a:lnTo>
                <a:close/>
                <a:moveTo>
                  <a:pt x="19925" y="31570"/>
                </a:moveTo>
                <a:cubicBezTo>
                  <a:pt x="19812" y="31646"/>
                  <a:pt x="19774" y="31873"/>
                  <a:pt x="19887" y="31948"/>
                </a:cubicBezTo>
                <a:cubicBezTo>
                  <a:pt x="19925" y="31948"/>
                  <a:pt x="20001" y="31986"/>
                  <a:pt x="20039" y="31986"/>
                </a:cubicBezTo>
                <a:lnTo>
                  <a:pt x="20114" y="31910"/>
                </a:lnTo>
                <a:lnTo>
                  <a:pt x="20039" y="31910"/>
                </a:lnTo>
                <a:lnTo>
                  <a:pt x="20228" y="31797"/>
                </a:lnTo>
                <a:lnTo>
                  <a:pt x="20228" y="31684"/>
                </a:lnTo>
                <a:lnTo>
                  <a:pt x="20152" y="31608"/>
                </a:lnTo>
                <a:cubicBezTo>
                  <a:pt x="20076" y="31570"/>
                  <a:pt x="20001" y="31570"/>
                  <a:pt x="19925" y="31570"/>
                </a:cubicBezTo>
                <a:close/>
                <a:moveTo>
                  <a:pt x="79203" y="31542"/>
                </a:moveTo>
                <a:cubicBezTo>
                  <a:pt x="79160" y="31542"/>
                  <a:pt x="79113" y="31551"/>
                  <a:pt x="79056" y="31570"/>
                </a:cubicBezTo>
                <a:cubicBezTo>
                  <a:pt x="78981" y="31608"/>
                  <a:pt x="78943" y="31684"/>
                  <a:pt x="78943" y="31721"/>
                </a:cubicBezTo>
                <a:lnTo>
                  <a:pt x="79056" y="31873"/>
                </a:lnTo>
                <a:cubicBezTo>
                  <a:pt x="79094" y="31873"/>
                  <a:pt x="79132" y="31910"/>
                  <a:pt x="79170" y="31910"/>
                </a:cubicBezTo>
                <a:cubicBezTo>
                  <a:pt x="79195" y="31936"/>
                  <a:pt x="79273" y="32014"/>
                  <a:pt x="79380" y="32014"/>
                </a:cubicBezTo>
                <a:cubicBezTo>
                  <a:pt x="79430" y="32014"/>
                  <a:pt x="79487" y="31997"/>
                  <a:pt x="79548" y="31948"/>
                </a:cubicBezTo>
                <a:lnTo>
                  <a:pt x="79586" y="31835"/>
                </a:lnTo>
                <a:lnTo>
                  <a:pt x="79586" y="31684"/>
                </a:lnTo>
                <a:lnTo>
                  <a:pt x="79434" y="31570"/>
                </a:lnTo>
                <a:lnTo>
                  <a:pt x="79321" y="31570"/>
                </a:lnTo>
                <a:cubicBezTo>
                  <a:pt x="79283" y="31551"/>
                  <a:pt x="79245" y="31542"/>
                  <a:pt x="79203" y="31542"/>
                </a:cubicBezTo>
                <a:close/>
                <a:moveTo>
                  <a:pt x="80039" y="31684"/>
                </a:moveTo>
                <a:cubicBezTo>
                  <a:pt x="79813" y="31684"/>
                  <a:pt x="79661" y="31759"/>
                  <a:pt x="79623" y="31835"/>
                </a:cubicBezTo>
                <a:lnTo>
                  <a:pt x="79737" y="32024"/>
                </a:lnTo>
                <a:cubicBezTo>
                  <a:pt x="79762" y="32024"/>
                  <a:pt x="79797" y="32026"/>
                  <a:pt x="79836" y="32026"/>
                </a:cubicBezTo>
                <a:cubicBezTo>
                  <a:pt x="79972" y="32026"/>
                  <a:pt x="80161" y="32003"/>
                  <a:pt x="80191" y="31797"/>
                </a:cubicBezTo>
                <a:lnTo>
                  <a:pt x="80039" y="31684"/>
                </a:lnTo>
                <a:close/>
                <a:moveTo>
                  <a:pt x="81642" y="31668"/>
                </a:moveTo>
                <a:cubicBezTo>
                  <a:pt x="81564" y="31668"/>
                  <a:pt x="81492" y="31695"/>
                  <a:pt x="81438" y="31721"/>
                </a:cubicBezTo>
                <a:cubicBezTo>
                  <a:pt x="81249" y="31835"/>
                  <a:pt x="81249" y="32062"/>
                  <a:pt x="81438" y="32099"/>
                </a:cubicBezTo>
                <a:lnTo>
                  <a:pt x="81627" y="32024"/>
                </a:lnTo>
                <a:lnTo>
                  <a:pt x="81627" y="32024"/>
                </a:lnTo>
                <a:cubicBezTo>
                  <a:pt x="81627" y="32062"/>
                  <a:pt x="81589" y="32062"/>
                  <a:pt x="81627" y="32062"/>
                </a:cubicBezTo>
                <a:cubicBezTo>
                  <a:pt x="81665" y="32062"/>
                  <a:pt x="81816" y="32024"/>
                  <a:pt x="81816" y="31873"/>
                </a:cubicBezTo>
                <a:cubicBezTo>
                  <a:pt x="81816" y="31835"/>
                  <a:pt x="81816" y="31797"/>
                  <a:pt x="81816" y="31759"/>
                </a:cubicBezTo>
                <a:lnTo>
                  <a:pt x="81741" y="31684"/>
                </a:lnTo>
                <a:cubicBezTo>
                  <a:pt x="81707" y="31672"/>
                  <a:pt x="81674" y="31668"/>
                  <a:pt x="81642" y="31668"/>
                </a:cubicBezTo>
                <a:close/>
                <a:moveTo>
                  <a:pt x="43290" y="31646"/>
                </a:moveTo>
                <a:lnTo>
                  <a:pt x="43139" y="31721"/>
                </a:lnTo>
                <a:lnTo>
                  <a:pt x="43139" y="31759"/>
                </a:lnTo>
                <a:cubicBezTo>
                  <a:pt x="43139" y="31873"/>
                  <a:pt x="43177" y="31910"/>
                  <a:pt x="43215" y="31948"/>
                </a:cubicBezTo>
                <a:lnTo>
                  <a:pt x="43215" y="31986"/>
                </a:lnTo>
                <a:lnTo>
                  <a:pt x="43328" y="32137"/>
                </a:lnTo>
                <a:cubicBezTo>
                  <a:pt x="43404" y="32137"/>
                  <a:pt x="43479" y="32099"/>
                  <a:pt x="43555" y="32062"/>
                </a:cubicBezTo>
                <a:cubicBezTo>
                  <a:pt x="43593" y="32024"/>
                  <a:pt x="43631" y="31948"/>
                  <a:pt x="43631" y="31835"/>
                </a:cubicBezTo>
                <a:cubicBezTo>
                  <a:pt x="43631" y="31759"/>
                  <a:pt x="43593" y="31721"/>
                  <a:pt x="43555" y="31646"/>
                </a:cubicBezTo>
                <a:close/>
                <a:moveTo>
                  <a:pt x="5256" y="32137"/>
                </a:moveTo>
                <a:lnTo>
                  <a:pt x="5142" y="32251"/>
                </a:lnTo>
                <a:cubicBezTo>
                  <a:pt x="5067" y="32402"/>
                  <a:pt x="5180" y="32477"/>
                  <a:pt x="5369" y="32477"/>
                </a:cubicBezTo>
                <a:lnTo>
                  <a:pt x="5634" y="32440"/>
                </a:lnTo>
                <a:lnTo>
                  <a:pt x="5634" y="32402"/>
                </a:lnTo>
                <a:cubicBezTo>
                  <a:pt x="5634" y="32288"/>
                  <a:pt x="5596" y="32251"/>
                  <a:pt x="5558" y="32213"/>
                </a:cubicBezTo>
                <a:cubicBezTo>
                  <a:pt x="5483" y="32175"/>
                  <a:pt x="5369" y="32137"/>
                  <a:pt x="5256" y="32137"/>
                </a:cubicBezTo>
                <a:close/>
                <a:moveTo>
                  <a:pt x="58035" y="32099"/>
                </a:moveTo>
                <a:cubicBezTo>
                  <a:pt x="57922" y="32137"/>
                  <a:pt x="57808" y="32251"/>
                  <a:pt x="57808" y="32326"/>
                </a:cubicBezTo>
                <a:cubicBezTo>
                  <a:pt x="57808" y="32402"/>
                  <a:pt x="57884" y="32477"/>
                  <a:pt x="57960" y="32477"/>
                </a:cubicBezTo>
                <a:lnTo>
                  <a:pt x="58111" y="32364"/>
                </a:lnTo>
                <a:cubicBezTo>
                  <a:pt x="58111" y="32402"/>
                  <a:pt x="58111" y="32440"/>
                  <a:pt x="58111" y="32440"/>
                </a:cubicBezTo>
                <a:cubicBezTo>
                  <a:pt x="58149" y="32440"/>
                  <a:pt x="58300" y="32402"/>
                  <a:pt x="58300" y="32288"/>
                </a:cubicBezTo>
                <a:lnTo>
                  <a:pt x="58300" y="32213"/>
                </a:lnTo>
                <a:cubicBezTo>
                  <a:pt x="58262" y="32137"/>
                  <a:pt x="58149" y="32099"/>
                  <a:pt x="58035" y="32099"/>
                </a:cubicBezTo>
                <a:close/>
                <a:moveTo>
                  <a:pt x="5369" y="32477"/>
                </a:moveTo>
                <a:cubicBezTo>
                  <a:pt x="5369" y="32515"/>
                  <a:pt x="5407" y="32515"/>
                  <a:pt x="5407" y="32515"/>
                </a:cubicBezTo>
                <a:cubicBezTo>
                  <a:pt x="5407" y="32515"/>
                  <a:pt x="5407" y="32477"/>
                  <a:pt x="5369" y="32477"/>
                </a:cubicBezTo>
                <a:close/>
                <a:moveTo>
                  <a:pt x="20886" y="32084"/>
                </a:moveTo>
                <a:cubicBezTo>
                  <a:pt x="20858" y="32084"/>
                  <a:pt x="20828" y="32088"/>
                  <a:pt x="20795" y="32099"/>
                </a:cubicBezTo>
                <a:lnTo>
                  <a:pt x="20681" y="32213"/>
                </a:lnTo>
                <a:cubicBezTo>
                  <a:pt x="20681" y="32213"/>
                  <a:pt x="20681" y="32251"/>
                  <a:pt x="20681" y="32288"/>
                </a:cubicBezTo>
                <a:cubicBezTo>
                  <a:pt x="20681" y="32402"/>
                  <a:pt x="20719" y="32553"/>
                  <a:pt x="20946" y="32629"/>
                </a:cubicBezTo>
                <a:lnTo>
                  <a:pt x="21097" y="32591"/>
                </a:lnTo>
                <a:cubicBezTo>
                  <a:pt x="21135" y="32553"/>
                  <a:pt x="21173" y="32477"/>
                  <a:pt x="21173" y="32402"/>
                </a:cubicBezTo>
                <a:cubicBezTo>
                  <a:pt x="21173" y="32288"/>
                  <a:pt x="21135" y="32213"/>
                  <a:pt x="21059" y="32137"/>
                </a:cubicBezTo>
                <a:cubicBezTo>
                  <a:pt x="21006" y="32110"/>
                  <a:pt x="20953" y="32084"/>
                  <a:pt x="20886" y="32084"/>
                </a:cubicBezTo>
                <a:close/>
                <a:moveTo>
                  <a:pt x="67038" y="32298"/>
                </a:moveTo>
                <a:cubicBezTo>
                  <a:pt x="67005" y="32298"/>
                  <a:pt x="66977" y="32307"/>
                  <a:pt x="66958" y="32326"/>
                </a:cubicBezTo>
                <a:cubicBezTo>
                  <a:pt x="66807" y="32364"/>
                  <a:pt x="66769" y="32591"/>
                  <a:pt x="66882" y="32667"/>
                </a:cubicBezTo>
                <a:cubicBezTo>
                  <a:pt x="66958" y="32704"/>
                  <a:pt x="66996" y="32704"/>
                  <a:pt x="67071" y="32704"/>
                </a:cubicBezTo>
                <a:lnTo>
                  <a:pt x="67109" y="32629"/>
                </a:lnTo>
                <a:lnTo>
                  <a:pt x="67071" y="32629"/>
                </a:lnTo>
                <a:lnTo>
                  <a:pt x="67223" y="32515"/>
                </a:lnTo>
                <a:lnTo>
                  <a:pt x="67223" y="32440"/>
                </a:lnTo>
                <a:lnTo>
                  <a:pt x="67147" y="32326"/>
                </a:lnTo>
                <a:cubicBezTo>
                  <a:pt x="67109" y="32307"/>
                  <a:pt x="67071" y="32298"/>
                  <a:pt x="67038" y="32298"/>
                </a:cubicBezTo>
                <a:close/>
                <a:moveTo>
                  <a:pt x="54708" y="32175"/>
                </a:moveTo>
                <a:lnTo>
                  <a:pt x="54557" y="32213"/>
                </a:lnTo>
                <a:cubicBezTo>
                  <a:pt x="54519" y="32251"/>
                  <a:pt x="54519" y="32288"/>
                  <a:pt x="54519" y="32288"/>
                </a:cubicBezTo>
                <a:cubicBezTo>
                  <a:pt x="54444" y="32402"/>
                  <a:pt x="54406" y="32515"/>
                  <a:pt x="54406" y="32704"/>
                </a:cubicBezTo>
                <a:lnTo>
                  <a:pt x="54557" y="32780"/>
                </a:lnTo>
                <a:cubicBezTo>
                  <a:pt x="54784" y="32780"/>
                  <a:pt x="54897" y="32629"/>
                  <a:pt x="54897" y="32440"/>
                </a:cubicBezTo>
                <a:cubicBezTo>
                  <a:pt x="54897" y="32288"/>
                  <a:pt x="54822" y="32213"/>
                  <a:pt x="54708" y="32175"/>
                </a:cubicBezTo>
                <a:close/>
                <a:moveTo>
                  <a:pt x="82648" y="32402"/>
                </a:moveTo>
                <a:cubicBezTo>
                  <a:pt x="82497" y="32402"/>
                  <a:pt x="82383" y="32477"/>
                  <a:pt x="82346" y="32591"/>
                </a:cubicBezTo>
                <a:lnTo>
                  <a:pt x="82421" y="32742"/>
                </a:lnTo>
                <a:cubicBezTo>
                  <a:pt x="82459" y="32742"/>
                  <a:pt x="82497" y="32780"/>
                  <a:pt x="82535" y="32780"/>
                </a:cubicBezTo>
                <a:lnTo>
                  <a:pt x="82724" y="32704"/>
                </a:lnTo>
                <a:cubicBezTo>
                  <a:pt x="82724" y="32667"/>
                  <a:pt x="82762" y="32629"/>
                  <a:pt x="82762" y="32553"/>
                </a:cubicBezTo>
                <a:lnTo>
                  <a:pt x="82762" y="32515"/>
                </a:lnTo>
                <a:lnTo>
                  <a:pt x="82648" y="32402"/>
                </a:lnTo>
                <a:close/>
                <a:moveTo>
                  <a:pt x="3933" y="32251"/>
                </a:moveTo>
                <a:lnTo>
                  <a:pt x="3819" y="32326"/>
                </a:lnTo>
                <a:cubicBezTo>
                  <a:pt x="3706" y="32591"/>
                  <a:pt x="3744" y="32780"/>
                  <a:pt x="3933" y="32856"/>
                </a:cubicBezTo>
                <a:lnTo>
                  <a:pt x="4084" y="32818"/>
                </a:lnTo>
                <a:cubicBezTo>
                  <a:pt x="4159" y="32780"/>
                  <a:pt x="4311" y="32667"/>
                  <a:pt x="4311" y="32477"/>
                </a:cubicBezTo>
                <a:cubicBezTo>
                  <a:pt x="4311" y="32440"/>
                  <a:pt x="4311" y="32402"/>
                  <a:pt x="4311" y="32326"/>
                </a:cubicBezTo>
                <a:lnTo>
                  <a:pt x="4159" y="32251"/>
                </a:lnTo>
                <a:close/>
                <a:moveTo>
                  <a:pt x="43064" y="32477"/>
                </a:moveTo>
                <a:lnTo>
                  <a:pt x="42912" y="32553"/>
                </a:lnTo>
                <a:cubicBezTo>
                  <a:pt x="42874" y="32742"/>
                  <a:pt x="42988" y="32893"/>
                  <a:pt x="43139" y="32893"/>
                </a:cubicBezTo>
                <a:lnTo>
                  <a:pt x="43290" y="32780"/>
                </a:lnTo>
                <a:cubicBezTo>
                  <a:pt x="43290" y="32780"/>
                  <a:pt x="43290" y="32742"/>
                  <a:pt x="43290" y="32742"/>
                </a:cubicBezTo>
                <a:cubicBezTo>
                  <a:pt x="43290" y="32591"/>
                  <a:pt x="43215" y="32477"/>
                  <a:pt x="43064" y="32477"/>
                </a:cubicBezTo>
                <a:close/>
                <a:moveTo>
                  <a:pt x="78225" y="32251"/>
                </a:moveTo>
                <a:lnTo>
                  <a:pt x="78111" y="32326"/>
                </a:lnTo>
                <a:cubicBezTo>
                  <a:pt x="78111" y="32326"/>
                  <a:pt x="78073" y="32364"/>
                  <a:pt x="78036" y="32402"/>
                </a:cubicBezTo>
                <a:cubicBezTo>
                  <a:pt x="77960" y="32477"/>
                  <a:pt x="77847" y="32591"/>
                  <a:pt x="77847" y="32704"/>
                </a:cubicBezTo>
                <a:cubicBezTo>
                  <a:pt x="77847" y="32780"/>
                  <a:pt x="77884" y="32856"/>
                  <a:pt x="77960" y="32893"/>
                </a:cubicBezTo>
                <a:lnTo>
                  <a:pt x="78073" y="32969"/>
                </a:lnTo>
                <a:cubicBezTo>
                  <a:pt x="78225" y="32931"/>
                  <a:pt x="78338" y="32893"/>
                  <a:pt x="78414" y="32818"/>
                </a:cubicBezTo>
                <a:cubicBezTo>
                  <a:pt x="78489" y="32780"/>
                  <a:pt x="78527" y="32742"/>
                  <a:pt x="78565" y="32742"/>
                </a:cubicBezTo>
                <a:lnTo>
                  <a:pt x="78678" y="32667"/>
                </a:lnTo>
                <a:cubicBezTo>
                  <a:pt x="78678" y="32629"/>
                  <a:pt x="78678" y="32629"/>
                  <a:pt x="78678" y="32591"/>
                </a:cubicBezTo>
                <a:cubicBezTo>
                  <a:pt x="78678" y="32515"/>
                  <a:pt x="78640" y="32477"/>
                  <a:pt x="78603" y="32440"/>
                </a:cubicBezTo>
                <a:lnTo>
                  <a:pt x="78603" y="32402"/>
                </a:lnTo>
                <a:lnTo>
                  <a:pt x="78489" y="32251"/>
                </a:lnTo>
                <a:close/>
                <a:moveTo>
                  <a:pt x="79826" y="32386"/>
                </a:moveTo>
                <a:cubicBezTo>
                  <a:pt x="79746" y="32386"/>
                  <a:pt x="79666" y="32413"/>
                  <a:pt x="79586" y="32440"/>
                </a:cubicBezTo>
                <a:cubicBezTo>
                  <a:pt x="79434" y="32553"/>
                  <a:pt x="79359" y="32818"/>
                  <a:pt x="79510" y="32931"/>
                </a:cubicBezTo>
                <a:cubicBezTo>
                  <a:pt x="79548" y="32969"/>
                  <a:pt x="79623" y="33007"/>
                  <a:pt x="79737" y="33007"/>
                </a:cubicBezTo>
                <a:lnTo>
                  <a:pt x="79813" y="33007"/>
                </a:lnTo>
                <a:cubicBezTo>
                  <a:pt x="80002" y="32893"/>
                  <a:pt x="80002" y="32704"/>
                  <a:pt x="80002" y="32591"/>
                </a:cubicBezTo>
                <a:cubicBezTo>
                  <a:pt x="80002" y="32591"/>
                  <a:pt x="80002" y="32553"/>
                  <a:pt x="80002" y="32515"/>
                </a:cubicBezTo>
                <a:lnTo>
                  <a:pt x="79926" y="32402"/>
                </a:lnTo>
                <a:cubicBezTo>
                  <a:pt x="79893" y="32391"/>
                  <a:pt x="79859" y="32386"/>
                  <a:pt x="79826" y="32386"/>
                </a:cubicBezTo>
                <a:close/>
                <a:moveTo>
                  <a:pt x="81249" y="32667"/>
                </a:moveTo>
                <a:lnTo>
                  <a:pt x="81098" y="32780"/>
                </a:lnTo>
                <a:lnTo>
                  <a:pt x="81098" y="32931"/>
                </a:lnTo>
                <a:lnTo>
                  <a:pt x="81249" y="33045"/>
                </a:lnTo>
                <a:cubicBezTo>
                  <a:pt x="81363" y="33045"/>
                  <a:pt x="81438" y="33045"/>
                  <a:pt x="81476" y="33007"/>
                </a:cubicBezTo>
                <a:cubicBezTo>
                  <a:pt x="81514" y="32969"/>
                  <a:pt x="81589" y="32893"/>
                  <a:pt x="81589" y="32818"/>
                </a:cubicBezTo>
                <a:lnTo>
                  <a:pt x="81552" y="32780"/>
                </a:lnTo>
                <a:lnTo>
                  <a:pt x="81438" y="32667"/>
                </a:lnTo>
                <a:close/>
                <a:moveTo>
                  <a:pt x="17406" y="32615"/>
                </a:moveTo>
                <a:cubicBezTo>
                  <a:pt x="17340" y="32615"/>
                  <a:pt x="17269" y="32657"/>
                  <a:pt x="17241" y="32742"/>
                </a:cubicBezTo>
                <a:lnTo>
                  <a:pt x="17354" y="32893"/>
                </a:lnTo>
                <a:cubicBezTo>
                  <a:pt x="17317" y="32893"/>
                  <a:pt x="17279" y="32856"/>
                  <a:pt x="17279" y="32856"/>
                </a:cubicBezTo>
                <a:lnTo>
                  <a:pt x="17279" y="32893"/>
                </a:lnTo>
                <a:cubicBezTo>
                  <a:pt x="17279" y="32931"/>
                  <a:pt x="17317" y="32969"/>
                  <a:pt x="17317" y="33007"/>
                </a:cubicBezTo>
                <a:cubicBezTo>
                  <a:pt x="17354" y="33045"/>
                  <a:pt x="17402" y="33054"/>
                  <a:pt x="17449" y="33054"/>
                </a:cubicBezTo>
                <a:cubicBezTo>
                  <a:pt x="17496" y="33054"/>
                  <a:pt x="17543" y="33045"/>
                  <a:pt x="17581" y="33045"/>
                </a:cubicBezTo>
                <a:lnTo>
                  <a:pt x="17695" y="32969"/>
                </a:lnTo>
                <a:lnTo>
                  <a:pt x="17695" y="32931"/>
                </a:lnTo>
                <a:cubicBezTo>
                  <a:pt x="17695" y="32818"/>
                  <a:pt x="17619" y="32629"/>
                  <a:pt x="17468" y="32629"/>
                </a:cubicBezTo>
                <a:cubicBezTo>
                  <a:pt x="17449" y="32619"/>
                  <a:pt x="17428" y="32615"/>
                  <a:pt x="17406" y="32615"/>
                </a:cubicBezTo>
                <a:close/>
                <a:moveTo>
                  <a:pt x="40265" y="32662"/>
                </a:moveTo>
                <a:cubicBezTo>
                  <a:pt x="40026" y="32662"/>
                  <a:pt x="39963" y="32821"/>
                  <a:pt x="39963" y="32856"/>
                </a:cubicBezTo>
                <a:lnTo>
                  <a:pt x="40077" y="33007"/>
                </a:lnTo>
                <a:lnTo>
                  <a:pt x="40115" y="33007"/>
                </a:lnTo>
                <a:cubicBezTo>
                  <a:pt x="40141" y="33034"/>
                  <a:pt x="40187" y="33060"/>
                  <a:pt x="40265" y="33060"/>
                </a:cubicBezTo>
                <a:cubicBezTo>
                  <a:pt x="40297" y="33060"/>
                  <a:pt x="40335" y="33056"/>
                  <a:pt x="40379" y="33045"/>
                </a:cubicBezTo>
                <a:lnTo>
                  <a:pt x="40455" y="32931"/>
                </a:lnTo>
                <a:lnTo>
                  <a:pt x="40455" y="32780"/>
                </a:lnTo>
                <a:lnTo>
                  <a:pt x="40341" y="32667"/>
                </a:lnTo>
                <a:cubicBezTo>
                  <a:pt x="40314" y="32663"/>
                  <a:pt x="40289" y="32662"/>
                  <a:pt x="40265" y="32662"/>
                </a:cubicBezTo>
                <a:close/>
                <a:moveTo>
                  <a:pt x="52704" y="32704"/>
                </a:moveTo>
                <a:cubicBezTo>
                  <a:pt x="52591" y="32704"/>
                  <a:pt x="52515" y="32742"/>
                  <a:pt x="52440" y="32780"/>
                </a:cubicBezTo>
                <a:cubicBezTo>
                  <a:pt x="52402" y="32818"/>
                  <a:pt x="52364" y="32856"/>
                  <a:pt x="52364" y="32969"/>
                </a:cubicBezTo>
                <a:lnTo>
                  <a:pt x="52364" y="33007"/>
                </a:lnTo>
                <a:lnTo>
                  <a:pt x="52515" y="33120"/>
                </a:lnTo>
                <a:lnTo>
                  <a:pt x="52704" y="33120"/>
                </a:lnTo>
                <a:lnTo>
                  <a:pt x="52818" y="33007"/>
                </a:lnTo>
                <a:lnTo>
                  <a:pt x="52818" y="32818"/>
                </a:lnTo>
                <a:lnTo>
                  <a:pt x="52704" y="32704"/>
                </a:lnTo>
                <a:close/>
                <a:moveTo>
                  <a:pt x="24214" y="32755"/>
                </a:moveTo>
                <a:cubicBezTo>
                  <a:pt x="24089" y="32755"/>
                  <a:pt x="24037" y="32835"/>
                  <a:pt x="24008" y="32893"/>
                </a:cubicBezTo>
                <a:lnTo>
                  <a:pt x="24046" y="32893"/>
                </a:lnTo>
                <a:lnTo>
                  <a:pt x="23857" y="33007"/>
                </a:lnTo>
                <a:cubicBezTo>
                  <a:pt x="23857" y="33007"/>
                  <a:pt x="23857" y="33045"/>
                  <a:pt x="23857" y="33045"/>
                </a:cubicBezTo>
                <a:cubicBezTo>
                  <a:pt x="23857" y="33082"/>
                  <a:pt x="23895" y="33234"/>
                  <a:pt x="24046" y="33271"/>
                </a:cubicBezTo>
                <a:lnTo>
                  <a:pt x="24198" y="33158"/>
                </a:lnTo>
                <a:lnTo>
                  <a:pt x="24198" y="33158"/>
                </a:lnTo>
                <a:cubicBezTo>
                  <a:pt x="24198" y="33196"/>
                  <a:pt x="24160" y="33196"/>
                  <a:pt x="24160" y="33196"/>
                </a:cubicBezTo>
                <a:lnTo>
                  <a:pt x="24311" y="33196"/>
                </a:lnTo>
                <a:lnTo>
                  <a:pt x="24424" y="33082"/>
                </a:lnTo>
                <a:lnTo>
                  <a:pt x="24424" y="32893"/>
                </a:lnTo>
                <a:lnTo>
                  <a:pt x="24349" y="32780"/>
                </a:lnTo>
                <a:cubicBezTo>
                  <a:pt x="24296" y="32762"/>
                  <a:pt x="24251" y="32755"/>
                  <a:pt x="24214" y="32755"/>
                </a:cubicBezTo>
                <a:close/>
                <a:moveTo>
                  <a:pt x="20711" y="32614"/>
                </a:moveTo>
                <a:cubicBezTo>
                  <a:pt x="20667" y="32614"/>
                  <a:pt x="20619" y="32619"/>
                  <a:pt x="20568" y="32629"/>
                </a:cubicBezTo>
                <a:lnTo>
                  <a:pt x="20417" y="32742"/>
                </a:lnTo>
                <a:cubicBezTo>
                  <a:pt x="20417" y="32893"/>
                  <a:pt x="20455" y="33082"/>
                  <a:pt x="20606" y="33196"/>
                </a:cubicBezTo>
                <a:cubicBezTo>
                  <a:pt x="20689" y="33251"/>
                  <a:pt x="20792" y="33286"/>
                  <a:pt x="20916" y="33286"/>
                </a:cubicBezTo>
                <a:cubicBezTo>
                  <a:pt x="20961" y="33286"/>
                  <a:pt x="21009" y="33282"/>
                  <a:pt x="21059" y="33271"/>
                </a:cubicBezTo>
                <a:lnTo>
                  <a:pt x="21173" y="33158"/>
                </a:lnTo>
                <a:cubicBezTo>
                  <a:pt x="21173" y="32931"/>
                  <a:pt x="21135" y="32818"/>
                  <a:pt x="20984" y="32704"/>
                </a:cubicBezTo>
                <a:cubicBezTo>
                  <a:pt x="20929" y="32649"/>
                  <a:pt x="20833" y="32614"/>
                  <a:pt x="20711" y="32614"/>
                </a:cubicBezTo>
                <a:close/>
                <a:moveTo>
                  <a:pt x="78036" y="32969"/>
                </a:moveTo>
                <a:lnTo>
                  <a:pt x="77847" y="33082"/>
                </a:lnTo>
                <a:cubicBezTo>
                  <a:pt x="77847" y="33120"/>
                  <a:pt x="77847" y="33158"/>
                  <a:pt x="77809" y="33196"/>
                </a:cubicBezTo>
                <a:lnTo>
                  <a:pt x="77922" y="33385"/>
                </a:lnTo>
                <a:lnTo>
                  <a:pt x="78073" y="33385"/>
                </a:lnTo>
                <a:lnTo>
                  <a:pt x="78149" y="33309"/>
                </a:lnTo>
                <a:cubicBezTo>
                  <a:pt x="78187" y="33271"/>
                  <a:pt x="78225" y="33234"/>
                  <a:pt x="78225" y="33158"/>
                </a:cubicBezTo>
                <a:cubicBezTo>
                  <a:pt x="78225" y="33120"/>
                  <a:pt x="78225" y="33007"/>
                  <a:pt x="78036" y="32969"/>
                </a:cubicBezTo>
                <a:close/>
                <a:moveTo>
                  <a:pt x="55842" y="32969"/>
                </a:moveTo>
                <a:lnTo>
                  <a:pt x="55691" y="33045"/>
                </a:lnTo>
                <a:cubicBezTo>
                  <a:pt x="55691" y="33045"/>
                  <a:pt x="55691" y="33082"/>
                  <a:pt x="55653" y="33082"/>
                </a:cubicBezTo>
                <a:cubicBezTo>
                  <a:pt x="55616" y="33120"/>
                  <a:pt x="55578" y="33158"/>
                  <a:pt x="55578" y="33234"/>
                </a:cubicBezTo>
                <a:cubicBezTo>
                  <a:pt x="55578" y="33309"/>
                  <a:pt x="55616" y="33385"/>
                  <a:pt x="55767" y="33423"/>
                </a:cubicBezTo>
                <a:lnTo>
                  <a:pt x="55956" y="33347"/>
                </a:lnTo>
                <a:cubicBezTo>
                  <a:pt x="55994" y="33271"/>
                  <a:pt x="56032" y="33234"/>
                  <a:pt x="56032" y="33158"/>
                </a:cubicBezTo>
                <a:cubicBezTo>
                  <a:pt x="56032" y="33045"/>
                  <a:pt x="55956" y="32969"/>
                  <a:pt x="55842" y="32969"/>
                </a:cubicBezTo>
                <a:close/>
                <a:moveTo>
                  <a:pt x="76599" y="32856"/>
                </a:moveTo>
                <a:lnTo>
                  <a:pt x="76485" y="32969"/>
                </a:lnTo>
                <a:cubicBezTo>
                  <a:pt x="76485" y="33007"/>
                  <a:pt x="76485" y="33045"/>
                  <a:pt x="76485" y="33082"/>
                </a:cubicBezTo>
                <a:cubicBezTo>
                  <a:pt x="76485" y="33158"/>
                  <a:pt x="76485" y="33385"/>
                  <a:pt x="76674" y="33460"/>
                </a:cubicBezTo>
                <a:lnTo>
                  <a:pt x="76864" y="33385"/>
                </a:lnTo>
                <a:lnTo>
                  <a:pt x="76864" y="33385"/>
                </a:lnTo>
                <a:cubicBezTo>
                  <a:pt x="76864" y="33385"/>
                  <a:pt x="76826" y="33423"/>
                  <a:pt x="76826" y="33423"/>
                </a:cubicBezTo>
                <a:lnTo>
                  <a:pt x="76901" y="33423"/>
                </a:lnTo>
                <a:cubicBezTo>
                  <a:pt x="76977" y="33423"/>
                  <a:pt x="77242" y="33423"/>
                  <a:pt x="77242" y="33234"/>
                </a:cubicBezTo>
                <a:lnTo>
                  <a:pt x="77090" y="32969"/>
                </a:lnTo>
                <a:cubicBezTo>
                  <a:pt x="77053" y="32969"/>
                  <a:pt x="76977" y="32969"/>
                  <a:pt x="76939" y="32931"/>
                </a:cubicBezTo>
                <a:cubicBezTo>
                  <a:pt x="76864" y="32893"/>
                  <a:pt x="76750" y="32856"/>
                  <a:pt x="76599" y="32856"/>
                </a:cubicBezTo>
                <a:close/>
                <a:moveTo>
                  <a:pt x="41438" y="33196"/>
                </a:moveTo>
                <a:cubicBezTo>
                  <a:pt x="41287" y="33234"/>
                  <a:pt x="41211" y="33347"/>
                  <a:pt x="41173" y="33423"/>
                </a:cubicBezTo>
                <a:lnTo>
                  <a:pt x="41287" y="33574"/>
                </a:lnTo>
                <a:cubicBezTo>
                  <a:pt x="41551" y="33574"/>
                  <a:pt x="41665" y="33498"/>
                  <a:pt x="41702" y="33423"/>
                </a:cubicBezTo>
                <a:lnTo>
                  <a:pt x="41702" y="33271"/>
                </a:lnTo>
                <a:cubicBezTo>
                  <a:pt x="41627" y="33196"/>
                  <a:pt x="41551" y="33196"/>
                  <a:pt x="41438" y="33196"/>
                </a:cubicBezTo>
                <a:close/>
                <a:moveTo>
                  <a:pt x="13142" y="33256"/>
                </a:moveTo>
                <a:cubicBezTo>
                  <a:pt x="13111" y="33256"/>
                  <a:pt x="13077" y="33260"/>
                  <a:pt x="13044" y="33271"/>
                </a:cubicBezTo>
                <a:cubicBezTo>
                  <a:pt x="12969" y="33271"/>
                  <a:pt x="12931" y="33347"/>
                  <a:pt x="12893" y="33423"/>
                </a:cubicBezTo>
                <a:lnTo>
                  <a:pt x="13044" y="33574"/>
                </a:lnTo>
                <a:cubicBezTo>
                  <a:pt x="13044" y="33601"/>
                  <a:pt x="13082" y="33627"/>
                  <a:pt x="13144" y="33627"/>
                </a:cubicBezTo>
                <a:cubicBezTo>
                  <a:pt x="13170" y="33627"/>
                  <a:pt x="13200" y="33623"/>
                  <a:pt x="13233" y="33612"/>
                </a:cubicBezTo>
                <a:lnTo>
                  <a:pt x="13347" y="33498"/>
                </a:lnTo>
                <a:lnTo>
                  <a:pt x="13347" y="33423"/>
                </a:lnTo>
                <a:lnTo>
                  <a:pt x="13309" y="33309"/>
                </a:lnTo>
                <a:cubicBezTo>
                  <a:pt x="13282" y="33283"/>
                  <a:pt x="13218" y="33256"/>
                  <a:pt x="13142" y="33256"/>
                </a:cubicBezTo>
                <a:close/>
                <a:moveTo>
                  <a:pt x="59850" y="33082"/>
                </a:moveTo>
                <a:cubicBezTo>
                  <a:pt x="59585" y="33082"/>
                  <a:pt x="59472" y="33271"/>
                  <a:pt x="59472" y="33385"/>
                </a:cubicBezTo>
                <a:cubicBezTo>
                  <a:pt x="59472" y="33498"/>
                  <a:pt x="59548" y="33612"/>
                  <a:pt x="59661" y="33650"/>
                </a:cubicBezTo>
                <a:lnTo>
                  <a:pt x="59812" y="33574"/>
                </a:lnTo>
                <a:cubicBezTo>
                  <a:pt x="59868" y="33596"/>
                  <a:pt x="59913" y="33605"/>
                  <a:pt x="59951" y="33605"/>
                </a:cubicBezTo>
                <a:cubicBezTo>
                  <a:pt x="60042" y="33605"/>
                  <a:pt x="60088" y="33552"/>
                  <a:pt x="60115" y="33498"/>
                </a:cubicBezTo>
                <a:cubicBezTo>
                  <a:pt x="60115" y="33460"/>
                  <a:pt x="60115" y="33423"/>
                  <a:pt x="60115" y="33423"/>
                </a:cubicBezTo>
                <a:cubicBezTo>
                  <a:pt x="60115" y="33309"/>
                  <a:pt x="60039" y="33271"/>
                  <a:pt x="60001" y="33234"/>
                </a:cubicBezTo>
                <a:lnTo>
                  <a:pt x="59850" y="33082"/>
                </a:lnTo>
                <a:close/>
                <a:moveTo>
                  <a:pt x="57491" y="33341"/>
                </a:moveTo>
                <a:cubicBezTo>
                  <a:pt x="57264" y="33341"/>
                  <a:pt x="57204" y="33469"/>
                  <a:pt x="57204" y="33536"/>
                </a:cubicBezTo>
                <a:lnTo>
                  <a:pt x="57241" y="33650"/>
                </a:lnTo>
                <a:cubicBezTo>
                  <a:pt x="57286" y="33694"/>
                  <a:pt x="57343" y="33712"/>
                  <a:pt x="57406" y="33712"/>
                </a:cubicBezTo>
                <a:cubicBezTo>
                  <a:pt x="57450" y="33712"/>
                  <a:pt x="57497" y="33703"/>
                  <a:pt x="57544" y="33687"/>
                </a:cubicBezTo>
                <a:cubicBezTo>
                  <a:pt x="57657" y="33687"/>
                  <a:pt x="57695" y="33574"/>
                  <a:pt x="57695" y="33498"/>
                </a:cubicBezTo>
                <a:cubicBezTo>
                  <a:pt x="57695" y="33460"/>
                  <a:pt x="57695" y="33460"/>
                  <a:pt x="57695" y="33423"/>
                </a:cubicBezTo>
                <a:lnTo>
                  <a:pt x="57582" y="33347"/>
                </a:lnTo>
                <a:cubicBezTo>
                  <a:pt x="57549" y="33343"/>
                  <a:pt x="57519" y="33341"/>
                  <a:pt x="57491" y="33341"/>
                </a:cubicBezTo>
                <a:close/>
                <a:moveTo>
                  <a:pt x="379" y="33234"/>
                </a:moveTo>
                <a:lnTo>
                  <a:pt x="227" y="33347"/>
                </a:lnTo>
                <a:cubicBezTo>
                  <a:pt x="227" y="33460"/>
                  <a:pt x="265" y="33574"/>
                  <a:pt x="341" y="33687"/>
                </a:cubicBezTo>
                <a:lnTo>
                  <a:pt x="454" y="33725"/>
                </a:lnTo>
                <a:lnTo>
                  <a:pt x="606" y="33725"/>
                </a:lnTo>
                <a:lnTo>
                  <a:pt x="757" y="33650"/>
                </a:lnTo>
                <a:cubicBezTo>
                  <a:pt x="757" y="33612"/>
                  <a:pt x="757" y="33574"/>
                  <a:pt x="757" y="33536"/>
                </a:cubicBezTo>
                <a:cubicBezTo>
                  <a:pt x="757" y="33460"/>
                  <a:pt x="719" y="33234"/>
                  <a:pt x="379" y="33234"/>
                </a:cubicBezTo>
                <a:close/>
                <a:moveTo>
                  <a:pt x="64009" y="33385"/>
                </a:moveTo>
                <a:cubicBezTo>
                  <a:pt x="63858" y="33385"/>
                  <a:pt x="63744" y="33460"/>
                  <a:pt x="63706" y="33574"/>
                </a:cubicBezTo>
                <a:lnTo>
                  <a:pt x="63820" y="33725"/>
                </a:lnTo>
                <a:cubicBezTo>
                  <a:pt x="63858" y="33725"/>
                  <a:pt x="63858" y="33763"/>
                  <a:pt x="63933" y="33763"/>
                </a:cubicBezTo>
                <a:lnTo>
                  <a:pt x="64085" y="33650"/>
                </a:lnTo>
                <a:cubicBezTo>
                  <a:pt x="64122" y="33650"/>
                  <a:pt x="64160" y="33612"/>
                  <a:pt x="64160" y="33536"/>
                </a:cubicBezTo>
                <a:lnTo>
                  <a:pt x="64160" y="33498"/>
                </a:lnTo>
                <a:lnTo>
                  <a:pt x="64009" y="33385"/>
                </a:lnTo>
                <a:close/>
                <a:moveTo>
                  <a:pt x="48130" y="33385"/>
                </a:moveTo>
                <a:lnTo>
                  <a:pt x="48016" y="33498"/>
                </a:lnTo>
                <a:cubicBezTo>
                  <a:pt x="48016" y="33536"/>
                  <a:pt x="47979" y="33574"/>
                  <a:pt x="47979" y="33650"/>
                </a:cubicBezTo>
                <a:lnTo>
                  <a:pt x="47979" y="33687"/>
                </a:lnTo>
                <a:lnTo>
                  <a:pt x="48016" y="33763"/>
                </a:lnTo>
                <a:cubicBezTo>
                  <a:pt x="48054" y="33782"/>
                  <a:pt x="48101" y="33791"/>
                  <a:pt x="48144" y="33791"/>
                </a:cubicBezTo>
                <a:cubicBezTo>
                  <a:pt x="48186" y="33791"/>
                  <a:pt x="48224" y="33782"/>
                  <a:pt x="48243" y="33763"/>
                </a:cubicBezTo>
                <a:cubicBezTo>
                  <a:pt x="48319" y="33725"/>
                  <a:pt x="48394" y="33650"/>
                  <a:pt x="48394" y="33574"/>
                </a:cubicBezTo>
                <a:cubicBezTo>
                  <a:pt x="48394" y="33498"/>
                  <a:pt x="48357" y="33460"/>
                  <a:pt x="48281" y="33423"/>
                </a:cubicBezTo>
                <a:cubicBezTo>
                  <a:pt x="48243" y="33385"/>
                  <a:pt x="48205" y="33385"/>
                  <a:pt x="48130" y="33385"/>
                </a:cubicBezTo>
                <a:close/>
                <a:moveTo>
                  <a:pt x="16334" y="33612"/>
                </a:moveTo>
                <a:lnTo>
                  <a:pt x="16144" y="33763"/>
                </a:lnTo>
                <a:cubicBezTo>
                  <a:pt x="16144" y="33801"/>
                  <a:pt x="16144" y="33914"/>
                  <a:pt x="16258" y="33952"/>
                </a:cubicBezTo>
                <a:cubicBezTo>
                  <a:pt x="16296" y="33990"/>
                  <a:pt x="16334" y="33990"/>
                  <a:pt x="16447" y="33990"/>
                </a:cubicBezTo>
                <a:lnTo>
                  <a:pt x="16560" y="33876"/>
                </a:lnTo>
                <a:cubicBezTo>
                  <a:pt x="16560" y="33725"/>
                  <a:pt x="16485" y="33650"/>
                  <a:pt x="16334" y="33612"/>
                </a:cubicBezTo>
                <a:close/>
                <a:moveTo>
                  <a:pt x="82082" y="33634"/>
                </a:moveTo>
                <a:cubicBezTo>
                  <a:pt x="82018" y="33634"/>
                  <a:pt x="81945" y="33661"/>
                  <a:pt x="81892" y="33687"/>
                </a:cubicBezTo>
                <a:cubicBezTo>
                  <a:pt x="81816" y="33725"/>
                  <a:pt x="81779" y="33801"/>
                  <a:pt x="81779" y="33876"/>
                </a:cubicBezTo>
                <a:cubicBezTo>
                  <a:pt x="81779" y="33952"/>
                  <a:pt x="81854" y="34028"/>
                  <a:pt x="81968" y="34028"/>
                </a:cubicBezTo>
                <a:lnTo>
                  <a:pt x="82119" y="33914"/>
                </a:lnTo>
                <a:lnTo>
                  <a:pt x="82119" y="33914"/>
                </a:lnTo>
                <a:cubicBezTo>
                  <a:pt x="82119" y="33952"/>
                  <a:pt x="82081" y="33952"/>
                  <a:pt x="82081" y="33952"/>
                </a:cubicBezTo>
                <a:cubicBezTo>
                  <a:pt x="82119" y="33952"/>
                  <a:pt x="82232" y="33914"/>
                  <a:pt x="82232" y="33801"/>
                </a:cubicBezTo>
                <a:cubicBezTo>
                  <a:pt x="82232" y="33763"/>
                  <a:pt x="82232" y="33763"/>
                  <a:pt x="82232" y="33725"/>
                </a:cubicBezTo>
                <a:lnTo>
                  <a:pt x="82157" y="33650"/>
                </a:lnTo>
                <a:cubicBezTo>
                  <a:pt x="82134" y="33638"/>
                  <a:pt x="82109" y="33634"/>
                  <a:pt x="82082" y="33634"/>
                </a:cubicBezTo>
                <a:close/>
                <a:moveTo>
                  <a:pt x="80531" y="33839"/>
                </a:moveTo>
                <a:lnTo>
                  <a:pt x="80342" y="33914"/>
                </a:lnTo>
                <a:lnTo>
                  <a:pt x="80342" y="34065"/>
                </a:lnTo>
                <a:lnTo>
                  <a:pt x="80455" y="34179"/>
                </a:lnTo>
                <a:cubicBezTo>
                  <a:pt x="80606" y="34179"/>
                  <a:pt x="80720" y="34141"/>
                  <a:pt x="80796" y="34028"/>
                </a:cubicBezTo>
                <a:lnTo>
                  <a:pt x="80644" y="33839"/>
                </a:lnTo>
                <a:close/>
                <a:moveTo>
                  <a:pt x="54292" y="33914"/>
                </a:moveTo>
                <a:cubicBezTo>
                  <a:pt x="54292" y="33952"/>
                  <a:pt x="54255" y="33952"/>
                  <a:pt x="54217" y="33952"/>
                </a:cubicBezTo>
                <a:cubicBezTo>
                  <a:pt x="54141" y="33990"/>
                  <a:pt x="53952" y="34065"/>
                  <a:pt x="53952" y="34217"/>
                </a:cubicBezTo>
                <a:lnTo>
                  <a:pt x="54066" y="34330"/>
                </a:lnTo>
                <a:cubicBezTo>
                  <a:pt x="54113" y="34346"/>
                  <a:pt x="54166" y="34355"/>
                  <a:pt x="54221" y="34355"/>
                </a:cubicBezTo>
                <a:cubicBezTo>
                  <a:pt x="54298" y="34355"/>
                  <a:pt x="54377" y="34337"/>
                  <a:pt x="54444" y="34292"/>
                </a:cubicBezTo>
                <a:cubicBezTo>
                  <a:pt x="54481" y="34254"/>
                  <a:pt x="54519" y="34179"/>
                  <a:pt x="54519" y="34103"/>
                </a:cubicBezTo>
                <a:cubicBezTo>
                  <a:pt x="54519" y="34065"/>
                  <a:pt x="54519" y="34028"/>
                  <a:pt x="54519" y="33990"/>
                </a:cubicBezTo>
                <a:lnTo>
                  <a:pt x="54292" y="33914"/>
                </a:lnTo>
                <a:close/>
                <a:moveTo>
                  <a:pt x="39953" y="34201"/>
                </a:moveTo>
                <a:cubicBezTo>
                  <a:pt x="39932" y="34201"/>
                  <a:pt x="39910" y="34206"/>
                  <a:pt x="39888" y="34217"/>
                </a:cubicBezTo>
                <a:lnTo>
                  <a:pt x="39774" y="34330"/>
                </a:lnTo>
                <a:cubicBezTo>
                  <a:pt x="39736" y="34519"/>
                  <a:pt x="39850" y="34633"/>
                  <a:pt x="40001" y="34670"/>
                </a:cubicBezTo>
                <a:lnTo>
                  <a:pt x="40152" y="34519"/>
                </a:lnTo>
                <a:cubicBezTo>
                  <a:pt x="40152" y="34481"/>
                  <a:pt x="40152" y="34481"/>
                  <a:pt x="40152" y="34481"/>
                </a:cubicBezTo>
                <a:cubicBezTo>
                  <a:pt x="40152" y="34443"/>
                  <a:pt x="40190" y="34443"/>
                  <a:pt x="40190" y="34406"/>
                </a:cubicBezTo>
                <a:cubicBezTo>
                  <a:pt x="40190" y="34368"/>
                  <a:pt x="40190" y="34292"/>
                  <a:pt x="40077" y="34254"/>
                </a:cubicBezTo>
                <a:cubicBezTo>
                  <a:pt x="40050" y="34228"/>
                  <a:pt x="40004" y="34201"/>
                  <a:pt x="39953" y="34201"/>
                </a:cubicBezTo>
                <a:close/>
                <a:moveTo>
                  <a:pt x="17685" y="34310"/>
                </a:moveTo>
                <a:cubicBezTo>
                  <a:pt x="17651" y="34310"/>
                  <a:pt x="17616" y="34318"/>
                  <a:pt x="17581" y="34330"/>
                </a:cubicBezTo>
                <a:lnTo>
                  <a:pt x="17468" y="34443"/>
                </a:lnTo>
                <a:cubicBezTo>
                  <a:pt x="17468" y="34595"/>
                  <a:pt x="17695" y="34746"/>
                  <a:pt x="17808" y="34746"/>
                </a:cubicBezTo>
                <a:cubicBezTo>
                  <a:pt x="17921" y="34746"/>
                  <a:pt x="17997" y="34670"/>
                  <a:pt x="17997" y="34595"/>
                </a:cubicBezTo>
                <a:lnTo>
                  <a:pt x="17846" y="34481"/>
                </a:lnTo>
                <a:lnTo>
                  <a:pt x="17884" y="34481"/>
                </a:lnTo>
                <a:cubicBezTo>
                  <a:pt x="17831" y="34351"/>
                  <a:pt x="17761" y="34310"/>
                  <a:pt x="17685" y="34310"/>
                </a:cubicBezTo>
                <a:close/>
                <a:moveTo>
                  <a:pt x="20215" y="34230"/>
                </a:moveTo>
                <a:cubicBezTo>
                  <a:pt x="20170" y="34230"/>
                  <a:pt x="20123" y="34239"/>
                  <a:pt x="20076" y="34254"/>
                </a:cubicBezTo>
                <a:cubicBezTo>
                  <a:pt x="19850" y="34330"/>
                  <a:pt x="19774" y="34595"/>
                  <a:pt x="19925" y="34746"/>
                </a:cubicBezTo>
                <a:lnTo>
                  <a:pt x="20039" y="34746"/>
                </a:lnTo>
                <a:cubicBezTo>
                  <a:pt x="20266" y="34746"/>
                  <a:pt x="20417" y="34633"/>
                  <a:pt x="20417" y="34406"/>
                </a:cubicBezTo>
                <a:cubicBezTo>
                  <a:pt x="20417" y="34406"/>
                  <a:pt x="20417" y="34406"/>
                  <a:pt x="20417" y="34368"/>
                </a:cubicBezTo>
                <a:lnTo>
                  <a:pt x="20379" y="34292"/>
                </a:lnTo>
                <a:cubicBezTo>
                  <a:pt x="20335" y="34248"/>
                  <a:pt x="20277" y="34230"/>
                  <a:pt x="20215" y="34230"/>
                </a:cubicBezTo>
                <a:close/>
                <a:moveTo>
                  <a:pt x="18355" y="34358"/>
                </a:moveTo>
                <a:cubicBezTo>
                  <a:pt x="18321" y="34358"/>
                  <a:pt x="18289" y="34361"/>
                  <a:pt x="18262" y="34368"/>
                </a:cubicBezTo>
                <a:cubicBezTo>
                  <a:pt x="18186" y="34406"/>
                  <a:pt x="18110" y="34519"/>
                  <a:pt x="18148" y="34633"/>
                </a:cubicBezTo>
                <a:lnTo>
                  <a:pt x="18186" y="34670"/>
                </a:lnTo>
                <a:cubicBezTo>
                  <a:pt x="18241" y="34726"/>
                  <a:pt x="18378" y="34761"/>
                  <a:pt x="18491" y="34761"/>
                </a:cubicBezTo>
                <a:cubicBezTo>
                  <a:pt x="18533" y="34761"/>
                  <a:pt x="18572" y="34756"/>
                  <a:pt x="18602" y="34746"/>
                </a:cubicBezTo>
                <a:cubicBezTo>
                  <a:pt x="18715" y="34708"/>
                  <a:pt x="18791" y="34633"/>
                  <a:pt x="18791" y="34557"/>
                </a:cubicBezTo>
                <a:lnTo>
                  <a:pt x="18753" y="34481"/>
                </a:lnTo>
                <a:cubicBezTo>
                  <a:pt x="18691" y="34420"/>
                  <a:pt x="18504" y="34358"/>
                  <a:pt x="18355" y="34358"/>
                </a:cubicBezTo>
                <a:close/>
                <a:moveTo>
                  <a:pt x="47205" y="34816"/>
                </a:moveTo>
                <a:lnTo>
                  <a:pt x="47185" y="34822"/>
                </a:lnTo>
                <a:cubicBezTo>
                  <a:pt x="47193" y="34822"/>
                  <a:pt x="47200" y="34820"/>
                  <a:pt x="47205" y="34816"/>
                </a:cubicBezTo>
                <a:close/>
                <a:moveTo>
                  <a:pt x="19207" y="34481"/>
                </a:moveTo>
                <a:cubicBezTo>
                  <a:pt x="19093" y="34481"/>
                  <a:pt x="19018" y="34481"/>
                  <a:pt x="18980" y="34519"/>
                </a:cubicBezTo>
                <a:cubicBezTo>
                  <a:pt x="18942" y="34557"/>
                  <a:pt x="18904" y="34633"/>
                  <a:pt x="18942" y="34784"/>
                </a:cubicBezTo>
                <a:lnTo>
                  <a:pt x="19056" y="34859"/>
                </a:lnTo>
                <a:lnTo>
                  <a:pt x="19169" y="34859"/>
                </a:lnTo>
                <a:lnTo>
                  <a:pt x="19320" y="34746"/>
                </a:lnTo>
                <a:lnTo>
                  <a:pt x="19320" y="34595"/>
                </a:lnTo>
                <a:lnTo>
                  <a:pt x="19207" y="34481"/>
                </a:lnTo>
                <a:close/>
                <a:moveTo>
                  <a:pt x="46958" y="33952"/>
                </a:moveTo>
                <a:cubicBezTo>
                  <a:pt x="46920" y="33990"/>
                  <a:pt x="46882" y="34028"/>
                  <a:pt x="46844" y="34103"/>
                </a:cubicBezTo>
                <a:cubicBezTo>
                  <a:pt x="46806" y="34103"/>
                  <a:pt x="46769" y="34179"/>
                  <a:pt x="46769" y="34179"/>
                </a:cubicBezTo>
                <a:lnTo>
                  <a:pt x="46580" y="34254"/>
                </a:lnTo>
                <a:cubicBezTo>
                  <a:pt x="46580" y="34406"/>
                  <a:pt x="46580" y="34481"/>
                  <a:pt x="46617" y="34557"/>
                </a:cubicBezTo>
                <a:cubicBezTo>
                  <a:pt x="46655" y="34595"/>
                  <a:pt x="46655" y="34633"/>
                  <a:pt x="46655" y="34708"/>
                </a:cubicBezTo>
                <a:lnTo>
                  <a:pt x="46731" y="34859"/>
                </a:lnTo>
                <a:cubicBezTo>
                  <a:pt x="46806" y="34897"/>
                  <a:pt x="46882" y="34897"/>
                  <a:pt x="46920" y="34897"/>
                </a:cubicBezTo>
                <a:lnTo>
                  <a:pt x="47033" y="34897"/>
                </a:lnTo>
                <a:lnTo>
                  <a:pt x="47147" y="34822"/>
                </a:lnTo>
                <a:lnTo>
                  <a:pt x="47109" y="34822"/>
                </a:lnTo>
                <a:lnTo>
                  <a:pt x="47222" y="34784"/>
                </a:lnTo>
                <a:lnTo>
                  <a:pt x="47222" y="34784"/>
                </a:lnTo>
                <a:cubicBezTo>
                  <a:pt x="47222" y="34784"/>
                  <a:pt x="47222" y="34806"/>
                  <a:pt x="47205" y="34816"/>
                </a:cubicBezTo>
                <a:lnTo>
                  <a:pt x="47205" y="34816"/>
                </a:lnTo>
                <a:lnTo>
                  <a:pt x="47336" y="34784"/>
                </a:lnTo>
                <a:cubicBezTo>
                  <a:pt x="47374" y="34708"/>
                  <a:pt x="47374" y="34595"/>
                  <a:pt x="47374" y="34519"/>
                </a:cubicBezTo>
                <a:cubicBezTo>
                  <a:pt x="47411" y="34406"/>
                  <a:pt x="47411" y="34292"/>
                  <a:pt x="47449" y="34217"/>
                </a:cubicBezTo>
                <a:lnTo>
                  <a:pt x="47374" y="34141"/>
                </a:lnTo>
                <a:cubicBezTo>
                  <a:pt x="47374" y="34141"/>
                  <a:pt x="47411" y="34103"/>
                  <a:pt x="47411" y="34103"/>
                </a:cubicBezTo>
                <a:cubicBezTo>
                  <a:pt x="47411" y="34028"/>
                  <a:pt x="47374" y="33952"/>
                  <a:pt x="47222" y="33952"/>
                </a:cubicBezTo>
                <a:lnTo>
                  <a:pt x="47185" y="33990"/>
                </a:lnTo>
                <a:cubicBezTo>
                  <a:pt x="47147" y="33952"/>
                  <a:pt x="47071" y="33952"/>
                  <a:pt x="46958" y="33952"/>
                </a:cubicBezTo>
                <a:close/>
                <a:moveTo>
                  <a:pt x="81022" y="34676"/>
                </a:moveTo>
                <a:cubicBezTo>
                  <a:pt x="80983" y="34676"/>
                  <a:pt x="80944" y="34685"/>
                  <a:pt x="80909" y="34708"/>
                </a:cubicBezTo>
                <a:cubicBezTo>
                  <a:pt x="80871" y="34708"/>
                  <a:pt x="80833" y="34746"/>
                  <a:pt x="80796" y="34859"/>
                </a:cubicBezTo>
                <a:lnTo>
                  <a:pt x="80909" y="34973"/>
                </a:lnTo>
                <a:cubicBezTo>
                  <a:pt x="80962" y="35000"/>
                  <a:pt x="81035" y="35026"/>
                  <a:pt x="81113" y="35026"/>
                </a:cubicBezTo>
                <a:cubicBezTo>
                  <a:pt x="81145" y="35026"/>
                  <a:pt x="81178" y="35022"/>
                  <a:pt x="81211" y="35011"/>
                </a:cubicBezTo>
                <a:cubicBezTo>
                  <a:pt x="81249" y="34973"/>
                  <a:pt x="81325" y="34935"/>
                  <a:pt x="81325" y="34859"/>
                </a:cubicBezTo>
                <a:lnTo>
                  <a:pt x="81249" y="34746"/>
                </a:lnTo>
                <a:cubicBezTo>
                  <a:pt x="81197" y="34720"/>
                  <a:pt x="81109" y="34676"/>
                  <a:pt x="81022" y="34676"/>
                </a:cubicBezTo>
                <a:close/>
                <a:moveTo>
                  <a:pt x="2080" y="34670"/>
                </a:moveTo>
                <a:cubicBezTo>
                  <a:pt x="1778" y="34746"/>
                  <a:pt x="1626" y="34935"/>
                  <a:pt x="1778" y="35162"/>
                </a:cubicBezTo>
                <a:lnTo>
                  <a:pt x="1853" y="35237"/>
                </a:lnTo>
                <a:cubicBezTo>
                  <a:pt x="2004" y="35237"/>
                  <a:pt x="2080" y="35200"/>
                  <a:pt x="2156" y="35200"/>
                </a:cubicBezTo>
                <a:cubicBezTo>
                  <a:pt x="2156" y="35162"/>
                  <a:pt x="2193" y="35162"/>
                  <a:pt x="2231" y="35162"/>
                </a:cubicBezTo>
                <a:lnTo>
                  <a:pt x="2383" y="35048"/>
                </a:lnTo>
                <a:cubicBezTo>
                  <a:pt x="2383" y="34935"/>
                  <a:pt x="2345" y="34859"/>
                  <a:pt x="2307" y="34822"/>
                </a:cubicBezTo>
                <a:cubicBezTo>
                  <a:pt x="2269" y="34822"/>
                  <a:pt x="2269" y="34784"/>
                  <a:pt x="2269" y="34784"/>
                </a:cubicBezTo>
                <a:lnTo>
                  <a:pt x="2080" y="34670"/>
                </a:lnTo>
                <a:close/>
                <a:moveTo>
                  <a:pt x="32024" y="34822"/>
                </a:moveTo>
                <a:lnTo>
                  <a:pt x="31872" y="34973"/>
                </a:lnTo>
                <a:cubicBezTo>
                  <a:pt x="31872" y="35048"/>
                  <a:pt x="31948" y="35124"/>
                  <a:pt x="31948" y="35162"/>
                </a:cubicBezTo>
                <a:lnTo>
                  <a:pt x="32061" y="35237"/>
                </a:lnTo>
                <a:lnTo>
                  <a:pt x="32213" y="35237"/>
                </a:lnTo>
                <a:lnTo>
                  <a:pt x="32326" y="35086"/>
                </a:lnTo>
                <a:cubicBezTo>
                  <a:pt x="32326" y="35086"/>
                  <a:pt x="32364" y="35048"/>
                  <a:pt x="32364" y="35011"/>
                </a:cubicBezTo>
                <a:lnTo>
                  <a:pt x="32251" y="34822"/>
                </a:lnTo>
                <a:close/>
                <a:moveTo>
                  <a:pt x="76788" y="34822"/>
                </a:moveTo>
                <a:lnTo>
                  <a:pt x="76674" y="34935"/>
                </a:lnTo>
                <a:cubicBezTo>
                  <a:pt x="76637" y="35124"/>
                  <a:pt x="76712" y="35237"/>
                  <a:pt x="76901" y="35275"/>
                </a:cubicBezTo>
                <a:lnTo>
                  <a:pt x="77053" y="35200"/>
                </a:lnTo>
                <a:cubicBezTo>
                  <a:pt x="77053" y="35162"/>
                  <a:pt x="77053" y="35162"/>
                  <a:pt x="77053" y="35162"/>
                </a:cubicBezTo>
                <a:cubicBezTo>
                  <a:pt x="77090" y="35124"/>
                  <a:pt x="77128" y="35086"/>
                  <a:pt x="77128" y="35011"/>
                </a:cubicBezTo>
                <a:cubicBezTo>
                  <a:pt x="77128" y="34973"/>
                  <a:pt x="77128" y="34935"/>
                  <a:pt x="77090" y="34935"/>
                </a:cubicBezTo>
                <a:lnTo>
                  <a:pt x="76977" y="34822"/>
                </a:lnTo>
                <a:close/>
                <a:moveTo>
                  <a:pt x="11192" y="35048"/>
                </a:moveTo>
                <a:cubicBezTo>
                  <a:pt x="11078" y="35048"/>
                  <a:pt x="11003" y="35048"/>
                  <a:pt x="10927" y="35086"/>
                </a:cubicBezTo>
                <a:cubicBezTo>
                  <a:pt x="10889" y="35124"/>
                  <a:pt x="10851" y="35200"/>
                  <a:pt x="10851" y="35275"/>
                </a:cubicBezTo>
                <a:lnTo>
                  <a:pt x="10851" y="35313"/>
                </a:lnTo>
                <a:lnTo>
                  <a:pt x="11003" y="35426"/>
                </a:lnTo>
                <a:lnTo>
                  <a:pt x="11154" y="35426"/>
                </a:lnTo>
                <a:lnTo>
                  <a:pt x="11305" y="35313"/>
                </a:lnTo>
                <a:lnTo>
                  <a:pt x="11305" y="35162"/>
                </a:lnTo>
                <a:lnTo>
                  <a:pt x="11192" y="35048"/>
                </a:lnTo>
                <a:close/>
                <a:moveTo>
                  <a:pt x="1587" y="35145"/>
                </a:moveTo>
                <a:cubicBezTo>
                  <a:pt x="1563" y="35145"/>
                  <a:pt x="1538" y="35149"/>
                  <a:pt x="1513" y="35162"/>
                </a:cubicBezTo>
                <a:lnTo>
                  <a:pt x="1400" y="35275"/>
                </a:lnTo>
                <a:lnTo>
                  <a:pt x="1400" y="35351"/>
                </a:lnTo>
                <a:lnTo>
                  <a:pt x="1513" y="35502"/>
                </a:lnTo>
                <a:cubicBezTo>
                  <a:pt x="1513" y="35502"/>
                  <a:pt x="1551" y="35540"/>
                  <a:pt x="1626" y="35540"/>
                </a:cubicBezTo>
                <a:lnTo>
                  <a:pt x="1778" y="35389"/>
                </a:lnTo>
                <a:cubicBezTo>
                  <a:pt x="1778" y="35313"/>
                  <a:pt x="1778" y="35237"/>
                  <a:pt x="1702" y="35162"/>
                </a:cubicBezTo>
                <a:cubicBezTo>
                  <a:pt x="1677" y="35162"/>
                  <a:pt x="1635" y="35145"/>
                  <a:pt x="1587" y="35145"/>
                </a:cubicBezTo>
                <a:close/>
                <a:moveTo>
                  <a:pt x="85106" y="35200"/>
                </a:moveTo>
                <a:lnTo>
                  <a:pt x="84954" y="35313"/>
                </a:lnTo>
                <a:lnTo>
                  <a:pt x="84954" y="35426"/>
                </a:lnTo>
                <a:lnTo>
                  <a:pt x="85106" y="35540"/>
                </a:lnTo>
                <a:cubicBezTo>
                  <a:pt x="85132" y="35567"/>
                  <a:pt x="85178" y="35593"/>
                  <a:pt x="85229" y="35593"/>
                </a:cubicBezTo>
                <a:cubicBezTo>
                  <a:pt x="85250" y="35593"/>
                  <a:pt x="85272" y="35589"/>
                  <a:pt x="85295" y="35578"/>
                </a:cubicBezTo>
                <a:lnTo>
                  <a:pt x="85408" y="35464"/>
                </a:lnTo>
                <a:lnTo>
                  <a:pt x="85408" y="35313"/>
                </a:lnTo>
                <a:lnTo>
                  <a:pt x="85295" y="35200"/>
                </a:lnTo>
                <a:close/>
                <a:moveTo>
                  <a:pt x="75895" y="35033"/>
                </a:moveTo>
                <a:cubicBezTo>
                  <a:pt x="75817" y="35033"/>
                  <a:pt x="75745" y="35059"/>
                  <a:pt x="75691" y="35086"/>
                </a:cubicBezTo>
                <a:cubicBezTo>
                  <a:pt x="75578" y="35162"/>
                  <a:pt x="75578" y="35275"/>
                  <a:pt x="75540" y="35351"/>
                </a:cubicBezTo>
                <a:cubicBezTo>
                  <a:pt x="75540" y="35389"/>
                  <a:pt x="75540" y="35464"/>
                  <a:pt x="75540" y="35464"/>
                </a:cubicBezTo>
                <a:lnTo>
                  <a:pt x="75578" y="35616"/>
                </a:lnTo>
                <a:cubicBezTo>
                  <a:pt x="75622" y="35660"/>
                  <a:pt x="75693" y="35678"/>
                  <a:pt x="75758" y="35678"/>
                </a:cubicBezTo>
                <a:cubicBezTo>
                  <a:pt x="75805" y="35678"/>
                  <a:pt x="75849" y="35669"/>
                  <a:pt x="75881" y="35653"/>
                </a:cubicBezTo>
                <a:cubicBezTo>
                  <a:pt x="76032" y="35578"/>
                  <a:pt x="76145" y="35426"/>
                  <a:pt x="76145" y="35275"/>
                </a:cubicBezTo>
                <a:cubicBezTo>
                  <a:pt x="76145" y="35200"/>
                  <a:pt x="76107" y="35162"/>
                  <a:pt x="76070" y="35086"/>
                </a:cubicBezTo>
                <a:lnTo>
                  <a:pt x="75994" y="35048"/>
                </a:lnTo>
                <a:cubicBezTo>
                  <a:pt x="75961" y="35037"/>
                  <a:pt x="75928" y="35033"/>
                  <a:pt x="75895" y="35033"/>
                </a:cubicBezTo>
                <a:close/>
                <a:moveTo>
                  <a:pt x="77960" y="35048"/>
                </a:moveTo>
                <a:lnTo>
                  <a:pt x="77809" y="35162"/>
                </a:lnTo>
                <a:lnTo>
                  <a:pt x="77809" y="35464"/>
                </a:lnTo>
                <a:cubicBezTo>
                  <a:pt x="77733" y="35464"/>
                  <a:pt x="77657" y="35502"/>
                  <a:pt x="77620" y="35578"/>
                </a:cubicBezTo>
                <a:lnTo>
                  <a:pt x="77771" y="35729"/>
                </a:lnTo>
                <a:lnTo>
                  <a:pt x="77695" y="35729"/>
                </a:lnTo>
                <a:cubicBezTo>
                  <a:pt x="77695" y="35767"/>
                  <a:pt x="77733" y="35880"/>
                  <a:pt x="77847" y="35880"/>
                </a:cubicBezTo>
                <a:lnTo>
                  <a:pt x="77922" y="35880"/>
                </a:lnTo>
                <a:cubicBezTo>
                  <a:pt x="77998" y="35880"/>
                  <a:pt x="78073" y="35805"/>
                  <a:pt x="78073" y="35729"/>
                </a:cubicBezTo>
                <a:cubicBezTo>
                  <a:pt x="78073" y="35653"/>
                  <a:pt x="78036" y="35616"/>
                  <a:pt x="78036" y="35578"/>
                </a:cubicBezTo>
                <a:cubicBezTo>
                  <a:pt x="78111" y="35578"/>
                  <a:pt x="78225" y="35540"/>
                  <a:pt x="78300" y="35426"/>
                </a:cubicBezTo>
                <a:lnTo>
                  <a:pt x="78225" y="35275"/>
                </a:lnTo>
                <a:cubicBezTo>
                  <a:pt x="78225" y="35275"/>
                  <a:pt x="78225" y="35237"/>
                  <a:pt x="78187" y="35200"/>
                </a:cubicBezTo>
                <a:cubicBezTo>
                  <a:pt x="78149" y="35162"/>
                  <a:pt x="78111" y="35048"/>
                  <a:pt x="77960" y="35048"/>
                </a:cubicBezTo>
                <a:close/>
                <a:moveTo>
                  <a:pt x="83549" y="35269"/>
                </a:moveTo>
                <a:cubicBezTo>
                  <a:pt x="83509" y="35269"/>
                  <a:pt x="83472" y="35275"/>
                  <a:pt x="83442" y="35275"/>
                </a:cubicBezTo>
                <a:lnTo>
                  <a:pt x="83215" y="35313"/>
                </a:lnTo>
                <a:cubicBezTo>
                  <a:pt x="83215" y="35351"/>
                  <a:pt x="83215" y="35389"/>
                  <a:pt x="83177" y="35426"/>
                </a:cubicBezTo>
                <a:cubicBezTo>
                  <a:pt x="83140" y="35502"/>
                  <a:pt x="83102" y="35616"/>
                  <a:pt x="83102" y="35805"/>
                </a:cubicBezTo>
                <a:lnTo>
                  <a:pt x="83291" y="35918"/>
                </a:lnTo>
                <a:cubicBezTo>
                  <a:pt x="83316" y="35918"/>
                  <a:pt x="83341" y="35935"/>
                  <a:pt x="83378" y="35935"/>
                </a:cubicBezTo>
                <a:cubicBezTo>
                  <a:pt x="83396" y="35935"/>
                  <a:pt x="83417" y="35931"/>
                  <a:pt x="83442" y="35918"/>
                </a:cubicBezTo>
                <a:cubicBezTo>
                  <a:pt x="83518" y="35880"/>
                  <a:pt x="83518" y="35880"/>
                  <a:pt x="83555" y="35805"/>
                </a:cubicBezTo>
                <a:cubicBezTo>
                  <a:pt x="83669" y="35767"/>
                  <a:pt x="83820" y="35691"/>
                  <a:pt x="83820" y="35502"/>
                </a:cubicBezTo>
                <a:cubicBezTo>
                  <a:pt x="83820" y="35464"/>
                  <a:pt x="83820" y="35426"/>
                  <a:pt x="83782" y="35389"/>
                </a:cubicBezTo>
                <a:lnTo>
                  <a:pt x="83745" y="35351"/>
                </a:lnTo>
                <a:cubicBezTo>
                  <a:pt x="83676" y="35283"/>
                  <a:pt x="83608" y="35269"/>
                  <a:pt x="83549" y="35269"/>
                </a:cubicBezTo>
                <a:close/>
                <a:moveTo>
                  <a:pt x="35578" y="35540"/>
                </a:moveTo>
                <a:lnTo>
                  <a:pt x="35389" y="35616"/>
                </a:lnTo>
                <a:lnTo>
                  <a:pt x="35351" y="35616"/>
                </a:lnTo>
                <a:cubicBezTo>
                  <a:pt x="35351" y="35691"/>
                  <a:pt x="35275" y="35767"/>
                  <a:pt x="35313" y="35842"/>
                </a:cubicBezTo>
                <a:lnTo>
                  <a:pt x="35464" y="35956"/>
                </a:lnTo>
                <a:lnTo>
                  <a:pt x="35691" y="35956"/>
                </a:lnTo>
                <a:lnTo>
                  <a:pt x="35842" y="35842"/>
                </a:lnTo>
                <a:lnTo>
                  <a:pt x="35842" y="35805"/>
                </a:lnTo>
                <a:cubicBezTo>
                  <a:pt x="35842" y="35653"/>
                  <a:pt x="35691" y="35578"/>
                  <a:pt x="35578" y="35540"/>
                </a:cubicBezTo>
                <a:close/>
                <a:moveTo>
                  <a:pt x="34141" y="35540"/>
                </a:moveTo>
                <a:lnTo>
                  <a:pt x="33914" y="35616"/>
                </a:lnTo>
                <a:cubicBezTo>
                  <a:pt x="33876" y="35653"/>
                  <a:pt x="33763" y="35729"/>
                  <a:pt x="33801" y="35880"/>
                </a:cubicBezTo>
                <a:lnTo>
                  <a:pt x="33838" y="35918"/>
                </a:lnTo>
                <a:cubicBezTo>
                  <a:pt x="33921" y="35973"/>
                  <a:pt x="34025" y="36008"/>
                  <a:pt x="34119" y="36008"/>
                </a:cubicBezTo>
                <a:cubicBezTo>
                  <a:pt x="34153" y="36008"/>
                  <a:pt x="34186" y="36004"/>
                  <a:pt x="34217" y="35994"/>
                </a:cubicBezTo>
                <a:cubicBezTo>
                  <a:pt x="34330" y="35956"/>
                  <a:pt x="34406" y="35880"/>
                  <a:pt x="34406" y="35767"/>
                </a:cubicBezTo>
                <a:cubicBezTo>
                  <a:pt x="34406" y="35729"/>
                  <a:pt x="34406" y="35729"/>
                  <a:pt x="34368" y="35691"/>
                </a:cubicBezTo>
                <a:lnTo>
                  <a:pt x="34217" y="35616"/>
                </a:lnTo>
                <a:cubicBezTo>
                  <a:pt x="34217" y="35578"/>
                  <a:pt x="34179" y="35540"/>
                  <a:pt x="34141" y="35540"/>
                </a:cubicBezTo>
                <a:close/>
                <a:moveTo>
                  <a:pt x="48848" y="35729"/>
                </a:moveTo>
                <a:lnTo>
                  <a:pt x="48583" y="35805"/>
                </a:lnTo>
                <a:cubicBezTo>
                  <a:pt x="48583" y="35805"/>
                  <a:pt x="48546" y="35842"/>
                  <a:pt x="48546" y="35880"/>
                </a:cubicBezTo>
                <a:cubicBezTo>
                  <a:pt x="48508" y="35918"/>
                  <a:pt x="48470" y="35956"/>
                  <a:pt x="48470" y="35994"/>
                </a:cubicBezTo>
                <a:cubicBezTo>
                  <a:pt x="48470" y="36031"/>
                  <a:pt x="48470" y="36107"/>
                  <a:pt x="48621" y="36145"/>
                </a:cubicBezTo>
                <a:lnTo>
                  <a:pt x="48772" y="36031"/>
                </a:lnTo>
                <a:cubicBezTo>
                  <a:pt x="48772" y="36031"/>
                  <a:pt x="48772" y="36069"/>
                  <a:pt x="48772" y="36069"/>
                </a:cubicBezTo>
                <a:cubicBezTo>
                  <a:pt x="48735" y="36107"/>
                  <a:pt x="48735" y="36107"/>
                  <a:pt x="48697" y="36107"/>
                </a:cubicBezTo>
                <a:cubicBezTo>
                  <a:pt x="48735" y="36107"/>
                  <a:pt x="48772" y="36107"/>
                  <a:pt x="48810" y="36145"/>
                </a:cubicBezTo>
                <a:lnTo>
                  <a:pt x="48848" y="36145"/>
                </a:lnTo>
                <a:lnTo>
                  <a:pt x="49037" y="36069"/>
                </a:lnTo>
                <a:cubicBezTo>
                  <a:pt x="49037" y="36031"/>
                  <a:pt x="49037" y="35994"/>
                  <a:pt x="49037" y="35994"/>
                </a:cubicBezTo>
                <a:cubicBezTo>
                  <a:pt x="49037" y="35842"/>
                  <a:pt x="48924" y="35805"/>
                  <a:pt x="48886" y="35767"/>
                </a:cubicBezTo>
                <a:cubicBezTo>
                  <a:pt x="48848" y="35729"/>
                  <a:pt x="48848" y="35729"/>
                  <a:pt x="48848" y="35729"/>
                </a:cubicBezTo>
                <a:close/>
                <a:moveTo>
                  <a:pt x="15237" y="35653"/>
                </a:moveTo>
                <a:cubicBezTo>
                  <a:pt x="15161" y="35653"/>
                  <a:pt x="14972" y="35653"/>
                  <a:pt x="14935" y="35805"/>
                </a:cubicBezTo>
                <a:lnTo>
                  <a:pt x="15010" y="35918"/>
                </a:lnTo>
                <a:cubicBezTo>
                  <a:pt x="15048" y="35956"/>
                  <a:pt x="15048" y="35956"/>
                  <a:pt x="15048" y="35994"/>
                </a:cubicBezTo>
                <a:cubicBezTo>
                  <a:pt x="15081" y="36059"/>
                  <a:pt x="15170" y="36152"/>
                  <a:pt x="15315" y="36152"/>
                </a:cubicBezTo>
                <a:cubicBezTo>
                  <a:pt x="15338" y="36152"/>
                  <a:pt x="15362" y="36150"/>
                  <a:pt x="15388" y="36145"/>
                </a:cubicBezTo>
                <a:lnTo>
                  <a:pt x="15464" y="36107"/>
                </a:lnTo>
                <a:cubicBezTo>
                  <a:pt x="15540" y="36069"/>
                  <a:pt x="15577" y="36031"/>
                  <a:pt x="15577" y="35956"/>
                </a:cubicBezTo>
                <a:cubicBezTo>
                  <a:pt x="15577" y="35918"/>
                  <a:pt x="15540" y="35842"/>
                  <a:pt x="15502" y="35805"/>
                </a:cubicBezTo>
                <a:cubicBezTo>
                  <a:pt x="15464" y="35805"/>
                  <a:pt x="15464" y="35767"/>
                  <a:pt x="15464" y="35767"/>
                </a:cubicBezTo>
                <a:lnTo>
                  <a:pt x="15313" y="35653"/>
                </a:lnTo>
                <a:close/>
                <a:moveTo>
                  <a:pt x="8734" y="35351"/>
                </a:moveTo>
                <a:cubicBezTo>
                  <a:pt x="8696" y="35351"/>
                  <a:pt x="8470" y="35389"/>
                  <a:pt x="8394" y="35540"/>
                </a:cubicBezTo>
                <a:lnTo>
                  <a:pt x="8470" y="35691"/>
                </a:lnTo>
                <a:cubicBezTo>
                  <a:pt x="8470" y="35691"/>
                  <a:pt x="8432" y="35653"/>
                  <a:pt x="8432" y="35653"/>
                </a:cubicBezTo>
                <a:lnTo>
                  <a:pt x="8432" y="35653"/>
                </a:lnTo>
                <a:lnTo>
                  <a:pt x="8545" y="35805"/>
                </a:lnTo>
                <a:lnTo>
                  <a:pt x="8621" y="35805"/>
                </a:lnTo>
                <a:lnTo>
                  <a:pt x="8507" y="35880"/>
                </a:lnTo>
                <a:cubicBezTo>
                  <a:pt x="8507" y="35842"/>
                  <a:pt x="8507" y="35842"/>
                  <a:pt x="8507" y="35842"/>
                </a:cubicBezTo>
                <a:cubicBezTo>
                  <a:pt x="8470" y="35842"/>
                  <a:pt x="8356" y="35918"/>
                  <a:pt x="8394" y="36069"/>
                </a:cubicBezTo>
                <a:lnTo>
                  <a:pt x="8432" y="36145"/>
                </a:lnTo>
                <a:cubicBezTo>
                  <a:pt x="8488" y="36164"/>
                  <a:pt x="8536" y="36173"/>
                  <a:pt x="8578" y="36173"/>
                </a:cubicBezTo>
                <a:cubicBezTo>
                  <a:pt x="8621" y="36173"/>
                  <a:pt x="8659" y="36164"/>
                  <a:pt x="8696" y="36145"/>
                </a:cubicBezTo>
                <a:cubicBezTo>
                  <a:pt x="8885" y="36069"/>
                  <a:pt x="8885" y="35842"/>
                  <a:pt x="8734" y="35767"/>
                </a:cubicBezTo>
                <a:cubicBezTo>
                  <a:pt x="8734" y="35767"/>
                  <a:pt x="8772" y="35767"/>
                  <a:pt x="8810" y="35729"/>
                </a:cubicBezTo>
                <a:cubicBezTo>
                  <a:pt x="8885" y="35691"/>
                  <a:pt x="8885" y="35616"/>
                  <a:pt x="8885" y="35540"/>
                </a:cubicBezTo>
                <a:cubicBezTo>
                  <a:pt x="8885" y="35502"/>
                  <a:pt x="8885" y="35464"/>
                  <a:pt x="8885" y="35464"/>
                </a:cubicBezTo>
                <a:lnTo>
                  <a:pt x="8734" y="35351"/>
                </a:lnTo>
                <a:close/>
                <a:moveTo>
                  <a:pt x="75512" y="35647"/>
                </a:moveTo>
                <a:cubicBezTo>
                  <a:pt x="75243" y="35647"/>
                  <a:pt x="75112" y="35775"/>
                  <a:pt x="75011" y="35842"/>
                </a:cubicBezTo>
                <a:lnTo>
                  <a:pt x="74973" y="35956"/>
                </a:lnTo>
                <a:cubicBezTo>
                  <a:pt x="74973" y="36220"/>
                  <a:pt x="75162" y="36334"/>
                  <a:pt x="75389" y="36334"/>
                </a:cubicBezTo>
                <a:cubicBezTo>
                  <a:pt x="75616" y="36334"/>
                  <a:pt x="75843" y="36220"/>
                  <a:pt x="75843" y="35956"/>
                </a:cubicBezTo>
                <a:lnTo>
                  <a:pt x="75729" y="35805"/>
                </a:lnTo>
                <a:lnTo>
                  <a:pt x="75729" y="35805"/>
                </a:lnTo>
                <a:cubicBezTo>
                  <a:pt x="75748" y="35823"/>
                  <a:pt x="75758" y="35833"/>
                  <a:pt x="75762" y="35833"/>
                </a:cubicBezTo>
                <a:cubicBezTo>
                  <a:pt x="75767" y="35833"/>
                  <a:pt x="75767" y="35823"/>
                  <a:pt x="75767" y="35805"/>
                </a:cubicBezTo>
                <a:cubicBezTo>
                  <a:pt x="75729" y="35767"/>
                  <a:pt x="75729" y="35729"/>
                  <a:pt x="75691" y="35691"/>
                </a:cubicBezTo>
                <a:lnTo>
                  <a:pt x="75616" y="35653"/>
                </a:lnTo>
                <a:cubicBezTo>
                  <a:pt x="75579" y="35649"/>
                  <a:pt x="75544" y="35647"/>
                  <a:pt x="75512" y="35647"/>
                </a:cubicBezTo>
                <a:close/>
                <a:moveTo>
                  <a:pt x="70663" y="35965"/>
                </a:moveTo>
                <a:cubicBezTo>
                  <a:pt x="70606" y="35965"/>
                  <a:pt x="70550" y="35975"/>
                  <a:pt x="70512" y="35994"/>
                </a:cubicBezTo>
                <a:cubicBezTo>
                  <a:pt x="70323" y="36107"/>
                  <a:pt x="70361" y="36296"/>
                  <a:pt x="70550" y="36372"/>
                </a:cubicBezTo>
                <a:lnTo>
                  <a:pt x="70739" y="36220"/>
                </a:lnTo>
                <a:lnTo>
                  <a:pt x="70739" y="36220"/>
                </a:lnTo>
                <a:cubicBezTo>
                  <a:pt x="70739" y="36258"/>
                  <a:pt x="70701" y="36296"/>
                  <a:pt x="70701" y="36296"/>
                </a:cubicBezTo>
                <a:cubicBezTo>
                  <a:pt x="70739" y="36296"/>
                  <a:pt x="70814" y="36296"/>
                  <a:pt x="70852" y="36258"/>
                </a:cubicBezTo>
                <a:lnTo>
                  <a:pt x="70928" y="36145"/>
                </a:lnTo>
                <a:cubicBezTo>
                  <a:pt x="70928" y="36107"/>
                  <a:pt x="70928" y="36069"/>
                  <a:pt x="70890" y="36031"/>
                </a:cubicBezTo>
                <a:lnTo>
                  <a:pt x="70814" y="35994"/>
                </a:lnTo>
                <a:cubicBezTo>
                  <a:pt x="70776" y="35975"/>
                  <a:pt x="70720" y="35965"/>
                  <a:pt x="70663" y="35965"/>
                </a:cubicBezTo>
                <a:close/>
                <a:moveTo>
                  <a:pt x="34897" y="35805"/>
                </a:moveTo>
                <a:cubicBezTo>
                  <a:pt x="34708" y="35842"/>
                  <a:pt x="34632" y="35918"/>
                  <a:pt x="34632" y="35994"/>
                </a:cubicBezTo>
                <a:lnTo>
                  <a:pt x="34632" y="35956"/>
                </a:lnTo>
                <a:cubicBezTo>
                  <a:pt x="34519" y="35956"/>
                  <a:pt x="34443" y="35994"/>
                  <a:pt x="34406" y="36031"/>
                </a:cubicBezTo>
                <a:lnTo>
                  <a:pt x="34330" y="36031"/>
                </a:lnTo>
                <a:lnTo>
                  <a:pt x="34179" y="36145"/>
                </a:lnTo>
                <a:lnTo>
                  <a:pt x="34179" y="36296"/>
                </a:lnTo>
                <a:lnTo>
                  <a:pt x="34292" y="36409"/>
                </a:lnTo>
                <a:cubicBezTo>
                  <a:pt x="34321" y="36414"/>
                  <a:pt x="34348" y="36415"/>
                  <a:pt x="34373" y="36415"/>
                </a:cubicBezTo>
                <a:cubicBezTo>
                  <a:pt x="34580" y="36415"/>
                  <a:pt x="34674" y="36288"/>
                  <a:pt x="34708" y="36220"/>
                </a:cubicBezTo>
                <a:cubicBezTo>
                  <a:pt x="34708" y="36183"/>
                  <a:pt x="34708" y="36183"/>
                  <a:pt x="34746" y="36145"/>
                </a:cubicBezTo>
                <a:lnTo>
                  <a:pt x="34708" y="36069"/>
                </a:lnTo>
                <a:lnTo>
                  <a:pt x="34708" y="36069"/>
                </a:lnTo>
                <a:lnTo>
                  <a:pt x="34821" y="36145"/>
                </a:lnTo>
                <a:lnTo>
                  <a:pt x="34859" y="36145"/>
                </a:lnTo>
                <a:cubicBezTo>
                  <a:pt x="34897" y="36145"/>
                  <a:pt x="35086" y="36145"/>
                  <a:pt x="35124" y="35994"/>
                </a:cubicBezTo>
                <a:lnTo>
                  <a:pt x="35048" y="35956"/>
                </a:lnTo>
                <a:lnTo>
                  <a:pt x="34897" y="35805"/>
                </a:lnTo>
                <a:close/>
                <a:moveTo>
                  <a:pt x="77633" y="35865"/>
                </a:moveTo>
                <a:cubicBezTo>
                  <a:pt x="77553" y="35865"/>
                  <a:pt x="77473" y="35891"/>
                  <a:pt x="77393" y="35918"/>
                </a:cubicBezTo>
                <a:cubicBezTo>
                  <a:pt x="77242" y="36031"/>
                  <a:pt x="77204" y="36296"/>
                  <a:pt x="77355" y="36409"/>
                </a:cubicBezTo>
                <a:lnTo>
                  <a:pt x="77431" y="36447"/>
                </a:lnTo>
                <a:cubicBezTo>
                  <a:pt x="77464" y="36458"/>
                  <a:pt x="77497" y="36463"/>
                  <a:pt x="77529" y="36463"/>
                </a:cubicBezTo>
                <a:cubicBezTo>
                  <a:pt x="77607" y="36463"/>
                  <a:pt x="77680" y="36436"/>
                  <a:pt x="77733" y="36409"/>
                </a:cubicBezTo>
                <a:cubicBezTo>
                  <a:pt x="77809" y="36334"/>
                  <a:pt x="77847" y="36258"/>
                  <a:pt x="77847" y="36107"/>
                </a:cubicBezTo>
                <a:cubicBezTo>
                  <a:pt x="77847" y="36069"/>
                  <a:pt x="77847" y="36031"/>
                  <a:pt x="77847" y="35956"/>
                </a:cubicBezTo>
                <a:lnTo>
                  <a:pt x="77733" y="35880"/>
                </a:lnTo>
                <a:cubicBezTo>
                  <a:pt x="77700" y="35869"/>
                  <a:pt x="77667" y="35865"/>
                  <a:pt x="77633" y="35865"/>
                </a:cubicBezTo>
                <a:close/>
                <a:moveTo>
                  <a:pt x="67147" y="36220"/>
                </a:moveTo>
                <a:lnTo>
                  <a:pt x="67071" y="36296"/>
                </a:lnTo>
                <a:lnTo>
                  <a:pt x="67109" y="36296"/>
                </a:lnTo>
                <a:lnTo>
                  <a:pt x="66958" y="36409"/>
                </a:lnTo>
                <a:lnTo>
                  <a:pt x="66958" y="36523"/>
                </a:lnTo>
                <a:lnTo>
                  <a:pt x="67034" y="36561"/>
                </a:lnTo>
                <a:cubicBezTo>
                  <a:pt x="67034" y="36561"/>
                  <a:pt x="67034" y="36523"/>
                  <a:pt x="67034" y="36523"/>
                </a:cubicBezTo>
                <a:lnTo>
                  <a:pt x="67147" y="36674"/>
                </a:lnTo>
                <a:lnTo>
                  <a:pt x="67260" y="36674"/>
                </a:lnTo>
                <a:lnTo>
                  <a:pt x="67298" y="36636"/>
                </a:lnTo>
                <a:cubicBezTo>
                  <a:pt x="67298" y="36636"/>
                  <a:pt x="67336" y="36636"/>
                  <a:pt x="67336" y="36599"/>
                </a:cubicBezTo>
                <a:lnTo>
                  <a:pt x="67336" y="36599"/>
                </a:lnTo>
                <a:lnTo>
                  <a:pt x="67449" y="36485"/>
                </a:lnTo>
                <a:lnTo>
                  <a:pt x="67449" y="36409"/>
                </a:lnTo>
                <a:lnTo>
                  <a:pt x="67412" y="36334"/>
                </a:lnTo>
                <a:cubicBezTo>
                  <a:pt x="67412" y="36334"/>
                  <a:pt x="67412" y="36372"/>
                  <a:pt x="67412" y="36372"/>
                </a:cubicBezTo>
                <a:lnTo>
                  <a:pt x="67260" y="36220"/>
                </a:lnTo>
                <a:close/>
                <a:moveTo>
                  <a:pt x="74635" y="36318"/>
                </a:moveTo>
                <a:cubicBezTo>
                  <a:pt x="74602" y="36318"/>
                  <a:pt x="74564" y="36323"/>
                  <a:pt x="74519" y="36334"/>
                </a:cubicBezTo>
                <a:lnTo>
                  <a:pt x="74444" y="36485"/>
                </a:lnTo>
                <a:cubicBezTo>
                  <a:pt x="74444" y="36485"/>
                  <a:pt x="74444" y="36485"/>
                  <a:pt x="74406" y="36523"/>
                </a:cubicBezTo>
                <a:cubicBezTo>
                  <a:pt x="74406" y="36523"/>
                  <a:pt x="74368" y="36561"/>
                  <a:pt x="74368" y="36674"/>
                </a:cubicBezTo>
                <a:lnTo>
                  <a:pt x="74406" y="36712"/>
                </a:lnTo>
                <a:cubicBezTo>
                  <a:pt x="74463" y="36797"/>
                  <a:pt x="74562" y="36840"/>
                  <a:pt x="74672" y="36840"/>
                </a:cubicBezTo>
                <a:cubicBezTo>
                  <a:pt x="74708" y="36840"/>
                  <a:pt x="74746" y="36835"/>
                  <a:pt x="74784" y="36825"/>
                </a:cubicBezTo>
                <a:cubicBezTo>
                  <a:pt x="74898" y="36825"/>
                  <a:pt x="75011" y="36712"/>
                  <a:pt x="75011" y="36523"/>
                </a:cubicBezTo>
                <a:cubicBezTo>
                  <a:pt x="75011" y="36523"/>
                  <a:pt x="75011" y="36523"/>
                  <a:pt x="75011" y="36485"/>
                </a:cubicBezTo>
                <a:lnTo>
                  <a:pt x="74822" y="36372"/>
                </a:lnTo>
                <a:cubicBezTo>
                  <a:pt x="74768" y="36345"/>
                  <a:pt x="74715" y="36318"/>
                  <a:pt x="74635" y="36318"/>
                </a:cubicBezTo>
                <a:close/>
                <a:moveTo>
                  <a:pt x="43256" y="36280"/>
                </a:moveTo>
                <a:cubicBezTo>
                  <a:pt x="43240" y="36280"/>
                  <a:pt x="43226" y="36285"/>
                  <a:pt x="43215" y="36296"/>
                </a:cubicBezTo>
                <a:lnTo>
                  <a:pt x="43139" y="36334"/>
                </a:lnTo>
                <a:cubicBezTo>
                  <a:pt x="43064" y="36372"/>
                  <a:pt x="43026" y="36523"/>
                  <a:pt x="43026" y="36636"/>
                </a:cubicBezTo>
                <a:cubicBezTo>
                  <a:pt x="43026" y="36712"/>
                  <a:pt x="43064" y="36788"/>
                  <a:pt x="43101" y="36825"/>
                </a:cubicBezTo>
                <a:cubicBezTo>
                  <a:pt x="43128" y="36852"/>
                  <a:pt x="43174" y="36879"/>
                  <a:pt x="43238" y="36879"/>
                </a:cubicBezTo>
                <a:cubicBezTo>
                  <a:pt x="43265" y="36879"/>
                  <a:pt x="43295" y="36874"/>
                  <a:pt x="43328" y="36863"/>
                </a:cubicBezTo>
                <a:cubicBezTo>
                  <a:pt x="43442" y="36825"/>
                  <a:pt x="43479" y="36750"/>
                  <a:pt x="43479" y="36599"/>
                </a:cubicBezTo>
                <a:cubicBezTo>
                  <a:pt x="43479" y="36561"/>
                  <a:pt x="43479" y="36409"/>
                  <a:pt x="43366" y="36334"/>
                </a:cubicBezTo>
                <a:cubicBezTo>
                  <a:pt x="43339" y="36307"/>
                  <a:pt x="43294" y="36280"/>
                  <a:pt x="43256" y="36280"/>
                </a:cubicBezTo>
                <a:close/>
                <a:moveTo>
                  <a:pt x="90172" y="36485"/>
                </a:moveTo>
                <a:cubicBezTo>
                  <a:pt x="90058" y="36523"/>
                  <a:pt x="89945" y="36636"/>
                  <a:pt x="89907" y="36750"/>
                </a:cubicBezTo>
                <a:lnTo>
                  <a:pt x="89945" y="36863"/>
                </a:lnTo>
                <a:cubicBezTo>
                  <a:pt x="90011" y="36907"/>
                  <a:pt x="90078" y="36926"/>
                  <a:pt x="90144" y="36926"/>
                </a:cubicBezTo>
                <a:cubicBezTo>
                  <a:pt x="90191" y="36926"/>
                  <a:pt x="90238" y="36917"/>
                  <a:pt x="90285" y="36901"/>
                </a:cubicBezTo>
                <a:cubicBezTo>
                  <a:pt x="90323" y="36901"/>
                  <a:pt x="90399" y="36863"/>
                  <a:pt x="90436" y="36863"/>
                </a:cubicBezTo>
                <a:cubicBezTo>
                  <a:pt x="90481" y="36907"/>
                  <a:pt x="90564" y="36926"/>
                  <a:pt x="90648" y="36926"/>
                </a:cubicBezTo>
                <a:cubicBezTo>
                  <a:pt x="90708" y="36926"/>
                  <a:pt x="90768" y="36917"/>
                  <a:pt x="90815" y="36901"/>
                </a:cubicBezTo>
                <a:cubicBezTo>
                  <a:pt x="90928" y="36863"/>
                  <a:pt x="90966" y="36788"/>
                  <a:pt x="90966" y="36712"/>
                </a:cubicBezTo>
                <a:cubicBezTo>
                  <a:pt x="90966" y="36674"/>
                  <a:pt x="90966" y="36674"/>
                  <a:pt x="90966" y="36636"/>
                </a:cubicBezTo>
                <a:lnTo>
                  <a:pt x="90928" y="36561"/>
                </a:lnTo>
                <a:cubicBezTo>
                  <a:pt x="90884" y="36516"/>
                  <a:pt x="90813" y="36498"/>
                  <a:pt x="90740" y="36498"/>
                </a:cubicBezTo>
                <a:cubicBezTo>
                  <a:pt x="90688" y="36498"/>
                  <a:pt x="90635" y="36507"/>
                  <a:pt x="90588" y="36523"/>
                </a:cubicBezTo>
                <a:cubicBezTo>
                  <a:pt x="90550" y="36523"/>
                  <a:pt x="90512" y="36561"/>
                  <a:pt x="90474" y="36561"/>
                </a:cubicBezTo>
                <a:cubicBezTo>
                  <a:pt x="90399" y="36485"/>
                  <a:pt x="90285" y="36485"/>
                  <a:pt x="90172" y="36485"/>
                </a:cubicBezTo>
                <a:close/>
                <a:moveTo>
                  <a:pt x="44462" y="36636"/>
                </a:moveTo>
                <a:cubicBezTo>
                  <a:pt x="44349" y="36636"/>
                  <a:pt x="44273" y="36674"/>
                  <a:pt x="44198" y="36712"/>
                </a:cubicBezTo>
                <a:cubicBezTo>
                  <a:pt x="44160" y="36750"/>
                  <a:pt x="44122" y="36788"/>
                  <a:pt x="44122" y="36901"/>
                </a:cubicBezTo>
                <a:lnTo>
                  <a:pt x="44122" y="36939"/>
                </a:lnTo>
                <a:lnTo>
                  <a:pt x="44236" y="37014"/>
                </a:lnTo>
                <a:cubicBezTo>
                  <a:pt x="44257" y="37025"/>
                  <a:pt x="44286" y="37033"/>
                  <a:pt x="44317" y="37033"/>
                </a:cubicBezTo>
                <a:cubicBezTo>
                  <a:pt x="44390" y="37033"/>
                  <a:pt x="44477" y="36990"/>
                  <a:pt x="44532" y="36844"/>
                </a:cubicBezTo>
                <a:lnTo>
                  <a:pt x="44532" y="36844"/>
                </a:lnTo>
                <a:lnTo>
                  <a:pt x="44538" y="36863"/>
                </a:lnTo>
                <a:cubicBezTo>
                  <a:pt x="44538" y="36863"/>
                  <a:pt x="44538" y="36825"/>
                  <a:pt x="44538" y="36825"/>
                </a:cubicBezTo>
                <a:cubicBezTo>
                  <a:pt x="44536" y="36832"/>
                  <a:pt x="44534" y="36838"/>
                  <a:pt x="44532" y="36844"/>
                </a:cubicBezTo>
                <a:lnTo>
                  <a:pt x="44532" y="36844"/>
                </a:lnTo>
                <a:lnTo>
                  <a:pt x="44462" y="36636"/>
                </a:lnTo>
                <a:close/>
                <a:moveTo>
                  <a:pt x="49482" y="36707"/>
                </a:moveTo>
                <a:cubicBezTo>
                  <a:pt x="49220" y="36707"/>
                  <a:pt x="49188" y="36867"/>
                  <a:pt x="49188" y="36901"/>
                </a:cubicBezTo>
                <a:lnTo>
                  <a:pt x="49226" y="37014"/>
                </a:lnTo>
                <a:cubicBezTo>
                  <a:pt x="49280" y="37041"/>
                  <a:pt x="49352" y="37068"/>
                  <a:pt x="49430" y="37068"/>
                </a:cubicBezTo>
                <a:cubicBezTo>
                  <a:pt x="49462" y="37068"/>
                  <a:pt x="49495" y="37063"/>
                  <a:pt x="49529" y="37052"/>
                </a:cubicBezTo>
                <a:cubicBezTo>
                  <a:pt x="49642" y="37014"/>
                  <a:pt x="49680" y="36939"/>
                  <a:pt x="49680" y="36825"/>
                </a:cubicBezTo>
                <a:lnTo>
                  <a:pt x="49566" y="36712"/>
                </a:lnTo>
                <a:cubicBezTo>
                  <a:pt x="49536" y="36709"/>
                  <a:pt x="49508" y="36707"/>
                  <a:pt x="49482" y="36707"/>
                </a:cubicBezTo>
                <a:close/>
                <a:moveTo>
                  <a:pt x="1248" y="36788"/>
                </a:moveTo>
                <a:cubicBezTo>
                  <a:pt x="1210" y="36788"/>
                  <a:pt x="1173" y="36788"/>
                  <a:pt x="1135" y="36825"/>
                </a:cubicBezTo>
                <a:cubicBezTo>
                  <a:pt x="1059" y="36863"/>
                  <a:pt x="1021" y="36901"/>
                  <a:pt x="1021" y="36939"/>
                </a:cubicBezTo>
                <a:lnTo>
                  <a:pt x="1021" y="36977"/>
                </a:lnTo>
                <a:lnTo>
                  <a:pt x="1097" y="37052"/>
                </a:lnTo>
                <a:cubicBezTo>
                  <a:pt x="1097" y="37014"/>
                  <a:pt x="1097" y="37014"/>
                  <a:pt x="1097" y="36977"/>
                </a:cubicBezTo>
                <a:lnTo>
                  <a:pt x="1210" y="37128"/>
                </a:lnTo>
                <a:lnTo>
                  <a:pt x="1362" y="37128"/>
                </a:lnTo>
                <a:lnTo>
                  <a:pt x="1475" y="37090"/>
                </a:lnTo>
                <a:cubicBezTo>
                  <a:pt x="1475" y="37052"/>
                  <a:pt x="1513" y="37014"/>
                  <a:pt x="1513" y="36977"/>
                </a:cubicBezTo>
                <a:cubicBezTo>
                  <a:pt x="1513" y="36863"/>
                  <a:pt x="1400" y="36788"/>
                  <a:pt x="1248" y="36788"/>
                </a:cubicBezTo>
                <a:close/>
                <a:moveTo>
                  <a:pt x="8243" y="36750"/>
                </a:moveTo>
                <a:lnTo>
                  <a:pt x="8091" y="36863"/>
                </a:lnTo>
                <a:cubicBezTo>
                  <a:pt x="8054" y="36863"/>
                  <a:pt x="8016" y="36901"/>
                  <a:pt x="8016" y="36939"/>
                </a:cubicBezTo>
                <a:lnTo>
                  <a:pt x="8129" y="37090"/>
                </a:lnTo>
                <a:cubicBezTo>
                  <a:pt x="8167" y="37090"/>
                  <a:pt x="8205" y="37128"/>
                  <a:pt x="8243" y="37128"/>
                </a:cubicBezTo>
                <a:lnTo>
                  <a:pt x="8394" y="37052"/>
                </a:lnTo>
                <a:cubicBezTo>
                  <a:pt x="8432" y="37014"/>
                  <a:pt x="8470" y="36977"/>
                  <a:pt x="8470" y="36939"/>
                </a:cubicBezTo>
                <a:lnTo>
                  <a:pt x="8356" y="36788"/>
                </a:lnTo>
                <a:cubicBezTo>
                  <a:pt x="8318" y="36788"/>
                  <a:pt x="8318" y="36750"/>
                  <a:pt x="8243" y="36750"/>
                </a:cubicBezTo>
                <a:close/>
                <a:moveTo>
                  <a:pt x="51079" y="36750"/>
                </a:moveTo>
                <a:lnTo>
                  <a:pt x="50927" y="36863"/>
                </a:lnTo>
                <a:cubicBezTo>
                  <a:pt x="50927" y="36901"/>
                  <a:pt x="50927" y="36901"/>
                  <a:pt x="50927" y="36901"/>
                </a:cubicBezTo>
                <a:lnTo>
                  <a:pt x="51079" y="36901"/>
                </a:lnTo>
                <a:lnTo>
                  <a:pt x="50927" y="36939"/>
                </a:lnTo>
                <a:cubicBezTo>
                  <a:pt x="50927" y="37090"/>
                  <a:pt x="50965" y="37166"/>
                  <a:pt x="51079" y="37203"/>
                </a:cubicBezTo>
                <a:lnTo>
                  <a:pt x="51268" y="37090"/>
                </a:lnTo>
                <a:cubicBezTo>
                  <a:pt x="51306" y="37052"/>
                  <a:pt x="51381" y="37014"/>
                  <a:pt x="51381" y="36901"/>
                </a:cubicBezTo>
                <a:cubicBezTo>
                  <a:pt x="51381" y="36901"/>
                  <a:pt x="51381" y="36863"/>
                  <a:pt x="51381" y="36825"/>
                </a:cubicBezTo>
                <a:lnTo>
                  <a:pt x="51230" y="36750"/>
                </a:lnTo>
                <a:close/>
                <a:moveTo>
                  <a:pt x="6693" y="36788"/>
                </a:moveTo>
                <a:cubicBezTo>
                  <a:pt x="6579" y="36788"/>
                  <a:pt x="6504" y="36788"/>
                  <a:pt x="6428" y="36863"/>
                </a:cubicBezTo>
                <a:cubicBezTo>
                  <a:pt x="6314" y="36939"/>
                  <a:pt x="6314" y="37128"/>
                  <a:pt x="6428" y="37203"/>
                </a:cubicBezTo>
                <a:cubicBezTo>
                  <a:pt x="6504" y="37241"/>
                  <a:pt x="6579" y="37241"/>
                  <a:pt x="6693" y="37241"/>
                </a:cubicBezTo>
                <a:lnTo>
                  <a:pt x="6768" y="37128"/>
                </a:lnTo>
                <a:lnTo>
                  <a:pt x="6768" y="36901"/>
                </a:lnTo>
                <a:lnTo>
                  <a:pt x="6693" y="36788"/>
                </a:lnTo>
                <a:close/>
                <a:moveTo>
                  <a:pt x="83669" y="36788"/>
                </a:moveTo>
                <a:lnTo>
                  <a:pt x="83518" y="36901"/>
                </a:lnTo>
                <a:lnTo>
                  <a:pt x="83518" y="37128"/>
                </a:lnTo>
                <a:lnTo>
                  <a:pt x="83631" y="37241"/>
                </a:lnTo>
                <a:cubicBezTo>
                  <a:pt x="83782" y="37241"/>
                  <a:pt x="83858" y="37241"/>
                  <a:pt x="83934" y="37203"/>
                </a:cubicBezTo>
                <a:cubicBezTo>
                  <a:pt x="84009" y="37166"/>
                  <a:pt x="84047" y="37090"/>
                  <a:pt x="84047" y="36977"/>
                </a:cubicBezTo>
                <a:cubicBezTo>
                  <a:pt x="84047" y="36939"/>
                  <a:pt x="84047" y="36939"/>
                  <a:pt x="84047" y="36901"/>
                </a:cubicBezTo>
                <a:lnTo>
                  <a:pt x="83896" y="36788"/>
                </a:lnTo>
                <a:close/>
                <a:moveTo>
                  <a:pt x="27464" y="36919"/>
                </a:moveTo>
                <a:cubicBezTo>
                  <a:pt x="27404" y="36919"/>
                  <a:pt x="27324" y="36959"/>
                  <a:pt x="27298" y="37090"/>
                </a:cubicBezTo>
                <a:lnTo>
                  <a:pt x="27373" y="37166"/>
                </a:lnTo>
                <a:cubicBezTo>
                  <a:pt x="27373" y="37203"/>
                  <a:pt x="27373" y="37203"/>
                  <a:pt x="27373" y="37241"/>
                </a:cubicBezTo>
                <a:cubicBezTo>
                  <a:pt x="27373" y="37279"/>
                  <a:pt x="27373" y="37392"/>
                  <a:pt x="27562" y="37392"/>
                </a:cubicBezTo>
                <a:lnTo>
                  <a:pt x="27638" y="37392"/>
                </a:lnTo>
                <a:cubicBezTo>
                  <a:pt x="27714" y="37317"/>
                  <a:pt x="27751" y="37279"/>
                  <a:pt x="27751" y="37203"/>
                </a:cubicBezTo>
                <a:cubicBezTo>
                  <a:pt x="27751" y="37052"/>
                  <a:pt x="27676" y="36939"/>
                  <a:pt x="27525" y="36939"/>
                </a:cubicBezTo>
                <a:cubicBezTo>
                  <a:pt x="27513" y="36927"/>
                  <a:pt x="27490" y="36919"/>
                  <a:pt x="27464" y="36919"/>
                </a:cubicBezTo>
                <a:close/>
                <a:moveTo>
                  <a:pt x="86618" y="36863"/>
                </a:moveTo>
                <a:lnTo>
                  <a:pt x="86467" y="36977"/>
                </a:lnTo>
                <a:cubicBezTo>
                  <a:pt x="86467" y="36977"/>
                  <a:pt x="86429" y="37052"/>
                  <a:pt x="86391" y="37052"/>
                </a:cubicBezTo>
                <a:cubicBezTo>
                  <a:pt x="86315" y="37128"/>
                  <a:pt x="86240" y="37203"/>
                  <a:pt x="86240" y="37279"/>
                </a:cubicBezTo>
                <a:cubicBezTo>
                  <a:pt x="86240" y="37355"/>
                  <a:pt x="86278" y="37430"/>
                  <a:pt x="86353" y="37468"/>
                </a:cubicBezTo>
                <a:lnTo>
                  <a:pt x="86580" y="37392"/>
                </a:lnTo>
                <a:lnTo>
                  <a:pt x="86580" y="37392"/>
                </a:lnTo>
                <a:cubicBezTo>
                  <a:pt x="86580" y="37430"/>
                  <a:pt x="86542" y="37430"/>
                  <a:pt x="86542" y="37430"/>
                </a:cubicBezTo>
                <a:lnTo>
                  <a:pt x="86580" y="37430"/>
                </a:lnTo>
                <a:cubicBezTo>
                  <a:pt x="86656" y="37430"/>
                  <a:pt x="86807" y="37430"/>
                  <a:pt x="86883" y="37317"/>
                </a:cubicBezTo>
                <a:cubicBezTo>
                  <a:pt x="86883" y="37279"/>
                  <a:pt x="86883" y="37241"/>
                  <a:pt x="86883" y="37203"/>
                </a:cubicBezTo>
                <a:cubicBezTo>
                  <a:pt x="86883" y="37090"/>
                  <a:pt x="86845" y="37052"/>
                  <a:pt x="86807" y="37014"/>
                </a:cubicBezTo>
                <a:lnTo>
                  <a:pt x="86807" y="36977"/>
                </a:lnTo>
                <a:cubicBezTo>
                  <a:pt x="86807" y="36939"/>
                  <a:pt x="86731" y="36863"/>
                  <a:pt x="86618" y="36863"/>
                </a:cubicBezTo>
                <a:close/>
                <a:moveTo>
                  <a:pt x="71079" y="37128"/>
                </a:moveTo>
                <a:cubicBezTo>
                  <a:pt x="70928" y="37128"/>
                  <a:pt x="70814" y="37203"/>
                  <a:pt x="70814" y="37317"/>
                </a:cubicBezTo>
                <a:lnTo>
                  <a:pt x="70928" y="37430"/>
                </a:lnTo>
                <a:cubicBezTo>
                  <a:pt x="70928" y="37430"/>
                  <a:pt x="70928" y="37468"/>
                  <a:pt x="70966" y="37468"/>
                </a:cubicBezTo>
                <a:cubicBezTo>
                  <a:pt x="71003" y="37468"/>
                  <a:pt x="71079" y="37506"/>
                  <a:pt x="71230" y="37506"/>
                </a:cubicBezTo>
                <a:lnTo>
                  <a:pt x="71306" y="37392"/>
                </a:lnTo>
                <a:cubicBezTo>
                  <a:pt x="71344" y="37392"/>
                  <a:pt x="71344" y="37355"/>
                  <a:pt x="71344" y="37355"/>
                </a:cubicBezTo>
                <a:cubicBezTo>
                  <a:pt x="71344" y="37203"/>
                  <a:pt x="71230" y="37128"/>
                  <a:pt x="71079" y="37128"/>
                </a:cubicBezTo>
                <a:close/>
                <a:moveTo>
                  <a:pt x="64387" y="37090"/>
                </a:moveTo>
                <a:lnTo>
                  <a:pt x="64198" y="37166"/>
                </a:lnTo>
                <a:cubicBezTo>
                  <a:pt x="64198" y="37166"/>
                  <a:pt x="64160" y="37203"/>
                  <a:pt x="64160" y="37203"/>
                </a:cubicBezTo>
                <a:cubicBezTo>
                  <a:pt x="64085" y="37279"/>
                  <a:pt x="64047" y="37317"/>
                  <a:pt x="64047" y="37392"/>
                </a:cubicBezTo>
                <a:cubicBezTo>
                  <a:pt x="64047" y="37468"/>
                  <a:pt x="64085" y="37544"/>
                  <a:pt x="64198" y="37582"/>
                </a:cubicBezTo>
                <a:lnTo>
                  <a:pt x="64387" y="37468"/>
                </a:lnTo>
                <a:cubicBezTo>
                  <a:pt x="64387" y="37468"/>
                  <a:pt x="64425" y="37430"/>
                  <a:pt x="64425" y="37430"/>
                </a:cubicBezTo>
                <a:cubicBezTo>
                  <a:pt x="64463" y="37392"/>
                  <a:pt x="64538" y="37317"/>
                  <a:pt x="64538" y="37241"/>
                </a:cubicBezTo>
                <a:cubicBezTo>
                  <a:pt x="64538" y="37203"/>
                  <a:pt x="64500" y="37128"/>
                  <a:pt x="64387" y="37090"/>
                </a:cubicBezTo>
                <a:close/>
                <a:moveTo>
                  <a:pt x="2383" y="37166"/>
                </a:moveTo>
                <a:cubicBezTo>
                  <a:pt x="2269" y="37166"/>
                  <a:pt x="2193" y="37166"/>
                  <a:pt x="2156" y="37203"/>
                </a:cubicBezTo>
                <a:cubicBezTo>
                  <a:pt x="2080" y="37279"/>
                  <a:pt x="2042" y="37355"/>
                  <a:pt x="2042" y="37506"/>
                </a:cubicBezTo>
                <a:lnTo>
                  <a:pt x="2193" y="37619"/>
                </a:lnTo>
                <a:lnTo>
                  <a:pt x="2420" y="37619"/>
                </a:lnTo>
                <a:lnTo>
                  <a:pt x="2572" y="37506"/>
                </a:lnTo>
                <a:lnTo>
                  <a:pt x="2572" y="37468"/>
                </a:lnTo>
                <a:cubicBezTo>
                  <a:pt x="2572" y="37355"/>
                  <a:pt x="2534" y="37279"/>
                  <a:pt x="2458" y="37203"/>
                </a:cubicBezTo>
                <a:lnTo>
                  <a:pt x="2383" y="37166"/>
                </a:lnTo>
                <a:close/>
                <a:moveTo>
                  <a:pt x="6125" y="37203"/>
                </a:moveTo>
                <a:lnTo>
                  <a:pt x="6088" y="37241"/>
                </a:lnTo>
                <a:cubicBezTo>
                  <a:pt x="6012" y="37241"/>
                  <a:pt x="5785" y="37279"/>
                  <a:pt x="5785" y="37468"/>
                </a:cubicBezTo>
                <a:lnTo>
                  <a:pt x="5785" y="37506"/>
                </a:lnTo>
                <a:lnTo>
                  <a:pt x="5899" y="37619"/>
                </a:lnTo>
                <a:cubicBezTo>
                  <a:pt x="6050" y="37619"/>
                  <a:pt x="6163" y="37582"/>
                  <a:pt x="6201" y="37544"/>
                </a:cubicBezTo>
                <a:cubicBezTo>
                  <a:pt x="6277" y="37506"/>
                  <a:pt x="6314" y="37468"/>
                  <a:pt x="6314" y="37355"/>
                </a:cubicBezTo>
                <a:cubicBezTo>
                  <a:pt x="6314" y="37355"/>
                  <a:pt x="6314" y="37317"/>
                  <a:pt x="6314" y="37317"/>
                </a:cubicBezTo>
                <a:lnTo>
                  <a:pt x="6125" y="37203"/>
                </a:lnTo>
                <a:close/>
                <a:moveTo>
                  <a:pt x="32024" y="37128"/>
                </a:moveTo>
                <a:lnTo>
                  <a:pt x="31872" y="37241"/>
                </a:lnTo>
                <a:lnTo>
                  <a:pt x="31835" y="37241"/>
                </a:lnTo>
                <a:cubicBezTo>
                  <a:pt x="31797" y="37279"/>
                  <a:pt x="31683" y="37355"/>
                  <a:pt x="31683" y="37506"/>
                </a:cubicBezTo>
                <a:lnTo>
                  <a:pt x="31797" y="37619"/>
                </a:lnTo>
                <a:cubicBezTo>
                  <a:pt x="31948" y="37619"/>
                  <a:pt x="32024" y="37582"/>
                  <a:pt x="32061" y="37544"/>
                </a:cubicBezTo>
                <a:lnTo>
                  <a:pt x="32099" y="37544"/>
                </a:lnTo>
                <a:lnTo>
                  <a:pt x="32288" y="37430"/>
                </a:lnTo>
                <a:cubicBezTo>
                  <a:pt x="32288" y="37430"/>
                  <a:pt x="32288" y="37392"/>
                  <a:pt x="32288" y="37392"/>
                </a:cubicBezTo>
                <a:cubicBezTo>
                  <a:pt x="32288" y="37241"/>
                  <a:pt x="32175" y="37128"/>
                  <a:pt x="32024" y="37128"/>
                </a:cubicBezTo>
                <a:close/>
                <a:moveTo>
                  <a:pt x="69052" y="37014"/>
                </a:moveTo>
                <a:cubicBezTo>
                  <a:pt x="68971" y="37014"/>
                  <a:pt x="68886" y="37033"/>
                  <a:pt x="68810" y="37090"/>
                </a:cubicBezTo>
                <a:lnTo>
                  <a:pt x="68773" y="37203"/>
                </a:lnTo>
                <a:cubicBezTo>
                  <a:pt x="68810" y="37468"/>
                  <a:pt x="68924" y="37619"/>
                  <a:pt x="69189" y="37657"/>
                </a:cubicBezTo>
                <a:lnTo>
                  <a:pt x="69302" y="37582"/>
                </a:lnTo>
                <a:cubicBezTo>
                  <a:pt x="69378" y="37506"/>
                  <a:pt x="69378" y="37468"/>
                  <a:pt x="69378" y="37392"/>
                </a:cubicBezTo>
                <a:lnTo>
                  <a:pt x="69378" y="37355"/>
                </a:lnTo>
                <a:cubicBezTo>
                  <a:pt x="69378" y="37317"/>
                  <a:pt x="69378" y="37279"/>
                  <a:pt x="69415" y="37241"/>
                </a:cubicBezTo>
                <a:lnTo>
                  <a:pt x="69340" y="37052"/>
                </a:lnTo>
                <a:lnTo>
                  <a:pt x="69264" y="37052"/>
                </a:lnTo>
                <a:cubicBezTo>
                  <a:pt x="69207" y="37033"/>
                  <a:pt x="69132" y="37014"/>
                  <a:pt x="69052" y="37014"/>
                </a:cubicBezTo>
                <a:close/>
                <a:moveTo>
                  <a:pt x="17884" y="37166"/>
                </a:moveTo>
                <a:cubicBezTo>
                  <a:pt x="17770" y="37203"/>
                  <a:pt x="17543" y="37317"/>
                  <a:pt x="17619" y="37657"/>
                </a:cubicBezTo>
                <a:lnTo>
                  <a:pt x="17695" y="37771"/>
                </a:lnTo>
                <a:lnTo>
                  <a:pt x="17808" y="37771"/>
                </a:lnTo>
                <a:cubicBezTo>
                  <a:pt x="17869" y="37801"/>
                  <a:pt x="17955" y="37856"/>
                  <a:pt x="18066" y="37856"/>
                </a:cubicBezTo>
                <a:cubicBezTo>
                  <a:pt x="18092" y="37856"/>
                  <a:pt x="18119" y="37853"/>
                  <a:pt x="18148" y="37846"/>
                </a:cubicBezTo>
                <a:lnTo>
                  <a:pt x="18262" y="37808"/>
                </a:lnTo>
                <a:cubicBezTo>
                  <a:pt x="18337" y="37733"/>
                  <a:pt x="18375" y="37619"/>
                  <a:pt x="18375" y="37506"/>
                </a:cubicBezTo>
                <a:cubicBezTo>
                  <a:pt x="18375" y="37430"/>
                  <a:pt x="18337" y="37317"/>
                  <a:pt x="18262" y="37279"/>
                </a:cubicBezTo>
                <a:cubicBezTo>
                  <a:pt x="18224" y="37203"/>
                  <a:pt x="18110" y="37166"/>
                  <a:pt x="17921" y="37166"/>
                </a:cubicBezTo>
                <a:close/>
                <a:moveTo>
                  <a:pt x="85937" y="37468"/>
                </a:moveTo>
                <a:lnTo>
                  <a:pt x="85748" y="37582"/>
                </a:lnTo>
                <a:cubicBezTo>
                  <a:pt x="85748" y="37695"/>
                  <a:pt x="85786" y="37771"/>
                  <a:pt x="85824" y="37808"/>
                </a:cubicBezTo>
                <a:cubicBezTo>
                  <a:pt x="85877" y="37835"/>
                  <a:pt x="85950" y="37862"/>
                  <a:pt x="86041" y="37862"/>
                </a:cubicBezTo>
                <a:cubicBezTo>
                  <a:pt x="86079" y="37862"/>
                  <a:pt x="86120" y="37857"/>
                  <a:pt x="86164" y="37846"/>
                </a:cubicBezTo>
                <a:lnTo>
                  <a:pt x="86278" y="37771"/>
                </a:lnTo>
                <a:lnTo>
                  <a:pt x="86278" y="37733"/>
                </a:lnTo>
                <a:cubicBezTo>
                  <a:pt x="86278" y="37544"/>
                  <a:pt x="86051" y="37506"/>
                  <a:pt x="85975" y="37468"/>
                </a:cubicBezTo>
                <a:close/>
                <a:moveTo>
                  <a:pt x="38300" y="37203"/>
                </a:moveTo>
                <a:cubicBezTo>
                  <a:pt x="38149" y="37203"/>
                  <a:pt x="38073" y="37203"/>
                  <a:pt x="37997" y="37279"/>
                </a:cubicBezTo>
                <a:cubicBezTo>
                  <a:pt x="37959" y="37317"/>
                  <a:pt x="37884" y="37355"/>
                  <a:pt x="37922" y="37506"/>
                </a:cubicBezTo>
                <a:cubicBezTo>
                  <a:pt x="37846" y="37506"/>
                  <a:pt x="37808" y="37544"/>
                  <a:pt x="37770" y="37582"/>
                </a:cubicBezTo>
                <a:cubicBezTo>
                  <a:pt x="37733" y="37619"/>
                  <a:pt x="37733" y="37619"/>
                  <a:pt x="37733" y="37619"/>
                </a:cubicBezTo>
                <a:lnTo>
                  <a:pt x="37770" y="37619"/>
                </a:lnTo>
                <a:lnTo>
                  <a:pt x="37544" y="37695"/>
                </a:lnTo>
                <a:cubicBezTo>
                  <a:pt x="37544" y="37808"/>
                  <a:pt x="37581" y="37846"/>
                  <a:pt x="37657" y="37884"/>
                </a:cubicBezTo>
                <a:cubicBezTo>
                  <a:pt x="37679" y="37891"/>
                  <a:pt x="37702" y="37894"/>
                  <a:pt x="37725" y="37894"/>
                </a:cubicBezTo>
                <a:cubicBezTo>
                  <a:pt x="37825" y="37894"/>
                  <a:pt x="37936" y="37839"/>
                  <a:pt x="37997" y="37808"/>
                </a:cubicBezTo>
                <a:cubicBezTo>
                  <a:pt x="38035" y="37771"/>
                  <a:pt x="38073" y="37771"/>
                  <a:pt x="38073" y="37771"/>
                </a:cubicBezTo>
                <a:lnTo>
                  <a:pt x="38073" y="37733"/>
                </a:lnTo>
                <a:lnTo>
                  <a:pt x="38149" y="37619"/>
                </a:lnTo>
                <a:lnTo>
                  <a:pt x="38300" y="37619"/>
                </a:lnTo>
                <a:lnTo>
                  <a:pt x="38413" y="37468"/>
                </a:lnTo>
                <a:lnTo>
                  <a:pt x="38413" y="37317"/>
                </a:lnTo>
                <a:lnTo>
                  <a:pt x="38300" y="37203"/>
                </a:lnTo>
                <a:close/>
                <a:moveTo>
                  <a:pt x="54103" y="37430"/>
                </a:moveTo>
                <a:cubicBezTo>
                  <a:pt x="53914" y="37468"/>
                  <a:pt x="53650" y="37506"/>
                  <a:pt x="53687" y="37808"/>
                </a:cubicBezTo>
                <a:lnTo>
                  <a:pt x="53725" y="37884"/>
                </a:lnTo>
                <a:cubicBezTo>
                  <a:pt x="53801" y="37960"/>
                  <a:pt x="53914" y="37960"/>
                  <a:pt x="54066" y="37960"/>
                </a:cubicBezTo>
                <a:cubicBezTo>
                  <a:pt x="54179" y="37922"/>
                  <a:pt x="54292" y="37884"/>
                  <a:pt x="54330" y="37808"/>
                </a:cubicBezTo>
                <a:lnTo>
                  <a:pt x="54217" y="37619"/>
                </a:lnTo>
                <a:lnTo>
                  <a:pt x="54103" y="37430"/>
                </a:lnTo>
                <a:close/>
                <a:moveTo>
                  <a:pt x="27631" y="37534"/>
                </a:moveTo>
                <a:cubicBezTo>
                  <a:pt x="27595" y="37534"/>
                  <a:pt x="27559" y="37537"/>
                  <a:pt x="27525" y="37544"/>
                </a:cubicBezTo>
                <a:cubicBezTo>
                  <a:pt x="27411" y="37582"/>
                  <a:pt x="27373" y="37657"/>
                  <a:pt x="27373" y="37771"/>
                </a:cubicBezTo>
                <a:lnTo>
                  <a:pt x="27373" y="37808"/>
                </a:lnTo>
                <a:lnTo>
                  <a:pt x="27411" y="37884"/>
                </a:lnTo>
                <a:cubicBezTo>
                  <a:pt x="27467" y="37939"/>
                  <a:pt x="27623" y="37974"/>
                  <a:pt x="27762" y="37974"/>
                </a:cubicBezTo>
                <a:cubicBezTo>
                  <a:pt x="27813" y="37974"/>
                  <a:pt x="27862" y="37970"/>
                  <a:pt x="27903" y="37960"/>
                </a:cubicBezTo>
                <a:cubicBezTo>
                  <a:pt x="28016" y="37922"/>
                  <a:pt x="28054" y="37846"/>
                  <a:pt x="28054" y="37771"/>
                </a:cubicBezTo>
                <a:cubicBezTo>
                  <a:pt x="28054" y="37771"/>
                  <a:pt x="28054" y="37733"/>
                  <a:pt x="28054" y="37733"/>
                </a:cubicBezTo>
                <a:lnTo>
                  <a:pt x="28016" y="37657"/>
                </a:lnTo>
                <a:cubicBezTo>
                  <a:pt x="27954" y="37595"/>
                  <a:pt x="27792" y="37534"/>
                  <a:pt x="27631" y="37534"/>
                </a:cubicBezTo>
                <a:close/>
                <a:moveTo>
                  <a:pt x="34552" y="37591"/>
                </a:moveTo>
                <a:cubicBezTo>
                  <a:pt x="34510" y="37591"/>
                  <a:pt x="34462" y="37600"/>
                  <a:pt x="34406" y="37619"/>
                </a:cubicBezTo>
                <a:cubicBezTo>
                  <a:pt x="34330" y="37657"/>
                  <a:pt x="34292" y="37733"/>
                  <a:pt x="34292" y="37771"/>
                </a:cubicBezTo>
                <a:lnTo>
                  <a:pt x="34368" y="37884"/>
                </a:lnTo>
                <a:cubicBezTo>
                  <a:pt x="34406" y="37922"/>
                  <a:pt x="34443" y="37922"/>
                  <a:pt x="34481" y="37960"/>
                </a:cubicBezTo>
                <a:cubicBezTo>
                  <a:pt x="34519" y="37997"/>
                  <a:pt x="34595" y="38035"/>
                  <a:pt x="34708" y="38073"/>
                </a:cubicBezTo>
                <a:lnTo>
                  <a:pt x="34859" y="37960"/>
                </a:lnTo>
                <a:lnTo>
                  <a:pt x="34897" y="37960"/>
                </a:lnTo>
                <a:cubicBezTo>
                  <a:pt x="34897" y="37922"/>
                  <a:pt x="34935" y="37846"/>
                  <a:pt x="34935" y="37808"/>
                </a:cubicBezTo>
                <a:cubicBezTo>
                  <a:pt x="34935" y="37771"/>
                  <a:pt x="34935" y="37733"/>
                  <a:pt x="34935" y="37733"/>
                </a:cubicBezTo>
                <a:lnTo>
                  <a:pt x="34784" y="37619"/>
                </a:lnTo>
                <a:lnTo>
                  <a:pt x="34670" y="37619"/>
                </a:lnTo>
                <a:cubicBezTo>
                  <a:pt x="34632" y="37600"/>
                  <a:pt x="34595" y="37591"/>
                  <a:pt x="34552" y="37591"/>
                </a:cubicBezTo>
                <a:close/>
                <a:moveTo>
                  <a:pt x="35615" y="37733"/>
                </a:moveTo>
                <a:cubicBezTo>
                  <a:pt x="35389" y="37733"/>
                  <a:pt x="35351" y="37884"/>
                  <a:pt x="35389" y="37960"/>
                </a:cubicBezTo>
                <a:lnTo>
                  <a:pt x="35540" y="38073"/>
                </a:lnTo>
                <a:lnTo>
                  <a:pt x="35578" y="38073"/>
                </a:lnTo>
                <a:cubicBezTo>
                  <a:pt x="35615" y="38073"/>
                  <a:pt x="35804" y="38073"/>
                  <a:pt x="35842" y="37922"/>
                </a:cubicBezTo>
                <a:lnTo>
                  <a:pt x="35767" y="37846"/>
                </a:lnTo>
                <a:cubicBezTo>
                  <a:pt x="35767" y="37846"/>
                  <a:pt x="35767" y="37846"/>
                  <a:pt x="35767" y="37884"/>
                </a:cubicBezTo>
                <a:lnTo>
                  <a:pt x="35615" y="37733"/>
                </a:lnTo>
                <a:close/>
                <a:moveTo>
                  <a:pt x="36787" y="37733"/>
                </a:moveTo>
                <a:cubicBezTo>
                  <a:pt x="36674" y="37733"/>
                  <a:pt x="36636" y="37771"/>
                  <a:pt x="36598" y="37771"/>
                </a:cubicBezTo>
                <a:cubicBezTo>
                  <a:pt x="36561" y="37808"/>
                  <a:pt x="36485" y="37884"/>
                  <a:pt x="36523" y="38035"/>
                </a:cubicBezTo>
                <a:lnTo>
                  <a:pt x="36674" y="38111"/>
                </a:lnTo>
                <a:lnTo>
                  <a:pt x="36787" y="38111"/>
                </a:lnTo>
                <a:lnTo>
                  <a:pt x="36901" y="37997"/>
                </a:lnTo>
                <a:lnTo>
                  <a:pt x="36901" y="37846"/>
                </a:lnTo>
                <a:lnTo>
                  <a:pt x="36787" y="37733"/>
                </a:lnTo>
                <a:close/>
                <a:moveTo>
                  <a:pt x="46391" y="37657"/>
                </a:moveTo>
                <a:cubicBezTo>
                  <a:pt x="46239" y="37771"/>
                  <a:pt x="46277" y="37997"/>
                  <a:pt x="46391" y="38073"/>
                </a:cubicBezTo>
                <a:cubicBezTo>
                  <a:pt x="46466" y="38149"/>
                  <a:pt x="46580" y="38186"/>
                  <a:pt x="46655" y="38186"/>
                </a:cubicBezTo>
                <a:lnTo>
                  <a:pt x="46806" y="38073"/>
                </a:lnTo>
                <a:cubicBezTo>
                  <a:pt x="46806" y="38035"/>
                  <a:pt x="46806" y="38035"/>
                  <a:pt x="46806" y="37997"/>
                </a:cubicBezTo>
                <a:cubicBezTo>
                  <a:pt x="46806" y="37846"/>
                  <a:pt x="46693" y="37771"/>
                  <a:pt x="46655" y="37733"/>
                </a:cubicBezTo>
                <a:cubicBezTo>
                  <a:pt x="46617" y="37695"/>
                  <a:pt x="46617" y="37695"/>
                  <a:pt x="46580" y="37657"/>
                </a:cubicBezTo>
                <a:close/>
                <a:moveTo>
                  <a:pt x="48432" y="37733"/>
                </a:moveTo>
                <a:cubicBezTo>
                  <a:pt x="48319" y="37733"/>
                  <a:pt x="48243" y="37733"/>
                  <a:pt x="48205" y="37771"/>
                </a:cubicBezTo>
                <a:cubicBezTo>
                  <a:pt x="48092" y="37846"/>
                  <a:pt x="48092" y="37960"/>
                  <a:pt x="48092" y="38035"/>
                </a:cubicBezTo>
                <a:cubicBezTo>
                  <a:pt x="48092" y="38035"/>
                  <a:pt x="48092" y="38073"/>
                  <a:pt x="48092" y="38111"/>
                </a:cubicBezTo>
                <a:lnTo>
                  <a:pt x="48205" y="38224"/>
                </a:lnTo>
                <a:cubicBezTo>
                  <a:pt x="48319" y="38224"/>
                  <a:pt x="48394" y="38224"/>
                  <a:pt x="48470" y="38186"/>
                </a:cubicBezTo>
                <a:cubicBezTo>
                  <a:pt x="48546" y="38111"/>
                  <a:pt x="48583" y="38035"/>
                  <a:pt x="48583" y="37960"/>
                </a:cubicBezTo>
                <a:cubicBezTo>
                  <a:pt x="48583" y="37884"/>
                  <a:pt x="48546" y="37808"/>
                  <a:pt x="48508" y="37771"/>
                </a:cubicBezTo>
                <a:lnTo>
                  <a:pt x="48432" y="37733"/>
                </a:lnTo>
                <a:close/>
                <a:moveTo>
                  <a:pt x="9972" y="37992"/>
                </a:moveTo>
                <a:cubicBezTo>
                  <a:pt x="9704" y="37992"/>
                  <a:pt x="9642" y="38152"/>
                  <a:pt x="9642" y="38186"/>
                </a:cubicBezTo>
                <a:lnTo>
                  <a:pt x="9755" y="38338"/>
                </a:lnTo>
                <a:cubicBezTo>
                  <a:pt x="9785" y="38341"/>
                  <a:pt x="9813" y="38343"/>
                  <a:pt x="9839" y="38343"/>
                </a:cubicBezTo>
                <a:cubicBezTo>
                  <a:pt x="10102" y="38343"/>
                  <a:pt x="10136" y="38180"/>
                  <a:pt x="10171" y="38111"/>
                </a:cubicBezTo>
                <a:lnTo>
                  <a:pt x="10057" y="37997"/>
                </a:lnTo>
                <a:cubicBezTo>
                  <a:pt x="10027" y="37994"/>
                  <a:pt x="9998" y="37992"/>
                  <a:pt x="9972" y="37992"/>
                </a:cubicBezTo>
                <a:close/>
                <a:moveTo>
                  <a:pt x="1664" y="37997"/>
                </a:moveTo>
                <a:cubicBezTo>
                  <a:pt x="1551" y="37997"/>
                  <a:pt x="1475" y="37997"/>
                  <a:pt x="1400" y="38035"/>
                </a:cubicBezTo>
                <a:cubicBezTo>
                  <a:pt x="1362" y="38073"/>
                  <a:pt x="1324" y="38149"/>
                  <a:pt x="1324" y="38224"/>
                </a:cubicBezTo>
                <a:lnTo>
                  <a:pt x="1324" y="38262"/>
                </a:lnTo>
                <a:lnTo>
                  <a:pt x="1437" y="38375"/>
                </a:lnTo>
                <a:cubicBezTo>
                  <a:pt x="1551" y="38375"/>
                  <a:pt x="1626" y="38375"/>
                  <a:pt x="1702" y="38338"/>
                </a:cubicBezTo>
                <a:cubicBezTo>
                  <a:pt x="1740" y="38300"/>
                  <a:pt x="1778" y="38224"/>
                  <a:pt x="1778" y="38149"/>
                </a:cubicBezTo>
                <a:lnTo>
                  <a:pt x="1778" y="38111"/>
                </a:lnTo>
                <a:lnTo>
                  <a:pt x="1664" y="37997"/>
                </a:lnTo>
                <a:close/>
                <a:moveTo>
                  <a:pt x="77015" y="38111"/>
                </a:moveTo>
                <a:cubicBezTo>
                  <a:pt x="76939" y="38111"/>
                  <a:pt x="76712" y="38149"/>
                  <a:pt x="76712" y="38338"/>
                </a:cubicBezTo>
                <a:lnTo>
                  <a:pt x="76712" y="38375"/>
                </a:lnTo>
                <a:lnTo>
                  <a:pt x="76826" y="38489"/>
                </a:lnTo>
                <a:cubicBezTo>
                  <a:pt x="76977" y="38489"/>
                  <a:pt x="77090" y="38489"/>
                  <a:pt x="77128" y="38413"/>
                </a:cubicBezTo>
                <a:cubicBezTo>
                  <a:pt x="77166" y="38375"/>
                  <a:pt x="77242" y="38338"/>
                  <a:pt x="77242" y="38224"/>
                </a:cubicBezTo>
                <a:lnTo>
                  <a:pt x="77242" y="38186"/>
                </a:lnTo>
                <a:lnTo>
                  <a:pt x="77053" y="38111"/>
                </a:lnTo>
                <a:close/>
                <a:moveTo>
                  <a:pt x="8923" y="38149"/>
                </a:moveTo>
                <a:lnTo>
                  <a:pt x="8734" y="38262"/>
                </a:lnTo>
                <a:cubicBezTo>
                  <a:pt x="8734" y="38224"/>
                  <a:pt x="8772" y="38186"/>
                  <a:pt x="8772" y="38186"/>
                </a:cubicBezTo>
                <a:lnTo>
                  <a:pt x="8696" y="38186"/>
                </a:lnTo>
                <a:lnTo>
                  <a:pt x="8545" y="38300"/>
                </a:lnTo>
                <a:lnTo>
                  <a:pt x="8545" y="38527"/>
                </a:lnTo>
                <a:lnTo>
                  <a:pt x="8696" y="38640"/>
                </a:lnTo>
                <a:cubicBezTo>
                  <a:pt x="8810" y="38640"/>
                  <a:pt x="8885" y="38565"/>
                  <a:pt x="8923" y="38527"/>
                </a:cubicBezTo>
                <a:cubicBezTo>
                  <a:pt x="8961" y="38489"/>
                  <a:pt x="9074" y="38413"/>
                  <a:pt x="9074" y="38338"/>
                </a:cubicBezTo>
                <a:cubicBezTo>
                  <a:pt x="9074" y="38262"/>
                  <a:pt x="8999" y="38186"/>
                  <a:pt x="8923" y="38149"/>
                </a:cubicBezTo>
                <a:close/>
                <a:moveTo>
                  <a:pt x="54708" y="38300"/>
                </a:moveTo>
                <a:cubicBezTo>
                  <a:pt x="54633" y="38300"/>
                  <a:pt x="54519" y="38338"/>
                  <a:pt x="54481" y="38489"/>
                </a:cubicBezTo>
                <a:lnTo>
                  <a:pt x="54595" y="38640"/>
                </a:lnTo>
                <a:cubicBezTo>
                  <a:pt x="54708" y="38640"/>
                  <a:pt x="54822" y="38640"/>
                  <a:pt x="54859" y="38602"/>
                </a:cubicBezTo>
                <a:lnTo>
                  <a:pt x="54935" y="38489"/>
                </a:lnTo>
                <a:cubicBezTo>
                  <a:pt x="54935" y="38375"/>
                  <a:pt x="54822" y="38300"/>
                  <a:pt x="54708" y="38300"/>
                </a:cubicBezTo>
                <a:close/>
                <a:moveTo>
                  <a:pt x="12007" y="38139"/>
                </a:moveTo>
                <a:cubicBezTo>
                  <a:pt x="11976" y="38139"/>
                  <a:pt x="11944" y="38142"/>
                  <a:pt x="11910" y="38149"/>
                </a:cubicBezTo>
                <a:cubicBezTo>
                  <a:pt x="11759" y="38186"/>
                  <a:pt x="11645" y="38300"/>
                  <a:pt x="11645" y="38451"/>
                </a:cubicBezTo>
                <a:lnTo>
                  <a:pt x="11683" y="38565"/>
                </a:lnTo>
                <a:cubicBezTo>
                  <a:pt x="11766" y="38620"/>
                  <a:pt x="11890" y="38655"/>
                  <a:pt x="12009" y="38655"/>
                </a:cubicBezTo>
                <a:cubicBezTo>
                  <a:pt x="12053" y="38655"/>
                  <a:pt x="12096" y="38650"/>
                  <a:pt x="12137" y="38640"/>
                </a:cubicBezTo>
                <a:cubicBezTo>
                  <a:pt x="12250" y="38602"/>
                  <a:pt x="12364" y="38527"/>
                  <a:pt x="12402" y="38375"/>
                </a:cubicBezTo>
                <a:lnTo>
                  <a:pt x="12364" y="38300"/>
                </a:lnTo>
                <a:cubicBezTo>
                  <a:pt x="12270" y="38207"/>
                  <a:pt x="12151" y="38139"/>
                  <a:pt x="12007" y="38139"/>
                </a:cubicBezTo>
                <a:close/>
                <a:moveTo>
                  <a:pt x="2392" y="38237"/>
                </a:moveTo>
                <a:cubicBezTo>
                  <a:pt x="2346" y="38237"/>
                  <a:pt x="2293" y="38244"/>
                  <a:pt x="2231" y="38262"/>
                </a:cubicBezTo>
                <a:lnTo>
                  <a:pt x="2156" y="38300"/>
                </a:lnTo>
                <a:cubicBezTo>
                  <a:pt x="2042" y="38375"/>
                  <a:pt x="2042" y="38489"/>
                  <a:pt x="2042" y="38640"/>
                </a:cubicBezTo>
                <a:lnTo>
                  <a:pt x="2080" y="38716"/>
                </a:lnTo>
                <a:cubicBezTo>
                  <a:pt x="2137" y="38754"/>
                  <a:pt x="2212" y="38763"/>
                  <a:pt x="2288" y="38763"/>
                </a:cubicBezTo>
                <a:cubicBezTo>
                  <a:pt x="2364" y="38763"/>
                  <a:pt x="2439" y="38754"/>
                  <a:pt x="2496" y="38754"/>
                </a:cubicBezTo>
                <a:cubicBezTo>
                  <a:pt x="2609" y="38716"/>
                  <a:pt x="2723" y="38640"/>
                  <a:pt x="2761" y="38565"/>
                </a:cubicBezTo>
                <a:lnTo>
                  <a:pt x="2685" y="38413"/>
                </a:lnTo>
                <a:cubicBezTo>
                  <a:pt x="2685" y="38413"/>
                  <a:pt x="2685" y="38413"/>
                  <a:pt x="2647" y="38375"/>
                </a:cubicBezTo>
                <a:cubicBezTo>
                  <a:pt x="2618" y="38317"/>
                  <a:pt x="2545" y="38237"/>
                  <a:pt x="2392" y="38237"/>
                </a:cubicBezTo>
                <a:close/>
                <a:moveTo>
                  <a:pt x="7084" y="38237"/>
                </a:moveTo>
                <a:cubicBezTo>
                  <a:pt x="7021" y="38237"/>
                  <a:pt x="6964" y="38256"/>
                  <a:pt x="6919" y="38300"/>
                </a:cubicBezTo>
                <a:cubicBezTo>
                  <a:pt x="6806" y="38375"/>
                  <a:pt x="6806" y="38527"/>
                  <a:pt x="6806" y="38678"/>
                </a:cubicBezTo>
                <a:lnTo>
                  <a:pt x="6806" y="38716"/>
                </a:lnTo>
                <a:lnTo>
                  <a:pt x="6957" y="38829"/>
                </a:lnTo>
                <a:cubicBezTo>
                  <a:pt x="7184" y="38829"/>
                  <a:pt x="7335" y="38640"/>
                  <a:pt x="7335" y="38451"/>
                </a:cubicBezTo>
                <a:cubicBezTo>
                  <a:pt x="7335" y="38375"/>
                  <a:pt x="7335" y="38338"/>
                  <a:pt x="7297" y="38300"/>
                </a:cubicBezTo>
                <a:lnTo>
                  <a:pt x="7222" y="38262"/>
                </a:lnTo>
                <a:cubicBezTo>
                  <a:pt x="7175" y="38246"/>
                  <a:pt x="7128" y="38237"/>
                  <a:pt x="7084" y="38237"/>
                </a:cubicBezTo>
                <a:close/>
                <a:moveTo>
                  <a:pt x="959" y="37461"/>
                </a:moveTo>
                <a:cubicBezTo>
                  <a:pt x="764" y="37461"/>
                  <a:pt x="666" y="37554"/>
                  <a:pt x="568" y="37619"/>
                </a:cubicBezTo>
                <a:cubicBezTo>
                  <a:pt x="530" y="37657"/>
                  <a:pt x="492" y="37657"/>
                  <a:pt x="454" y="37695"/>
                </a:cubicBezTo>
                <a:lnTo>
                  <a:pt x="379" y="37733"/>
                </a:lnTo>
                <a:cubicBezTo>
                  <a:pt x="341" y="37846"/>
                  <a:pt x="379" y="37960"/>
                  <a:pt x="417" y="37997"/>
                </a:cubicBezTo>
                <a:cubicBezTo>
                  <a:pt x="379" y="38035"/>
                  <a:pt x="379" y="38073"/>
                  <a:pt x="379" y="38073"/>
                </a:cubicBezTo>
                <a:lnTo>
                  <a:pt x="454" y="38224"/>
                </a:lnTo>
                <a:cubicBezTo>
                  <a:pt x="568" y="38262"/>
                  <a:pt x="681" y="38300"/>
                  <a:pt x="832" y="38338"/>
                </a:cubicBezTo>
                <a:lnTo>
                  <a:pt x="719" y="38375"/>
                </a:lnTo>
                <a:cubicBezTo>
                  <a:pt x="719" y="38413"/>
                  <a:pt x="719" y="38413"/>
                  <a:pt x="719" y="38413"/>
                </a:cubicBezTo>
                <a:cubicBezTo>
                  <a:pt x="681" y="38451"/>
                  <a:pt x="643" y="38527"/>
                  <a:pt x="681" y="38640"/>
                </a:cubicBezTo>
                <a:lnTo>
                  <a:pt x="681" y="38678"/>
                </a:lnTo>
                <a:cubicBezTo>
                  <a:pt x="760" y="38809"/>
                  <a:pt x="928" y="38849"/>
                  <a:pt x="1050" y="38849"/>
                </a:cubicBezTo>
                <a:cubicBezTo>
                  <a:pt x="1104" y="38849"/>
                  <a:pt x="1149" y="38841"/>
                  <a:pt x="1173" y="38829"/>
                </a:cubicBezTo>
                <a:lnTo>
                  <a:pt x="1286" y="38716"/>
                </a:lnTo>
                <a:cubicBezTo>
                  <a:pt x="1286" y="38602"/>
                  <a:pt x="1248" y="38451"/>
                  <a:pt x="1135" y="38375"/>
                </a:cubicBezTo>
                <a:cubicBezTo>
                  <a:pt x="1135" y="38338"/>
                  <a:pt x="1097" y="38338"/>
                  <a:pt x="1097" y="38338"/>
                </a:cubicBezTo>
                <a:lnTo>
                  <a:pt x="1135" y="38338"/>
                </a:lnTo>
                <a:lnTo>
                  <a:pt x="1248" y="38224"/>
                </a:lnTo>
                <a:lnTo>
                  <a:pt x="1248" y="38186"/>
                </a:lnTo>
                <a:cubicBezTo>
                  <a:pt x="1286" y="38111"/>
                  <a:pt x="1286" y="37960"/>
                  <a:pt x="1286" y="37846"/>
                </a:cubicBezTo>
                <a:cubicBezTo>
                  <a:pt x="1286" y="37695"/>
                  <a:pt x="1248" y="37582"/>
                  <a:pt x="1135" y="37506"/>
                </a:cubicBezTo>
                <a:lnTo>
                  <a:pt x="1059" y="37468"/>
                </a:lnTo>
                <a:cubicBezTo>
                  <a:pt x="1023" y="37463"/>
                  <a:pt x="990" y="37461"/>
                  <a:pt x="959" y="37461"/>
                </a:cubicBezTo>
                <a:close/>
                <a:moveTo>
                  <a:pt x="33914" y="38300"/>
                </a:moveTo>
                <a:cubicBezTo>
                  <a:pt x="33838" y="38338"/>
                  <a:pt x="33801" y="38338"/>
                  <a:pt x="33801" y="38338"/>
                </a:cubicBezTo>
                <a:cubicBezTo>
                  <a:pt x="33763" y="38375"/>
                  <a:pt x="33763" y="38375"/>
                  <a:pt x="33725" y="38375"/>
                </a:cubicBezTo>
                <a:lnTo>
                  <a:pt x="33687" y="38375"/>
                </a:lnTo>
                <a:cubicBezTo>
                  <a:pt x="33612" y="38375"/>
                  <a:pt x="33536" y="38413"/>
                  <a:pt x="33498" y="38489"/>
                </a:cubicBezTo>
                <a:lnTo>
                  <a:pt x="33536" y="38602"/>
                </a:lnTo>
                <a:cubicBezTo>
                  <a:pt x="33536" y="38602"/>
                  <a:pt x="33536" y="38678"/>
                  <a:pt x="33536" y="38678"/>
                </a:cubicBezTo>
                <a:lnTo>
                  <a:pt x="33612" y="38829"/>
                </a:lnTo>
                <a:cubicBezTo>
                  <a:pt x="33612" y="38829"/>
                  <a:pt x="33649" y="38829"/>
                  <a:pt x="33687" y="38867"/>
                </a:cubicBezTo>
                <a:cubicBezTo>
                  <a:pt x="33649" y="38829"/>
                  <a:pt x="33612" y="38829"/>
                  <a:pt x="33612" y="38791"/>
                </a:cubicBezTo>
                <a:lnTo>
                  <a:pt x="33612" y="38791"/>
                </a:lnTo>
                <a:lnTo>
                  <a:pt x="33763" y="38905"/>
                </a:lnTo>
                <a:cubicBezTo>
                  <a:pt x="33990" y="38905"/>
                  <a:pt x="34179" y="38867"/>
                  <a:pt x="34292" y="38754"/>
                </a:cubicBezTo>
                <a:lnTo>
                  <a:pt x="34254" y="38565"/>
                </a:lnTo>
                <a:cubicBezTo>
                  <a:pt x="34217" y="38565"/>
                  <a:pt x="34217" y="38527"/>
                  <a:pt x="34217" y="38527"/>
                </a:cubicBezTo>
                <a:cubicBezTo>
                  <a:pt x="34179" y="38451"/>
                  <a:pt x="34141" y="38300"/>
                  <a:pt x="33952" y="38300"/>
                </a:cubicBezTo>
                <a:close/>
                <a:moveTo>
                  <a:pt x="55261" y="38550"/>
                </a:moveTo>
                <a:cubicBezTo>
                  <a:pt x="55220" y="38550"/>
                  <a:pt x="55175" y="38554"/>
                  <a:pt x="55124" y="38565"/>
                </a:cubicBezTo>
                <a:lnTo>
                  <a:pt x="55011" y="38640"/>
                </a:lnTo>
                <a:cubicBezTo>
                  <a:pt x="54973" y="38791"/>
                  <a:pt x="55124" y="38943"/>
                  <a:pt x="55313" y="38943"/>
                </a:cubicBezTo>
                <a:cubicBezTo>
                  <a:pt x="55464" y="38943"/>
                  <a:pt x="55578" y="38867"/>
                  <a:pt x="55578" y="38716"/>
                </a:cubicBezTo>
                <a:lnTo>
                  <a:pt x="55540" y="38640"/>
                </a:lnTo>
                <a:cubicBezTo>
                  <a:pt x="55457" y="38585"/>
                  <a:pt x="55374" y="38550"/>
                  <a:pt x="55261" y="38550"/>
                </a:cubicBezTo>
                <a:close/>
                <a:moveTo>
                  <a:pt x="7713" y="38716"/>
                </a:moveTo>
                <a:cubicBezTo>
                  <a:pt x="7638" y="38716"/>
                  <a:pt x="7487" y="38754"/>
                  <a:pt x="7487" y="38905"/>
                </a:cubicBezTo>
                <a:lnTo>
                  <a:pt x="7600" y="39056"/>
                </a:lnTo>
                <a:cubicBezTo>
                  <a:pt x="7713" y="39056"/>
                  <a:pt x="7789" y="39056"/>
                  <a:pt x="7865" y="39018"/>
                </a:cubicBezTo>
                <a:lnTo>
                  <a:pt x="7902" y="38905"/>
                </a:lnTo>
                <a:cubicBezTo>
                  <a:pt x="7902" y="38791"/>
                  <a:pt x="7827" y="38716"/>
                  <a:pt x="7713" y="38716"/>
                </a:cubicBezTo>
                <a:close/>
                <a:moveTo>
                  <a:pt x="12326" y="38716"/>
                </a:moveTo>
                <a:cubicBezTo>
                  <a:pt x="12212" y="38716"/>
                  <a:pt x="12137" y="38716"/>
                  <a:pt x="12099" y="38754"/>
                </a:cubicBezTo>
                <a:cubicBezTo>
                  <a:pt x="12023" y="38791"/>
                  <a:pt x="11986" y="38867"/>
                  <a:pt x="11986" y="38943"/>
                </a:cubicBezTo>
                <a:lnTo>
                  <a:pt x="11986" y="38980"/>
                </a:lnTo>
                <a:lnTo>
                  <a:pt x="12137" y="39094"/>
                </a:lnTo>
                <a:lnTo>
                  <a:pt x="12326" y="39094"/>
                </a:lnTo>
                <a:lnTo>
                  <a:pt x="12439" y="38980"/>
                </a:lnTo>
                <a:lnTo>
                  <a:pt x="12439" y="38829"/>
                </a:lnTo>
                <a:lnTo>
                  <a:pt x="12326" y="38716"/>
                </a:lnTo>
                <a:close/>
                <a:moveTo>
                  <a:pt x="21135" y="38678"/>
                </a:moveTo>
                <a:lnTo>
                  <a:pt x="20908" y="38754"/>
                </a:lnTo>
                <a:cubicBezTo>
                  <a:pt x="20795" y="39018"/>
                  <a:pt x="20984" y="39094"/>
                  <a:pt x="21097" y="39132"/>
                </a:cubicBezTo>
                <a:lnTo>
                  <a:pt x="21324" y="39056"/>
                </a:lnTo>
                <a:lnTo>
                  <a:pt x="21324" y="39018"/>
                </a:lnTo>
                <a:cubicBezTo>
                  <a:pt x="21324" y="38791"/>
                  <a:pt x="21211" y="38716"/>
                  <a:pt x="21135" y="38678"/>
                </a:cubicBezTo>
                <a:close/>
                <a:moveTo>
                  <a:pt x="17430" y="38754"/>
                </a:moveTo>
                <a:lnTo>
                  <a:pt x="17317" y="38905"/>
                </a:lnTo>
                <a:cubicBezTo>
                  <a:pt x="17317" y="38905"/>
                  <a:pt x="17317" y="38905"/>
                  <a:pt x="17317" y="38943"/>
                </a:cubicBezTo>
                <a:lnTo>
                  <a:pt x="17430" y="38943"/>
                </a:lnTo>
                <a:lnTo>
                  <a:pt x="17317" y="38980"/>
                </a:lnTo>
                <a:cubicBezTo>
                  <a:pt x="17317" y="39094"/>
                  <a:pt x="17354" y="39169"/>
                  <a:pt x="17468" y="39207"/>
                </a:cubicBezTo>
                <a:lnTo>
                  <a:pt x="17619" y="39132"/>
                </a:lnTo>
                <a:cubicBezTo>
                  <a:pt x="17657" y="39094"/>
                  <a:pt x="17770" y="39056"/>
                  <a:pt x="17770" y="38943"/>
                </a:cubicBezTo>
                <a:cubicBezTo>
                  <a:pt x="17770" y="38905"/>
                  <a:pt x="17770" y="38867"/>
                  <a:pt x="17732" y="38829"/>
                </a:cubicBezTo>
                <a:lnTo>
                  <a:pt x="17619" y="38754"/>
                </a:lnTo>
                <a:close/>
                <a:moveTo>
                  <a:pt x="86261" y="38819"/>
                </a:moveTo>
                <a:cubicBezTo>
                  <a:pt x="86242" y="38819"/>
                  <a:pt x="86223" y="38822"/>
                  <a:pt x="86202" y="38829"/>
                </a:cubicBezTo>
                <a:cubicBezTo>
                  <a:pt x="86089" y="38829"/>
                  <a:pt x="85975" y="38905"/>
                  <a:pt x="85975" y="39018"/>
                </a:cubicBezTo>
                <a:cubicBezTo>
                  <a:pt x="85975" y="39056"/>
                  <a:pt x="85975" y="39132"/>
                  <a:pt x="86126" y="39207"/>
                </a:cubicBezTo>
                <a:cubicBezTo>
                  <a:pt x="86164" y="39207"/>
                  <a:pt x="86240" y="39207"/>
                  <a:pt x="86315" y="39169"/>
                </a:cubicBezTo>
                <a:cubicBezTo>
                  <a:pt x="86315" y="39169"/>
                  <a:pt x="86467" y="39094"/>
                  <a:pt x="86467" y="38980"/>
                </a:cubicBezTo>
                <a:lnTo>
                  <a:pt x="86429" y="38943"/>
                </a:lnTo>
                <a:cubicBezTo>
                  <a:pt x="86398" y="38881"/>
                  <a:pt x="86342" y="38819"/>
                  <a:pt x="86261" y="38819"/>
                </a:cubicBezTo>
                <a:close/>
                <a:moveTo>
                  <a:pt x="37581" y="38839"/>
                </a:moveTo>
                <a:cubicBezTo>
                  <a:pt x="37544" y="38839"/>
                  <a:pt x="37506" y="38848"/>
                  <a:pt x="37468" y="38867"/>
                </a:cubicBezTo>
                <a:cubicBezTo>
                  <a:pt x="37355" y="38943"/>
                  <a:pt x="37317" y="39132"/>
                  <a:pt x="37430" y="39207"/>
                </a:cubicBezTo>
                <a:cubicBezTo>
                  <a:pt x="37457" y="39234"/>
                  <a:pt x="37503" y="39261"/>
                  <a:pt x="37540" y="39261"/>
                </a:cubicBezTo>
                <a:cubicBezTo>
                  <a:pt x="37556" y="39261"/>
                  <a:pt x="37570" y="39256"/>
                  <a:pt x="37581" y="39245"/>
                </a:cubicBezTo>
                <a:lnTo>
                  <a:pt x="37657" y="39207"/>
                </a:lnTo>
                <a:lnTo>
                  <a:pt x="37581" y="39207"/>
                </a:lnTo>
                <a:lnTo>
                  <a:pt x="37770" y="39094"/>
                </a:lnTo>
                <a:lnTo>
                  <a:pt x="37770" y="38980"/>
                </a:lnTo>
                <a:lnTo>
                  <a:pt x="37695" y="38867"/>
                </a:lnTo>
                <a:cubicBezTo>
                  <a:pt x="37657" y="38848"/>
                  <a:pt x="37619" y="38839"/>
                  <a:pt x="37581" y="38839"/>
                </a:cubicBezTo>
                <a:close/>
                <a:moveTo>
                  <a:pt x="5142" y="38980"/>
                </a:moveTo>
                <a:lnTo>
                  <a:pt x="4991" y="39094"/>
                </a:lnTo>
                <a:lnTo>
                  <a:pt x="4991" y="39207"/>
                </a:lnTo>
                <a:lnTo>
                  <a:pt x="5142" y="39321"/>
                </a:lnTo>
                <a:cubicBezTo>
                  <a:pt x="5180" y="39321"/>
                  <a:pt x="5218" y="39358"/>
                  <a:pt x="5332" y="39358"/>
                </a:cubicBezTo>
                <a:lnTo>
                  <a:pt x="5445" y="39245"/>
                </a:lnTo>
                <a:lnTo>
                  <a:pt x="5445" y="39094"/>
                </a:lnTo>
                <a:lnTo>
                  <a:pt x="5332" y="38980"/>
                </a:lnTo>
                <a:close/>
                <a:moveTo>
                  <a:pt x="9453" y="39283"/>
                </a:moveTo>
                <a:lnTo>
                  <a:pt x="9339" y="39358"/>
                </a:lnTo>
                <a:cubicBezTo>
                  <a:pt x="9301" y="39548"/>
                  <a:pt x="9490" y="39623"/>
                  <a:pt x="9566" y="39623"/>
                </a:cubicBezTo>
                <a:lnTo>
                  <a:pt x="9793" y="39548"/>
                </a:lnTo>
                <a:lnTo>
                  <a:pt x="9793" y="39510"/>
                </a:lnTo>
                <a:cubicBezTo>
                  <a:pt x="9793" y="39434"/>
                  <a:pt x="9755" y="39358"/>
                  <a:pt x="9717" y="39358"/>
                </a:cubicBezTo>
                <a:cubicBezTo>
                  <a:pt x="9642" y="39283"/>
                  <a:pt x="9566" y="39283"/>
                  <a:pt x="9453" y="39283"/>
                </a:cubicBezTo>
                <a:close/>
                <a:moveTo>
                  <a:pt x="26882" y="39321"/>
                </a:moveTo>
                <a:lnTo>
                  <a:pt x="26768" y="39434"/>
                </a:lnTo>
                <a:cubicBezTo>
                  <a:pt x="26731" y="39737"/>
                  <a:pt x="26920" y="39774"/>
                  <a:pt x="26995" y="39774"/>
                </a:cubicBezTo>
                <a:lnTo>
                  <a:pt x="27146" y="39661"/>
                </a:lnTo>
                <a:cubicBezTo>
                  <a:pt x="27146" y="39661"/>
                  <a:pt x="27146" y="39623"/>
                  <a:pt x="27184" y="39623"/>
                </a:cubicBezTo>
                <a:cubicBezTo>
                  <a:pt x="27184" y="39585"/>
                  <a:pt x="27184" y="39548"/>
                  <a:pt x="27184" y="39510"/>
                </a:cubicBezTo>
                <a:cubicBezTo>
                  <a:pt x="27184" y="39434"/>
                  <a:pt x="27146" y="39321"/>
                  <a:pt x="26882" y="39321"/>
                </a:cubicBezTo>
                <a:close/>
                <a:moveTo>
                  <a:pt x="57846" y="39434"/>
                </a:moveTo>
                <a:cubicBezTo>
                  <a:pt x="57771" y="39434"/>
                  <a:pt x="57695" y="39434"/>
                  <a:pt x="57619" y="39472"/>
                </a:cubicBezTo>
                <a:cubicBezTo>
                  <a:pt x="57544" y="39510"/>
                  <a:pt x="57468" y="39585"/>
                  <a:pt x="57468" y="39699"/>
                </a:cubicBezTo>
                <a:cubicBezTo>
                  <a:pt x="57468" y="39774"/>
                  <a:pt x="57544" y="39850"/>
                  <a:pt x="57657" y="39888"/>
                </a:cubicBezTo>
                <a:lnTo>
                  <a:pt x="57808" y="39812"/>
                </a:lnTo>
                <a:cubicBezTo>
                  <a:pt x="57846" y="39774"/>
                  <a:pt x="57960" y="39737"/>
                  <a:pt x="57960" y="39623"/>
                </a:cubicBezTo>
                <a:cubicBezTo>
                  <a:pt x="57960" y="39585"/>
                  <a:pt x="57960" y="39548"/>
                  <a:pt x="57922" y="39510"/>
                </a:cubicBezTo>
                <a:lnTo>
                  <a:pt x="57846" y="39434"/>
                </a:lnTo>
                <a:close/>
                <a:moveTo>
                  <a:pt x="5785" y="39888"/>
                </a:moveTo>
                <a:lnTo>
                  <a:pt x="5823" y="39963"/>
                </a:lnTo>
                <a:cubicBezTo>
                  <a:pt x="5823" y="39963"/>
                  <a:pt x="5785" y="39926"/>
                  <a:pt x="5785" y="39888"/>
                </a:cubicBezTo>
                <a:close/>
                <a:moveTo>
                  <a:pt x="18375" y="39510"/>
                </a:moveTo>
                <a:cubicBezTo>
                  <a:pt x="18224" y="39623"/>
                  <a:pt x="18262" y="39774"/>
                  <a:pt x="18375" y="39888"/>
                </a:cubicBezTo>
                <a:cubicBezTo>
                  <a:pt x="18430" y="39943"/>
                  <a:pt x="18486" y="39978"/>
                  <a:pt x="18556" y="39978"/>
                </a:cubicBezTo>
                <a:cubicBezTo>
                  <a:pt x="18582" y="39978"/>
                  <a:pt x="18609" y="39974"/>
                  <a:pt x="18640" y="39963"/>
                </a:cubicBezTo>
                <a:lnTo>
                  <a:pt x="18791" y="39850"/>
                </a:lnTo>
                <a:cubicBezTo>
                  <a:pt x="18753" y="39774"/>
                  <a:pt x="18715" y="39548"/>
                  <a:pt x="18489" y="39510"/>
                </a:cubicBezTo>
                <a:close/>
                <a:moveTo>
                  <a:pt x="35653" y="39780"/>
                </a:moveTo>
                <a:cubicBezTo>
                  <a:pt x="35614" y="39780"/>
                  <a:pt x="35575" y="39789"/>
                  <a:pt x="35540" y="39812"/>
                </a:cubicBezTo>
                <a:cubicBezTo>
                  <a:pt x="35502" y="39812"/>
                  <a:pt x="35426" y="39850"/>
                  <a:pt x="35426" y="39963"/>
                </a:cubicBezTo>
                <a:lnTo>
                  <a:pt x="35540" y="40077"/>
                </a:lnTo>
                <a:cubicBezTo>
                  <a:pt x="35592" y="40103"/>
                  <a:pt x="35662" y="40147"/>
                  <a:pt x="35738" y="40147"/>
                </a:cubicBezTo>
                <a:cubicBezTo>
                  <a:pt x="35772" y="40147"/>
                  <a:pt x="35807" y="40138"/>
                  <a:pt x="35842" y="40115"/>
                </a:cubicBezTo>
                <a:cubicBezTo>
                  <a:pt x="35880" y="40115"/>
                  <a:pt x="35956" y="40077"/>
                  <a:pt x="35956" y="39963"/>
                </a:cubicBezTo>
                <a:lnTo>
                  <a:pt x="35880" y="39850"/>
                </a:lnTo>
                <a:cubicBezTo>
                  <a:pt x="35828" y="39824"/>
                  <a:pt x="35740" y="39780"/>
                  <a:pt x="35653" y="39780"/>
                </a:cubicBezTo>
                <a:close/>
                <a:moveTo>
                  <a:pt x="6022" y="39575"/>
                </a:moveTo>
                <a:cubicBezTo>
                  <a:pt x="5995" y="39575"/>
                  <a:pt x="5967" y="39578"/>
                  <a:pt x="5936" y="39585"/>
                </a:cubicBezTo>
                <a:lnTo>
                  <a:pt x="5861" y="39737"/>
                </a:lnTo>
                <a:cubicBezTo>
                  <a:pt x="5823" y="39737"/>
                  <a:pt x="5785" y="39774"/>
                  <a:pt x="5747" y="39812"/>
                </a:cubicBezTo>
                <a:lnTo>
                  <a:pt x="5785" y="39888"/>
                </a:lnTo>
                <a:lnTo>
                  <a:pt x="5747" y="39888"/>
                </a:lnTo>
                <a:lnTo>
                  <a:pt x="5823" y="40077"/>
                </a:lnTo>
                <a:lnTo>
                  <a:pt x="5861" y="40077"/>
                </a:lnTo>
                <a:cubicBezTo>
                  <a:pt x="5936" y="40115"/>
                  <a:pt x="6050" y="40152"/>
                  <a:pt x="6201" y="40190"/>
                </a:cubicBezTo>
                <a:lnTo>
                  <a:pt x="6314" y="40152"/>
                </a:lnTo>
                <a:cubicBezTo>
                  <a:pt x="6390" y="40115"/>
                  <a:pt x="6428" y="40039"/>
                  <a:pt x="6428" y="40001"/>
                </a:cubicBezTo>
                <a:cubicBezTo>
                  <a:pt x="6428" y="39926"/>
                  <a:pt x="6390" y="39888"/>
                  <a:pt x="6390" y="39888"/>
                </a:cubicBezTo>
                <a:cubicBezTo>
                  <a:pt x="6390" y="39850"/>
                  <a:pt x="6390" y="39850"/>
                  <a:pt x="6352" y="39850"/>
                </a:cubicBezTo>
                <a:lnTo>
                  <a:pt x="6390" y="39850"/>
                </a:lnTo>
                <a:lnTo>
                  <a:pt x="6239" y="39623"/>
                </a:lnTo>
                <a:cubicBezTo>
                  <a:pt x="6209" y="39623"/>
                  <a:pt x="6130" y="39575"/>
                  <a:pt x="6022" y="39575"/>
                </a:cubicBezTo>
                <a:close/>
                <a:moveTo>
                  <a:pt x="27336" y="40001"/>
                </a:moveTo>
                <a:lnTo>
                  <a:pt x="27222" y="40115"/>
                </a:lnTo>
                <a:cubicBezTo>
                  <a:pt x="27184" y="40152"/>
                  <a:pt x="27146" y="40190"/>
                  <a:pt x="27109" y="40228"/>
                </a:cubicBezTo>
                <a:lnTo>
                  <a:pt x="27260" y="40379"/>
                </a:lnTo>
                <a:lnTo>
                  <a:pt x="27449" y="40379"/>
                </a:lnTo>
                <a:lnTo>
                  <a:pt x="27562" y="40266"/>
                </a:lnTo>
                <a:lnTo>
                  <a:pt x="27562" y="40190"/>
                </a:lnTo>
                <a:lnTo>
                  <a:pt x="27562" y="40152"/>
                </a:lnTo>
                <a:cubicBezTo>
                  <a:pt x="27562" y="40115"/>
                  <a:pt x="27562" y="40077"/>
                  <a:pt x="27487" y="40039"/>
                </a:cubicBezTo>
                <a:cubicBezTo>
                  <a:pt x="27487" y="40001"/>
                  <a:pt x="27411" y="40001"/>
                  <a:pt x="27336" y="40001"/>
                </a:cubicBezTo>
                <a:close/>
                <a:moveTo>
                  <a:pt x="80002" y="39812"/>
                </a:moveTo>
                <a:cubicBezTo>
                  <a:pt x="79737" y="39888"/>
                  <a:pt x="79510" y="40001"/>
                  <a:pt x="79434" y="40228"/>
                </a:cubicBezTo>
                <a:lnTo>
                  <a:pt x="79510" y="40379"/>
                </a:lnTo>
                <a:cubicBezTo>
                  <a:pt x="79586" y="40417"/>
                  <a:pt x="79671" y="40436"/>
                  <a:pt x="79751" y="40436"/>
                </a:cubicBezTo>
                <a:cubicBezTo>
                  <a:pt x="79831" y="40436"/>
                  <a:pt x="79907" y="40417"/>
                  <a:pt x="79964" y="40379"/>
                </a:cubicBezTo>
                <a:cubicBezTo>
                  <a:pt x="80115" y="40304"/>
                  <a:pt x="80191" y="40152"/>
                  <a:pt x="80191" y="40001"/>
                </a:cubicBezTo>
                <a:cubicBezTo>
                  <a:pt x="80191" y="39963"/>
                  <a:pt x="80191" y="39926"/>
                  <a:pt x="80191" y="39888"/>
                </a:cubicBezTo>
                <a:lnTo>
                  <a:pt x="80002" y="39812"/>
                </a:lnTo>
                <a:close/>
                <a:moveTo>
                  <a:pt x="11040" y="40039"/>
                </a:moveTo>
                <a:cubicBezTo>
                  <a:pt x="10927" y="40039"/>
                  <a:pt x="10814" y="40115"/>
                  <a:pt x="10814" y="40190"/>
                </a:cubicBezTo>
                <a:lnTo>
                  <a:pt x="10889" y="40341"/>
                </a:lnTo>
                <a:cubicBezTo>
                  <a:pt x="10889" y="40374"/>
                  <a:pt x="10973" y="40463"/>
                  <a:pt x="11141" y="40463"/>
                </a:cubicBezTo>
                <a:cubicBezTo>
                  <a:pt x="11168" y="40463"/>
                  <a:pt x="11198" y="40460"/>
                  <a:pt x="11229" y="40455"/>
                </a:cubicBezTo>
                <a:lnTo>
                  <a:pt x="11305" y="40379"/>
                </a:lnTo>
                <a:cubicBezTo>
                  <a:pt x="11305" y="40341"/>
                  <a:pt x="11305" y="40304"/>
                  <a:pt x="11305" y="40304"/>
                </a:cubicBezTo>
                <a:cubicBezTo>
                  <a:pt x="11305" y="40152"/>
                  <a:pt x="11192" y="40077"/>
                  <a:pt x="11040" y="40039"/>
                </a:cubicBezTo>
                <a:close/>
                <a:moveTo>
                  <a:pt x="85937" y="40266"/>
                </a:moveTo>
                <a:lnTo>
                  <a:pt x="85711" y="40341"/>
                </a:lnTo>
                <a:lnTo>
                  <a:pt x="85711" y="40493"/>
                </a:lnTo>
                <a:lnTo>
                  <a:pt x="85824" y="40606"/>
                </a:lnTo>
                <a:lnTo>
                  <a:pt x="86013" y="40606"/>
                </a:lnTo>
                <a:lnTo>
                  <a:pt x="86126" y="40493"/>
                </a:lnTo>
                <a:cubicBezTo>
                  <a:pt x="86164" y="40493"/>
                  <a:pt x="86164" y="40455"/>
                  <a:pt x="86164" y="40455"/>
                </a:cubicBezTo>
                <a:cubicBezTo>
                  <a:pt x="86164" y="40304"/>
                  <a:pt x="86013" y="40266"/>
                  <a:pt x="85937" y="40266"/>
                </a:cubicBezTo>
                <a:close/>
                <a:moveTo>
                  <a:pt x="64689" y="40266"/>
                </a:moveTo>
                <a:cubicBezTo>
                  <a:pt x="64463" y="40266"/>
                  <a:pt x="64387" y="40379"/>
                  <a:pt x="64311" y="40493"/>
                </a:cubicBezTo>
                <a:lnTo>
                  <a:pt x="64349" y="40606"/>
                </a:lnTo>
                <a:cubicBezTo>
                  <a:pt x="64387" y="40644"/>
                  <a:pt x="64463" y="40682"/>
                  <a:pt x="64538" y="40682"/>
                </a:cubicBezTo>
                <a:cubicBezTo>
                  <a:pt x="64652" y="40682"/>
                  <a:pt x="64765" y="40644"/>
                  <a:pt x="64841" y="40568"/>
                </a:cubicBezTo>
                <a:lnTo>
                  <a:pt x="64765" y="40379"/>
                </a:lnTo>
                <a:lnTo>
                  <a:pt x="64803" y="40379"/>
                </a:lnTo>
                <a:lnTo>
                  <a:pt x="64689" y="40266"/>
                </a:lnTo>
                <a:close/>
                <a:moveTo>
                  <a:pt x="379" y="40379"/>
                </a:moveTo>
                <a:cubicBezTo>
                  <a:pt x="265" y="40379"/>
                  <a:pt x="152" y="40417"/>
                  <a:pt x="114" y="40568"/>
                </a:cubicBezTo>
                <a:lnTo>
                  <a:pt x="227" y="40720"/>
                </a:lnTo>
                <a:cubicBezTo>
                  <a:pt x="379" y="40720"/>
                  <a:pt x="454" y="40720"/>
                  <a:pt x="492" y="40644"/>
                </a:cubicBezTo>
                <a:lnTo>
                  <a:pt x="568" y="40531"/>
                </a:lnTo>
                <a:cubicBezTo>
                  <a:pt x="568" y="40455"/>
                  <a:pt x="492" y="40379"/>
                  <a:pt x="379" y="40379"/>
                </a:cubicBezTo>
                <a:close/>
                <a:moveTo>
                  <a:pt x="28772" y="39888"/>
                </a:moveTo>
                <a:cubicBezTo>
                  <a:pt x="28700" y="39960"/>
                  <a:pt x="28659" y="39986"/>
                  <a:pt x="28609" y="39986"/>
                </a:cubicBezTo>
                <a:cubicBezTo>
                  <a:pt x="28580" y="39986"/>
                  <a:pt x="28549" y="39977"/>
                  <a:pt x="28508" y="39963"/>
                </a:cubicBezTo>
                <a:lnTo>
                  <a:pt x="28356" y="40001"/>
                </a:lnTo>
                <a:cubicBezTo>
                  <a:pt x="28281" y="40077"/>
                  <a:pt x="28281" y="40152"/>
                  <a:pt x="28281" y="40266"/>
                </a:cubicBezTo>
                <a:lnTo>
                  <a:pt x="28281" y="40417"/>
                </a:lnTo>
                <a:lnTo>
                  <a:pt x="28394" y="40531"/>
                </a:lnTo>
                <a:cubicBezTo>
                  <a:pt x="28432" y="40568"/>
                  <a:pt x="28470" y="40568"/>
                  <a:pt x="28508" y="40568"/>
                </a:cubicBezTo>
                <a:lnTo>
                  <a:pt x="28470" y="40682"/>
                </a:lnTo>
                <a:cubicBezTo>
                  <a:pt x="28583" y="40757"/>
                  <a:pt x="28772" y="40757"/>
                  <a:pt x="28961" y="40757"/>
                </a:cubicBezTo>
                <a:lnTo>
                  <a:pt x="29075" y="40644"/>
                </a:lnTo>
                <a:cubicBezTo>
                  <a:pt x="29075" y="40606"/>
                  <a:pt x="29075" y="40606"/>
                  <a:pt x="29075" y="40606"/>
                </a:cubicBezTo>
                <a:lnTo>
                  <a:pt x="29264" y="40493"/>
                </a:lnTo>
                <a:cubicBezTo>
                  <a:pt x="29264" y="40190"/>
                  <a:pt x="29150" y="40001"/>
                  <a:pt x="28961" y="39888"/>
                </a:cubicBezTo>
                <a:close/>
                <a:moveTo>
                  <a:pt x="14443" y="40341"/>
                </a:moveTo>
                <a:lnTo>
                  <a:pt x="14216" y="40455"/>
                </a:lnTo>
                <a:cubicBezTo>
                  <a:pt x="14254" y="40531"/>
                  <a:pt x="14254" y="40531"/>
                  <a:pt x="14254" y="40568"/>
                </a:cubicBezTo>
                <a:lnTo>
                  <a:pt x="14254" y="40606"/>
                </a:lnTo>
                <a:cubicBezTo>
                  <a:pt x="14254" y="40644"/>
                  <a:pt x="14254" y="40682"/>
                  <a:pt x="14292" y="40757"/>
                </a:cubicBezTo>
                <a:lnTo>
                  <a:pt x="14405" y="40795"/>
                </a:lnTo>
                <a:lnTo>
                  <a:pt x="14594" y="40795"/>
                </a:lnTo>
                <a:lnTo>
                  <a:pt x="14746" y="40720"/>
                </a:lnTo>
                <a:cubicBezTo>
                  <a:pt x="14746" y="40682"/>
                  <a:pt x="14746" y="40644"/>
                  <a:pt x="14746" y="40644"/>
                </a:cubicBezTo>
                <a:cubicBezTo>
                  <a:pt x="14746" y="40455"/>
                  <a:pt x="14594" y="40379"/>
                  <a:pt x="14481" y="40341"/>
                </a:cubicBezTo>
                <a:close/>
                <a:moveTo>
                  <a:pt x="61060" y="40379"/>
                </a:moveTo>
                <a:lnTo>
                  <a:pt x="60909" y="40493"/>
                </a:lnTo>
                <a:lnTo>
                  <a:pt x="60909" y="40757"/>
                </a:lnTo>
                <a:lnTo>
                  <a:pt x="61060" y="40871"/>
                </a:lnTo>
                <a:cubicBezTo>
                  <a:pt x="61098" y="40871"/>
                  <a:pt x="61136" y="40871"/>
                  <a:pt x="61173" y="40909"/>
                </a:cubicBezTo>
                <a:lnTo>
                  <a:pt x="61362" y="40833"/>
                </a:lnTo>
                <a:cubicBezTo>
                  <a:pt x="61400" y="40795"/>
                  <a:pt x="61400" y="40720"/>
                  <a:pt x="61400" y="40682"/>
                </a:cubicBezTo>
                <a:cubicBezTo>
                  <a:pt x="61400" y="40493"/>
                  <a:pt x="61287" y="40379"/>
                  <a:pt x="61060" y="40379"/>
                </a:cubicBezTo>
                <a:close/>
                <a:moveTo>
                  <a:pt x="79841" y="40553"/>
                </a:moveTo>
                <a:cubicBezTo>
                  <a:pt x="79819" y="40553"/>
                  <a:pt x="79797" y="40557"/>
                  <a:pt x="79775" y="40568"/>
                </a:cubicBezTo>
                <a:cubicBezTo>
                  <a:pt x="79661" y="40644"/>
                  <a:pt x="79623" y="40833"/>
                  <a:pt x="79737" y="40946"/>
                </a:cubicBezTo>
                <a:cubicBezTo>
                  <a:pt x="79762" y="40946"/>
                  <a:pt x="79804" y="40963"/>
                  <a:pt x="79841" y="40963"/>
                </a:cubicBezTo>
                <a:cubicBezTo>
                  <a:pt x="79859" y="40963"/>
                  <a:pt x="79876" y="40959"/>
                  <a:pt x="79888" y="40946"/>
                </a:cubicBezTo>
                <a:lnTo>
                  <a:pt x="79964" y="40909"/>
                </a:lnTo>
                <a:lnTo>
                  <a:pt x="79888" y="40909"/>
                </a:lnTo>
                <a:lnTo>
                  <a:pt x="80077" y="40795"/>
                </a:lnTo>
                <a:lnTo>
                  <a:pt x="80077" y="40682"/>
                </a:lnTo>
                <a:lnTo>
                  <a:pt x="80002" y="40606"/>
                </a:lnTo>
                <a:cubicBezTo>
                  <a:pt x="79948" y="40579"/>
                  <a:pt x="79895" y="40553"/>
                  <a:pt x="79841" y="40553"/>
                </a:cubicBezTo>
                <a:close/>
                <a:moveTo>
                  <a:pt x="32629" y="40568"/>
                </a:moveTo>
                <a:lnTo>
                  <a:pt x="32553" y="40682"/>
                </a:lnTo>
                <a:lnTo>
                  <a:pt x="32553" y="40909"/>
                </a:lnTo>
                <a:lnTo>
                  <a:pt x="32666" y="41022"/>
                </a:lnTo>
                <a:lnTo>
                  <a:pt x="32818" y="41022"/>
                </a:lnTo>
                <a:lnTo>
                  <a:pt x="32931" y="40871"/>
                </a:lnTo>
                <a:cubicBezTo>
                  <a:pt x="32931" y="40871"/>
                  <a:pt x="32931" y="40833"/>
                  <a:pt x="32931" y="40833"/>
                </a:cubicBezTo>
                <a:cubicBezTo>
                  <a:pt x="32931" y="40795"/>
                  <a:pt x="32931" y="40795"/>
                  <a:pt x="32931" y="40757"/>
                </a:cubicBezTo>
                <a:cubicBezTo>
                  <a:pt x="32931" y="40720"/>
                  <a:pt x="32931" y="40644"/>
                  <a:pt x="32855" y="40606"/>
                </a:cubicBezTo>
                <a:cubicBezTo>
                  <a:pt x="32818" y="40568"/>
                  <a:pt x="32742" y="40568"/>
                  <a:pt x="32629" y="40568"/>
                </a:cubicBezTo>
                <a:close/>
                <a:moveTo>
                  <a:pt x="12231" y="40413"/>
                </a:moveTo>
                <a:cubicBezTo>
                  <a:pt x="12214" y="40413"/>
                  <a:pt x="12195" y="40414"/>
                  <a:pt x="12175" y="40417"/>
                </a:cubicBezTo>
                <a:lnTo>
                  <a:pt x="12061" y="40531"/>
                </a:lnTo>
                <a:cubicBezTo>
                  <a:pt x="12023" y="40644"/>
                  <a:pt x="12061" y="40757"/>
                  <a:pt x="12137" y="40795"/>
                </a:cubicBezTo>
                <a:cubicBezTo>
                  <a:pt x="12175" y="40833"/>
                  <a:pt x="12212" y="40833"/>
                  <a:pt x="12250" y="40871"/>
                </a:cubicBezTo>
                <a:cubicBezTo>
                  <a:pt x="12212" y="40871"/>
                  <a:pt x="12175" y="40946"/>
                  <a:pt x="12175" y="41022"/>
                </a:cubicBezTo>
                <a:lnTo>
                  <a:pt x="12326" y="41022"/>
                </a:lnTo>
                <a:cubicBezTo>
                  <a:pt x="12326" y="41022"/>
                  <a:pt x="12288" y="41022"/>
                  <a:pt x="12326" y="41060"/>
                </a:cubicBezTo>
                <a:lnTo>
                  <a:pt x="12477" y="41060"/>
                </a:lnTo>
                <a:cubicBezTo>
                  <a:pt x="12515" y="41022"/>
                  <a:pt x="12477" y="41022"/>
                  <a:pt x="12477" y="41022"/>
                </a:cubicBezTo>
                <a:lnTo>
                  <a:pt x="12628" y="41022"/>
                </a:lnTo>
                <a:cubicBezTo>
                  <a:pt x="12628" y="40909"/>
                  <a:pt x="12553" y="40833"/>
                  <a:pt x="12402" y="40833"/>
                </a:cubicBezTo>
                <a:lnTo>
                  <a:pt x="12515" y="40720"/>
                </a:lnTo>
                <a:lnTo>
                  <a:pt x="12515" y="40682"/>
                </a:lnTo>
                <a:cubicBezTo>
                  <a:pt x="12480" y="40612"/>
                  <a:pt x="12445" y="40413"/>
                  <a:pt x="12231" y="40413"/>
                </a:cubicBezTo>
                <a:close/>
                <a:moveTo>
                  <a:pt x="33347" y="40720"/>
                </a:moveTo>
                <a:cubicBezTo>
                  <a:pt x="33082" y="40757"/>
                  <a:pt x="33044" y="40871"/>
                  <a:pt x="33082" y="40984"/>
                </a:cubicBezTo>
                <a:lnTo>
                  <a:pt x="33234" y="41060"/>
                </a:lnTo>
                <a:lnTo>
                  <a:pt x="33271" y="41060"/>
                </a:lnTo>
                <a:cubicBezTo>
                  <a:pt x="33347" y="41060"/>
                  <a:pt x="33536" y="41060"/>
                  <a:pt x="33536" y="40909"/>
                </a:cubicBezTo>
                <a:lnTo>
                  <a:pt x="33460" y="40833"/>
                </a:lnTo>
                <a:cubicBezTo>
                  <a:pt x="33460" y="40871"/>
                  <a:pt x="33460" y="40871"/>
                  <a:pt x="33460" y="40871"/>
                </a:cubicBezTo>
                <a:lnTo>
                  <a:pt x="33347" y="40720"/>
                </a:lnTo>
                <a:close/>
                <a:moveTo>
                  <a:pt x="89038" y="40531"/>
                </a:moveTo>
                <a:lnTo>
                  <a:pt x="88849" y="40682"/>
                </a:lnTo>
                <a:cubicBezTo>
                  <a:pt x="88849" y="40682"/>
                  <a:pt x="88849" y="40644"/>
                  <a:pt x="88849" y="40644"/>
                </a:cubicBezTo>
                <a:cubicBezTo>
                  <a:pt x="88849" y="40644"/>
                  <a:pt x="88849" y="40682"/>
                  <a:pt x="88811" y="40682"/>
                </a:cubicBezTo>
                <a:cubicBezTo>
                  <a:pt x="88735" y="40682"/>
                  <a:pt x="88622" y="40720"/>
                  <a:pt x="88584" y="40795"/>
                </a:cubicBezTo>
                <a:lnTo>
                  <a:pt x="88622" y="40909"/>
                </a:lnTo>
                <a:cubicBezTo>
                  <a:pt x="88714" y="41024"/>
                  <a:pt x="88864" y="41069"/>
                  <a:pt x="89026" y="41069"/>
                </a:cubicBezTo>
                <a:cubicBezTo>
                  <a:pt x="89129" y="41069"/>
                  <a:pt x="89238" y="41051"/>
                  <a:pt x="89340" y="41022"/>
                </a:cubicBezTo>
                <a:lnTo>
                  <a:pt x="89416" y="40909"/>
                </a:lnTo>
                <a:lnTo>
                  <a:pt x="89416" y="40871"/>
                </a:lnTo>
                <a:cubicBezTo>
                  <a:pt x="89416" y="40819"/>
                  <a:pt x="89398" y="40786"/>
                  <a:pt x="89375" y="40757"/>
                </a:cubicBezTo>
                <a:lnTo>
                  <a:pt x="89375" y="40757"/>
                </a:lnTo>
                <a:cubicBezTo>
                  <a:pt x="89376" y="40757"/>
                  <a:pt x="89377" y="40757"/>
                  <a:pt x="89378" y="40757"/>
                </a:cubicBezTo>
                <a:lnTo>
                  <a:pt x="89264" y="40568"/>
                </a:lnTo>
                <a:cubicBezTo>
                  <a:pt x="89231" y="40579"/>
                  <a:pt x="89201" y="40584"/>
                  <a:pt x="89174" y="40584"/>
                </a:cubicBezTo>
                <a:cubicBezTo>
                  <a:pt x="89110" y="40584"/>
                  <a:pt x="89064" y="40557"/>
                  <a:pt x="89038" y="40531"/>
                </a:cubicBezTo>
                <a:close/>
                <a:moveTo>
                  <a:pt x="70247" y="40720"/>
                </a:moveTo>
                <a:cubicBezTo>
                  <a:pt x="70134" y="40795"/>
                  <a:pt x="70096" y="40984"/>
                  <a:pt x="70209" y="41098"/>
                </a:cubicBezTo>
                <a:cubicBezTo>
                  <a:pt x="70235" y="41098"/>
                  <a:pt x="70277" y="41114"/>
                  <a:pt x="70313" y="41114"/>
                </a:cubicBezTo>
                <a:cubicBezTo>
                  <a:pt x="70331" y="41114"/>
                  <a:pt x="70348" y="41110"/>
                  <a:pt x="70361" y="41098"/>
                </a:cubicBezTo>
                <a:lnTo>
                  <a:pt x="70436" y="41060"/>
                </a:lnTo>
                <a:lnTo>
                  <a:pt x="70361" y="41060"/>
                </a:lnTo>
                <a:lnTo>
                  <a:pt x="70550" y="40946"/>
                </a:lnTo>
                <a:lnTo>
                  <a:pt x="70550" y="40833"/>
                </a:lnTo>
                <a:lnTo>
                  <a:pt x="70474" y="40757"/>
                </a:lnTo>
                <a:cubicBezTo>
                  <a:pt x="70398" y="40720"/>
                  <a:pt x="70323" y="40720"/>
                  <a:pt x="70247" y="40720"/>
                </a:cubicBezTo>
                <a:close/>
                <a:moveTo>
                  <a:pt x="26844" y="40606"/>
                </a:moveTo>
                <a:lnTo>
                  <a:pt x="26693" y="40720"/>
                </a:lnTo>
                <a:cubicBezTo>
                  <a:pt x="26693" y="40757"/>
                  <a:pt x="26693" y="40795"/>
                  <a:pt x="26693" y="40833"/>
                </a:cubicBezTo>
                <a:cubicBezTo>
                  <a:pt x="26693" y="40946"/>
                  <a:pt x="26731" y="41098"/>
                  <a:pt x="26957" y="41173"/>
                </a:cubicBezTo>
                <a:lnTo>
                  <a:pt x="27146" y="41098"/>
                </a:lnTo>
                <a:cubicBezTo>
                  <a:pt x="27146" y="41060"/>
                  <a:pt x="27184" y="41022"/>
                  <a:pt x="27184" y="40984"/>
                </a:cubicBezTo>
                <a:cubicBezTo>
                  <a:pt x="27222" y="40946"/>
                  <a:pt x="27260" y="40871"/>
                  <a:pt x="27260" y="40833"/>
                </a:cubicBezTo>
                <a:cubicBezTo>
                  <a:pt x="27260" y="40720"/>
                  <a:pt x="27184" y="40644"/>
                  <a:pt x="27109" y="40606"/>
                </a:cubicBezTo>
                <a:lnTo>
                  <a:pt x="26882" y="40682"/>
                </a:lnTo>
                <a:cubicBezTo>
                  <a:pt x="26882" y="40644"/>
                  <a:pt x="26919" y="40644"/>
                  <a:pt x="26920" y="40607"/>
                </a:cubicBezTo>
                <a:lnTo>
                  <a:pt x="26920" y="40607"/>
                </a:lnTo>
                <a:cubicBezTo>
                  <a:pt x="26919" y="40625"/>
                  <a:pt x="26910" y="40634"/>
                  <a:pt x="26896" y="40634"/>
                </a:cubicBezTo>
                <a:cubicBezTo>
                  <a:pt x="26882" y="40634"/>
                  <a:pt x="26863" y="40625"/>
                  <a:pt x="26844" y="40606"/>
                </a:cubicBezTo>
                <a:close/>
                <a:moveTo>
                  <a:pt x="34530" y="40671"/>
                </a:moveTo>
                <a:cubicBezTo>
                  <a:pt x="34501" y="40671"/>
                  <a:pt x="34472" y="40675"/>
                  <a:pt x="34443" y="40682"/>
                </a:cubicBezTo>
                <a:cubicBezTo>
                  <a:pt x="34368" y="40720"/>
                  <a:pt x="34292" y="40757"/>
                  <a:pt x="34254" y="40833"/>
                </a:cubicBezTo>
                <a:lnTo>
                  <a:pt x="34292" y="40984"/>
                </a:lnTo>
                <a:cubicBezTo>
                  <a:pt x="34368" y="41022"/>
                  <a:pt x="34443" y="41098"/>
                  <a:pt x="34519" y="41135"/>
                </a:cubicBezTo>
                <a:cubicBezTo>
                  <a:pt x="34632" y="41211"/>
                  <a:pt x="34708" y="41287"/>
                  <a:pt x="34859" y="41324"/>
                </a:cubicBezTo>
                <a:lnTo>
                  <a:pt x="35048" y="41173"/>
                </a:lnTo>
                <a:cubicBezTo>
                  <a:pt x="35048" y="41173"/>
                  <a:pt x="35048" y="41135"/>
                  <a:pt x="35048" y="41135"/>
                </a:cubicBezTo>
                <a:cubicBezTo>
                  <a:pt x="35048" y="41135"/>
                  <a:pt x="35048" y="41135"/>
                  <a:pt x="35048" y="41098"/>
                </a:cubicBezTo>
                <a:cubicBezTo>
                  <a:pt x="35086" y="41098"/>
                  <a:pt x="35162" y="41060"/>
                  <a:pt x="35162" y="40984"/>
                </a:cubicBezTo>
                <a:lnTo>
                  <a:pt x="35048" y="40833"/>
                </a:lnTo>
                <a:cubicBezTo>
                  <a:pt x="35010" y="40833"/>
                  <a:pt x="34935" y="40795"/>
                  <a:pt x="34859" y="40757"/>
                </a:cubicBezTo>
                <a:cubicBezTo>
                  <a:pt x="34767" y="40727"/>
                  <a:pt x="34651" y="40671"/>
                  <a:pt x="34530" y="40671"/>
                </a:cubicBezTo>
                <a:close/>
                <a:moveTo>
                  <a:pt x="6201" y="41022"/>
                </a:moveTo>
                <a:lnTo>
                  <a:pt x="6088" y="41173"/>
                </a:lnTo>
                <a:cubicBezTo>
                  <a:pt x="6088" y="41173"/>
                  <a:pt x="6088" y="41173"/>
                  <a:pt x="6088" y="41211"/>
                </a:cubicBezTo>
                <a:cubicBezTo>
                  <a:pt x="6050" y="41249"/>
                  <a:pt x="6012" y="41287"/>
                  <a:pt x="6012" y="41362"/>
                </a:cubicBezTo>
                <a:lnTo>
                  <a:pt x="6163" y="41476"/>
                </a:lnTo>
                <a:lnTo>
                  <a:pt x="6390" y="41476"/>
                </a:lnTo>
                <a:lnTo>
                  <a:pt x="6541" y="41362"/>
                </a:lnTo>
                <a:cubicBezTo>
                  <a:pt x="6541" y="41362"/>
                  <a:pt x="6541" y="41324"/>
                  <a:pt x="6541" y="41324"/>
                </a:cubicBezTo>
                <a:cubicBezTo>
                  <a:pt x="6541" y="41211"/>
                  <a:pt x="6504" y="41135"/>
                  <a:pt x="6466" y="41098"/>
                </a:cubicBezTo>
                <a:cubicBezTo>
                  <a:pt x="6390" y="41060"/>
                  <a:pt x="6314" y="41022"/>
                  <a:pt x="6201" y="41022"/>
                </a:cubicBezTo>
                <a:close/>
                <a:moveTo>
                  <a:pt x="25332" y="41022"/>
                </a:moveTo>
                <a:lnTo>
                  <a:pt x="25181" y="41135"/>
                </a:lnTo>
                <a:cubicBezTo>
                  <a:pt x="25181" y="41173"/>
                  <a:pt x="25143" y="41211"/>
                  <a:pt x="25143" y="41287"/>
                </a:cubicBezTo>
                <a:lnTo>
                  <a:pt x="25143" y="41324"/>
                </a:lnTo>
                <a:lnTo>
                  <a:pt x="25294" y="41438"/>
                </a:lnTo>
                <a:lnTo>
                  <a:pt x="25332" y="41438"/>
                </a:lnTo>
                <a:cubicBezTo>
                  <a:pt x="25370" y="41476"/>
                  <a:pt x="25445" y="41476"/>
                  <a:pt x="25521" y="41476"/>
                </a:cubicBezTo>
                <a:lnTo>
                  <a:pt x="25634" y="41362"/>
                </a:lnTo>
                <a:cubicBezTo>
                  <a:pt x="25634" y="41362"/>
                  <a:pt x="25634" y="41324"/>
                  <a:pt x="25634" y="41324"/>
                </a:cubicBezTo>
                <a:cubicBezTo>
                  <a:pt x="25634" y="41211"/>
                  <a:pt x="25634" y="41135"/>
                  <a:pt x="25559" y="41098"/>
                </a:cubicBezTo>
                <a:cubicBezTo>
                  <a:pt x="25483" y="41060"/>
                  <a:pt x="25407" y="41022"/>
                  <a:pt x="25332" y="41022"/>
                </a:cubicBezTo>
                <a:close/>
                <a:moveTo>
                  <a:pt x="23880" y="41082"/>
                </a:moveTo>
                <a:cubicBezTo>
                  <a:pt x="23848" y="41082"/>
                  <a:pt x="23815" y="41087"/>
                  <a:pt x="23782" y="41098"/>
                </a:cubicBezTo>
                <a:lnTo>
                  <a:pt x="23668" y="41211"/>
                </a:lnTo>
                <a:lnTo>
                  <a:pt x="23668" y="41362"/>
                </a:lnTo>
                <a:lnTo>
                  <a:pt x="23857" y="41476"/>
                </a:lnTo>
                <a:cubicBezTo>
                  <a:pt x="23857" y="41514"/>
                  <a:pt x="23895" y="41551"/>
                  <a:pt x="23933" y="41551"/>
                </a:cubicBezTo>
                <a:lnTo>
                  <a:pt x="24084" y="41551"/>
                </a:lnTo>
                <a:cubicBezTo>
                  <a:pt x="24160" y="41514"/>
                  <a:pt x="24198" y="41400"/>
                  <a:pt x="24198" y="41324"/>
                </a:cubicBezTo>
                <a:cubicBezTo>
                  <a:pt x="24198" y="41249"/>
                  <a:pt x="24160" y="41173"/>
                  <a:pt x="24084" y="41135"/>
                </a:cubicBezTo>
                <a:cubicBezTo>
                  <a:pt x="24031" y="41109"/>
                  <a:pt x="23958" y="41082"/>
                  <a:pt x="23880" y="41082"/>
                </a:cubicBezTo>
                <a:close/>
                <a:moveTo>
                  <a:pt x="65166" y="41158"/>
                </a:moveTo>
                <a:cubicBezTo>
                  <a:pt x="65134" y="41158"/>
                  <a:pt x="65101" y="41162"/>
                  <a:pt x="65068" y="41173"/>
                </a:cubicBezTo>
                <a:cubicBezTo>
                  <a:pt x="64992" y="41173"/>
                  <a:pt x="64954" y="41249"/>
                  <a:pt x="64916" y="41324"/>
                </a:cubicBezTo>
                <a:lnTo>
                  <a:pt x="64916" y="41438"/>
                </a:lnTo>
                <a:cubicBezTo>
                  <a:pt x="64992" y="41514"/>
                  <a:pt x="65030" y="41551"/>
                  <a:pt x="65105" y="41551"/>
                </a:cubicBezTo>
                <a:lnTo>
                  <a:pt x="65257" y="41514"/>
                </a:lnTo>
                <a:lnTo>
                  <a:pt x="65332" y="41514"/>
                </a:lnTo>
                <a:cubicBezTo>
                  <a:pt x="65408" y="41514"/>
                  <a:pt x="65521" y="41476"/>
                  <a:pt x="65521" y="41400"/>
                </a:cubicBezTo>
                <a:lnTo>
                  <a:pt x="65446" y="41249"/>
                </a:lnTo>
                <a:cubicBezTo>
                  <a:pt x="65408" y="41249"/>
                  <a:pt x="65370" y="41211"/>
                  <a:pt x="65370" y="41211"/>
                </a:cubicBezTo>
                <a:cubicBezTo>
                  <a:pt x="65317" y="41184"/>
                  <a:pt x="65244" y="41158"/>
                  <a:pt x="65166" y="41158"/>
                </a:cubicBezTo>
                <a:close/>
                <a:moveTo>
                  <a:pt x="24410" y="41279"/>
                </a:moveTo>
                <a:cubicBezTo>
                  <a:pt x="24390" y="41279"/>
                  <a:pt x="24370" y="41281"/>
                  <a:pt x="24349" y="41287"/>
                </a:cubicBezTo>
                <a:lnTo>
                  <a:pt x="24235" y="41362"/>
                </a:lnTo>
                <a:cubicBezTo>
                  <a:pt x="24160" y="41514"/>
                  <a:pt x="24311" y="41665"/>
                  <a:pt x="24500" y="41703"/>
                </a:cubicBezTo>
                <a:cubicBezTo>
                  <a:pt x="24613" y="41703"/>
                  <a:pt x="24727" y="41665"/>
                  <a:pt x="24727" y="41551"/>
                </a:cubicBezTo>
                <a:lnTo>
                  <a:pt x="24613" y="41400"/>
                </a:lnTo>
                <a:cubicBezTo>
                  <a:pt x="24613" y="41368"/>
                  <a:pt x="24529" y="41279"/>
                  <a:pt x="24410" y="41279"/>
                </a:cubicBezTo>
                <a:close/>
                <a:moveTo>
                  <a:pt x="29869" y="41287"/>
                </a:moveTo>
                <a:lnTo>
                  <a:pt x="29680" y="41400"/>
                </a:lnTo>
                <a:cubicBezTo>
                  <a:pt x="29680" y="41438"/>
                  <a:pt x="29604" y="41476"/>
                  <a:pt x="29604" y="41551"/>
                </a:cubicBezTo>
                <a:lnTo>
                  <a:pt x="29755" y="41703"/>
                </a:lnTo>
                <a:lnTo>
                  <a:pt x="29793" y="41703"/>
                </a:lnTo>
                <a:cubicBezTo>
                  <a:pt x="29831" y="41703"/>
                  <a:pt x="29869" y="41740"/>
                  <a:pt x="29982" y="41740"/>
                </a:cubicBezTo>
                <a:lnTo>
                  <a:pt x="30095" y="41627"/>
                </a:lnTo>
                <a:cubicBezTo>
                  <a:pt x="30095" y="41627"/>
                  <a:pt x="30095" y="41589"/>
                  <a:pt x="30095" y="41551"/>
                </a:cubicBezTo>
                <a:cubicBezTo>
                  <a:pt x="30095" y="41400"/>
                  <a:pt x="30020" y="41324"/>
                  <a:pt x="29869" y="41287"/>
                </a:cubicBezTo>
                <a:close/>
                <a:moveTo>
                  <a:pt x="27260" y="41400"/>
                </a:moveTo>
                <a:lnTo>
                  <a:pt x="27109" y="41551"/>
                </a:lnTo>
                <a:cubicBezTo>
                  <a:pt x="27109" y="41665"/>
                  <a:pt x="27146" y="41740"/>
                  <a:pt x="27222" y="41816"/>
                </a:cubicBezTo>
                <a:lnTo>
                  <a:pt x="27298" y="41854"/>
                </a:lnTo>
                <a:cubicBezTo>
                  <a:pt x="27562" y="41854"/>
                  <a:pt x="27600" y="41665"/>
                  <a:pt x="27638" y="41589"/>
                </a:cubicBezTo>
                <a:lnTo>
                  <a:pt x="27638" y="41551"/>
                </a:lnTo>
                <a:lnTo>
                  <a:pt x="27487" y="41400"/>
                </a:lnTo>
                <a:close/>
                <a:moveTo>
                  <a:pt x="22799" y="41476"/>
                </a:moveTo>
                <a:lnTo>
                  <a:pt x="22610" y="41551"/>
                </a:lnTo>
                <a:cubicBezTo>
                  <a:pt x="22610" y="41589"/>
                  <a:pt x="22610" y="41627"/>
                  <a:pt x="22610" y="41665"/>
                </a:cubicBezTo>
                <a:cubicBezTo>
                  <a:pt x="22610" y="41892"/>
                  <a:pt x="22761" y="41929"/>
                  <a:pt x="22836" y="41929"/>
                </a:cubicBezTo>
                <a:lnTo>
                  <a:pt x="22988" y="41816"/>
                </a:lnTo>
                <a:lnTo>
                  <a:pt x="22988" y="41778"/>
                </a:lnTo>
                <a:cubicBezTo>
                  <a:pt x="22988" y="41589"/>
                  <a:pt x="22912" y="41514"/>
                  <a:pt x="22799" y="41476"/>
                </a:cubicBezTo>
                <a:close/>
                <a:moveTo>
                  <a:pt x="20830" y="41544"/>
                </a:moveTo>
                <a:cubicBezTo>
                  <a:pt x="20808" y="41544"/>
                  <a:pt x="20783" y="41546"/>
                  <a:pt x="20757" y="41551"/>
                </a:cubicBezTo>
                <a:lnTo>
                  <a:pt x="20681" y="41627"/>
                </a:lnTo>
                <a:cubicBezTo>
                  <a:pt x="20606" y="41778"/>
                  <a:pt x="20757" y="41929"/>
                  <a:pt x="20908" y="41967"/>
                </a:cubicBezTo>
                <a:cubicBezTo>
                  <a:pt x="21059" y="41967"/>
                  <a:pt x="21135" y="41892"/>
                  <a:pt x="21173" y="41816"/>
                </a:cubicBezTo>
                <a:lnTo>
                  <a:pt x="21059" y="41665"/>
                </a:lnTo>
                <a:cubicBezTo>
                  <a:pt x="21027" y="41632"/>
                  <a:pt x="20966" y="41544"/>
                  <a:pt x="20830" y="41544"/>
                </a:cubicBezTo>
                <a:close/>
                <a:moveTo>
                  <a:pt x="77166" y="41400"/>
                </a:moveTo>
                <a:lnTo>
                  <a:pt x="76939" y="41514"/>
                </a:lnTo>
                <a:cubicBezTo>
                  <a:pt x="76939" y="41476"/>
                  <a:pt x="77015" y="41476"/>
                  <a:pt x="77015" y="41438"/>
                </a:cubicBezTo>
                <a:lnTo>
                  <a:pt x="76977" y="41438"/>
                </a:lnTo>
                <a:cubicBezTo>
                  <a:pt x="76901" y="41438"/>
                  <a:pt x="76826" y="41438"/>
                  <a:pt x="76750" y="41514"/>
                </a:cubicBezTo>
                <a:cubicBezTo>
                  <a:pt x="76712" y="41551"/>
                  <a:pt x="76674" y="41589"/>
                  <a:pt x="76750" y="41740"/>
                </a:cubicBezTo>
                <a:cubicBezTo>
                  <a:pt x="76750" y="41778"/>
                  <a:pt x="76788" y="41778"/>
                  <a:pt x="76826" y="41816"/>
                </a:cubicBezTo>
                <a:cubicBezTo>
                  <a:pt x="76788" y="41854"/>
                  <a:pt x="76750" y="41929"/>
                  <a:pt x="76788" y="42005"/>
                </a:cubicBezTo>
                <a:lnTo>
                  <a:pt x="76901" y="42081"/>
                </a:lnTo>
                <a:cubicBezTo>
                  <a:pt x="76938" y="42085"/>
                  <a:pt x="76971" y="42087"/>
                  <a:pt x="77001" y="42087"/>
                </a:cubicBezTo>
                <a:cubicBezTo>
                  <a:pt x="77249" y="42087"/>
                  <a:pt x="77279" y="41959"/>
                  <a:pt x="77279" y="41892"/>
                </a:cubicBezTo>
                <a:lnTo>
                  <a:pt x="77242" y="41816"/>
                </a:lnTo>
                <a:cubicBezTo>
                  <a:pt x="77242" y="41778"/>
                  <a:pt x="77204" y="41778"/>
                  <a:pt x="77166" y="41740"/>
                </a:cubicBezTo>
                <a:cubicBezTo>
                  <a:pt x="77317" y="41665"/>
                  <a:pt x="77317" y="41476"/>
                  <a:pt x="77166" y="41400"/>
                </a:cubicBezTo>
                <a:close/>
                <a:moveTo>
                  <a:pt x="44311" y="41703"/>
                </a:moveTo>
                <a:lnTo>
                  <a:pt x="44160" y="41816"/>
                </a:lnTo>
                <a:lnTo>
                  <a:pt x="44160" y="41967"/>
                </a:lnTo>
                <a:lnTo>
                  <a:pt x="44311" y="42081"/>
                </a:lnTo>
                <a:cubicBezTo>
                  <a:pt x="44333" y="42092"/>
                  <a:pt x="44359" y="42096"/>
                  <a:pt x="44384" y="42096"/>
                </a:cubicBezTo>
                <a:cubicBezTo>
                  <a:pt x="44447" y="42096"/>
                  <a:pt x="44511" y="42070"/>
                  <a:pt x="44538" y="42043"/>
                </a:cubicBezTo>
                <a:cubicBezTo>
                  <a:pt x="44576" y="42005"/>
                  <a:pt x="44614" y="41967"/>
                  <a:pt x="44614" y="41854"/>
                </a:cubicBezTo>
                <a:lnTo>
                  <a:pt x="44614" y="41816"/>
                </a:lnTo>
                <a:lnTo>
                  <a:pt x="44500" y="41703"/>
                </a:lnTo>
                <a:close/>
                <a:moveTo>
                  <a:pt x="33460" y="41778"/>
                </a:moveTo>
                <a:cubicBezTo>
                  <a:pt x="33271" y="41778"/>
                  <a:pt x="33158" y="41816"/>
                  <a:pt x="33082" y="41929"/>
                </a:cubicBezTo>
                <a:lnTo>
                  <a:pt x="33120" y="42043"/>
                </a:lnTo>
                <a:cubicBezTo>
                  <a:pt x="33168" y="42115"/>
                  <a:pt x="33246" y="42141"/>
                  <a:pt x="33326" y="42141"/>
                </a:cubicBezTo>
                <a:cubicBezTo>
                  <a:pt x="33372" y="42141"/>
                  <a:pt x="33419" y="42132"/>
                  <a:pt x="33460" y="42118"/>
                </a:cubicBezTo>
                <a:cubicBezTo>
                  <a:pt x="33536" y="42081"/>
                  <a:pt x="33612" y="42005"/>
                  <a:pt x="33612" y="41929"/>
                </a:cubicBezTo>
                <a:cubicBezTo>
                  <a:pt x="33612" y="41892"/>
                  <a:pt x="33612" y="41892"/>
                  <a:pt x="33612" y="41854"/>
                </a:cubicBezTo>
                <a:lnTo>
                  <a:pt x="33460" y="41778"/>
                </a:lnTo>
                <a:close/>
                <a:moveTo>
                  <a:pt x="67859" y="41763"/>
                </a:moveTo>
                <a:cubicBezTo>
                  <a:pt x="67805" y="41763"/>
                  <a:pt x="67779" y="41789"/>
                  <a:pt x="67752" y="41816"/>
                </a:cubicBezTo>
                <a:cubicBezTo>
                  <a:pt x="67714" y="41854"/>
                  <a:pt x="67638" y="41929"/>
                  <a:pt x="67676" y="42043"/>
                </a:cubicBezTo>
                <a:lnTo>
                  <a:pt x="67828" y="42156"/>
                </a:lnTo>
                <a:lnTo>
                  <a:pt x="67941" y="42156"/>
                </a:lnTo>
                <a:lnTo>
                  <a:pt x="68054" y="42043"/>
                </a:lnTo>
                <a:lnTo>
                  <a:pt x="68054" y="41892"/>
                </a:lnTo>
                <a:lnTo>
                  <a:pt x="67941" y="41778"/>
                </a:lnTo>
                <a:cubicBezTo>
                  <a:pt x="67908" y="41767"/>
                  <a:pt x="67881" y="41763"/>
                  <a:pt x="67859" y="41763"/>
                </a:cubicBezTo>
                <a:close/>
                <a:moveTo>
                  <a:pt x="69189" y="41665"/>
                </a:moveTo>
                <a:lnTo>
                  <a:pt x="69075" y="41778"/>
                </a:lnTo>
                <a:cubicBezTo>
                  <a:pt x="69075" y="41816"/>
                  <a:pt x="69075" y="41816"/>
                  <a:pt x="69037" y="41816"/>
                </a:cubicBezTo>
                <a:cubicBezTo>
                  <a:pt x="69037" y="41854"/>
                  <a:pt x="69000" y="41892"/>
                  <a:pt x="69000" y="42005"/>
                </a:cubicBezTo>
                <a:lnTo>
                  <a:pt x="69189" y="42118"/>
                </a:lnTo>
                <a:cubicBezTo>
                  <a:pt x="69219" y="42118"/>
                  <a:pt x="69297" y="42167"/>
                  <a:pt x="69405" y="42167"/>
                </a:cubicBezTo>
                <a:cubicBezTo>
                  <a:pt x="69432" y="42167"/>
                  <a:pt x="69461" y="42164"/>
                  <a:pt x="69491" y="42156"/>
                </a:cubicBezTo>
                <a:lnTo>
                  <a:pt x="69567" y="42081"/>
                </a:lnTo>
                <a:cubicBezTo>
                  <a:pt x="69604" y="42043"/>
                  <a:pt x="69604" y="41967"/>
                  <a:pt x="69604" y="41929"/>
                </a:cubicBezTo>
                <a:cubicBezTo>
                  <a:pt x="69604" y="41854"/>
                  <a:pt x="69567" y="41778"/>
                  <a:pt x="69529" y="41740"/>
                </a:cubicBezTo>
                <a:cubicBezTo>
                  <a:pt x="69453" y="41665"/>
                  <a:pt x="69340" y="41665"/>
                  <a:pt x="69189" y="41665"/>
                </a:cubicBezTo>
                <a:close/>
                <a:moveTo>
                  <a:pt x="26920" y="41740"/>
                </a:moveTo>
                <a:lnTo>
                  <a:pt x="26693" y="41816"/>
                </a:lnTo>
                <a:cubicBezTo>
                  <a:pt x="26693" y="41816"/>
                  <a:pt x="26731" y="41778"/>
                  <a:pt x="26731" y="41778"/>
                </a:cubicBezTo>
                <a:lnTo>
                  <a:pt x="26693" y="41778"/>
                </a:lnTo>
                <a:cubicBezTo>
                  <a:pt x="26617" y="41816"/>
                  <a:pt x="26390" y="41854"/>
                  <a:pt x="26466" y="42043"/>
                </a:cubicBezTo>
                <a:lnTo>
                  <a:pt x="26504" y="42118"/>
                </a:lnTo>
                <a:cubicBezTo>
                  <a:pt x="26560" y="42175"/>
                  <a:pt x="26627" y="42194"/>
                  <a:pt x="26693" y="42194"/>
                </a:cubicBezTo>
                <a:cubicBezTo>
                  <a:pt x="26759" y="42194"/>
                  <a:pt x="26825" y="42175"/>
                  <a:pt x="26882" y="42156"/>
                </a:cubicBezTo>
                <a:lnTo>
                  <a:pt x="26995" y="42156"/>
                </a:lnTo>
                <a:lnTo>
                  <a:pt x="27146" y="42043"/>
                </a:lnTo>
                <a:lnTo>
                  <a:pt x="27146" y="42005"/>
                </a:lnTo>
                <a:cubicBezTo>
                  <a:pt x="27146" y="41854"/>
                  <a:pt x="26995" y="41778"/>
                  <a:pt x="26920" y="41740"/>
                </a:cubicBezTo>
                <a:close/>
                <a:moveTo>
                  <a:pt x="28356" y="41438"/>
                </a:moveTo>
                <a:cubicBezTo>
                  <a:pt x="28167" y="41438"/>
                  <a:pt x="28054" y="41514"/>
                  <a:pt x="27978" y="41551"/>
                </a:cubicBezTo>
                <a:cubicBezTo>
                  <a:pt x="27827" y="41665"/>
                  <a:pt x="27789" y="41892"/>
                  <a:pt x="27865" y="42118"/>
                </a:cubicBezTo>
                <a:lnTo>
                  <a:pt x="27940" y="42194"/>
                </a:lnTo>
                <a:cubicBezTo>
                  <a:pt x="27996" y="42201"/>
                  <a:pt x="28046" y="42204"/>
                  <a:pt x="28092" y="42204"/>
                </a:cubicBezTo>
                <a:cubicBezTo>
                  <a:pt x="28296" y="42204"/>
                  <a:pt x="28408" y="42142"/>
                  <a:pt x="28470" y="42081"/>
                </a:cubicBezTo>
                <a:lnTo>
                  <a:pt x="28545" y="42005"/>
                </a:lnTo>
                <a:cubicBezTo>
                  <a:pt x="28545" y="41967"/>
                  <a:pt x="28545" y="41929"/>
                  <a:pt x="28545" y="41892"/>
                </a:cubicBezTo>
                <a:cubicBezTo>
                  <a:pt x="28545" y="41816"/>
                  <a:pt x="28508" y="41740"/>
                  <a:pt x="28508" y="41703"/>
                </a:cubicBezTo>
                <a:cubicBezTo>
                  <a:pt x="28508" y="41665"/>
                  <a:pt x="28470" y="41665"/>
                  <a:pt x="28470" y="41589"/>
                </a:cubicBezTo>
                <a:lnTo>
                  <a:pt x="28356" y="41438"/>
                </a:lnTo>
                <a:close/>
                <a:moveTo>
                  <a:pt x="26164" y="41665"/>
                </a:moveTo>
                <a:lnTo>
                  <a:pt x="25974" y="41740"/>
                </a:lnTo>
                <a:cubicBezTo>
                  <a:pt x="25937" y="41816"/>
                  <a:pt x="25937" y="41854"/>
                  <a:pt x="25899" y="41892"/>
                </a:cubicBezTo>
                <a:cubicBezTo>
                  <a:pt x="25861" y="41967"/>
                  <a:pt x="25823" y="42005"/>
                  <a:pt x="25785" y="42118"/>
                </a:cubicBezTo>
                <a:lnTo>
                  <a:pt x="25899" y="42270"/>
                </a:lnTo>
                <a:cubicBezTo>
                  <a:pt x="26050" y="42270"/>
                  <a:pt x="26126" y="42232"/>
                  <a:pt x="26201" y="42232"/>
                </a:cubicBezTo>
                <a:cubicBezTo>
                  <a:pt x="26239" y="42194"/>
                  <a:pt x="26277" y="42194"/>
                  <a:pt x="26277" y="42194"/>
                </a:cubicBezTo>
                <a:lnTo>
                  <a:pt x="26428" y="42118"/>
                </a:lnTo>
                <a:cubicBezTo>
                  <a:pt x="26428" y="42081"/>
                  <a:pt x="26428" y="42043"/>
                  <a:pt x="26428" y="42005"/>
                </a:cubicBezTo>
                <a:cubicBezTo>
                  <a:pt x="26428" y="41892"/>
                  <a:pt x="26390" y="41740"/>
                  <a:pt x="26164" y="41665"/>
                </a:cubicBezTo>
                <a:close/>
                <a:moveTo>
                  <a:pt x="12401" y="41882"/>
                </a:moveTo>
                <a:cubicBezTo>
                  <a:pt x="12288" y="41882"/>
                  <a:pt x="12206" y="41949"/>
                  <a:pt x="12175" y="42043"/>
                </a:cubicBezTo>
                <a:lnTo>
                  <a:pt x="12288" y="42194"/>
                </a:lnTo>
                <a:cubicBezTo>
                  <a:pt x="12288" y="42194"/>
                  <a:pt x="12326" y="42232"/>
                  <a:pt x="12326" y="42232"/>
                </a:cubicBezTo>
                <a:cubicBezTo>
                  <a:pt x="12358" y="42264"/>
                  <a:pt x="12419" y="42353"/>
                  <a:pt x="12556" y="42353"/>
                </a:cubicBezTo>
                <a:cubicBezTo>
                  <a:pt x="12578" y="42353"/>
                  <a:pt x="12602" y="42351"/>
                  <a:pt x="12628" y="42345"/>
                </a:cubicBezTo>
                <a:lnTo>
                  <a:pt x="12742" y="42270"/>
                </a:lnTo>
                <a:cubicBezTo>
                  <a:pt x="12742" y="42232"/>
                  <a:pt x="12742" y="42232"/>
                  <a:pt x="12742" y="42194"/>
                </a:cubicBezTo>
                <a:cubicBezTo>
                  <a:pt x="12742" y="42043"/>
                  <a:pt x="12628" y="41892"/>
                  <a:pt x="12477" y="41892"/>
                </a:cubicBezTo>
                <a:cubicBezTo>
                  <a:pt x="12450" y="41885"/>
                  <a:pt x="12425" y="41882"/>
                  <a:pt x="12401" y="41882"/>
                </a:cubicBezTo>
                <a:close/>
                <a:moveTo>
                  <a:pt x="64689" y="42005"/>
                </a:moveTo>
                <a:cubicBezTo>
                  <a:pt x="64538" y="42005"/>
                  <a:pt x="64463" y="42043"/>
                  <a:pt x="64349" y="42081"/>
                </a:cubicBezTo>
                <a:cubicBezTo>
                  <a:pt x="64274" y="42156"/>
                  <a:pt x="64236" y="42232"/>
                  <a:pt x="64236" y="42345"/>
                </a:cubicBezTo>
                <a:lnTo>
                  <a:pt x="64387" y="42459"/>
                </a:lnTo>
                <a:cubicBezTo>
                  <a:pt x="64614" y="42459"/>
                  <a:pt x="64689" y="42345"/>
                  <a:pt x="64765" y="42270"/>
                </a:cubicBezTo>
                <a:cubicBezTo>
                  <a:pt x="64765" y="42232"/>
                  <a:pt x="64765" y="42232"/>
                  <a:pt x="64803" y="42194"/>
                </a:cubicBezTo>
                <a:lnTo>
                  <a:pt x="64689" y="42005"/>
                </a:lnTo>
                <a:close/>
                <a:moveTo>
                  <a:pt x="56865" y="42064"/>
                </a:moveTo>
                <a:cubicBezTo>
                  <a:pt x="56817" y="42064"/>
                  <a:pt x="56775" y="42081"/>
                  <a:pt x="56750" y="42081"/>
                </a:cubicBezTo>
                <a:cubicBezTo>
                  <a:pt x="56674" y="42118"/>
                  <a:pt x="56636" y="42194"/>
                  <a:pt x="56636" y="42270"/>
                </a:cubicBezTo>
                <a:cubicBezTo>
                  <a:pt x="56636" y="42345"/>
                  <a:pt x="56674" y="42497"/>
                  <a:pt x="56825" y="42534"/>
                </a:cubicBezTo>
                <a:cubicBezTo>
                  <a:pt x="56863" y="42534"/>
                  <a:pt x="56977" y="42534"/>
                  <a:pt x="57015" y="42459"/>
                </a:cubicBezTo>
                <a:lnTo>
                  <a:pt x="56939" y="42307"/>
                </a:lnTo>
                <a:cubicBezTo>
                  <a:pt x="56939" y="42307"/>
                  <a:pt x="56939" y="42270"/>
                  <a:pt x="56939" y="42270"/>
                </a:cubicBezTo>
                <a:cubicBezTo>
                  <a:pt x="56939" y="42307"/>
                  <a:pt x="56977" y="42307"/>
                  <a:pt x="56977" y="42383"/>
                </a:cubicBezTo>
                <a:cubicBezTo>
                  <a:pt x="57015" y="42345"/>
                  <a:pt x="57052" y="42307"/>
                  <a:pt x="57052" y="42232"/>
                </a:cubicBezTo>
                <a:cubicBezTo>
                  <a:pt x="57052" y="42194"/>
                  <a:pt x="57052" y="42156"/>
                  <a:pt x="57015" y="42118"/>
                </a:cubicBezTo>
                <a:lnTo>
                  <a:pt x="56939" y="42081"/>
                </a:lnTo>
                <a:cubicBezTo>
                  <a:pt x="56914" y="42068"/>
                  <a:pt x="56888" y="42064"/>
                  <a:pt x="56865" y="42064"/>
                </a:cubicBezTo>
                <a:close/>
                <a:moveTo>
                  <a:pt x="89680" y="42081"/>
                </a:moveTo>
                <a:lnTo>
                  <a:pt x="89491" y="42156"/>
                </a:lnTo>
                <a:cubicBezTo>
                  <a:pt x="89491" y="42156"/>
                  <a:pt x="89529" y="42118"/>
                  <a:pt x="89529" y="42118"/>
                </a:cubicBezTo>
                <a:lnTo>
                  <a:pt x="89491" y="42118"/>
                </a:lnTo>
                <a:cubicBezTo>
                  <a:pt x="89416" y="42156"/>
                  <a:pt x="89189" y="42194"/>
                  <a:pt x="89264" y="42421"/>
                </a:cubicBezTo>
                <a:lnTo>
                  <a:pt x="89340" y="42497"/>
                </a:lnTo>
                <a:cubicBezTo>
                  <a:pt x="89378" y="42497"/>
                  <a:pt x="89378" y="42534"/>
                  <a:pt x="89378" y="42534"/>
                </a:cubicBezTo>
                <a:cubicBezTo>
                  <a:pt x="89453" y="42534"/>
                  <a:pt x="89529" y="42572"/>
                  <a:pt x="89642" y="42572"/>
                </a:cubicBezTo>
                <a:lnTo>
                  <a:pt x="89756" y="42383"/>
                </a:lnTo>
                <a:cubicBezTo>
                  <a:pt x="89756" y="42383"/>
                  <a:pt x="89756" y="42383"/>
                  <a:pt x="89794" y="42345"/>
                </a:cubicBezTo>
                <a:cubicBezTo>
                  <a:pt x="89794" y="42307"/>
                  <a:pt x="89832" y="42270"/>
                  <a:pt x="89832" y="42232"/>
                </a:cubicBezTo>
                <a:cubicBezTo>
                  <a:pt x="89832" y="42194"/>
                  <a:pt x="89794" y="42118"/>
                  <a:pt x="89680" y="42081"/>
                </a:cubicBezTo>
                <a:close/>
                <a:moveTo>
                  <a:pt x="4136" y="42216"/>
                </a:moveTo>
                <a:cubicBezTo>
                  <a:pt x="4109" y="42216"/>
                  <a:pt x="4079" y="42221"/>
                  <a:pt x="4046" y="42232"/>
                </a:cubicBezTo>
                <a:lnTo>
                  <a:pt x="3933" y="42345"/>
                </a:lnTo>
                <a:lnTo>
                  <a:pt x="3933" y="42459"/>
                </a:lnTo>
                <a:cubicBezTo>
                  <a:pt x="3933" y="42497"/>
                  <a:pt x="3933" y="42534"/>
                  <a:pt x="4008" y="42572"/>
                </a:cubicBezTo>
                <a:cubicBezTo>
                  <a:pt x="4008" y="42610"/>
                  <a:pt x="4084" y="42610"/>
                  <a:pt x="4159" y="42610"/>
                </a:cubicBezTo>
                <a:lnTo>
                  <a:pt x="4235" y="42497"/>
                </a:lnTo>
                <a:lnTo>
                  <a:pt x="4273" y="42497"/>
                </a:lnTo>
                <a:cubicBezTo>
                  <a:pt x="4235" y="42534"/>
                  <a:pt x="4235" y="42572"/>
                  <a:pt x="4235" y="42572"/>
                </a:cubicBezTo>
                <a:cubicBezTo>
                  <a:pt x="4273" y="42534"/>
                  <a:pt x="4424" y="42534"/>
                  <a:pt x="4424" y="42421"/>
                </a:cubicBezTo>
                <a:lnTo>
                  <a:pt x="4311" y="42270"/>
                </a:lnTo>
                <a:lnTo>
                  <a:pt x="4273" y="42270"/>
                </a:lnTo>
                <a:cubicBezTo>
                  <a:pt x="4246" y="42243"/>
                  <a:pt x="4201" y="42216"/>
                  <a:pt x="4136" y="42216"/>
                </a:cubicBezTo>
                <a:close/>
                <a:moveTo>
                  <a:pt x="16523" y="42156"/>
                </a:moveTo>
                <a:cubicBezTo>
                  <a:pt x="16371" y="42156"/>
                  <a:pt x="16258" y="42270"/>
                  <a:pt x="16258" y="42383"/>
                </a:cubicBezTo>
                <a:lnTo>
                  <a:pt x="16409" y="42383"/>
                </a:lnTo>
                <a:cubicBezTo>
                  <a:pt x="16523" y="42421"/>
                  <a:pt x="16523" y="42421"/>
                  <a:pt x="16598" y="42421"/>
                </a:cubicBezTo>
                <a:cubicBezTo>
                  <a:pt x="16636" y="42421"/>
                  <a:pt x="16636" y="42459"/>
                  <a:pt x="16636" y="42459"/>
                </a:cubicBezTo>
                <a:cubicBezTo>
                  <a:pt x="16636" y="42459"/>
                  <a:pt x="16636" y="42459"/>
                  <a:pt x="16636" y="42421"/>
                </a:cubicBezTo>
                <a:cubicBezTo>
                  <a:pt x="16674" y="42421"/>
                  <a:pt x="16712" y="42421"/>
                  <a:pt x="16787" y="42459"/>
                </a:cubicBezTo>
                <a:cubicBezTo>
                  <a:pt x="16787" y="42459"/>
                  <a:pt x="16749" y="42421"/>
                  <a:pt x="16749" y="42421"/>
                </a:cubicBezTo>
                <a:lnTo>
                  <a:pt x="16863" y="42421"/>
                </a:lnTo>
                <a:lnTo>
                  <a:pt x="16863" y="42497"/>
                </a:lnTo>
                <a:lnTo>
                  <a:pt x="17014" y="42610"/>
                </a:lnTo>
                <a:cubicBezTo>
                  <a:pt x="17127" y="42610"/>
                  <a:pt x="17165" y="42648"/>
                  <a:pt x="17165" y="42648"/>
                </a:cubicBezTo>
                <a:lnTo>
                  <a:pt x="17392" y="42534"/>
                </a:lnTo>
                <a:cubicBezTo>
                  <a:pt x="17354" y="42383"/>
                  <a:pt x="17241" y="42270"/>
                  <a:pt x="17052" y="42232"/>
                </a:cubicBezTo>
                <a:lnTo>
                  <a:pt x="16901" y="42345"/>
                </a:lnTo>
                <a:cubicBezTo>
                  <a:pt x="16863" y="42307"/>
                  <a:pt x="16825" y="42270"/>
                  <a:pt x="16749" y="42232"/>
                </a:cubicBezTo>
                <a:cubicBezTo>
                  <a:pt x="16674" y="42194"/>
                  <a:pt x="16598" y="42156"/>
                  <a:pt x="16523" y="42156"/>
                </a:cubicBezTo>
                <a:close/>
                <a:moveTo>
                  <a:pt x="23366" y="41816"/>
                </a:moveTo>
                <a:lnTo>
                  <a:pt x="23215" y="41929"/>
                </a:lnTo>
                <a:cubicBezTo>
                  <a:pt x="23177" y="41929"/>
                  <a:pt x="23177" y="41967"/>
                  <a:pt x="23139" y="42005"/>
                </a:cubicBezTo>
                <a:lnTo>
                  <a:pt x="23252" y="42156"/>
                </a:lnTo>
                <a:cubicBezTo>
                  <a:pt x="23290" y="42156"/>
                  <a:pt x="23328" y="42194"/>
                  <a:pt x="23366" y="42194"/>
                </a:cubicBezTo>
                <a:lnTo>
                  <a:pt x="23479" y="42118"/>
                </a:lnTo>
                <a:lnTo>
                  <a:pt x="23404" y="42194"/>
                </a:lnTo>
                <a:cubicBezTo>
                  <a:pt x="23404" y="42270"/>
                  <a:pt x="23404" y="42270"/>
                  <a:pt x="23441" y="42307"/>
                </a:cubicBezTo>
                <a:cubicBezTo>
                  <a:pt x="23479" y="42383"/>
                  <a:pt x="23517" y="42421"/>
                  <a:pt x="23517" y="42459"/>
                </a:cubicBezTo>
                <a:cubicBezTo>
                  <a:pt x="23555" y="42497"/>
                  <a:pt x="23555" y="42497"/>
                  <a:pt x="23555" y="42534"/>
                </a:cubicBezTo>
                <a:lnTo>
                  <a:pt x="23706" y="42610"/>
                </a:lnTo>
                <a:cubicBezTo>
                  <a:pt x="23819" y="42610"/>
                  <a:pt x="23895" y="42610"/>
                  <a:pt x="23933" y="42648"/>
                </a:cubicBezTo>
                <a:lnTo>
                  <a:pt x="24046" y="42610"/>
                </a:lnTo>
                <a:lnTo>
                  <a:pt x="24084" y="42648"/>
                </a:lnTo>
                <a:cubicBezTo>
                  <a:pt x="24117" y="42659"/>
                  <a:pt x="24153" y="42666"/>
                  <a:pt x="24189" y="42666"/>
                </a:cubicBezTo>
                <a:cubicBezTo>
                  <a:pt x="24279" y="42666"/>
                  <a:pt x="24371" y="42620"/>
                  <a:pt x="24424" y="42459"/>
                </a:cubicBezTo>
                <a:lnTo>
                  <a:pt x="24424" y="42459"/>
                </a:lnTo>
                <a:cubicBezTo>
                  <a:pt x="24424" y="42459"/>
                  <a:pt x="24387" y="42459"/>
                  <a:pt x="24387" y="42497"/>
                </a:cubicBezTo>
                <a:lnTo>
                  <a:pt x="24349" y="42270"/>
                </a:lnTo>
                <a:lnTo>
                  <a:pt x="24311" y="42270"/>
                </a:lnTo>
                <a:cubicBezTo>
                  <a:pt x="24257" y="42243"/>
                  <a:pt x="24204" y="42216"/>
                  <a:pt x="24137" y="42216"/>
                </a:cubicBezTo>
                <a:cubicBezTo>
                  <a:pt x="24109" y="42216"/>
                  <a:pt x="24079" y="42221"/>
                  <a:pt x="24046" y="42232"/>
                </a:cubicBezTo>
                <a:lnTo>
                  <a:pt x="24008" y="42270"/>
                </a:lnTo>
                <a:cubicBezTo>
                  <a:pt x="23971" y="42232"/>
                  <a:pt x="23971" y="42232"/>
                  <a:pt x="23933" y="42232"/>
                </a:cubicBezTo>
                <a:cubicBezTo>
                  <a:pt x="23857" y="42194"/>
                  <a:pt x="23819" y="42194"/>
                  <a:pt x="23744" y="42194"/>
                </a:cubicBezTo>
                <a:cubicBezTo>
                  <a:pt x="23744" y="42156"/>
                  <a:pt x="23706" y="42156"/>
                  <a:pt x="23706" y="42118"/>
                </a:cubicBezTo>
                <a:cubicBezTo>
                  <a:pt x="23630" y="42118"/>
                  <a:pt x="23593" y="42081"/>
                  <a:pt x="23555" y="42081"/>
                </a:cubicBezTo>
                <a:cubicBezTo>
                  <a:pt x="23555" y="42081"/>
                  <a:pt x="23593" y="42043"/>
                  <a:pt x="23593" y="42005"/>
                </a:cubicBezTo>
                <a:lnTo>
                  <a:pt x="23479" y="41854"/>
                </a:lnTo>
                <a:cubicBezTo>
                  <a:pt x="23441" y="41854"/>
                  <a:pt x="23441" y="41816"/>
                  <a:pt x="23366" y="41816"/>
                </a:cubicBezTo>
                <a:close/>
                <a:moveTo>
                  <a:pt x="22761" y="42686"/>
                </a:moveTo>
                <a:cubicBezTo>
                  <a:pt x="22781" y="42686"/>
                  <a:pt x="22790" y="42696"/>
                  <a:pt x="22795" y="42706"/>
                </a:cubicBezTo>
                <a:lnTo>
                  <a:pt x="22795" y="42706"/>
                </a:lnTo>
                <a:lnTo>
                  <a:pt x="22761" y="42686"/>
                </a:lnTo>
                <a:close/>
                <a:moveTo>
                  <a:pt x="11305" y="41589"/>
                </a:moveTo>
                <a:lnTo>
                  <a:pt x="11154" y="41740"/>
                </a:lnTo>
                <a:cubicBezTo>
                  <a:pt x="11154" y="41778"/>
                  <a:pt x="11154" y="41816"/>
                  <a:pt x="10927" y="41816"/>
                </a:cubicBezTo>
                <a:lnTo>
                  <a:pt x="10814" y="41816"/>
                </a:lnTo>
                <a:lnTo>
                  <a:pt x="10738" y="41929"/>
                </a:lnTo>
                <a:cubicBezTo>
                  <a:pt x="10738" y="42005"/>
                  <a:pt x="10738" y="42081"/>
                  <a:pt x="10776" y="42118"/>
                </a:cubicBezTo>
                <a:cubicBezTo>
                  <a:pt x="10776" y="42156"/>
                  <a:pt x="10776" y="42156"/>
                  <a:pt x="10776" y="42194"/>
                </a:cubicBezTo>
                <a:lnTo>
                  <a:pt x="10738" y="42232"/>
                </a:lnTo>
                <a:cubicBezTo>
                  <a:pt x="10700" y="42345"/>
                  <a:pt x="10738" y="42421"/>
                  <a:pt x="10776" y="42497"/>
                </a:cubicBezTo>
                <a:cubicBezTo>
                  <a:pt x="10776" y="42497"/>
                  <a:pt x="10814" y="42534"/>
                  <a:pt x="10776" y="42572"/>
                </a:cubicBezTo>
                <a:lnTo>
                  <a:pt x="10965" y="42723"/>
                </a:lnTo>
                <a:cubicBezTo>
                  <a:pt x="11003" y="42686"/>
                  <a:pt x="11003" y="42686"/>
                  <a:pt x="11003" y="42686"/>
                </a:cubicBezTo>
                <a:cubicBezTo>
                  <a:pt x="11040" y="42723"/>
                  <a:pt x="11040" y="42761"/>
                  <a:pt x="11040" y="42761"/>
                </a:cubicBezTo>
                <a:lnTo>
                  <a:pt x="11154" y="42875"/>
                </a:lnTo>
                <a:cubicBezTo>
                  <a:pt x="11214" y="42887"/>
                  <a:pt x="11268" y="42892"/>
                  <a:pt x="11318" y="42892"/>
                </a:cubicBezTo>
                <a:cubicBezTo>
                  <a:pt x="11579" y="42892"/>
                  <a:pt x="11701" y="42743"/>
                  <a:pt x="11797" y="42648"/>
                </a:cubicBezTo>
                <a:cubicBezTo>
                  <a:pt x="11816" y="42667"/>
                  <a:pt x="11844" y="42676"/>
                  <a:pt x="11872" y="42676"/>
                </a:cubicBezTo>
                <a:cubicBezTo>
                  <a:pt x="11901" y="42676"/>
                  <a:pt x="11929" y="42667"/>
                  <a:pt x="11948" y="42648"/>
                </a:cubicBezTo>
                <a:lnTo>
                  <a:pt x="12023" y="42534"/>
                </a:lnTo>
                <a:cubicBezTo>
                  <a:pt x="12023" y="42270"/>
                  <a:pt x="11986" y="41665"/>
                  <a:pt x="11305" y="41589"/>
                </a:cubicBezTo>
                <a:close/>
                <a:moveTo>
                  <a:pt x="22609" y="42529"/>
                </a:moveTo>
                <a:cubicBezTo>
                  <a:pt x="22370" y="42529"/>
                  <a:pt x="22307" y="42689"/>
                  <a:pt x="22307" y="42723"/>
                </a:cubicBezTo>
                <a:lnTo>
                  <a:pt x="22383" y="42875"/>
                </a:lnTo>
                <a:lnTo>
                  <a:pt x="22534" y="42988"/>
                </a:lnTo>
                <a:lnTo>
                  <a:pt x="22610" y="42988"/>
                </a:lnTo>
                <a:cubicBezTo>
                  <a:pt x="22685" y="42988"/>
                  <a:pt x="22799" y="42988"/>
                  <a:pt x="22874" y="42950"/>
                </a:cubicBezTo>
                <a:cubicBezTo>
                  <a:pt x="22912" y="42912"/>
                  <a:pt x="22950" y="42875"/>
                  <a:pt x="22950" y="42799"/>
                </a:cubicBezTo>
                <a:lnTo>
                  <a:pt x="22799" y="42708"/>
                </a:lnTo>
                <a:lnTo>
                  <a:pt x="22799" y="42708"/>
                </a:lnTo>
                <a:cubicBezTo>
                  <a:pt x="22799" y="42686"/>
                  <a:pt x="22799" y="42686"/>
                  <a:pt x="22799" y="42686"/>
                </a:cubicBezTo>
                <a:lnTo>
                  <a:pt x="22685" y="42534"/>
                </a:lnTo>
                <a:cubicBezTo>
                  <a:pt x="22658" y="42531"/>
                  <a:pt x="22633" y="42529"/>
                  <a:pt x="22609" y="42529"/>
                </a:cubicBezTo>
                <a:close/>
                <a:moveTo>
                  <a:pt x="26074" y="42317"/>
                </a:moveTo>
                <a:cubicBezTo>
                  <a:pt x="26031" y="42317"/>
                  <a:pt x="25993" y="42326"/>
                  <a:pt x="25974" y="42345"/>
                </a:cubicBezTo>
                <a:cubicBezTo>
                  <a:pt x="25861" y="42383"/>
                  <a:pt x="25823" y="42459"/>
                  <a:pt x="25861" y="42572"/>
                </a:cubicBezTo>
                <a:cubicBezTo>
                  <a:pt x="25785" y="42534"/>
                  <a:pt x="25748" y="42534"/>
                  <a:pt x="25710" y="42534"/>
                </a:cubicBezTo>
                <a:lnTo>
                  <a:pt x="25559" y="42610"/>
                </a:lnTo>
                <a:cubicBezTo>
                  <a:pt x="25559" y="42648"/>
                  <a:pt x="25559" y="42648"/>
                  <a:pt x="25521" y="42648"/>
                </a:cubicBezTo>
                <a:cubicBezTo>
                  <a:pt x="25521" y="42686"/>
                  <a:pt x="25483" y="42799"/>
                  <a:pt x="25483" y="42875"/>
                </a:cubicBezTo>
                <a:lnTo>
                  <a:pt x="25634" y="42988"/>
                </a:lnTo>
                <a:lnTo>
                  <a:pt x="25937" y="42988"/>
                </a:lnTo>
                <a:lnTo>
                  <a:pt x="26050" y="42875"/>
                </a:lnTo>
                <a:cubicBezTo>
                  <a:pt x="26088" y="42875"/>
                  <a:pt x="26088" y="42837"/>
                  <a:pt x="26088" y="42799"/>
                </a:cubicBezTo>
                <a:cubicBezTo>
                  <a:pt x="26088" y="42761"/>
                  <a:pt x="26088" y="42761"/>
                  <a:pt x="26050" y="42723"/>
                </a:cubicBezTo>
                <a:lnTo>
                  <a:pt x="26088" y="42723"/>
                </a:lnTo>
                <a:lnTo>
                  <a:pt x="26126" y="42648"/>
                </a:lnTo>
                <a:lnTo>
                  <a:pt x="26088" y="42648"/>
                </a:lnTo>
                <a:lnTo>
                  <a:pt x="26239" y="42534"/>
                </a:lnTo>
                <a:lnTo>
                  <a:pt x="26239" y="42459"/>
                </a:lnTo>
                <a:lnTo>
                  <a:pt x="26201" y="42345"/>
                </a:lnTo>
                <a:cubicBezTo>
                  <a:pt x="26164" y="42326"/>
                  <a:pt x="26116" y="42317"/>
                  <a:pt x="26074" y="42317"/>
                </a:cubicBezTo>
                <a:close/>
                <a:moveTo>
                  <a:pt x="26559" y="43068"/>
                </a:moveTo>
                <a:lnTo>
                  <a:pt x="26560" y="43070"/>
                </a:lnTo>
                <a:lnTo>
                  <a:pt x="26560" y="43070"/>
                </a:lnTo>
                <a:cubicBezTo>
                  <a:pt x="26565" y="43073"/>
                  <a:pt x="26571" y="43077"/>
                  <a:pt x="26575" y="43083"/>
                </a:cubicBezTo>
                <a:lnTo>
                  <a:pt x="26575" y="43083"/>
                </a:lnTo>
                <a:cubicBezTo>
                  <a:pt x="26572" y="43075"/>
                  <a:pt x="26565" y="43070"/>
                  <a:pt x="26559" y="43068"/>
                </a:cubicBezTo>
                <a:close/>
                <a:moveTo>
                  <a:pt x="44573" y="42678"/>
                </a:moveTo>
                <a:cubicBezTo>
                  <a:pt x="44551" y="42678"/>
                  <a:pt x="44527" y="42680"/>
                  <a:pt x="44500" y="42686"/>
                </a:cubicBezTo>
                <a:lnTo>
                  <a:pt x="44425" y="42799"/>
                </a:lnTo>
                <a:lnTo>
                  <a:pt x="44425" y="43026"/>
                </a:lnTo>
                <a:lnTo>
                  <a:pt x="44538" y="43139"/>
                </a:lnTo>
                <a:cubicBezTo>
                  <a:pt x="44565" y="43143"/>
                  <a:pt x="44590" y="43144"/>
                  <a:pt x="44614" y="43144"/>
                </a:cubicBezTo>
                <a:cubicBezTo>
                  <a:pt x="44853" y="43144"/>
                  <a:pt x="44916" y="42981"/>
                  <a:pt x="44916" y="42912"/>
                </a:cubicBezTo>
                <a:lnTo>
                  <a:pt x="44803" y="42799"/>
                </a:lnTo>
                <a:cubicBezTo>
                  <a:pt x="44770" y="42766"/>
                  <a:pt x="44710" y="42678"/>
                  <a:pt x="44573" y="42678"/>
                </a:cubicBezTo>
                <a:close/>
                <a:moveTo>
                  <a:pt x="62923" y="42644"/>
                </a:moveTo>
                <a:cubicBezTo>
                  <a:pt x="62908" y="42644"/>
                  <a:pt x="62892" y="42645"/>
                  <a:pt x="62875" y="42648"/>
                </a:cubicBezTo>
                <a:cubicBezTo>
                  <a:pt x="62761" y="42648"/>
                  <a:pt x="62610" y="42686"/>
                  <a:pt x="62610" y="42950"/>
                </a:cubicBezTo>
                <a:lnTo>
                  <a:pt x="62610" y="43064"/>
                </a:lnTo>
                <a:lnTo>
                  <a:pt x="62723" y="43177"/>
                </a:lnTo>
                <a:cubicBezTo>
                  <a:pt x="62768" y="43188"/>
                  <a:pt x="62806" y="43193"/>
                  <a:pt x="62839" y="43193"/>
                </a:cubicBezTo>
                <a:cubicBezTo>
                  <a:pt x="62919" y="43193"/>
                  <a:pt x="62972" y="43166"/>
                  <a:pt x="63026" y="43139"/>
                </a:cubicBezTo>
                <a:lnTo>
                  <a:pt x="63177" y="42950"/>
                </a:lnTo>
                <a:cubicBezTo>
                  <a:pt x="63177" y="42950"/>
                  <a:pt x="63177" y="42912"/>
                  <a:pt x="63139" y="42912"/>
                </a:cubicBezTo>
                <a:cubicBezTo>
                  <a:pt x="63139" y="42843"/>
                  <a:pt x="63107" y="42644"/>
                  <a:pt x="62923" y="42644"/>
                </a:cubicBezTo>
                <a:close/>
                <a:moveTo>
                  <a:pt x="21627" y="42912"/>
                </a:moveTo>
                <a:cubicBezTo>
                  <a:pt x="21400" y="42912"/>
                  <a:pt x="21286" y="42988"/>
                  <a:pt x="21324" y="43139"/>
                </a:cubicBezTo>
                <a:lnTo>
                  <a:pt x="21475" y="43253"/>
                </a:lnTo>
                <a:lnTo>
                  <a:pt x="21589" y="43253"/>
                </a:lnTo>
                <a:lnTo>
                  <a:pt x="21740" y="43139"/>
                </a:lnTo>
                <a:cubicBezTo>
                  <a:pt x="21740" y="43101"/>
                  <a:pt x="21778" y="43101"/>
                  <a:pt x="21778" y="43026"/>
                </a:cubicBezTo>
                <a:lnTo>
                  <a:pt x="21627" y="42912"/>
                </a:lnTo>
                <a:close/>
                <a:moveTo>
                  <a:pt x="89227" y="42610"/>
                </a:moveTo>
                <a:lnTo>
                  <a:pt x="89000" y="42723"/>
                </a:lnTo>
                <a:cubicBezTo>
                  <a:pt x="89000" y="42723"/>
                  <a:pt x="89000" y="42723"/>
                  <a:pt x="89000" y="42761"/>
                </a:cubicBezTo>
                <a:cubicBezTo>
                  <a:pt x="88962" y="42799"/>
                  <a:pt x="88962" y="42799"/>
                  <a:pt x="88962" y="42875"/>
                </a:cubicBezTo>
                <a:cubicBezTo>
                  <a:pt x="88849" y="42875"/>
                  <a:pt x="88697" y="42950"/>
                  <a:pt x="88697" y="43101"/>
                </a:cubicBezTo>
                <a:lnTo>
                  <a:pt x="88697" y="43139"/>
                </a:lnTo>
                <a:lnTo>
                  <a:pt x="88924" y="43253"/>
                </a:lnTo>
                <a:cubicBezTo>
                  <a:pt x="88962" y="43253"/>
                  <a:pt x="89038" y="43290"/>
                  <a:pt x="89151" y="43290"/>
                </a:cubicBezTo>
                <a:lnTo>
                  <a:pt x="89264" y="43177"/>
                </a:lnTo>
                <a:lnTo>
                  <a:pt x="89264" y="43139"/>
                </a:lnTo>
                <a:cubicBezTo>
                  <a:pt x="89264" y="43101"/>
                  <a:pt x="89264" y="43101"/>
                  <a:pt x="89264" y="43064"/>
                </a:cubicBezTo>
                <a:lnTo>
                  <a:pt x="89302" y="43064"/>
                </a:lnTo>
                <a:cubicBezTo>
                  <a:pt x="89416" y="43026"/>
                  <a:pt x="89529" y="42912"/>
                  <a:pt x="89529" y="42799"/>
                </a:cubicBezTo>
                <a:cubicBezTo>
                  <a:pt x="89529" y="42723"/>
                  <a:pt x="89491" y="42648"/>
                  <a:pt x="89416" y="42610"/>
                </a:cubicBezTo>
                <a:lnTo>
                  <a:pt x="89189" y="42686"/>
                </a:lnTo>
                <a:cubicBezTo>
                  <a:pt x="89189" y="42659"/>
                  <a:pt x="89208" y="42632"/>
                  <a:pt x="89232" y="42632"/>
                </a:cubicBezTo>
                <a:cubicBezTo>
                  <a:pt x="89242" y="42632"/>
                  <a:pt x="89253" y="42637"/>
                  <a:pt x="89264" y="42648"/>
                </a:cubicBezTo>
                <a:cubicBezTo>
                  <a:pt x="89264" y="42648"/>
                  <a:pt x="89227" y="42610"/>
                  <a:pt x="89227" y="42610"/>
                </a:cubicBezTo>
                <a:close/>
                <a:moveTo>
                  <a:pt x="26353" y="42912"/>
                </a:moveTo>
                <a:cubicBezTo>
                  <a:pt x="26164" y="42912"/>
                  <a:pt x="26164" y="43026"/>
                  <a:pt x="26164" y="43064"/>
                </a:cubicBezTo>
                <a:lnTo>
                  <a:pt x="26164" y="43101"/>
                </a:lnTo>
                <a:lnTo>
                  <a:pt x="26277" y="43177"/>
                </a:lnTo>
                <a:lnTo>
                  <a:pt x="26239" y="43177"/>
                </a:lnTo>
                <a:cubicBezTo>
                  <a:pt x="26270" y="43270"/>
                  <a:pt x="26327" y="43338"/>
                  <a:pt x="26430" y="43338"/>
                </a:cubicBezTo>
                <a:cubicBezTo>
                  <a:pt x="26453" y="43338"/>
                  <a:pt x="26477" y="43335"/>
                  <a:pt x="26504" y="43328"/>
                </a:cubicBezTo>
                <a:lnTo>
                  <a:pt x="26617" y="43215"/>
                </a:lnTo>
                <a:cubicBezTo>
                  <a:pt x="26617" y="43163"/>
                  <a:pt x="26599" y="43110"/>
                  <a:pt x="26575" y="43083"/>
                </a:cubicBezTo>
                <a:lnTo>
                  <a:pt x="26575" y="43083"/>
                </a:lnTo>
                <a:cubicBezTo>
                  <a:pt x="26578" y="43088"/>
                  <a:pt x="26579" y="43094"/>
                  <a:pt x="26579" y="43101"/>
                </a:cubicBezTo>
                <a:lnTo>
                  <a:pt x="26560" y="43070"/>
                </a:lnTo>
                <a:lnTo>
                  <a:pt x="26560" y="43070"/>
                </a:lnTo>
                <a:cubicBezTo>
                  <a:pt x="26556" y="43067"/>
                  <a:pt x="26551" y="43065"/>
                  <a:pt x="26547" y="43064"/>
                </a:cubicBezTo>
                <a:lnTo>
                  <a:pt x="26547" y="43064"/>
                </a:lnTo>
                <a:cubicBezTo>
                  <a:pt x="26550" y="43065"/>
                  <a:pt x="26555" y="43066"/>
                  <a:pt x="26559" y="43068"/>
                </a:cubicBezTo>
                <a:lnTo>
                  <a:pt x="26559" y="43068"/>
                </a:lnTo>
                <a:lnTo>
                  <a:pt x="26466" y="42912"/>
                </a:lnTo>
                <a:close/>
                <a:moveTo>
                  <a:pt x="20190" y="42875"/>
                </a:moveTo>
                <a:cubicBezTo>
                  <a:pt x="20001" y="42875"/>
                  <a:pt x="19887" y="42988"/>
                  <a:pt x="19887" y="43101"/>
                </a:cubicBezTo>
                <a:lnTo>
                  <a:pt x="20039" y="43101"/>
                </a:lnTo>
                <a:cubicBezTo>
                  <a:pt x="20114" y="43177"/>
                  <a:pt x="20190" y="43177"/>
                  <a:pt x="20341" y="43177"/>
                </a:cubicBezTo>
                <a:cubicBezTo>
                  <a:pt x="20341" y="43139"/>
                  <a:pt x="20303" y="43139"/>
                  <a:pt x="20303" y="43139"/>
                </a:cubicBezTo>
                <a:lnTo>
                  <a:pt x="20341" y="43139"/>
                </a:lnTo>
                <a:lnTo>
                  <a:pt x="20379" y="43253"/>
                </a:lnTo>
                <a:cubicBezTo>
                  <a:pt x="20432" y="43306"/>
                  <a:pt x="20618" y="43360"/>
                  <a:pt x="20789" y="43360"/>
                </a:cubicBezTo>
                <a:cubicBezTo>
                  <a:pt x="20860" y="43360"/>
                  <a:pt x="20928" y="43350"/>
                  <a:pt x="20984" y="43328"/>
                </a:cubicBezTo>
                <a:cubicBezTo>
                  <a:pt x="21097" y="43290"/>
                  <a:pt x="21135" y="43215"/>
                  <a:pt x="21135" y="43139"/>
                </a:cubicBezTo>
                <a:lnTo>
                  <a:pt x="21135" y="43101"/>
                </a:lnTo>
                <a:lnTo>
                  <a:pt x="20984" y="42988"/>
                </a:lnTo>
                <a:lnTo>
                  <a:pt x="20946" y="42988"/>
                </a:lnTo>
                <a:cubicBezTo>
                  <a:pt x="20881" y="42988"/>
                  <a:pt x="20779" y="42963"/>
                  <a:pt x="20676" y="42963"/>
                </a:cubicBezTo>
                <a:cubicBezTo>
                  <a:pt x="20598" y="42963"/>
                  <a:pt x="20519" y="42977"/>
                  <a:pt x="20455" y="43026"/>
                </a:cubicBezTo>
                <a:cubicBezTo>
                  <a:pt x="20417" y="42988"/>
                  <a:pt x="20417" y="42950"/>
                  <a:pt x="20379" y="42950"/>
                </a:cubicBezTo>
                <a:cubicBezTo>
                  <a:pt x="20341" y="42875"/>
                  <a:pt x="20266" y="42875"/>
                  <a:pt x="20190" y="42875"/>
                </a:cubicBezTo>
                <a:close/>
                <a:moveTo>
                  <a:pt x="56580" y="43404"/>
                </a:moveTo>
                <a:cubicBezTo>
                  <a:pt x="56514" y="43404"/>
                  <a:pt x="56447" y="43442"/>
                  <a:pt x="56485" y="43517"/>
                </a:cubicBezTo>
                <a:lnTo>
                  <a:pt x="56674" y="43517"/>
                </a:lnTo>
                <a:cubicBezTo>
                  <a:pt x="56712" y="43442"/>
                  <a:pt x="56646" y="43404"/>
                  <a:pt x="56580" y="43404"/>
                </a:cubicBezTo>
                <a:close/>
                <a:moveTo>
                  <a:pt x="81854" y="43101"/>
                </a:moveTo>
                <a:cubicBezTo>
                  <a:pt x="81741" y="43139"/>
                  <a:pt x="81476" y="43139"/>
                  <a:pt x="81476" y="43366"/>
                </a:cubicBezTo>
                <a:lnTo>
                  <a:pt x="81514" y="43480"/>
                </a:lnTo>
                <a:cubicBezTo>
                  <a:pt x="81589" y="43517"/>
                  <a:pt x="81665" y="43517"/>
                  <a:pt x="81703" y="43517"/>
                </a:cubicBezTo>
                <a:cubicBezTo>
                  <a:pt x="81816" y="43517"/>
                  <a:pt x="81930" y="43442"/>
                  <a:pt x="82005" y="43366"/>
                </a:cubicBezTo>
                <a:cubicBezTo>
                  <a:pt x="82005" y="43366"/>
                  <a:pt x="82043" y="43328"/>
                  <a:pt x="82043" y="43328"/>
                </a:cubicBezTo>
                <a:lnTo>
                  <a:pt x="81930" y="43101"/>
                </a:lnTo>
                <a:close/>
                <a:moveTo>
                  <a:pt x="9716" y="43160"/>
                </a:moveTo>
                <a:cubicBezTo>
                  <a:pt x="9692" y="43160"/>
                  <a:pt x="9667" y="43164"/>
                  <a:pt x="9642" y="43177"/>
                </a:cubicBezTo>
                <a:lnTo>
                  <a:pt x="9528" y="43290"/>
                </a:lnTo>
                <a:lnTo>
                  <a:pt x="9528" y="43366"/>
                </a:lnTo>
                <a:lnTo>
                  <a:pt x="9642" y="43480"/>
                </a:lnTo>
                <a:cubicBezTo>
                  <a:pt x="9679" y="43517"/>
                  <a:pt x="9717" y="43517"/>
                  <a:pt x="9755" y="43555"/>
                </a:cubicBezTo>
                <a:lnTo>
                  <a:pt x="9906" y="43404"/>
                </a:lnTo>
                <a:cubicBezTo>
                  <a:pt x="9906" y="43328"/>
                  <a:pt x="9906" y="43253"/>
                  <a:pt x="9831" y="43177"/>
                </a:cubicBezTo>
                <a:cubicBezTo>
                  <a:pt x="9805" y="43177"/>
                  <a:pt x="9763" y="43160"/>
                  <a:pt x="9716" y="43160"/>
                </a:cubicBezTo>
                <a:close/>
                <a:moveTo>
                  <a:pt x="79813" y="43139"/>
                </a:moveTo>
                <a:cubicBezTo>
                  <a:pt x="79661" y="43139"/>
                  <a:pt x="79548" y="43215"/>
                  <a:pt x="79510" y="43328"/>
                </a:cubicBezTo>
                <a:lnTo>
                  <a:pt x="79623" y="43480"/>
                </a:lnTo>
                <a:cubicBezTo>
                  <a:pt x="79623" y="43517"/>
                  <a:pt x="79661" y="43517"/>
                  <a:pt x="79699" y="43555"/>
                </a:cubicBezTo>
                <a:lnTo>
                  <a:pt x="79888" y="43442"/>
                </a:lnTo>
                <a:cubicBezTo>
                  <a:pt x="79926" y="43404"/>
                  <a:pt x="79964" y="43366"/>
                  <a:pt x="79964" y="43290"/>
                </a:cubicBezTo>
                <a:lnTo>
                  <a:pt x="79926" y="43253"/>
                </a:lnTo>
                <a:lnTo>
                  <a:pt x="79813" y="43139"/>
                </a:lnTo>
                <a:close/>
                <a:moveTo>
                  <a:pt x="8507" y="42648"/>
                </a:moveTo>
                <a:cubicBezTo>
                  <a:pt x="8356" y="42723"/>
                  <a:pt x="8280" y="42837"/>
                  <a:pt x="8205" y="42950"/>
                </a:cubicBezTo>
                <a:cubicBezTo>
                  <a:pt x="8205" y="42988"/>
                  <a:pt x="8167" y="43026"/>
                  <a:pt x="8167" y="43064"/>
                </a:cubicBezTo>
                <a:lnTo>
                  <a:pt x="8205" y="43139"/>
                </a:lnTo>
                <a:lnTo>
                  <a:pt x="8091" y="43177"/>
                </a:lnTo>
                <a:cubicBezTo>
                  <a:pt x="7940" y="43404"/>
                  <a:pt x="8129" y="43631"/>
                  <a:pt x="8432" y="43631"/>
                </a:cubicBezTo>
                <a:lnTo>
                  <a:pt x="8545" y="43555"/>
                </a:lnTo>
                <a:lnTo>
                  <a:pt x="8583" y="43555"/>
                </a:lnTo>
                <a:cubicBezTo>
                  <a:pt x="8621" y="43555"/>
                  <a:pt x="8734" y="43555"/>
                  <a:pt x="8810" y="43480"/>
                </a:cubicBezTo>
                <a:cubicBezTo>
                  <a:pt x="8810" y="43480"/>
                  <a:pt x="8848" y="43442"/>
                  <a:pt x="8848" y="43404"/>
                </a:cubicBezTo>
                <a:cubicBezTo>
                  <a:pt x="8885" y="43442"/>
                  <a:pt x="8961" y="43480"/>
                  <a:pt x="9037" y="43480"/>
                </a:cubicBezTo>
                <a:lnTo>
                  <a:pt x="9188" y="43404"/>
                </a:lnTo>
                <a:cubicBezTo>
                  <a:pt x="9188" y="43404"/>
                  <a:pt x="9226" y="43366"/>
                  <a:pt x="9226" y="43328"/>
                </a:cubicBezTo>
                <a:cubicBezTo>
                  <a:pt x="9263" y="43290"/>
                  <a:pt x="9301" y="43253"/>
                  <a:pt x="9301" y="43177"/>
                </a:cubicBezTo>
                <a:cubicBezTo>
                  <a:pt x="9301" y="43139"/>
                  <a:pt x="9301" y="43064"/>
                  <a:pt x="9150" y="43026"/>
                </a:cubicBezTo>
                <a:lnTo>
                  <a:pt x="9074" y="43064"/>
                </a:lnTo>
                <a:cubicBezTo>
                  <a:pt x="9037" y="43026"/>
                  <a:pt x="8961" y="42988"/>
                  <a:pt x="8961" y="42988"/>
                </a:cubicBezTo>
                <a:lnTo>
                  <a:pt x="8885" y="42799"/>
                </a:lnTo>
                <a:cubicBezTo>
                  <a:pt x="8885" y="42799"/>
                  <a:pt x="8848" y="42761"/>
                  <a:pt x="8848" y="42761"/>
                </a:cubicBezTo>
                <a:cubicBezTo>
                  <a:pt x="8810" y="42723"/>
                  <a:pt x="8734" y="42648"/>
                  <a:pt x="8583" y="42648"/>
                </a:cubicBezTo>
                <a:close/>
                <a:moveTo>
                  <a:pt x="72780" y="42837"/>
                </a:moveTo>
                <a:cubicBezTo>
                  <a:pt x="72553" y="42837"/>
                  <a:pt x="72478" y="42950"/>
                  <a:pt x="72516" y="43101"/>
                </a:cubicBezTo>
                <a:lnTo>
                  <a:pt x="72553" y="43139"/>
                </a:lnTo>
                <a:lnTo>
                  <a:pt x="72553" y="43215"/>
                </a:lnTo>
                <a:lnTo>
                  <a:pt x="72591" y="43215"/>
                </a:lnTo>
                <a:cubicBezTo>
                  <a:pt x="72478" y="43253"/>
                  <a:pt x="72402" y="43290"/>
                  <a:pt x="72364" y="43328"/>
                </a:cubicBezTo>
                <a:cubicBezTo>
                  <a:pt x="72327" y="43366"/>
                  <a:pt x="72327" y="43366"/>
                  <a:pt x="72327" y="43404"/>
                </a:cubicBezTo>
                <a:lnTo>
                  <a:pt x="72440" y="43593"/>
                </a:lnTo>
                <a:cubicBezTo>
                  <a:pt x="72467" y="43620"/>
                  <a:pt x="72531" y="43646"/>
                  <a:pt x="72620" y="43646"/>
                </a:cubicBezTo>
                <a:cubicBezTo>
                  <a:pt x="72657" y="43646"/>
                  <a:pt x="72698" y="43642"/>
                  <a:pt x="72742" y="43631"/>
                </a:cubicBezTo>
                <a:lnTo>
                  <a:pt x="72818" y="43555"/>
                </a:lnTo>
                <a:lnTo>
                  <a:pt x="72894" y="43555"/>
                </a:lnTo>
                <a:cubicBezTo>
                  <a:pt x="72894" y="43555"/>
                  <a:pt x="72856" y="43593"/>
                  <a:pt x="72856" y="43593"/>
                </a:cubicBezTo>
                <a:cubicBezTo>
                  <a:pt x="72894" y="43593"/>
                  <a:pt x="72894" y="43593"/>
                  <a:pt x="72932" y="43555"/>
                </a:cubicBezTo>
                <a:lnTo>
                  <a:pt x="73045" y="43555"/>
                </a:lnTo>
                <a:lnTo>
                  <a:pt x="73045" y="43480"/>
                </a:lnTo>
                <a:cubicBezTo>
                  <a:pt x="73072" y="43506"/>
                  <a:pt x="73080" y="43533"/>
                  <a:pt x="73095" y="43533"/>
                </a:cubicBezTo>
                <a:cubicBezTo>
                  <a:pt x="73102" y="43533"/>
                  <a:pt x="73109" y="43528"/>
                  <a:pt x="73121" y="43517"/>
                </a:cubicBezTo>
                <a:cubicBezTo>
                  <a:pt x="73121" y="43517"/>
                  <a:pt x="73121" y="43517"/>
                  <a:pt x="73121" y="43480"/>
                </a:cubicBezTo>
                <a:lnTo>
                  <a:pt x="73272" y="43480"/>
                </a:lnTo>
                <a:cubicBezTo>
                  <a:pt x="73272" y="43404"/>
                  <a:pt x="73158" y="43328"/>
                  <a:pt x="73045" y="43328"/>
                </a:cubicBezTo>
                <a:cubicBezTo>
                  <a:pt x="72969" y="43328"/>
                  <a:pt x="72894" y="43328"/>
                  <a:pt x="72818" y="43404"/>
                </a:cubicBezTo>
                <a:lnTo>
                  <a:pt x="72818" y="43328"/>
                </a:lnTo>
                <a:lnTo>
                  <a:pt x="72780" y="43290"/>
                </a:lnTo>
                <a:cubicBezTo>
                  <a:pt x="73045" y="43253"/>
                  <a:pt x="73007" y="43101"/>
                  <a:pt x="72969" y="42988"/>
                </a:cubicBezTo>
                <a:cubicBezTo>
                  <a:pt x="72969" y="42988"/>
                  <a:pt x="72969" y="42950"/>
                  <a:pt x="72932" y="42950"/>
                </a:cubicBezTo>
                <a:lnTo>
                  <a:pt x="72780" y="42837"/>
                </a:lnTo>
                <a:close/>
                <a:moveTo>
                  <a:pt x="24991" y="43480"/>
                </a:moveTo>
                <a:lnTo>
                  <a:pt x="24916" y="43517"/>
                </a:lnTo>
                <a:cubicBezTo>
                  <a:pt x="24897" y="43498"/>
                  <a:pt x="24869" y="43489"/>
                  <a:pt x="24836" y="43489"/>
                </a:cubicBezTo>
                <a:cubicBezTo>
                  <a:pt x="24802" y="43489"/>
                  <a:pt x="24765" y="43498"/>
                  <a:pt x="24727" y="43517"/>
                </a:cubicBezTo>
                <a:cubicBezTo>
                  <a:pt x="24651" y="43555"/>
                  <a:pt x="24651" y="43631"/>
                  <a:pt x="24651" y="43669"/>
                </a:cubicBezTo>
                <a:lnTo>
                  <a:pt x="24802" y="43820"/>
                </a:lnTo>
                <a:lnTo>
                  <a:pt x="24878" y="43820"/>
                </a:lnTo>
                <a:lnTo>
                  <a:pt x="25029" y="43782"/>
                </a:lnTo>
                <a:lnTo>
                  <a:pt x="25143" y="43631"/>
                </a:lnTo>
                <a:cubicBezTo>
                  <a:pt x="25143" y="43517"/>
                  <a:pt x="25029" y="43480"/>
                  <a:pt x="24991" y="43480"/>
                </a:cubicBezTo>
                <a:close/>
                <a:moveTo>
                  <a:pt x="48583" y="43404"/>
                </a:moveTo>
                <a:lnTo>
                  <a:pt x="48470" y="43517"/>
                </a:lnTo>
                <a:lnTo>
                  <a:pt x="48470" y="43669"/>
                </a:lnTo>
                <a:lnTo>
                  <a:pt x="48583" y="43820"/>
                </a:lnTo>
                <a:cubicBezTo>
                  <a:pt x="48697" y="43820"/>
                  <a:pt x="48810" y="43782"/>
                  <a:pt x="48886" y="43744"/>
                </a:cubicBezTo>
                <a:cubicBezTo>
                  <a:pt x="48924" y="43706"/>
                  <a:pt x="48961" y="43669"/>
                  <a:pt x="48961" y="43555"/>
                </a:cubicBezTo>
                <a:cubicBezTo>
                  <a:pt x="48961" y="43555"/>
                  <a:pt x="48961" y="43517"/>
                  <a:pt x="48961" y="43517"/>
                </a:cubicBezTo>
                <a:lnTo>
                  <a:pt x="48848" y="43404"/>
                </a:lnTo>
                <a:close/>
                <a:moveTo>
                  <a:pt x="5332" y="43555"/>
                </a:moveTo>
                <a:lnTo>
                  <a:pt x="5180" y="43706"/>
                </a:lnTo>
                <a:lnTo>
                  <a:pt x="5332" y="43706"/>
                </a:lnTo>
                <a:lnTo>
                  <a:pt x="5294" y="43820"/>
                </a:lnTo>
                <a:cubicBezTo>
                  <a:pt x="5332" y="43820"/>
                  <a:pt x="5369" y="43820"/>
                  <a:pt x="5407" y="43858"/>
                </a:cubicBezTo>
                <a:cubicBezTo>
                  <a:pt x="5407" y="43858"/>
                  <a:pt x="5369" y="43820"/>
                  <a:pt x="5369" y="43820"/>
                </a:cubicBezTo>
                <a:lnTo>
                  <a:pt x="5407" y="43820"/>
                </a:lnTo>
                <a:cubicBezTo>
                  <a:pt x="5407" y="43820"/>
                  <a:pt x="5369" y="43858"/>
                  <a:pt x="5445" y="43858"/>
                </a:cubicBezTo>
                <a:cubicBezTo>
                  <a:pt x="5483" y="43820"/>
                  <a:pt x="5521" y="43820"/>
                  <a:pt x="5521" y="43820"/>
                </a:cubicBezTo>
                <a:lnTo>
                  <a:pt x="5634" y="43820"/>
                </a:lnTo>
                <a:cubicBezTo>
                  <a:pt x="5634" y="43669"/>
                  <a:pt x="5407" y="43555"/>
                  <a:pt x="5332" y="43555"/>
                </a:cubicBezTo>
                <a:close/>
                <a:moveTo>
                  <a:pt x="33046" y="43198"/>
                </a:moveTo>
                <a:cubicBezTo>
                  <a:pt x="32998" y="43198"/>
                  <a:pt x="32956" y="43215"/>
                  <a:pt x="32931" y="43215"/>
                </a:cubicBezTo>
                <a:lnTo>
                  <a:pt x="32855" y="43290"/>
                </a:lnTo>
                <a:lnTo>
                  <a:pt x="32818" y="43366"/>
                </a:lnTo>
                <a:cubicBezTo>
                  <a:pt x="32780" y="43593"/>
                  <a:pt x="32780" y="43706"/>
                  <a:pt x="32855" y="43858"/>
                </a:cubicBezTo>
                <a:lnTo>
                  <a:pt x="32931" y="43895"/>
                </a:lnTo>
                <a:cubicBezTo>
                  <a:pt x="32986" y="43918"/>
                  <a:pt x="33032" y="43927"/>
                  <a:pt x="33070" y="43927"/>
                </a:cubicBezTo>
                <a:cubicBezTo>
                  <a:pt x="33161" y="43927"/>
                  <a:pt x="33207" y="43873"/>
                  <a:pt x="33234" y="43820"/>
                </a:cubicBezTo>
                <a:cubicBezTo>
                  <a:pt x="33252" y="43829"/>
                  <a:pt x="33271" y="43834"/>
                  <a:pt x="33290" y="43834"/>
                </a:cubicBezTo>
                <a:cubicBezTo>
                  <a:pt x="33345" y="43834"/>
                  <a:pt x="33394" y="43791"/>
                  <a:pt x="33423" y="43706"/>
                </a:cubicBezTo>
                <a:lnTo>
                  <a:pt x="33271" y="43555"/>
                </a:lnTo>
                <a:cubicBezTo>
                  <a:pt x="33309" y="43555"/>
                  <a:pt x="33347" y="43593"/>
                  <a:pt x="33347" y="43631"/>
                </a:cubicBezTo>
                <a:cubicBezTo>
                  <a:pt x="33347" y="43593"/>
                  <a:pt x="33347" y="43593"/>
                  <a:pt x="33347" y="43555"/>
                </a:cubicBezTo>
                <a:cubicBezTo>
                  <a:pt x="33385" y="43480"/>
                  <a:pt x="33385" y="43442"/>
                  <a:pt x="33347" y="43404"/>
                </a:cubicBezTo>
                <a:lnTo>
                  <a:pt x="33234" y="43366"/>
                </a:lnTo>
                <a:cubicBezTo>
                  <a:pt x="33234" y="43328"/>
                  <a:pt x="33196" y="43253"/>
                  <a:pt x="33120" y="43215"/>
                </a:cubicBezTo>
                <a:cubicBezTo>
                  <a:pt x="33095" y="43202"/>
                  <a:pt x="33070" y="43198"/>
                  <a:pt x="33046" y="43198"/>
                </a:cubicBezTo>
                <a:close/>
                <a:moveTo>
                  <a:pt x="59547" y="43361"/>
                </a:moveTo>
                <a:cubicBezTo>
                  <a:pt x="59301" y="43361"/>
                  <a:pt x="59204" y="43527"/>
                  <a:pt x="59170" y="43631"/>
                </a:cubicBezTo>
                <a:lnTo>
                  <a:pt x="59132" y="43669"/>
                </a:lnTo>
                <a:lnTo>
                  <a:pt x="59207" y="43858"/>
                </a:lnTo>
                <a:lnTo>
                  <a:pt x="59245" y="43858"/>
                </a:lnTo>
                <a:cubicBezTo>
                  <a:pt x="59307" y="43919"/>
                  <a:pt x="59369" y="43981"/>
                  <a:pt x="59492" y="43981"/>
                </a:cubicBezTo>
                <a:cubicBezTo>
                  <a:pt x="59520" y="43981"/>
                  <a:pt x="59551" y="43978"/>
                  <a:pt x="59585" y="43971"/>
                </a:cubicBezTo>
                <a:lnTo>
                  <a:pt x="59699" y="43895"/>
                </a:lnTo>
                <a:lnTo>
                  <a:pt x="59699" y="43858"/>
                </a:lnTo>
                <a:cubicBezTo>
                  <a:pt x="59737" y="43782"/>
                  <a:pt x="59774" y="43706"/>
                  <a:pt x="59774" y="43593"/>
                </a:cubicBezTo>
                <a:cubicBezTo>
                  <a:pt x="59774" y="43555"/>
                  <a:pt x="59774" y="43480"/>
                  <a:pt x="59737" y="43442"/>
                </a:cubicBezTo>
                <a:lnTo>
                  <a:pt x="59623" y="43366"/>
                </a:lnTo>
                <a:cubicBezTo>
                  <a:pt x="59596" y="43363"/>
                  <a:pt x="59571" y="43361"/>
                  <a:pt x="59547" y="43361"/>
                </a:cubicBezTo>
                <a:close/>
                <a:moveTo>
                  <a:pt x="52856" y="43631"/>
                </a:moveTo>
                <a:lnTo>
                  <a:pt x="52742" y="43744"/>
                </a:lnTo>
                <a:cubicBezTo>
                  <a:pt x="52704" y="43744"/>
                  <a:pt x="52667" y="43782"/>
                  <a:pt x="52667" y="43858"/>
                </a:cubicBezTo>
                <a:lnTo>
                  <a:pt x="52667" y="43933"/>
                </a:lnTo>
                <a:lnTo>
                  <a:pt x="52742" y="44009"/>
                </a:lnTo>
                <a:cubicBezTo>
                  <a:pt x="52780" y="44028"/>
                  <a:pt x="52818" y="44037"/>
                  <a:pt x="52856" y="44037"/>
                </a:cubicBezTo>
                <a:cubicBezTo>
                  <a:pt x="52893" y="44037"/>
                  <a:pt x="52931" y="44028"/>
                  <a:pt x="52969" y="44009"/>
                </a:cubicBezTo>
                <a:cubicBezTo>
                  <a:pt x="53045" y="43971"/>
                  <a:pt x="53083" y="43895"/>
                  <a:pt x="53083" y="43820"/>
                </a:cubicBezTo>
                <a:cubicBezTo>
                  <a:pt x="53083" y="43744"/>
                  <a:pt x="53045" y="43706"/>
                  <a:pt x="53007" y="43669"/>
                </a:cubicBezTo>
                <a:cubicBezTo>
                  <a:pt x="52969" y="43631"/>
                  <a:pt x="52893" y="43631"/>
                  <a:pt x="52856" y="43631"/>
                </a:cubicBezTo>
                <a:close/>
                <a:moveTo>
                  <a:pt x="40039" y="43782"/>
                </a:moveTo>
                <a:cubicBezTo>
                  <a:pt x="39925" y="43782"/>
                  <a:pt x="39850" y="43782"/>
                  <a:pt x="39812" y="43820"/>
                </a:cubicBezTo>
                <a:cubicBezTo>
                  <a:pt x="39774" y="43858"/>
                  <a:pt x="39699" y="43933"/>
                  <a:pt x="39699" y="44009"/>
                </a:cubicBezTo>
                <a:lnTo>
                  <a:pt x="39699" y="44047"/>
                </a:lnTo>
                <a:lnTo>
                  <a:pt x="39850" y="44160"/>
                </a:lnTo>
                <a:cubicBezTo>
                  <a:pt x="39925" y="44160"/>
                  <a:pt x="40039" y="44160"/>
                  <a:pt x="40077" y="44122"/>
                </a:cubicBezTo>
                <a:cubicBezTo>
                  <a:pt x="40115" y="44084"/>
                  <a:pt x="40152" y="44009"/>
                  <a:pt x="40152" y="43933"/>
                </a:cubicBezTo>
                <a:lnTo>
                  <a:pt x="40152" y="43895"/>
                </a:lnTo>
                <a:lnTo>
                  <a:pt x="40039" y="43782"/>
                </a:lnTo>
                <a:close/>
                <a:moveTo>
                  <a:pt x="31797" y="43480"/>
                </a:moveTo>
                <a:cubicBezTo>
                  <a:pt x="31532" y="43517"/>
                  <a:pt x="31154" y="43631"/>
                  <a:pt x="31116" y="43971"/>
                </a:cubicBezTo>
                <a:lnTo>
                  <a:pt x="31230" y="44122"/>
                </a:lnTo>
                <a:lnTo>
                  <a:pt x="31305" y="44122"/>
                </a:lnTo>
                <a:cubicBezTo>
                  <a:pt x="31359" y="44149"/>
                  <a:pt x="31431" y="44176"/>
                  <a:pt x="31522" y="44176"/>
                </a:cubicBezTo>
                <a:cubicBezTo>
                  <a:pt x="31560" y="44176"/>
                  <a:pt x="31601" y="44171"/>
                  <a:pt x="31646" y="44160"/>
                </a:cubicBezTo>
                <a:lnTo>
                  <a:pt x="31683" y="44122"/>
                </a:lnTo>
                <a:cubicBezTo>
                  <a:pt x="31721" y="44084"/>
                  <a:pt x="31759" y="44047"/>
                  <a:pt x="31759" y="43971"/>
                </a:cubicBezTo>
                <a:cubicBezTo>
                  <a:pt x="31759" y="43933"/>
                  <a:pt x="31759" y="43895"/>
                  <a:pt x="31759" y="43895"/>
                </a:cubicBezTo>
                <a:cubicBezTo>
                  <a:pt x="31835" y="43820"/>
                  <a:pt x="31948" y="43744"/>
                  <a:pt x="31986" y="43593"/>
                </a:cubicBezTo>
                <a:lnTo>
                  <a:pt x="31797" y="43480"/>
                </a:lnTo>
                <a:close/>
                <a:moveTo>
                  <a:pt x="21059" y="43328"/>
                </a:moveTo>
                <a:lnTo>
                  <a:pt x="20946" y="43480"/>
                </a:lnTo>
                <a:cubicBezTo>
                  <a:pt x="20908" y="43480"/>
                  <a:pt x="20833" y="43517"/>
                  <a:pt x="20795" y="43593"/>
                </a:cubicBezTo>
                <a:lnTo>
                  <a:pt x="20870" y="43744"/>
                </a:lnTo>
                <a:cubicBezTo>
                  <a:pt x="20908" y="43744"/>
                  <a:pt x="20946" y="43782"/>
                  <a:pt x="20946" y="43782"/>
                </a:cubicBezTo>
                <a:cubicBezTo>
                  <a:pt x="20984" y="43820"/>
                  <a:pt x="21022" y="43820"/>
                  <a:pt x="21022" y="43820"/>
                </a:cubicBezTo>
                <a:lnTo>
                  <a:pt x="20984" y="43895"/>
                </a:lnTo>
                <a:cubicBezTo>
                  <a:pt x="20946" y="44084"/>
                  <a:pt x="21022" y="44198"/>
                  <a:pt x="21211" y="44236"/>
                </a:cubicBezTo>
                <a:lnTo>
                  <a:pt x="21324" y="44198"/>
                </a:lnTo>
                <a:cubicBezTo>
                  <a:pt x="21438" y="44122"/>
                  <a:pt x="21438" y="43933"/>
                  <a:pt x="21324" y="43858"/>
                </a:cubicBezTo>
                <a:lnTo>
                  <a:pt x="21362" y="43820"/>
                </a:lnTo>
                <a:cubicBezTo>
                  <a:pt x="21400" y="43782"/>
                  <a:pt x="21400" y="43706"/>
                  <a:pt x="21400" y="43631"/>
                </a:cubicBezTo>
                <a:cubicBezTo>
                  <a:pt x="21400" y="43442"/>
                  <a:pt x="21286" y="43328"/>
                  <a:pt x="21059" y="43328"/>
                </a:cubicBezTo>
                <a:close/>
                <a:moveTo>
                  <a:pt x="12402" y="44160"/>
                </a:moveTo>
                <a:cubicBezTo>
                  <a:pt x="12335" y="44160"/>
                  <a:pt x="12269" y="44198"/>
                  <a:pt x="12326" y="44273"/>
                </a:cubicBezTo>
                <a:lnTo>
                  <a:pt x="12477" y="44273"/>
                </a:lnTo>
                <a:cubicBezTo>
                  <a:pt x="12534" y="44198"/>
                  <a:pt x="12468" y="44160"/>
                  <a:pt x="12402" y="44160"/>
                </a:cubicBezTo>
                <a:close/>
                <a:moveTo>
                  <a:pt x="17691" y="44041"/>
                </a:moveTo>
                <a:cubicBezTo>
                  <a:pt x="17636" y="44041"/>
                  <a:pt x="17558" y="44054"/>
                  <a:pt x="17468" y="44122"/>
                </a:cubicBezTo>
                <a:lnTo>
                  <a:pt x="17506" y="44311"/>
                </a:lnTo>
                <a:cubicBezTo>
                  <a:pt x="17581" y="44349"/>
                  <a:pt x="17638" y="44359"/>
                  <a:pt x="17685" y="44359"/>
                </a:cubicBezTo>
                <a:cubicBezTo>
                  <a:pt x="17732" y="44359"/>
                  <a:pt x="17770" y="44349"/>
                  <a:pt x="17808" y="44349"/>
                </a:cubicBezTo>
                <a:cubicBezTo>
                  <a:pt x="17846" y="44311"/>
                  <a:pt x="17884" y="44236"/>
                  <a:pt x="17884" y="44198"/>
                </a:cubicBezTo>
                <a:cubicBezTo>
                  <a:pt x="17884" y="44122"/>
                  <a:pt x="17846" y="44084"/>
                  <a:pt x="17770" y="44047"/>
                </a:cubicBezTo>
                <a:cubicBezTo>
                  <a:pt x="17755" y="44047"/>
                  <a:pt x="17728" y="44041"/>
                  <a:pt x="17691" y="44041"/>
                </a:cubicBezTo>
                <a:close/>
                <a:moveTo>
                  <a:pt x="45672" y="43820"/>
                </a:moveTo>
                <a:cubicBezTo>
                  <a:pt x="45672" y="43820"/>
                  <a:pt x="45483" y="43858"/>
                  <a:pt x="45483" y="44047"/>
                </a:cubicBezTo>
                <a:cubicBezTo>
                  <a:pt x="45483" y="44047"/>
                  <a:pt x="45483" y="44084"/>
                  <a:pt x="45483" y="44122"/>
                </a:cubicBezTo>
                <a:cubicBezTo>
                  <a:pt x="45521" y="44160"/>
                  <a:pt x="45483" y="44198"/>
                  <a:pt x="45521" y="44236"/>
                </a:cubicBezTo>
                <a:lnTo>
                  <a:pt x="45597" y="44349"/>
                </a:lnTo>
                <a:cubicBezTo>
                  <a:pt x="45634" y="44368"/>
                  <a:pt x="45672" y="44377"/>
                  <a:pt x="45710" y="44377"/>
                </a:cubicBezTo>
                <a:cubicBezTo>
                  <a:pt x="45748" y="44377"/>
                  <a:pt x="45786" y="44368"/>
                  <a:pt x="45823" y="44349"/>
                </a:cubicBezTo>
                <a:cubicBezTo>
                  <a:pt x="45937" y="44273"/>
                  <a:pt x="45975" y="44160"/>
                  <a:pt x="45975" y="44084"/>
                </a:cubicBezTo>
                <a:cubicBezTo>
                  <a:pt x="45975" y="43971"/>
                  <a:pt x="45937" y="43933"/>
                  <a:pt x="45861" y="43858"/>
                </a:cubicBezTo>
                <a:cubicBezTo>
                  <a:pt x="45823" y="43820"/>
                  <a:pt x="45748" y="43820"/>
                  <a:pt x="45672" y="43820"/>
                </a:cubicBezTo>
                <a:close/>
                <a:moveTo>
                  <a:pt x="51154" y="44047"/>
                </a:moveTo>
                <a:lnTo>
                  <a:pt x="50965" y="44160"/>
                </a:lnTo>
                <a:cubicBezTo>
                  <a:pt x="50965" y="44160"/>
                  <a:pt x="50927" y="44198"/>
                  <a:pt x="50927" y="44273"/>
                </a:cubicBezTo>
                <a:lnTo>
                  <a:pt x="50927" y="44311"/>
                </a:lnTo>
                <a:lnTo>
                  <a:pt x="51079" y="44425"/>
                </a:lnTo>
                <a:lnTo>
                  <a:pt x="51230" y="44425"/>
                </a:lnTo>
                <a:lnTo>
                  <a:pt x="51381" y="44311"/>
                </a:lnTo>
                <a:lnTo>
                  <a:pt x="51381" y="44198"/>
                </a:lnTo>
                <a:lnTo>
                  <a:pt x="51268" y="44084"/>
                </a:lnTo>
                <a:cubicBezTo>
                  <a:pt x="51230" y="44084"/>
                  <a:pt x="51192" y="44047"/>
                  <a:pt x="51154" y="44047"/>
                </a:cubicBezTo>
                <a:close/>
                <a:moveTo>
                  <a:pt x="70247" y="44047"/>
                </a:moveTo>
                <a:cubicBezTo>
                  <a:pt x="70134" y="44047"/>
                  <a:pt x="70058" y="44047"/>
                  <a:pt x="70020" y="44084"/>
                </a:cubicBezTo>
                <a:cubicBezTo>
                  <a:pt x="69983" y="44122"/>
                  <a:pt x="69945" y="44198"/>
                  <a:pt x="69983" y="44311"/>
                </a:cubicBezTo>
                <a:lnTo>
                  <a:pt x="70096" y="44425"/>
                </a:lnTo>
                <a:lnTo>
                  <a:pt x="70209" y="44425"/>
                </a:lnTo>
                <a:lnTo>
                  <a:pt x="70361" y="44311"/>
                </a:lnTo>
                <a:lnTo>
                  <a:pt x="70361" y="44160"/>
                </a:lnTo>
                <a:lnTo>
                  <a:pt x="70247" y="44047"/>
                </a:lnTo>
                <a:close/>
                <a:moveTo>
                  <a:pt x="30738" y="44009"/>
                </a:moveTo>
                <a:cubicBezTo>
                  <a:pt x="30663" y="44047"/>
                  <a:pt x="30511" y="44160"/>
                  <a:pt x="30511" y="44273"/>
                </a:cubicBezTo>
                <a:cubicBezTo>
                  <a:pt x="30511" y="44311"/>
                  <a:pt x="30511" y="44425"/>
                  <a:pt x="30700" y="44463"/>
                </a:cubicBezTo>
                <a:lnTo>
                  <a:pt x="30889" y="44349"/>
                </a:lnTo>
                <a:cubicBezTo>
                  <a:pt x="30889" y="44349"/>
                  <a:pt x="30889" y="44311"/>
                  <a:pt x="30927" y="44311"/>
                </a:cubicBezTo>
                <a:cubicBezTo>
                  <a:pt x="30965" y="44273"/>
                  <a:pt x="31003" y="44236"/>
                  <a:pt x="31003" y="44160"/>
                </a:cubicBezTo>
                <a:cubicBezTo>
                  <a:pt x="31003" y="44084"/>
                  <a:pt x="30965" y="44047"/>
                  <a:pt x="30852" y="44009"/>
                </a:cubicBezTo>
                <a:close/>
                <a:moveTo>
                  <a:pt x="62383" y="44084"/>
                </a:moveTo>
                <a:cubicBezTo>
                  <a:pt x="62308" y="44084"/>
                  <a:pt x="62232" y="44084"/>
                  <a:pt x="62156" y="44122"/>
                </a:cubicBezTo>
                <a:cubicBezTo>
                  <a:pt x="61967" y="44198"/>
                  <a:pt x="61930" y="44425"/>
                  <a:pt x="62194" y="44463"/>
                </a:cubicBezTo>
                <a:lnTo>
                  <a:pt x="62345" y="44349"/>
                </a:lnTo>
                <a:cubicBezTo>
                  <a:pt x="62345" y="44387"/>
                  <a:pt x="62345" y="44387"/>
                  <a:pt x="62345" y="44387"/>
                </a:cubicBezTo>
                <a:cubicBezTo>
                  <a:pt x="62383" y="44387"/>
                  <a:pt x="62459" y="44349"/>
                  <a:pt x="62459" y="44236"/>
                </a:cubicBezTo>
                <a:cubicBezTo>
                  <a:pt x="62459" y="44198"/>
                  <a:pt x="62459" y="44198"/>
                  <a:pt x="62459" y="44160"/>
                </a:cubicBezTo>
                <a:lnTo>
                  <a:pt x="62383" y="44084"/>
                </a:lnTo>
                <a:close/>
                <a:moveTo>
                  <a:pt x="48191" y="44107"/>
                </a:moveTo>
                <a:cubicBezTo>
                  <a:pt x="48158" y="44107"/>
                  <a:pt x="48125" y="44111"/>
                  <a:pt x="48092" y="44122"/>
                </a:cubicBezTo>
                <a:cubicBezTo>
                  <a:pt x="47979" y="44160"/>
                  <a:pt x="47903" y="44236"/>
                  <a:pt x="47903" y="44349"/>
                </a:cubicBezTo>
                <a:lnTo>
                  <a:pt x="48016" y="44463"/>
                </a:lnTo>
                <a:cubicBezTo>
                  <a:pt x="48053" y="44467"/>
                  <a:pt x="48086" y="44468"/>
                  <a:pt x="48117" y="44468"/>
                </a:cubicBezTo>
                <a:cubicBezTo>
                  <a:pt x="48365" y="44468"/>
                  <a:pt x="48398" y="44341"/>
                  <a:pt x="48432" y="44273"/>
                </a:cubicBezTo>
                <a:lnTo>
                  <a:pt x="48394" y="44160"/>
                </a:lnTo>
                <a:cubicBezTo>
                  <a:pt x="48341" y="44133"/>
                  <a:pt x="48269" y="44107"/>
                  <a:pt x="48191" y="44107"/>
                </a:cubicBezTo>
                <a:close/>
                <a:moveTo>
                  <a:pt x="227" y="44273"/>
                </a:moveTo>
                <a:lnTo>
                  <a:pt x="1" y="44349"/>
                </a:lnTo>
                <a:lnTo>
                  <a:pt x="1" y="44500"/>
                </a:lnTo>
                <a:lnTo>
                  <a:pt x="152" y="44614"/>
                </a:lnTo>
                <a:lnTo>
                  <a:pt x="454" y="44614"/>
                </a:lnTo>
                <a:lnTo>
                  <a:pt x="643" y="44538"/>
                </a:lnTo>
                <a:lnTo>
                  <a:pt x="643" y="44500"/>
                </a:lnTo>
                <a:cubicBezTo>
                  <a:pt x="643" y="44311"/>
                  <a:pt x="417" y="44273"/>
                  <a:pt x="303" y="44273"/>
                </a:cubicBezTo>
                <a:close/>
                <a:moveTo>
                  <a:pt x="23224" y="43722"/>
                </a:moveTo>
                <a:cubicBezTo>
                  <a:pt x="23174" y="43722"/>
                  <a:pt x="23111" y="43748"/>
                  <a:pt x="23063" y="43820"/>
                </a:cubicBezTo>
                <a:cubicBezTo>
                  <a:pt x="23063" y="43782"/>
                  <a:pt x="23025" y="43782"/>
                  <a:pt x="23025" y="43782"/>
                </a:cubicBezTo>
                <a:lnTo>
                  <a:pt x="22950" y="43744"/>
                </a:lnTo>
                <a:cubicBezTo>
                  <a:pt x="22917" y="43733"/>
                  <a:pt x="22883" y="43729"/>
                  <a:pt x="22851" y="43729"/>
                </a:cubicBezTo>
                <a:cubicBezTo>
                  <a:pt x="22773" y="43729"/>
                  <a:pt x="22701" y="43755"/>
                  <a:pt x="22647" y="43782"/>
                </a:cubicBezTo>
                <a:cubicBezTo>
                  <a:pt x="22572" y="43858"/>
                  <a:pt x="22496" y="43933"/>
                  <a:pt x="22496" y="44047"/>
                </a:cubicBezTo>
                <a:lnTo>
                  <a:pt x="22307" y="44047"/>
                </a:lnTo>
                <a:cubicBezTo>
                  <a:pt x="22080" y="44047"/>
                  <a:pt x="21816" y="44047"/>
                  <a:pt x="21589" y="44160"/>
                </a:cubicBezTo>
                <a:lnTo>
                  <a:pt x="21513" y="44236"/>
                </a:lnTo>
                <a:cubicBezTo>
                  <a:pt x="21475" y="44387"/>
                  <a:pt x="21513" y="44500"/>
                  <a:pt x="21589" y="44576"/>
                </a:cubicBezTo>
                <a:lnTo>
                  <a:pt x="21702" y="44614"/>
                </a:lnTo>
                <a:cubicBezTo>
                  <a:pt x="21740" y="44626"/>
                  <a:pt x="21782" y="44631"/>
                  <a:pt x="21824" y="44631"/>
                </a:cubicBezTo>
                <a:cubicBezTo>
                  <a:pt x="21908" y="44631"/>
                  <a:pt x="21992" y="44614"/>
                  <a:pt x="22042" y="44614"/>
                </a:cubicBezTo>
                <a:cubicBezTo>
                  <a:pt x="22099" y="44595"/>
                  <a:pt x="22137" y="44585"/>
                  <a:pt x="22165" y="44585"/>
                </a:cubicBezTo>
                <a:cubicBezTo>
                  <a:pt x="22194" y="44585"/>
                  <a:pt x="22213" y="44595"/>
                  <a:pt x="22232" y="44614"/>
                </a:cubicBezTo>
                <a:lnTo>
                  <a:pt x="22458" y="44500"/>
                </a:lnTo>
                <a:cubicBezTo>
                  <a:pt x="22458" y="44463"/>
                  <a:pt x="22458" y="44463"/>
                  <a:pt x="22496" y="44425"/>
                </a:cubicBezTo>
                <a:cubicBezTo>
                  <a:pt x="22534" y="44425"/>
                  <a:pt x="22534" y="44387"/>
                  <a:pt x="22572" y="44349"/>
                </a:cubicBezTo>
                <a:lnTo>
                  <a:pt x="22761" y="44349"/>
                </a:lnTo>
                <a:cubicBezTo>
                  <a:pt x="22874" y="44311"/>
                  <a:pt x="23063" y="44160"/>
                  <a:pt x="23101" y="44009"/>
                </a:cubicBezTo>
                <a:cubicBezTo>
                  <a:pt x="23101" y="44009"/>
                  <a:pt x="23101" y="44009"/>
                  <a:pt x="23101" y="44047"/>
                </a:cubicBezTo>
                <a:cubicBezTo>
                  <a:pt x="23132" y="44108"/>
                  <a:pt x="23187" y="44218"/>
                  <a:pt x="23367" y="44218"/>
                </a:cubicBezTo>
                <a:cubicBezTo>
                  <a:pt x="23410" y="44218"/>
                  <a:pt x="23459" y="44212"/>
                  <a:pt x="23517" y="44198"/>
                </a:cubicBezTo>
                <a:lnTo>
                  <a:pt x="23593" y="44084"/>
                </a:lnTo>
                <a:cubicBezTo>
                  <a:pt x="23593" y="43971"/>
                  <a:pt x="23479" y="43782"/>
                  <a:pt x="23290" y="43744"/>
                </a:cubicBezTo>
                <a:cubicBezTo>
                  <a:pt x="23276" y="43730"/>
                  <a:pt x="23252" y="43722"/>
                  <a:pt x="23224" y="43722"/>
                </a:cubicBezTo>
                <a:close/>
                <a:moveTo>
                  <a:pt x="52780" y="44198"/>
                </a:moveTo>
                <a:lnTo>
                  <a:pt x="52629" y="44273"/>
                </a:lnTo>
                <a:cubicBezTo>
                  <a:pt x="52629" y="44273"/>
                  <a:pt x="52591" y="44311"/>
                  <a:pt x="52591" y="44311"/>
                </a:cubicBezTo>
                <a:cubicBezTo>
                  <a:pt x="52553" y="44349"/>
                  <a:pt x="52515" y="44425"/>
                  <a:pt x="52553" y="44538"/>
                </a:cubicBezTo>
                <a:lnTo>
                  <a:pt x="52742" y="44614"/>
                </a:lnTo>
                <a:lnTo>
                  <a:pt x="52818" y="44614"/>
                </a:lnTo>
                <a:cubicBezTo>
                  <a:pt x="52849" y="44629"/>
                  <a:pt x="52887" y="44639"/>
                  <a:pt x="52923" y="44639"/>
                </a:cubicBezTo>
                <a:cubicBezTo>
                  <a:pt x="52974" y="44639"/>
                  <a:pt x="53023" y="44620"/>
                  <a:pt x="53045" y="44576"/>
                </a:cubicBezTo>
                <a:cubicBezTo>
                  <a:pt x="53120" y="44576"/>
                  <a:pt x="53120" y="44500"/>
                  <a:pt x="53120" y="44463"/>
                </a:cubicBezTo>
                <a:lnTo>
                  <a:pt x="53083" y="44349"/>
                </a:lnTo>
                <a:cubicBezTo>
                  <a:pt x="53045" y="44349"/>
                  <a:pt x="53045" y="44349"/>
                  <a:pt x="53007" y="44311"/>
                </a:cubicBezTo>
                <a:cubicBezTo>
                  <a:pt x="52969" y="44273"/>
                  <a:pt x="52893" y="44198"/>
                  <a:pt x="52780" y="44198"/>
                </a:cubicBezTo>
                <a:close/>
                <a:moveTo>
                  <a:pt x="47374" y="44311"/>
                </a:moveTo>
                <a:lnTo>
                  <a:pt x="47260" y="44425"/>
                </a:lnTo>
                <a:lnTo>
                  <a:pt x="47260" y="44576"/>
                </a:lnTo>
                <a:lnTo>
                  <a:pt x="47374" y="44689"/>
                </a:lnTo>
                <a:lnTo>
                  <a:pt x="47563" y="44689"/>
                </a:lnTo>
                <a:lnTo>
                  <a:pt x="47714" y="44576"/>
                </a:lnTo>
                <a:lnTo>
                  <a:pt x="47714" y="44425"/>
                </a:lnTo>
                <a:lnTo>
                  <a:pt x="47563" y="44311"/>
                </a:lnTo>
                <a:close/>
                <a:moveTo>
                  <a:pt x="57204" y="44311"/>
                </a:moveTo>
                <a:cubicBezTo>
                  <a:pt x="57090" y="44311"/>
                  <a:pt x="56901" y="44349"/>
                  <a:pt x="56901" y="44538"/>
                </a:cubicBezTo>
                <a:lnTo>
                  <a:pt x="56901" y="44576"/>
                </a:lnTo>
                <a:lnTo>
                  <a:pt x="57015" y="44689"/>
                </a:lnTo>
                <a:cubicBezTo>
                  <a:pt x="57241" y="44689"/>
                  <a:pt x="57317" y="44576"/>
                  <a:pt x="57355" y="44500"/>
                </a:cubicBezTo>
                <a:lnTo>
                  <a:pt x="57393" y="44463"/>
                </a:lnTo>
                <a:lnTo>
                  <a:pt x="57241" y="44311"/>
                </a:lnTo>
                <a:close/>
                <a:moveTo>
                  <a:pt x="76864" y="44387"/>
                </a:moveTo>
                <a:lnTo>
                  <a:pt x="76712" y="44500"/>
                </a:lnTo>
                <a:cubicBezTo>
                  <a:pt x="76712" y="44500"/>
                  <a:pt x="76674" y="44538"/>
                  <a:pt x="76674" y="44576"/>
                </a:cubicBezTo>
                <a:lnTo>
                  <a:pt x="76788" y="44727"/>
                </a:lnTo>
                <a:cubicBezTo>
                  <a:pt x="76788" y="44765"/>
                  <a:pt x="76826" y="44765"/>
                  <a:pt x="76864" y="44765"/>
                </a:cubicBezTo>
                <a:lnTo>
                  <a:pt x="77053" y="44689"/>
                </a:lnTo>
                <a:cubicBezTo>
                  <a:pt x="77053" y="44652"/>
                  <a:pt x="77090" y="44652"/>
                  <a:pt x="77090" y="44576"/>
                </a:cubicBezTo>
                <a:lnTo>
                  <a:pt x="76977" y="44463"/>
                </a:lnTo>
                <a:cubicBezTo>
                  <a:pt x="76977" y="44425"/>
                  <a:pt x="76939" y="44425"/>
                  <a:pt x="76864" y="44387"/>
                </a:cubicBezTo>
                <a:close/>
                <a:moveTo>
                  <a:pt x="16946" y="44415"/>
                </a:moveTo>
                <a:cubicBezTo>
                  <a:pt x="16918" y="44415"/>
                  <a:pt x="16891" y="44418"/>
                  <a:pt x="16863" y="44425"/>
                </a:cubicBezTo>
                <a:cubicBezTo>
                  <a:pt x="16825" y="44463"/>
                  <a:pt x="16712" y="44500"/>
                  <a:pt x="16712" y="44652"/>
                </a:cubicBezTo>
                <a:lnTo>
                  <a:pt x="16863" y="44765"/>
                </a:lnTo>
                <a:cubicBezTo>
                  <a:pt x="16901" y="44765"/>
                  <a:pt x="16938" y="44803"/>
                  <a:pt x="16938" y="44803"/>
                </a:cubicBezTo>
                <a:cubicBezTo>
                  <a:pt x="17014" y="44803"/>
                  <a:pt x="17127" y="44803"/>
                  <a:pt x="17203" y="44765"/>
                </a:cubicBezTo>
                <a:cubicBezTo>
                  <a:pt x="17241" y="44727"/>
                  <a:pt x="17279" y="44689"/>
                  <a:pt x="17279" y="44614"/>
                </a:cubicBezTo>
                <a:lnTo>
                  <a:pt x="17241" y="44538"/>
                </a:lnTo>
                <a:cubicBezTo>
                  <a:pt x="17179" y="44476"/>
                  <a:pt x="17067" y="44415"/>
                  <a:pt x="16946" y="44415"/>
                </a:cubicBezTo>
                <a:close/>
                <a:moveTo>
                  <a:pt x="14368" y="44500"/>
                </a:moveTo>
                <a:cubicBezTo>
                  <a:pt x="14254" y="44500"/>
                  <a:pt x="14141" y="44538"/>
                  <a:pt x="14103" y="44689"/>
                </a:cubicBezTo>
                <a:lnTo>
                  <a:pt x="14216" y="44841"/>
                </a:lnTo>
                <a:lnTo>
                  <a:pt x="14254" y="44841"/>
                </a:lnTo>
                <a:cubicBezTo>
                  <a:pt x="14285" y="44902"/>
                  <a:pt x="14341" y="44964"/>
                  <a:pt x="14484" y="44964"/>
                </a:cubicBezTo>
                <a:cubicBezTo>
                  <a:pt x="14516" y="44964"/>
                  <a:pt x="14553" y="44961"/>
                  <a:pt x="14594" y="44954"/>
                </a:cubicBezTo>
                <a:lnTo>
                  <a:pt x="14670" y="44841"/>
                </a:lnTo>
                <a:lnTo>
                  <a:pt x="14670" y="44803"/>
                </a:lnTo>
                <a:cubicBezTo>
                  <a:pt x="14670" y="44652"/>
                  <a:pt x="14519" y="44538"/>
                  <a:pt x="14368" y="44500"/>
                </a:cubicBezTo>
                <a:close/>
                <a:moveTo>
                  <a:pt x="13422" y="44614"/>
                </a:moveTo>
                <a:lnTo>
                  <a:pt x="13271" y="44689"/>
                </a:lnTo>
                <a:cubicBezTo>
                  <a:pt x="13233" y="44841"/>
                  <a:pt x="13309" y="44878"/>
                  <a:pt x="13347" y="44916"/>
                </a:cubicBezTo>
                <a:cubicBezTo>
                  <a:pt x="13422" y="44992"/>
                  <a:pt x="13498" y="44992"/>
                  <a:pt x="13649" y="44992"/>
                </a:cubicBezTo>
                <a:lnTo>
                  <a:pt x="13763" y="44878"/>
                </a:lnTo>
                <a:lnTo>
                  <a:pt x="13763" y="44841"/>
                </a:lnTo>
                <a:cubicBezTo>
                  <a:pt x="13763" y="44652"/>
                  <a:pt x="13574" y="44614"/>
                  <a:pt x="13460" y="44614"/>
                </a:cubicBezTo>
                <a:close/>
                <a:moveTo>
                  <a:pt x="69113" y="44652"/>
                </a:moveTo>
                <a:cubicBezTo>
                  <a:pt x="69037" y="44652"/>
                  <a:pt x="68962" y="44652"/>
                  <a:pt x="68924" y="44727"/>
                </a:cubicBezTo>
                <a:cubicBezTo>
                  <a:pt x="68848" y="44765"/>
                  <a:pt x="68848" y="44841"/>
                  <a:pt x="68848" y="44916"/>
                </a:cubicBezTo>
                <a:lnTo>
                  <a:pt x="68962" y="44916"/>
                </a:lnTo>
                <a:cubicBezTo>
                  <a:pt x="68962" y="44954"/>
                  <a:pt x="69000" y="44992"/>
                  <a:pt x="69000" y="45030"/>
                </a:cubicBezTo>
                <a:cubicBezTo>
                  <a:pt x="69121" y="45030"/>
                  <a:pt x="69145" y="44981"/>
                  <a:pt x="69208" y="44981"/>
                </a:cubicBezTo>
                <a:cubicBezTo>
                  <a:pt x="69223" y="44981"/>
                  <a:pt x="69242" y="44984"/>
                  <a:pt x="69264" y="44992"/>
                </a:cubicBezTo>
                <a:cubicBezTo>
                  <a:pt x="69264" y="44954"/>
                  <a:pt x="69264" y="44954"/>
                  <a:pt x="69264" y="44954"/>
                </a:cubicBezTo>
                <a:lnTo>
                  <a:pt x="69415" y="44954"/>
                </a:lnTo>
                <a:cubicBezTo>
                  <a:pt x="69415" y="44727"/>
                  <a:pt x="69264" y="44652"/>
                  <a:pt x="69113" y="44652"/>
                </a:cubicBezTo>
                <a:close/>
                <a:moveTo>
                  <a:pt x="40530" y="44236"/>
                </a:moveTo>
                <a:cubicBezTo>
                  <a:pt x="40379" y="44273"/>
                  <a:pt x="40115" y="44273"/>
                  <a:pt x="40115" y="44463"/>
                </a:cubicBezTo>
                <a:cubicBezTo>
                  <a:pt x="40115" y="44463"/>
                  <a:pt x="40115" y="44500"/>
                  <a:pt x="40115" y="44538"/>
                </a:cubicBezTo>
                <a:cubicBezTo>
                  <a:pt x="40039" y="44652"/>
                  <a:pt x="40001" y="44765"/>
                  <a:pt x="40001" y="44992"/>
                </a:cubicBezTo>
                <a:lnTo>
                  <a:pt x="40152" y="45105"/>
                </a:lnTo>
                <a:lnTo>
                  <a:pt x="40379" y="45105"/>
                </a:lnTo>
                <a:cubicBezTo>
                  <a:pt x="40490" y="45119"/>
                  <a:pt x="40565" y="45128"/>
                  <a:pt x="40633" y="45128"/>
                </a:cubicBezTo>
                <a:cubicBezTo>
                  <a:pt x="40750" y="45128"/>
                  <a:pt x="40844" y="45102"/>
                  <a:pt x="41060" y="45030"/>
                </a:cubicBezTo>
                <a:lnTo>
                  <a:pt x="41135" y="44954"/>
                </a:lnTo>
                <a:cubicBezTo>
                  <a:pt x="41135" y="44916"/>
                  <a:pt x="41135" y="44841"/>
                  <a:pt x="41135" y="44803"/>
                </a:cubicBezTo>
                <a:cubicBezTo>
                  <a:pt x="41135" y="44614"/>
                  <a:pt x="41022" y="44538"/>
                  <a:pt x="40946" y="44463"/>
                </a:cubicBezTo>
                <a:cubicBezTo>
                  <a:pt x="40871" y="44425"/>
                  <a:pt x="40833" y="44387"/>
                  <a:pt x="40833" y="44311"/>
                </a:cubicBezTo>
                <a:lnTo>
                  <a:pt x="40682" y="44236"/>
                </a:lnTo>
                <a:close/>
                <a:moveTo>
                  <a:pt x="52289" y="44803"/>
                </a:moveTo>
                <a:lnTo>
                  <a:pt x="52137" y="44916"/>
                </a:lnTo>
                <a:cubicBezTo>
                  <a:pt x="52062" y="44954"/>
                  <a:pt x="51948" y="45030"/>
                  <a:pt x="52024" y="45181"/>
                </a:cubicBezTo>
                <a:lnTo>
                  <a:pt x="52100" y="45256"/>
                </a:lnTo>
                <a:cubicBezTo>
                  <a:pt x="52175" y="45256"/>
                  <a:pt x="52251" y="45256"/>
                  <a:pt x="52326" y="45219"/>
                </a:cubicBezTo>
                <a:cubicBezTo>
                  <a:pt x="52402" y="45181"/>
                  <a:pt x="52478" y="45105"/>
                  <a:pt x="52478" y="44992"/>
                </a:cubicBezTo>
                <a:cubicBezTo>
                  <a:pt x="52478" y="44916"/>
                  <a:pt x="52402" y="44841"/>
                  <a:pt x="52289" y="44803"/>
                </a:cubicBezTo>
                <a:close/>
                <a:moveTo>
                  <a:pt x="87374" y="44597"/>
                </a:moveTo>
                <a:cubicBezTo>
                  <a:pt x="87349" y="44597"/>
                  <a:pt x="87324" y="44601"/>
                  <a:pt x="87298" y="44614"/>
                </a:cubicBezTo>
                <a:cubicBezTo>
                  <a:pt x="87261" y="44614"/>
                  <a:pt x="87223" y="44652"/>
                  <a:pt x="87223" y="44652"/>
                </a:cubicBezTo>
                <a:lnTo>
                  <a:pt x="87109" y="44689"/>
                </a:lnTo>
                <a:cubicBezTo>
                  <a:pt x="87034" y="44765"/>
                  <a:pt x="86996" y="44841"/>
                  <a:pt x="86996" y="44954"/>
                </a:cubicBezTo>
                <a:cubicBezTo>
                  <a:pt x="86996" y="45067"/>
                  <a:pt x="87034" y="45143"/>
                  <a:pt x="87109" y="45219"/>
                </a:cubicBezTo>
                <a:lnTo>
                  <a:pt x="87223" y="45256"/>
                </a:lnTo>
                <a:lnTo>
                  <a:pt x="87639" y="45256"/>
                </a:lnTo>
                <a:lnTo>
                  <a:pt x="87752" y="45219"/>
                </a:lnTo>
                <a:cubicBezTo>
                  <a:pt x="87866" y="45067"/>
                  <a:pt x="87866" y="44992"/>
                  <a:pt x="87866" y="44878"/>
                </a:cubicBezTo>
                <a:cubicBezTo>
                  <a:pt x="87866" y="44841"/>
                  <a:pt x="87866" y="44803"/>
                  <a:pt x="87903" y="44765"/>
                </a:cubicBezTo>
                <a:lnTo>
                  <a:pt x="87677" y="44652"/>
                </a:lnTo>
                <a:cubicBezTo>
                  <a:pt x="87639" y="44652"/>
                  <a:pt x="87639" y="44652"/>
                  <a:pt x="87525" y="44614"/>
                </a:cubicBezTo>
                <a:cubicBezTo>
                  <a:pt x="87475" y="44614"/>
                  <a:pt x="87424" y="44597"/>
                  <a:pt x="87374" y="44597"/>
                </a:cubicBezTo>
                <a:close/>
                <a:moveTo>
                  <a:pt x="22305" y="44863"/>
                </a:moveTo>
                <a:cubicBezTo>
                  <a:pt x="22279" y="44863"/>
                  <a:pt x="22254" y="44867"/>
                  <a:pt x="22232" y="44878"/>
                </a:cubicBezTo>
                <a:lnTo>
                  <a:pt x="22156" y="44916"/>
                </a:lnTo>
                <a:cubicBezTo>
                  <a:pt x="22118" y="44954"/>
                  <a:pt x="22080" y="44992"/>
                  <a:pt x="22080" y="45030"/>
                </a:cubicBezTo>
                <a:cubicBezTo>
                  <a:pt x="22080" y="45105"/>
                  <a:pt x="22080" y="45105"/>
                  <a:pt x="22118" y="45143"/>
                </a:cubicBezTo>
                <a:cubicBezTo>
                  <a:pt x="22118" y="45143"/>
                  <a:pt x="22118" y="45143"/>
                  <a:pt x="22118" y="45181"/>
                </a:cubicBezTo>
                <a:lnTo>
                  <a:pt x="22232" y="45294"/>
                </a:lnTo>
                <a:cubicBezTo>
                  <a:pt x="22254" y="45305"/>
                  <a:pt x="22279" y="45310"/>
                  <a:pt x="22305" y="45310"/>
                </a:cubicBezTo>
                <a:cubicBezTo>
                  <a:pt x="22367" y="45310"/>
                  <a:pt x="22432" y="45283"/>
                  <a:pt x="22458" y="45256"/>
                </a:cubicBezTo>
                <a:cubicBezTo>
                  <a:pt x="22534" y="45219"/>
                  <a:pt x="22572" y="45143"/>
                  <a:pt x="22572" y="45067"/>
                </a:cubicBezTo>
                <a:cubicBezTo>
                  <a:pt x="22572" y="45030"/>
                  <a:pt x="22534" y="44954"/>
                  <a:pt x="22458" y="44916"/>
                </a:cubicBezTo>
                <a:cubicBezTo>
                  <a:pt x="22432" y="44889"/>
                  <a:pt x="22367" y="44863"/>
                  <a:pt x="22305" y="44863"/>
                </a:cubicBezTo>
                <a:close/>
                <a:moveTo>
                  <a:pt x="72780" y="44689"/>
                </a:moveTo>
                <a:lnTo>
                  <a:pt x="72553" y="44727"/>
                </a:lnTo>
                <a:cubicBezTo>
                  <a:pt x="72516" y="44878"/>
                  <a:pt x="72516" y="44954"/>
                  <a:pt x="72553" y="45105"/>
                </a:cubicBezTo>
                <a:lnTo>
                  <a:pt x="72591" y="45143"/>
                </a:lnTo>
                <a:cubicBezTo>
                  <a:pt x="72553" y="45181"/>
                  <a:pt x="72553" y="45219"/>
                  <a:pt x="72553" y="45294"/>
                </a:cubicBezTo>
                <a:lnTo>
                  <a:pt x="72591" y="45370"/>
                </a:lnTo>
                <a:cubicBezTo>
                  <a:pt x="72667" y="45446"/>
                  <a:pt x="72742" y="45446"/>
                  <a:pt x="72818" y="45446"/>
                </a:cubicBezTo>
                <a:cubicBezTo>
                  <a:pt x="72932" y="45408"/>
                  <a:pt x="73007" y="45294"/>
                  <a:pt x="73045" y="45256"/>
                </a:cubicBezTo>
                <a:lnTo>
                  <a:pt x="73045" y="45105"/>
                </a:lnTo>
                <a:cubicBezTo>
                  <a:pt x="73045" y="45105"/>
                  <a:pt x="73007" y="45105"/>
                  <a:pt x="73007" y="45067"/>
                </a:cubicBezTo>
                <a:cubicBezTo>
                  <a:pt x="73045" y="45030"/>
                  <a:pt x="73083" y="44916"/>
                  <a:pt x="73083" y="44841"/>
                </a:cubicBezTo>
                <a:lnTo>
                  <a:pt x="72932" y="44689"/>
                </a:lnTo>
                <a:cubicBezTo>
                  <a:pt x="72894" y="44702"/>
                  <a:pt x="72864" y="44706"/>
                  <a:pt x="72842" y="44706"/>
                </a:cubicBezTo>
                <a:cubicBezTo>
                  <a:pt x="72797" y="44706"/>
                  <a:pt x="72780" y="44689"/>
                  <a:pt x="72780" y="44689"/>
                </a:cubicBezTo>
                <a:close/>
                <a:moveTo>
                  <a:pt x="16712" y="45181"/>
                </a:moveTo>
                <a:lnTo>
                  <a:pt x="16560" y="45294"/>
                </a:lnTo>
                <a:lnTo>
                  <a:pt x="16560" y="45446"/>
                </a:lnTo>
                <a:lnTo>
                  <a:pt x="16712" y="45559"/>
                </a:lnTo>
                <a:cubicBezTo>
                  <a:pt x="16749" y="45559"/>
                  <a:pt x="16787" y="45559"/>
                  <a:pt x="16825" y="45597"/>
                </a:cubicBezTo>
                <a:lnTo>
                  <a:pt x="17014" y="45483"/>
                </a:lnTo>
                <a:lnTo>
                  <a:pt x="17014" y="45294"/>
                </a:lnTo>
                <a:lnTo>
                  <a:pt x="16901" y="45181"/>
                </a:lnTo>
                <a:close/>
                <a:moveTo>
                  <a:pt x="24519" y="45274"/>
                </a:moveTo>
                <a:cubicBezTo>
                  <a:pt x="24359" y="45274"/>
                  <a:pt x="24304" y="45384"/>
                  <a:pt x="24273" y="45446"/>
                </a:cubicBezTo>
                <a:cubicBezTo>
                  <a:pt x="24273" y="45446"/>
                  <a:pt x="24273" y="45483"/>
                  <a:pt x="24235" y="45483"/>
                </a:cubicBezTo>
                <a:lnTo>
                  <a:pt x="24349" y="45672"/>
                </a:lnTo>
                <a:lnTo>
                  <a:pt x="24613" y="45672"/>
                </a:lnTo>
                <a:lnTo>
                  <a:pt x="24727" y="45559"/>
                </a:lnTo>
                <a:lnTo>
                  <a:pt x="24727" y="45408"/>
                </a:lnTo>
                <a:lnTo>
                  <a:pt x="24651" y="45294"/>
                </a:lnTo>
                <a:cubicBezTo>
                  <a:pt x="24601" y="45280"/>
                  <a:pt x="24557" y="45274"/>
                  <a:pt x="24519" y="45274"/>
                </a:cubicBezTo>
                <a:close/>
                <a:moveTo>
                  <a:pt x="31660" y="45279"/>
                </a:moveTo>
                <a:cubicBezTo>
                  <a:pt x="31633" y="45279"/>
                  <a:pt x="31603" y="45283"/>
                  <a:pt x="31570" y="45294"/>
                </a:cubicBezTo>
                <a:lnTo>
                  <a:pt x="31457" y="45408"/>
                </a:lnTo>
                <a:lnTo>
                  <a:pt x="31457" y="45483"/>
                </a:lnTo>
                <a:lnTo>
                  <a:pt x="31608" y="45635"/>
                </a:lnTo>
                <a:cubicBezTo>
                  <a:pt x="31608" y="45635"/>
                  <a:pt x="31683" y="45672"/>
                  <a:pt x="31797" y="45672"/>
                </a:cubicBezTo>
                <a:lnTo>
                  <a:pt x="31910" y="45559"/>
                </a:lnTo>
                <a:lnTo>
                  <a:pt x="31910" y="45446"/>
                </a:lnTo>
                <a:lnTo>
                  <a:pt x="31797" y="45332"/>
                </a:lnTo>
                <a:cubicBezTo>
                  <a:pt x="31770" y="45305"/>
                  <a:pt x="31724" y="45279"/>
                  <a:pt x="31660" y="45279"/>
                </a:cubicBezTo>
                <a:close/>
                <a:moveTo>
                  <a:pt x="74028" y="45219"/>
                </a:moveTo>
                <a:lnTo>
                  <a:pt x="73877" y="45294"/>
                </a:lnTo>
                <a:cubicBezTo>
                  <a:pt x="73839" y="45370"/>
                  <a:pt x="73839" y="45483"/>
                  <a:pt x="73990" y="45521"/>
                </a:cubicBezTo>
                <a:cubicBezTo>
                  <a:pt x="73952" y="45597"/>
                  <a:pt x="73990" y="45710"/>
                  <a:pt x="74104" y="45710"/>
                </a:cubicBezTo>
                <a:lnTo>
                  <a:pt x="74293" y="45635"/>
                </a:lnTo>
                <a:cubicBezTo>
                  <a:pt x="74293" y="45635"/>
                  <a:pt x="74293" y="45597"/>
                  <a:pt x="74293" y="45597"/>
                </a:cubicBezTo>
                <a:cubicBezTo>
                  <a:pt x="74330" y="45559"/>
                  <a:pt x="74406" y="45521"/>
                  <a:pt x="74406" y="45408"/>
                </a:cubicBezTo>
                <a:cubicBezTo>
                  <a:pt x="74406" y="45370"/>
                  <a:pt x="74406" y="45332"/>
                  <a:pt x="74406" y="45294"/>
                </a:cubicBezTo>
                <a:lnTo>
                  <a:pt x="74255" y="45219"/>
                </a:lnTo>
                <a:close/>
                <a:moveTo>
                  <a:pt x="60304" y="45370"/>
                </a:moveTo>
                <a:cubicBezTo>
                  <a:pt x="60190" y="45370"/>
                  <a:pt x="60115" y="45408"/>
                  <a:pt x="60039" y="45446"/>
                </a:cubicBezTo>
                <a:cubicBezTo>
                  <a:pt x="60001" y="45483"/>
                  <a:pt x="59964" y="45521"/>
                  <a:pt x="59964" y="45635"/>
                </a:cubicBezTo>
                <a:lnTo>
                  <a:pt x="59964" y="45672"/>
                </a:lnTo>
                <a:lnTo>
                  <a:pt x="60077" y="45786"/>
                </a:lnTo>
                <a:cubicBezTo>
                  <a:pt x="60190" y="45786"/>
                  <a:pt x="60266" y="45748"/>
                  <a:pt x="60342" y="45710"/>
                </a:cubicBezTo>
                <a:cubicBezTo>
                  <a:pt x="60379" y="45672"/>
                  <a:pt x="60417" y="45635"/>
                  <a:pt x="60417" y="45521"/>
                </a:cubicBezTo>
                <a:lnTo>
                  <a:pt x="60417" y="45483"/>
                </a:lnTo>
                <a:lnTo>
                  <a:pt x="60304" y="45370"/>
                </a:lnTo>
                <a:close/>
                <a:moveTo>
                  <a:pt x="86566" y="45223"/>
                </a:moveTo>
                <a:cubicBezTo>
                  <a:pt x="86525" y="45223"/>
                  <a:pt x="86479" y="45231"/>
                  <a:pt x="86429" y="45256"/>
                </a:cubicBezTo>
                <a:cubicBezTo>
                  <a:pt x="86278" y="45332"/>
                  <a:pt x="86240" y="45483"/>
                  <a:pt x="86240" y="45635"/>
                </a:cubicBezTo>
                <a:cubicBezTo>
                  <a:pt x="86240" y="45710"/>
                  <a:pt x="86240" y="45786"/>
                  <a:pt x="86315" y="45899"/>
                </a:cubicBezTo>
                <a:lnTo>
                  <a:pt x="86467" y="45899"/>
                </a:lnTo>
                <a:cubicBezTo>
                  <a:pt x="86580" y="45899"/>
                  <a:pt x="86656" y="45861"/>
                  <a:pt x="86694" y="45861"/>
                </a:cubicBezTo>
                <a:cubicBezTo>
                  <a:pt x="86769" y="45861"/>
                  <a:pt x="86883" y="45824"/>
                  <a:pt x="86996" y="45748"/>
                </a:cubicBezTo>
                <a:lnTo>
                  <a:pt x="87034" y="45635"/>
                </a:lnTo>
                <a:cubicBezTo>
                  <a:pt x="87034" y="45483"/>
                  <a:pt x="86958" y="45332"/>
                  <a:pt x="86807" y="45256"/>
                </a:cubicBezTo>
                <a:lnTo>
                  <a:pt x="86694" y="45294"/>
                </a:lnTo>
                <a:lnTo>
                  <a:pt x="86656" y="45294"/>
                </a:lnTo>
                <a:cubicBezTo>
                  <a:pt x="86694" y="45256"/>
                  <a:pt x="86731" y="45256"/>
                  <a:pt x="86731" y="45256"/>
                </a:cubicBezTo>
                <a:cubicBezTo>
                  <a:pt x="86706" y="45256"/>
                  <a:pt x="86647" y="45223"/>
                  <a:pt x="86566" y="45223"/>
                </a:cubicBezTo>
                <a:close/>
                <a:moveTo>
                  <a:pt x="47903" y="45483"/>
                </a:moveTo>
                <a:cubicBezTo>
                  <a:pt x="47789" y="45483"/>
                  <a:pt x="47714" y="45483"/>
                  <a:pt x="47676" y="45559"/>
                </a:cubicBezTo>
                <a:cubicBezTo>
                  <a:pt x="47638" y="45521"/>
                  <a:pt x="47600" y="45521"/>
                  <a:pt x="47563" y="45521"/>
                </a:cubicBezTo>
                <a:lnTo>
                  <a:pt x="47411" y="45635"/>
                </a:lnTo>
                <a:lnTo>
                  <a:pt x="47411" y="45748"/>
                </a:lnTo>
                <a:lnTo>
                  <a:pt x="47563" y="45861"/>
                </a:lnTo>
                <a:cubicBezTo>
                  <a:pt x="47563" y="45899"/>
                  <a:pt x="47600" y="45899"/>
                  <a:pt x="47638" y="45937"/>
                </a:cubicBezTo>
                <a:lnTo>
                  <a:pt x="47827" y="45824"/>
                </a:lnTo>
                <a:lnTo>
                  <a:pt x="47827" y="45824"/>
                </a:lnTo>
                <a:cubicBezTo>
                  <a:pt x="47827" y="45861"/>
                  <a:pt x="47789" y="45861"/>
                  <a:pt x="47827" y="45861"/>
                </a:cubicBezTo>
                <a:cubicBezTo>
                  <a:pt x="47865" y="45824"/>
                  <a:pt x="48016" y="45786"/>
                  <a:pt x="48016" y="45635"/>
                </a:cubicBezTo>
                <a:cubicBezTo>
                  <a:pt x="48016" y="45635"/>
                  <a:pt x="48016" y="45597"/>
                  <a:pt x="48016" y="45559"/>
                </a:cubicBezTo>
                <a:lnTo>
                  <a:pt x="47903" y="45483"/>
                </a:lnTo>
                <a:close/>
                <a:moveTo>
                  <a:pt x="13080" y="45579"/>
                </a:moveTo>
                <a:cubicBezTo>
                  <a:pt x="12907" y="45579"/>
                  <a:pt x="12849" y="45716"/>
                  <a:pt x="12817" y="45748"/>
                </a:cubicBezTo>
                <a:cubicBezTo>
                  <a:pt x="12817" y="45786"/>
                  <a:pt x="12817" y="45786"/>
                  <a:pt x="12780" y="45786"/>
                </a:cubicBezTo>
                <a:lnTo>
                  <a:pt x="12931" y="45975"/>
                </a:lnTo>
                <a:lnTo>
                  <a:pt x="13158" y="45975"/>
                </a:lnTo>
                <a:lnTo>
                  <a:pt x="13309" y="45861"/>
                </a:lnTo>
                <a:lnTo>
                  <a:pt x="13309" y="45710"/>
                </a:lnTo>
                <a:lnTo>
                  <a:pt x="13195" y="45597"/>
                </a:lnTo>
                <a:cubicBezTo>
                  <a:pt x="13152" y="45584"/>
                  <a:pt x="13114" y="45579"/>
                  <a:pt x="13080" y="45579"/>
                </a:cubicBezTo>
                <a:close/>
                <a:moveTo>
                  <a:pt x="1135" y="45635"/>
                </a:moveTo>
                <a:cubicBezTo>
                  <a:pt x="1097" y="45635"/>
                  <a:pt x="1059" y="45672"/>
                  <a:pt x="1021" y="45672"/>
                </a:cubicBezTo>
                <a:cubicBezTo>
                  <a:pt x="946" y="45672"/>
                  <a:pt x="795" y="45710"/>
                  <a:pt x="757" y="45786"/>
                </a:cubicBezTo>
                <a:lnTo>
                  <a:pt x="757" y="45937"/>
                </a:lnTo>
                <a:cubicBezTo>
                  <a:pt x="812" y="45992"/>
                  <a:pt x="928" y="46027"/>
                  <a:pt x="1046" y="46027"/>
                </a:cubicBezTo>
                <a:cubicBezTo>
                  <a:pt x="1089" y="46027"/>
                  <a:pt x="1132" y="46023"/>
                  <a:pt x="1173" y="46013"/>
                </a:cubicBezTo>
                <a:cubicBezTo>
                  <a:pt x="1248" y="45975"/>
                  <a:pt x="1324" y="45899"/>
                  <a:pt x="1324" y="45824"/>
                </a:cubicBezTo>
                <a:cubicBezTo>
                  <a:pt x="1324" y="45786"/>
                  <a:pt x="1324" y="45748"/>
                  <a:pt x="1286" y="45710"/>
                </a:cubicBezTo>
                <a:lnTo>
                  <a:pt x="1135" y="45635"/>
                </a:lnTo>
                <a:close/>
                <a:moveTo>
                  <a:pt x="6579" y="45521"/>
                </a:moveTo>
                <a:cubicBezTo>
                  <a:pt x="6390" y="45559"/>
                  <a:pt x="6239" y="45672"/>
                  <a:pt x="6201" y="45824"/>
                </a:cubicBezTo>
                <a:lnTo>
                  <a:pt x="6277" y="45937"/>
                </a:lnTo>
                <a:cubicBezTo>
                  <a:pt x="6360" y="45992"/>
                  <a:pt x="6443" y="46027"/>
                  <a:pt x="6541" y="46027"/>
                </a:cubicBezTo>
                <a:cubicBezTo>
                  <a:pt x="6576" y="46027"/>
                  <a:pt x="6614" y="46023"/>
                  <a:pt x="6655" y="46013"/>
                </a:cubicBezTo>
                <a:lnTo>
                  <a:pt x="6768" y="45937"/>
                </a:lnTo>
                <a:cubicBezTo>
                  <a:pt x="6806" y="45899"/>
                  <a:pt x="6806" y="45861"/>
                  <a:pt x="6806" y="45824"/>
                </a:cubicBezTo>
                <a:cubicBezTo>
                  <a:pt x="6806" y="45748"/>
                  <a:pt x="6768" y="45672"/>
                  <a:pt x="6693" y="45597"/>
                </a:cubicBezTo>
                <a:lnTo>
                  <a:pt x="6579" y="45521"/>
                </a:lnTo>
                <a:close/>
                <a:moveTo>
                  <a:pt x="2609" y="46050"/>
                </a:moveTo>
                <a:cubicBezTo>
                  <a:pt x="2609" y="46088"/>
                  <a:pt x="2609" y="46088"/>
                  <a:pt x="2572" y="46088"/>
                </a:cubicBezTo>
                <a:lnTo>
                  <a:pt x="2609" y="46050"/>
                </a:lnTo>
                <a:close/>
                <a:moveTo>
                  <a:pt x="2572" y="45256"/>
                </a:moveTo>
                <a:cubicBezTo>
                  <a:pt x="2307" y="45256"/>
                  <a:pt x="2231" y="45446"/>
                  <a:pt x="2231" y="45559"/>
                </a:cubicBezTo>
                <a:lnTo>
                  <a:pt x="2193" y="45559"/>
                </a:lnTo>
                <a:lnTo>
                  <a:pt x="2004" y="45597"/>
                </a:lnTo>
                <a:cubicBezTo>
                  <a:pt x="2004" y="45635"/>
                  <a:pt x="2004" y="45635"/>
                  <a:pt x="2004" y="45672"/>
                </a:cubicBezTo>
                <a:lnTo>
                  <a:pt x="1891" y="45748"/>
                </a:lnTo>
                <a:cubicBezTo>
                  <a:pt x="1853" y="45899"/>
                  <a:pt x="1967" y="46050"/>
                  <a:pt x="2118" y="46126"/>
                </a:cubicBezTo>
                <a:cubicBezTo>
                  <a:pt x="2203" y="46160"/>
                  <a:pt x="2288" y="46179"/>
                  <a:pt x="2369" y="46179"/>
                </a:cubicBezTo>
                <a:cubicBezTo>
                  <a:pt x="2469" y="46179"/>
                  <a:pt x="2564" y="46151"/>
                  <a:pt x="2647" y="46088"/>
                </a:cubicBezTo>
                <a:lnTo>
                  <a:pt x="2609" y="46050"/>
                </a:lnTo>
                <a:lnTo>
                  <a:pt x="2572" y="45975"/>
                </a:lnTo>
                <a:lnTo>
                  <a:pt x="2609" y="45975"/>
                </a:lnTo>
                <a:lnTo>
                  <a:pt x="2609" y="45937"/>
                </a:lnTo>
                <a:cubicBezTo>
                  <a:pt x="2647" y="45975"/>
                  <a:pt x="2647" y="46013"/>
                  <a:pt x="2609" y="46050"/>
                </a:cubicBezTo>
                <a:lnTo>
                  <a:pt x="2761" y="45975"/>
                </a:lnTo>
                <a:cubicBezTo>
                  <a:pt x="2761" y="45937"/>
                  <a:pt x="2761" y="45899"/>
                  <a:pt x="2761" y="45861"/>
                </a:cubicBezTo>
                <a:cubicBezTo>
                  <a:pt x="2761" y="45748"/>
                  <a:pt x="2685" y="45672"/>
                  <a:pt x="2647" y="45597"/>
                </a:cubicBezTo>
                <a:cubicBezTo>
                  <a:pt x="2685" y="45559"/>
                  <a:pt x="2723" y="45483"/>
                  <a:pt x="2685" y="45370"/>
                </a:cubicBezTo>
                <a:lnTo>
                  <a:pt x="2572" y="45256"/>
                </a:lnTo>
                <a:close/>
                <a:moveTo>
                  <a:pt x="4764" y="46013"/>
                </a:moveTo>
                <a:cubicBezTo>
                  <a:pt x="4575" y="46013"/>
                  <a:pt x="4462" y="46088"/>
                  <a:pt x="4462" y="46239"/>
                </a:cubicBezTo>
                <a:lnTo>
                  <a:pt x="4613" y="46239"/>
                </a:lnTo>
                <a:cubicBezTo>
                  <a:pt x="4613" y="46239"/>
                  <a:pt x="4613" y="46239"/>
                  <a:pt x="4613" y="46277"/>
                </a:cubicBezTo>
                <a:lnTo>
                  <a:pt x="4916" y="46277"/>
                </a:lnTo>
                <a:cubicBezTo>
                  <a:pt x="4916" y="46239"/>
                  <a:pt x="4878" y="46239"/>
                  <a:pt x="4878" y="46239"/>
                </a:cubicBezTo>
                <a:lnTo>
                  <a:pt x="5029" y="46239"/>
                </a:lnTo>
                <a:cubicBezTo>
                  <a:pt x="5029" y="46164"/>
                  <a:pt x="4991" y="46088"/>
                  <a:pt x="4953" y="46050"/>
                </a:cubicBezTo>
                <a:cubicBezTo>
                  <a:pt x="4878" y="46013"/>
                  <a:pt x="4840" y="46013"/>
                  <a:pt x="4764" y="46013"/>
                </a:cubicBezTo>
                <a:close/>
                <a:moveTo>
                  <a:pt x="37846" y="45937"/>
                </a:moveTo>
                <a:cubicBezTo>
                  <a:pt x="37657" y="45937"/>
                  <a:pt x="37544" y="46050"/>
                  <a:pt x="37544" y="46202"/>
                </a:cubicBezTo>
                <a:lnTo>
                  <a:pt x="37695" y="46202"/>
                </a:lnTo>
                <a:cubicBezTo>
                  <a:pt x="37695" y="46239"/>
                  <a:pt x="37657" y="46239"/>
                  <a:pt x="37695" y="46277"/>
                </a:cubicBezTo>
                <a:cubicBezTo>
                  <a:pt x="37770" y="46277"/>
                  <a:pt x="37880" y="46328"/>
                  <a:pt x="37978" y="46328"/>
                </a:cubicBezTo>
                <a:cubicBezTo>
                  <a:pt x="38027" y="46328"/>
                  <a:pt x="38073" y="46315"/>
                  <a:pt x="38111" y="46277"/>
                </a:cubicBezTo>
                <a:cubicBezTo>
                  <a:pt x="38111" y="46239"/>
                  <a:pt x="38111" y="46239"/>
                  <a:pt x="38111" y="46239"/>
                </a:cubicBezTo>
                <a:lnTo>
                  <a:pt x="38262" y="46239"/>
                </a:lnTo>
                <a:cubicBezTo>
                  <a:pt x="38262" y="46164"/>
                  <a:pt x="38186" y="46088"/>
                  <a:pt x="38111" y="46013"/>
                </a:cubicBezTo>
                <a:cubicBezTo>
                  <a:pt x="38035" y="45975"/>
                  <a:pt x="37959" y="45937"/>
                  <a:pt x="37846" y="45937"/>
                </a:cubicBezTo>
                <a:close/>
                <a:moveTo>
                  <a:pt x="76608" y="45994"/>
                </a:moveTo>
                <a:cubicBezTo>
                  <a:pt x="76521" y="45994"/>
                  <a:pt x="76437" y="46041"/>
                  <a:pt x="76410" y="46202"/>
                </a:cubicBezTo>
                <a:lnTo>
                  <a:pt x="76448" y="46391"/>
                </a:lnTo>
                <a:cubicBezTo>
                  <a:pt x="76561" y="46391"/>
                  <a:pt x="76712" y="46391"/>
                  <a:pt x="76788" y="46202"/>
                </a:cubicBezTo>
                <a:lnTo>
                  <a:pt x="76750" y="46202"/>
                </a:lnTo>
                <a:lnTo>
                  <a:pt x="76712" y="46013"/>
                </a:lnTo>
                <a:cubicBezTo>
                  <a:pt x="76679" y="46002"/>
                  <a:pt x="76643" y="45994"/>
                  <a:pt x="76608" y="45994"/>
                </a:cubicBezTo>
                <a:close/>
                <a:moveTo>
                  <a:pt x="77766" y="45984"/>
                </a:moveTo>
                <a:cubicBezTo>
                  <a:pt x="77705" y="45984"/>
                  <a:pt x="77639" y="45994"/>
                  <a:pt x="77582" y="46013"/>
                </a:cubicBezTo>
                <a:cubicBezTo>
                  <a:pt x="77544" y="46050"/>
                  <a:pt x="77506" y="46088"/>
                  <a:pt x="77506" y="46164"/>
                </a:cubicBezTo>
                <a:lnTo>
                  <a:pt x="77506" y="46202"/>
                </a:lnTo>
                <a:lnTo>
                  <a:pt x="77544" y="46239"/>
                </a:lnTo>
                <a:lnTo>
                  <a:pt x="77620" y="46391"/>
                </a:lnTo>
                <a:lnTo>
                  <a:pt x="77884" y="46391"/>
                </a:lnTo>
                <a:lnTo>
                  <a:pt x="77998" y="46277"/>
                </a:lnTo>
                <a:lnTo>
                  <a:pt x="77998" y="46164"/>
                </a:lnTo>
                <a:lnTo>
                  <a:pt x="78036" y="46164"/>
                </a:lnTo>
                <a:cubicBezTo>
                  <a:pt x="78036" y="46088"/>
                  <a:pt x="77998" y="46050"/>
                  <a:pt x="77922" y="46013"/>
                </a:cubicBezTo>
                <a:cubicBezTo>
                  <a:pt x="77884" y="45994"/>
                  <a:pt x="77828" y="45984"/>
                  <a:pt x="77766" y="45984"/>
                </a:cubicBezTo>
                <a:close/>
                <a:moveTo>
                  <a:pt x="18300" y="46050"/>
                </a:moveTo>
                <a:lnTo>
                  <a:pt x="18148" y="46164"/>
                </a:lnTo>
                <a:cubicBezTo>
                  <a:pt x="18148" y="46126"/>
                  <a:pt x="18148" y="46126"/>
                  <a:pt x="18148" y="46126"/>
                </a:cubicBezTo>
                <a:cubicBezTo>
                  <a:pt x="18110" y="46126"/>
                  <a:pt x="17997" y="46202"/>
                  <a:pt x="18035" y="46353"/>
                </a:cubicBezTo>
                <a:lnTo>
                  <a:pt x="18110" y="46429"/>
                </a:lnTo>
                <a:cubicBezTo>
                  <a:pt x="18163" y="46455"/>
                  <a:pt x="18251" y="46499"/>
                  <a:pt x="18338" y="46499"/>
                </a:cubicBezTo>
                <a:cubicBezTo>
                  <a:pt x="18377" y="46499"/>
                  <a:pt x="18416" y="46490"/>
                  <a:pt x="18451" y="46466"/>
                </a:cubicBezTo>
                <a:cubicBezTo>
                  <a:pt x="18451" y="46466"/>
                  <a:pt x="18526" y="46429"/>
                  <a:pt x="18526" y="46315"/>
                </a:cubicBezTo>
                <a:lnTo>
                  <a:pt x="18413" y="46202"/>
                </a:lnTo>
                <a:cubicBezTo>
                  <a:pt x="18451" y="46202"/>
                  <a:pt x="18451" y="46239"/>
                  <a:pt x="18451" y="46239"/>
                </a:cubicBezTo>
                <a:cubicBezTo>
                  <a:pt x="18451" y="46202"/>
                  <a:pt x="18451" y="46088"/>
                  <a:pt x="18300" y="46050"/>
                </a:cubicBezTo>
                <a:close/>
                <a:moveTo>
                  <a:pt x="46693" y="45937"/>
                </a:moveTo>
                <a:lnTo>
                  <a:pt x="46542" y="46050"/>
                </a:lnTo>
                <a:cubicBezTo>
                  <a:pt x="46542" y="46013"/>
                  <a:pt x="46542" y="46013"/>
                  <a:pt x="46504" y="46013"/>
                </a:cubicBezTo>
                <a:cubicBezTo>
                  <a:pt x="46466" y="46050"/>
                  <a:pt x="46428" y="46050"/>
                  <a:pt x="46391" y="46088"/>
                </a:cubicBezTo>
                <a:lnTo>
                  <a:pt x="46353" y="46239"/>
                </a:lnTo>
                <a:cubicBezTo>
                  <a:pt x="46391" y="46239"/>
                  <a:pt x="46391" y="46239"/>
                  <a:pt x="46353" y="46277"/>
                </a:cubicBezTo>
                <a:lnTo>
                  <a:pt x="46353" y="46315"/>
                </a:lnTo>
                <a:cubicBezTo>
                  <a:pt x="46353" y="46353"/>
                  <a:pt x="46391" y="46429"/>
                  <a:pt x="46466" y="46466"/>
                </a:cubicBezTo>
                <a:lnTo>
                  <a:pt x="46580" y="46504"/>
                </a:lnTo>
                <a:cubicBezTo>
                  <a:pt x="46693" y="46466"/>
                  <a:pt x="46920" y="46315"/>
                  <a:pt x="46920" y="46164"/>
                </a:cubicBezTo>
                <a:cubicBezTo>
                  <a:pt x="46920" y="46126"/>
                  <a:pt x="46882" y="46013"/>
                  <a:pt x="46693" y="45937"/>
                </a:cubicBezTo>
                <a:close/>
                <a:moveTo>
                  <a:pt x="12742" y="46353"/>
                </a:moveTo>
                <a:cubicBezTo>
                  <a:pt x="12591" y="46353"/>
                  <a:pt x="12477" y="46429"/>
                  <a:pt x="12477" y="46580"/>
                </a:cubicBezTo>
                <a:lnTo>
                  <a:pt x="12553" y="46693"/>
                </a:lnTo>
                <a:cubicBezTo>
                  <a:pt x="12591" y="46693"/>
                  <a:pt x="12591" y="46693"/>
                  <a:pt x="12591" y="46731"/>
                </a:cubicBezTo>
                <a:cubicBezTo>
                  <a:pt x="12652" y="46762"/>
                  <a:pt x="12738" y="46817"/>
                  <a:pt x="12888" y="46817"/>
                </a:cubicBezTo>
                <a:cubicBezTo>
                  <a:pt x="12924" y="46817"/>
                  <a:pt x="12963" y="46814"/>
                  <a:pt x="13006" y="46807"/>
                </a:cubicBezTo>
                <a:lnTo>
                  <a:pt x="13120" y="46731"/>
                </a:lnTo>
                <a:cubicBezTo>
                  <a:pt x="13120" y="46693"/>
                  <a:pt x="13120" y="46693"/>
                  <a:pt x="13120" y="46655"/>
                </a:cubicBezTo>
                <a:cubicBezTo>
                  <a:pt x="13120" y="46504"/>
                  <a:pt x="12931" y="46353"/>
                  <a:pt x="12742" y="46353"/>
                </a:cubicBezTo>
                <a:close/>
                <a:moveTo>
                  <a:pt x="44527" y="46418"/>
                </a:moveTo>
                <a:cubicBezTo>
                  <a:pt x="44397" y="46418"/>
                  <a:pt x="44259" y="46480"/>
                  <a:pt x="44198" y="46542"/>
                </a:cubicBezTo>
                <a:lnTo>
                  <a:pt x="44349" y="46769"/>
                </a:lnTo>
                <a:cubicBezTo>
                  <a:pt x="44409" y="46769"/>
                  <a:pt x="44470" y="46817"/>
                  <a:pt x="44569" y="46817"/>
                </a:cubicBezTo>
                <a:cubicBezTo>
                  <a:pt x="44594" y="46817"/>
                  <a:pt x="44621" y="46814"/>
                  <a:pt x="44651" y="46807"/>
                </a:cubicBezTo>
                <a:lnTo>
                  <a:pt x="44765" y="46693"/>
                </a:lnTo>
                <a:cubicBezTo>
                  <a:pt x="44765" y="46693"/>
                  <a:pt x="44765" y="46655"/>
                  <a:pt x="44765" y="46655"/>
                </a:cubicBezTo>
                <a:cubicBezTo>
                  <a:pt x="44765" y="46504"/>
                  <a:pt x="44651" y="46466"/>
                  <a:pt x="44614" y="46429"/>
                </a:cubicBezTo>
                <a:cubicBezTo>
                  <a:pt x="44586" y="46422"/>
                  <a:pt x="44557" y="46418"/>
                  <a:pt x="44527" y="46418"/>
                </a:cubicBezTo>
                <a:close/>
                <a:moveTo>
                  <a:pt x="63139" y="46504"/>
                </a:moveTo>
                <a:cubicBezTo>
                  <a:pt x="63064" y="46504"/>
                  <a:pt x="62950" y="46542"/>
                  <a:pt x="62875" y="46580"/>
                </a:cubicBezTo>
                <a:cubicBezTo>
                  <a:pt x="62686" y="46693"/>
                  <a:pt x="62723" y="46882"/>
                  <a:pt x="62875" y="46958"/>
                </a:cubicBezTo>
                <a:lnTo>
                  <a:pt x="63064" y="46882"/>
                </a:lnTo>
                <a:cubicBezTo>
                  <a:pt x="63139" y="46844"/>
                  <a:pt x="63253" y="46807"/>
                  <a:pt x="63253" y="46693"/>
                </a:cubicBezTo>
                <a:cubicBezTo>
                  <a:pt x="63253" y="46655"/>
                  <a:pt x="63253" y="46618"/>
                  <a:pt x="63253" y="46618"/>
                </a:cubicBezTo>
                <a:lnTo>
                  <a:pt x="63139" y="46504"/>
                </a:lnTo>
                <a:close/>
                <a:moveTo>
                  <a:pt x="60417" y="46655"/>
                </a:moveTo>
                <a:cubicBezTo>
                  <a:pt x="60304" y="46655"/>
                  <a:pt x="60228" y="46693"/>
                  <a:pt x="60153" y="46731"/>
                </a:cubicBezTo>
                <a:cubicBezTo>
                  <a:pt x="60115" y="46769"/>
                  <a:pt x="60077" y="46807"/>
                  <a:pt x="60077" y="46920"/>
                </a:cubicBezTo>
                <a:lnTo>
                  <a:pt x="60077" y="46958"/>
                </a:lnTo>
                <a:lnTo>
                  <a:pt x="60190" y="47071"/>
                </a:lnTo>
                <a:cubicBezTo>
                  <a:pt x="60304" y="47071"/>
                  <a:pt x="60379" y="47033"/>
                  <a:pt x="60455" y="46996"/>
                </a:cubicBezTo>
                <a:cubicBezTo>
                  <a:pt x="60493" y="46958"/>
                  <a:pt x="60531" y="46920"/>
                  <a:pt x="60531" y="46807"/>
                </a:cubicBezTo>
                <a:lnTo>
                  <a:pt x="60531" y="46769"/>
                </a:lnTo>
                <a:lnTo>
                  <a:pt x="60417" y="46655"/>
                </a:lnTo>
                <a:close/>
                <a:moveTo>
                  <a:pt x="76488" y="46576"/>
                </a:moveTo>
                <a:cubicBezTo>
                  <a:pt x="76453" y="46576"/>
                  <a:pt x="76415" y="46589"/>
                  <a:pt x="76372" y="46618"/>
                </a:cubicBezTo>
                <a:lnTo>
                  <a:pt x="76296" y="46618"/>
                </a:lnTo>
                <a:lnTo>
                  <a:pt x="76183" y="46731"/>
                </a:lnTo>
                <a:lnTo>
                  <a:pt x="76183" y="46958"/>
                </a:lnTo>
                <a:lnTo>
                  <a:pt x="76296" y="47071"/>
                </a:lnTo>
                <a:cubicBezTo>
                  <a:pt x="76523" y="47033"/>
                  <a:pt x="76674" y="46920"/>
                  <a:pt x="76674" y="46731"/>
                </a:cubicBezTo>
                <a:lnTo>
                  <a:pt x="76637" y="46655"/>
                </a:lnTo>
                <a:cubicBezTo>
                  <a:pt x="76590" y="46609"/>
                  <a:pt x="76543" y="46576"/>
                  <a:pt x="76488" y="46576"/>
                </a:cubicBezTo>
                <a:close/>
                <a:moveTo>
                  <a:pt x="70932" y="46744"/>
                </a:moveTo>
                <a:cubicBezTo>
                  <a:pt x="70877" y="46744"/>
                  <a:pt x="70823" y="46753"/>
                  <a:pt x="70776" y="46769"/>
                </a:cubicBezTo>
                <a:cubicBezTo>
                  <a:pt x="70625" y="46844"/>
                  <a:pt x="70550" y="46958"/>
                  <a:pt x="70587" y="47109"/>
                </a:cubicBezTo>
                <a:lnTo>
                  <a:pt x="70701" y="47222"/>
                </a:lnTo>
                <a:cubicBezTo>
                  <a:pt x="70726" y="47225"/>
                  <a:pt x="70750" y="47226"/>
                  <a:pt x="70772" y="47226"/>
                </a:cubicBezTo>
                <a:cubicBezTo>
                  <a:pt x="71089" y="47226"/>
                  <a:pt x="71157" y="46991"/>
                  <a:pt x="71192" y="46920"/>
                </a:cubicBezTo>
                <a:lnTo>
                  <a:pt x="71155" y="46807"/>
                </a:lnTo>
                <a:cubicBezTo>
                  <a:pt x="71088" y="46762"/>
                  <a:pt x="71009" y="46744"/>
                  <a:pt x="70932" y="46744"/>
                </a:cubicBezTo>
                <a:close/>
                <a:moveTo>
                  <a:pt x="67865" y="46769"/>
                </a:moveTo>
                <a:cubicBezTo>
                  <a:pt x="67752" y="46807"/>
                  <a:pt x="67525" y="46844"/>
                  <a:pt x="67563" y="47071"/>
                </a:cubicBezTo>
                <a:lnTo>
                  <a:pt x="67714" y="47185"/>
                </a:lnTo>
                <a:cubicBezTo>
                  <a:pt x="67714" y="47185"/>
                  <a:pt x="67752" y="47222"/>
                  <a:pt x="67790" y="47260"/>
                </a:cubicBezTo>
                <a:lnTo>
                  <a:pt x="67979" y="47222"/>
                </a:lnTo>
                <a:cubicBezTo>
                  <a:pt x="68017" y="47185"/>
                  <a:pt x="68017" y="47185"/>
                  <a:pt x="68054" y="47147"/>
                </a:cubicBezTo>
                <a:cubicBezTo>
                  <a:pt x="68054" y="47109"/>
                  <a:pt x="68092" y="47071"/>
                  <a:pt x="68092" y="46996"/>
                </a:cubicBezTo>
                <a:cubicBezTo>
                  <a:pt x="68092" y="46958"/>
                  <a:pt x="68092" y="46920"/>
                  <a:pt x="68054" y="46844"/>
                </a:cubicBezTo>
                <a:lnTo>
                  <a:pt x="67903" y="46769"/>
                </a:lnTo>
                <a:close/>
                <a:moveTo>
                  <a:pt x="33347" y="47147"/>
                </a:moveTo>
                <a:cubicBezTo>
                  <a:pt x="33234" y="47147"/>
                  <a:pt x="33120" y="47185"/>
                  <a:pt x="33082" y="47336"/>
                </a:cubicBezTo>
                <a:lnTo>
                  <a:pt x="33196" y="47487"/>
                </a:lnTo>
                <a:cubicBezTo>
                  <a:pt x="33347" y="47487"/>
                  <a:pt x="33423" y="47487"/>
                  <a:pt x="33460" y="47411"/>
                </a:cubicBezTo>
                <a:lnTo>
                  <a:pt x="33536" y="47336"/>
                </a:lnTo>
                <a:cubicBezTo>
                  <a:pt x="33536" y="47222"/>
                  <a:pt x="33423" y="47147"/>
                  <a:pt x="33347" y="47147"/>
                </a:cubicBezTo>
                <a:close/>
                <a:moveTo>
                  <a:pt x="77544" y="46466"/>
                </a:moveTo>
                <a:cubicBezTo>
                  <a:pt x="77128" y="46504"/>
                  <a:pt x="77090" y="46920"/>
                  <a:pt x="77090" y="47033"/>
                </a:cubicBezTo>
                <a:lnTo>
                  <a:pt x="77242" y="47185"/>
                </a:lnTo>
                <a:lnTo>
                  <a:pt x="77242" y="47185"/>
                </a:lnTo>
                <a:cubicBezTo>
                  <a:pt x="77204" y="47147"/>
                  <a:pt x="77204" y="47147"/>
                  <a:pt x="77166" y="47147"/>
                </a:cubicBezTo>
                <a:cubicBezTo>
                  <a:pt x="77166" y="47147"/>
                  <a:pt x="77166" y="47185"/>
                  <a:pt x="77166" y="47222"/>
                </a:cubicBezTo>
                <a:lnTo>
                  <a:pt x="77090" y="47298"/>
                </a:lnTo>
                <a:cubicBezTo>
                  <a:pt x="77053" y="47411"/>
                  <a:pt x="77128" y="47525"/>
                  <a:pt x="77242" y="47563"/>
                </a:cubicBezTo>
                <a:cubicBezTo>
                  <a:pt x="77272" y="47573"/>
                  <a:pt x="77305" y="47578"/>
                  <a:pt x="77339" y="47578"/>
                </a:cubicBezTo>
                <a:cubicBezTo>
                  <a:pt x="77433" y="47578"/>
                  <a:pt x="77537" y="47542"/>
                  <a:pt x="77620" y="47487"/>
                </a:cubicBezTo>
                <a:lnTo>
                  <a:pt x="77657" y="47374"/>
                </a:lnTo>
                <a:cubicBezTo>
                  <a:pt x="77620" y="47298"/>
                  <a:pt x="77582" y="47260"/>
                  <a:pt x="77582" y="47222"/>
                </a:cubicBezTo>
                <a:cubicBezTo>
                  <a:pt x="77695" y="47222"/>
                  <a:pt x="77847" y="47185"/>
                  <a:pt x="77922" y="47109"/>
                </a:cubicBezTo>
                <a:lnTo>
                  <a:pt x="77960" y="47071"/>
                </a:lnTo>
                <a:cubicBezTo>
                  <a:pt x="77960" y="47033"/>
                  <a:pt x="77960" y="47033"/>
                  <a:pt x="77960" y="46996"/>
                </a:cubicBezTo>
                <a:cubicBezTo>
                  <a:pt x="77960" y="46882"/>
                  <a:pt x="77884" y="46844"/>
                  <a:pt x="77809" y="46844"/>
                </a:cubicBezTo>
                <a:cubicBezTo>
                  <a:pt x="77847" y="46731"/>
                  <a:pt x="77771" y="46655"/>
                  <a:pt x="77733" y="46618"/>
                </a:cubicBezTo>
                <a:cubicBezTo>
                  <a:pt x="77733" y="46580"/>
                  <a:pt x="77695" y="46580"/>
                  <a:pt x="77695" y="46542"/>
                </a:cubicBezTo>
                <a:lnTo>
                  <a:pt x="77544" y="46466"/>
                </a:lnTo>
                <a:close/>
                <a:moveTo>
                  <a:pt x="67071" y="47071"/>
                </a:moveTo>
                <a:lnTo>
                  <a:pt x="66958" y="47185"/>
                </a:lnTo>
                <a:lnTo>
                  <a:pt x="66958" y="47222"/>
                </a:lnTo>
                <a:cubicBezTo>
                  <a:pt x="66958" y="47260"/>
                  <a:pt x="66958" y="47336"/>
                  <a:pt x="66958" y="47374"/>
                </a:cubicBezTo>
                <a:cubicBezTo>
                  <a:pt x="66958" y="47601"/>
                  <a:pt x="67071" y="47714"/>
                  <a:pt x="67260" y="47714"/>
                </a:cubicBezTo>
                <a:lnTo>
                  <a:pt x="67374" y="47676"/>
                </a:lnTo>
                <a:cubicBezTo>
                  <a:pt x="67412" y="47638"/>
                  <a:pt x="67487" y="47525"/>
                  <a:pt x="67487" y="47374"/>
                </a:cubicBezTo>
                <a:cubicBezTo>
                  <a:pt x="67487" y="47298"/>
                  <a:pt x="67487" y="47222"/>
                  <a:pt x="67412" y="47147"/>
                </a:cubicBezTo>
                <a:cubicBezTo>
                  <a:pt x="67336" y="47109"/>
                  <a:pt x="67223" y="47071"/>
                  <a:pt x="67071" y="47071"/>
                </a:cubicBezTo>
                <a:close/>
                <a:moveTo>
                  <a:pt x="32931" y="47411"/>
                </a:moveTo>
                <a:cubicBezTo>
                  <a:pt x="32780" y="47449"/>
                  <a:pt x="32591" y="47563"/>
                  <a:pt x="32591" y="47676"/>
                </a:cubicBezTo>
                <a:cubicBezTo>
                  <a:pt x="32591" y="47752"/>
                  <a:pt x="32629" y="47827"/>
                  <a:pt x="32818" y="47865"/>
                </a:cubicBezTo>
                <a:lnTo>
                  <a:pt x="33007" y="47790"/>
                </a:lnTo>
                <a:cubicBezTo>
                  <a:pt x="33007" y="47790"/>
                  <a:pt x="33044" y="47752"/>
                  <a:pt x="33044" y="47752"/>
                </a:cubicBezTo>
                <a:cubicBezTo>
                  <a:pt x="33120" y="47714"/>
                  <a:pt x="33196" y="47638"/>
                  <a:pt x="33196" y="47563"/>
                </a:cubicBezTo>
                <a:cubicBezTo>
                  <a:pt x="33196" y="47525"/>
                  <a:pt x="33158" y="47449"/>
                  <a:pt x="33044" y="47411"/>
                </a:cubicBezTo>
                <a:close/>
                <a:moveTo>
                  <a:pt x="9490" y="47563"/>
                </a:moveTo>
                <a:lnTo>
                  <a:pt x="9339" y="47676"/>
                </a:lnTo>
                <a:lnTo>
                  <a:pt x="9339" y="47827"/>
                </a:lnTo>
                <a:lnTo>
                  <a:pt x="9490" y="47941"/>
                </a:lnTo>
                <a:lnTo>
                  <a:pt x="9679" y="47941"/>
                </a:lnTo>
                <a:lnTo>
                  <a:pt x="9793" y="47827"/>
                </a:lnTo>
                <a:lnTo>
                  <a:pt x="9793" y="47676"/>
                </a:lnTo>
                <a:lnTo>
                  <a:pt x="9679" y="47563"/>
                </a:lnTo>
                <a:close/>
                <a:moveTo>
                  <a:pt x="22391" y="47460"/>
                </a:moveTo>
                <a:cubicBezTo>
                  <a:pt x="22327" y="47460"/>
                  <a:pt x="22261" y="47474"/>
                  <a:pt x="22194" y="47487"/>
                </a:cubicBezTo>
                <a:lnTo>
                  <a:pt x="22118" y="47487"/>
                </a:lnTo>
                <a:lnTo>
                  <a:pt x="22005" y="47601"/>
                </a:lnTo>
                <a:cubicBezTo>
                  <a:pt x="21929" y="47865"/>
                  <a:pt x="22118" y="48016"/>
                  <a:pt x="22345" y="48016"/>
                </a:cubicBezTo>
                <a:cubicBezTo>
                  <a:pt x="22496" y="48016"/>
                  <a:pt x="22685" y="47941"/>
                  <a:pt x="22685" y="47714"/>
                </a:cubicBezTo>
                <a:lnTo>
                  <a:pt x="22685" y="47676"/>
                </a:lnTo>
                <a:cubicBezTo>
                  <a:pt x="22612" y="47505"/>
                  <a:pt x="22507" y="47460"/>
                  <a:pt x="22391" y="47460"/>
                </a:cubicBezTo>
                <a:close/>
                <a:moveTo>
                  <a:pt x="11267" y="47676"/>
                </a:moveTo>
                <a:cubicBezTo>
                  <a:pt x="11192" y="47676"/>
                  <a:pt x="11154" y="47714"/>
                  <a:pt x="11116" y="47714"/>
                </a:cubicBezTo>
                <a:cubicBezTo>
                  <a:pt x="11078" y="47752"/>
                  <a:pt x="11040" y="47790"/>
                  <a:pt x="11040" y="47865"/>
                </a:cubicBezTo>
                <a:lnTo>
                  <a:pt x="11040" y="47903"/>
                </a:lnTo>
                <a:lnTo>
                  <a:pt x="11116" y="47941"/>
                </a:lnTo>
                <a:lnTo>
                  <a:pt x="11116" y="47941"/>
                </a:lnTo>
                <a:lnTo>
                  <a:pt x="11229" y="48054"/>
                </a:lnTo>
                <a:lnTo>
                  <a:pt x="11343" y="48054"/>
                </a:lnTo>
                <a:lnTo>
                  <a:pt x="11456" y="47979"/>
                </a:lnTo>
                <a:cubicBezTo>
                  <a:pt x="11494" y="47941"/>
                  <a:pt x="11494" y="47903"/>
                  <a:pt x="11494" y="47865"/>
                </a:cubicBezTo>
                <a:cubicBezTo>
                  <a:pt x="11494" y="47790"/>
                  <a:pt x="11381" y="47676"/>
                  <a:pt x="11267" y="47676"/>
                </a:cubicBezTo>
                <a:close/>
                <a:moveTo>
                  <a:pt x="40228" y="47790"/>
                </a:moveTo>
                <a:cubicBezTo>
                  <a:pt x="39925" y="47790"/>
                  <a:pt x="39850" y="47941"/>
                  <a:pt x="39850" y="48016"/>
                </a:cubicBezTo>
                <a:lnTo>
                  <a:pt x="39888" y="48092"/>
                </a:lnTo>
                <a:cubicBezTo>
                  <a:pt x="39943" y="48147"/>
                  <a:pt x="40019" y="48182"/>
                  <a:pt x="40100" y="48182"/>
                </a:cubicBezTo>
                <a:cubicBezTo>
                  <a:pt x="40129" y="48182"/>
                  <a:pt x="40160" y="48178"/>
                  <a:pt x="40190" y="48168"/>
                </a:cubicBezTo>
                <a:cubicBezTo>
                  <a:pt x="40304" y="48130"/>
                  <a:pt x="40341" y="48054"/>
                  <a:pt x="40341" y="47941"/>
                </a:cubicBezTo>
                <a:cubicBezTo>
                  <a:pt x="40341" y="47941"/>
                  <a:pt x="40341" y="47941"/>
                  <a:pt x="40341" y="47903"/>
                </a:cubicBezTo>
                <a:lnTo>
                  <a:pt x="40228" y="47790"/>
                </a:lnTo>
                <a:close/>
                <a:moveTo>
                  <a:pt x="48999" y="47752"/>
                </a:moveTo>
                <a:cubicBezTo>
                  <a:pt x="48924" y="47752"/>
                  <a:pt x="48848" y="47790"/>
                  <a:pt x="48810" y="47790"/>
                </a:cubicBezTo>
                <a:lnTo>
                  <a:pt x="48848" y="47790"/>
                </a:lnTo>
                <a:lnTo>
                  <a:pt x="48621" y="47865"/>
                </a:lnTo>
                <a:lnTo>
                  <a:pt x="48621" y="48092"/>
                </a:lnTo>
                <a:lnTo>
                  <a:pt x="48772" y="48205"/>
                </a:lnTo>
                <a:cubicBezTo>
                  <a:pt x="48999" y="48205"/>
                  <a:pt x="49151" y="48054"/>
                  <a:pt x="49151" y="47865"/>
                </a:cubicBezTo>
                <a:lnTo>
                  <a:pt x="48999" y="47752"/>
                </a:lnTo>
                <a:close/>
                <a:moveTo>
                  <a:pt x="45559" y="47752"/>
                </a:moveTo>
                <a:lnTo>
                  <a:pt x="45445" y="47865"/>
                </a:lnTo>
                <a:cubicBezTo>
                  <a:pt x="45445" y="47903"/>
                  <a:pt x="45445" y="47941"/>
                  <a:pt x="45445" y="47941"/>
                </a:cubicBezTo>
                <a:cubicBezTo>
                  <a:pt x="45445" y="48205"/>
                  <a:pt x="45597" y="48243"/>
                  <a:pt x="45672" y="48243"/>
                </a:cubicBezTo>
                <a:lnTo>
                  <a:pt x="45823" y="48168"/>
                </a:lnTo>
                <a:cubicBezTo>
                  <a:pt x="45823" y="48168"/>
                  <a:pt x="45861" y="48130"/>
                  <a:pt x="45861" y="48130"/>
                </a:cubicBezTo>
                <a:cubicBezTo>
                  <a:pt x="45899" y="48092"/>
                  <a:pt x="45975" y="48054"/>
                  <a:pt x="45975" y="47941"/>
                </a:cubicBezTo>
                <a:cubicBezTo>
                  <a:pt x="45975" y="47903"/>
                  <a:pt x="45975" y="47865"/>
                  <a:pt x="45937" y="47827"/>
                </a:cubicBezTo>
                <a:lnTo>
                  <a:pt x="45823" y="47752"/>
                </a:lnTo>
                <a:close/>
                <a:moveTo>
                  <a:pt x="54519" y="47903"/>
                </a:moveTo>
                <a:cubicBezTo>
                  <a:pt x="54330" y="47903"/>
                  <a:pt x="54255" y="47979"/>
                  <a:pt x="54179" y="48092"/>
                </a:cubicBezTo>
                <a:lnTo>
                  <a:pt x="54292" y="48243"/>
                </a:lnTo>
                <a:cubicBezTo>
                  <a:pt x="54330" y="48243"/>
                  <a:pt x="54368" y="48281"/>
                  <a:pt x="54406" y="48281"/>
                </a:cubicBezTo>
                <a:lnTo>
                  <a:pt x="54595" y="48205"/>
                </a:lnTo>
                <a:cubicBezTo>
                  <a:pt x="54595" y="48168"/>
                  <a:pt x="54633" y="48130"/>
                  <a:pt x="54633" y="48054"/>
                </a:cubicBezTo>
                <a:lnTo>
                  <a:pt x="54633" y="48016"/>
                </a:lnTo>
                <a:lnTo>
                  <a:pt x="54519" y="47903"/>
                </a:lnTo>
                <a:close/>
                <a:moveTo>
                  <a:pt x="13972" y="47870"/>
                </a:moveTo>
                <a:cubicBezTo>
                  <a:pt x="13842" y="47870"/>
                  <a:pt x="13711" y="47919"/>
                  <a:pt x="13611" y="47979"/>
                </a:cubicBezTo>
                <a:cubicBezTo>
                  <a:pt x="13574" y="47941"/>
                  <a:pt x="13536" y="47941"/>
                  <a:pt x="13498" y="47941"/>
                </a:cubicBezTo>
                <a:cubicBezTo>
                  <a:pt x="13436" y="47925"/>
                  <a:pt x="13356" y="47910"/>
                  <a:pt x="13271" y="47910"/>
                </a:cubicBezTo>
                <a:cubicBezTo>
                  <a:pt x="13150" y="47910"/>
                  <a:pt x="13020" y="47942"/>
                  <a:pt x="12931" y="48054"/>
                </a:cubicBezTo>
                <a:lnTo>
                  <a:pt x="12931" y="48205"/>
                </a:lnTo>
                <a:cubicBezTo>
                  <a:pt x="13120" y="48394"/>
                  <a:pt x="13271" y="48394"/>
                  <a:pt x="13498" y="48394"/>
                </a:cubicBezTo>
                <a:lnTo>
                  <a:pt x="13725" y="48394"/>
                </a:lnTo>
                <a:lnTo>
                  <a:pt x="13876" y="48243"/>
                </a:lnTo>
                <a:lnTo>
                  <a:pt x="13952" y="48243"/>
                </a:lnTo>
                <a:cubicBezTo>
                  <a:pt x="13984" y="48243"/>
                  <a:pt x="14023" y="48246"/>
                  <a:pt x="14063" y="48246"/>
                </a:cubicBezTo>
                <a:cubicBezTo>
                  <a:pt x="14164" y="48246"/>
                  <a:pt x="14276" y="48227"/>
                  <a:pt x="14330" y="48092"/>
                </a:cubicBezTo>
                <a:lnTo>
                  <a:pt x="14292" y="48016"/>
                </a:lnTo>
                <a:cubicBezTo>
                  <a:pt x="14203" y="47909"/>
                  <a:pt x="14088" y="47870"/>
                  <a:pt x="13972" y="47870"/>
                </a:cubicBezTo>
                <a:close/>
                <a:moveTo>
                  <a:pt x="28923" y="48319"/>
                </a:moveTo>
                <a:lnTo>
                  <a:pt x="28772" y="48470"/>
                </a:lnTo>
                <a:cubicBezTo>
                  <a:pt x="28772" y="48470"/>
                  <a:pt x="28772" y="48432"/>
                  <a:pt x="28772" y="48432"/>
                </a:cubicBezTo>
                <a:cubicBezTo>
                  <a:pt x="28697" y="48470"/>
                  <a:pt x="28545" y="48508"/>
                  <a:pt x="28583" y="48659"/>
                </a:cubicBezTo>
                <a:lnTo>
                  <a:pt x="28659" y="48773"/>
                </a:lnTo>
                <a:cubicBezTo>
                  <a:pt x="28681" y="48784"/>
                  <a:pt x="28706" y="48788"/>
                  <a:pt x="28734" y="48788"/>
                </a:cubicBezTo>
                <a:cubicBezTo>
                  <a:pt x="28801" y="48788"/>
                  <a:pt x="28881" y="48761"/>
                  <a:pt x="28961" y="48735"/>
                </a:cubicBezTo>
                <a:cubicBezTo>
                  <a:pt x="29037" y="48697"/>
                  <a:pt x="29075" y="48621"/>
                  <a:pt x="29075" y="48508"/>
                </a:cubicBezTo>
                <a:cubicBezTo>
                  <a:pt x="29075" y="48432"/>
                  <a:pt x="29037" y="48357"/>
                  <a:pt x="28923" y="48319"/>
                </a:cubicBezTo>
                <a:close/>
                <a:moveTo>
                  <a:pt x="6957" y="48357"/>
                </a:moveTo>
                <a:lnTo>
                  <a:pt x="6806" y="48508"/>
                </a:lnTo>
                <a:lnTo>
                  <a:pt x="6806" y="48659"/>
                </a:lnTo>
                <a:lnTo>
                  <a:pt x="6957" y="48773"/>
                </a:lnTo>
                <a:cubicBezTo>
                  <a:pt x="6995" y="48773"/>
                  <a:pt x="7033" y="48773"/>
                  <a:pt x="7071" y="48810"/>
                </a:cubicBezTo>
                <a:lnTo>
                  <a:pt x="7260" y="48735"/>
                </a:lnTo>
                <a:cubicBezTo>
                  <a:pt x="7260" y="48735"/>
                  <a:pt x="7260" y="48697"/>
                  <a:pt x="7297" y="48697"/>
                </a:cubicBezTo>
                <a:cubicBezTo>
                  <a:pt x="7297" y="48659"/>
                  <a:pt x="7335" y="48621"/>
                  <a:pt x="7335" y="48546"/>
                </a:cubicBezTo>
                <a:cubicBezTo>
                  <a:pt x="7335" y="48508"/>
                  <a:pt x="7335" y="48508"/>
                  <a:pt x="7335" y="48470"/>
                </a:cubicBezTo>
                <a:lnTo>
                  <a:pt x="7184" y="48357"/>
                </a:lnTo>
                <a:close/>
                <a:moveTo>
                  <a:pt x="24273" y="48394"/>
                </a:moveTo>
                <a:lnTo>
                  <a:pt x="24122" y="48546"/>
                </a:lnTo>
                <a:cubicBezTo>
                  <a:pt x="24122" y="48546"/>
                  <a:pt x="24122" y="48546"/>
                  <a:pt x="24122" y="48584"/>
                </a:cubicBezTo>
                <a:cubicBezTo>
                  <a:pt x="24084" y="48584"/>
                  <a:pt x="24046" y="48621"/>
                  <a:pt x="24046" y="48659"/>
                </a:cubicBezTo>
                <a:cubicBezTo>
                  <a:pt x="24046" y="48697"/>
                  <a:pt x="24046" y="48810"/>
                  <a:pt x="24235" y="48810"/>
                </a:cubicBezTo>
                <a:lnTo>
                  <a:pt x="24273" y="48773"/>
                </a:lnTo>
                <a:cubicBezTo>
                  <a:pt x="24273" y="48773"/>
                  <a:pt x="24273" y="48810"/>
                  <a:pt x="24273" y="48810"/>
                </a:cubicBezTo>
                <a:lnTo>
                  <a:pt x="24500" y="48697"/>
                </a:lnTo>
                <a:cubicBezTo>
                  <a:pt x="24500" y="48697"/>
                  <a:pt x="24500" y="48659"/>
                  <a:pt x="24500" y="48659"/>
                </a:cubicBezTo>
                <a:cubicBezTo>
                  <a:pt x="24500" y="48508"/>
                  <a:pt x="24424" y="48394"/>
                  <a:pt x="24273" y="48394"/>
                </a:cubicBezTo>
                <a:close/>
                <a:moveTo>
                  <a:pt x="29717" y="48357"/>
                </a:moveTo>
                <a:cubicBezTo>
                  <a:pt x="29642" y="48357"/>
                  <a:pt x="29528" y="48357"/>
                  <a:pt x="29453" y="48432"/>
                </a:cubicBezTo>
                <a:cubicBezTo>
                  <a:pt x="29415" y="48470"/>
                  <a:pt x="29377" y="48546"/>
                  <a:pt x="29415" y="48621"/>
                </a:cubicBezTo>
                <a:lnTo>
                  <a:pt x="29566" y="48697"/>
                </a:lnTo>
                <a:cubicBezTo>
                  <a:pt x="29604" y="48735"/>
                  <a:pt x="29680" y="48810"/>
                  <a:pt x="29793" y="48810"/>
                </a:cubicBezTo>
                <a:lnTo>
                  <a:pt x="29944" y="48697"/>
                </a:lnTo>
                <a:lnTo>
                  <a:pt x="29944" y="48508"/>
                </a:lnTo>
                <a:lnTo>
                  <a:pt x="29755" y="48394"/>
                </a:lnTo>
                <a:cubicBezTo>
                  <a:pt x="29755" y="48394"/>
                  <a:pt x="29717" y="48394"/>
                  <a:pt x="29717" y="48357"/>
                </a:cubicBezTo>
                <a:close/>
                <a:moveTo>
                  <a:pt x="31598" y="48465"/>
                </a:moveTo>
                <a:cubicBezTo>
                  <a:pt x="31323" y="48465"/>
                  <a:pt x="31223" y="48628"/>
                  <a:pt x="31154" y="48697"/>
                </a:cubicBezTo>
                <a:lnTo>
                  <a:pt x="31116" y="48735"/>
                </a:lnTo>
                <a:lnTo>
                  <a:pt x="31154" y="48886"/>
                </a:lnTo>
                <a:cubicBezTo>
                  <a:pt x="31208" y="48913"/>
                  <a:pt x="31242" y="48939"/>
                  <a:pt x="31285" y="48939"/>
                </a:cubicBezTo>
                <a:cubicBezTo>
                  <a:pt x="31302" y="48939"/>
                  <a:pt x="31321" y="48935"/>
                  <a:pt x="31343" y="48924"/>
                </a:cubicBezTo>
                <a:cubicBezTo>
                  <a:pt x="31570" y="48924"/>
                  <a:pt x="31721" y="48697"/>
                  <a:pt x="31759" y="48659"/>
                </a:cubicBezTo>
                <a:lnTo>
                  <a:pt x="31683" y="48470"/>
                </a:lnTo>
                <a:cubicBezTo>
                  <a:pt x="31653" y="48467"/>
                  <a:pt x="31624" y="48465"/>
                  <a:pt x="31598" y="48465"/>
                </a:cubicBezTo>
                <a:close/>
                <a:moveTo>
                  <a:pt x="79368" y="48682"/>
                </a:moveTo>
                <a:cubicBezTo>
                  <a:pt x="79303" y="48682"/>
                  <a:pt x="79235" y="48717"/>
                  <a:pt x="79208" y="48773"/>
                </a:cubicBezTo>
                <a:cubicBezTo>
                  <a:pt x="79132" y="48810"/>
                  <a:pt x="79132" y="48848"/>
                  <a:pt x="79132" y="48886"/>
                </a:cubicBezTo>
                <a:lnTo>
                  <a:pt x="79283" y="48886"/>
                </a:lnTo>
                <a:cubicBezTo>
                  <a:pt x="79283" y="48886"/>
                  <a:pt x="79245" y="48886"/>
                  <a:pt x="79245" y="48924"/>
                </a:cubicBezTo>
                <a:cubicBezTo>
                  <a:pt x="79283" y="48952"/>
                  <a:pt x="79316" y="48962"/>
                  <a:pt x="79346" y="48962"/>
                </a:cubicBezTo>
                <a:cubicBezTo>
                  <a:pt x="79405" y="48962"/>
                  <a:pt x="79450" y="48924"/>
                  <a:pt x="79490" y="48924"/>
                </a:cubicBezTo>
                <a:cubicBezTo>
                  <a:pt x="79510" y="48924"/>
                  <a:pt x="79529" y="48933"/>
                  <a:pt x="79548" y="48962"/>
                </a:cubicBezTo>
                <a:cubicBezTo>
                  <a:pt x="79623" y="48848"/>
                  <a:pt x="79548" y="48810"/>
                  <a:pt x="79434" y="48810"/>
                </a:cubicBezTo>
                <a:lnTo>
                  <a:pt x="79434" y="48697"/>
                </a:lnTo>
                <a:cubicBezTo>
                  <a:pt x="79414" y="48687"/>
                  <a:pt x="79391" y="48682"/>
                  <a:pt x="79368" y="48682"/>
                </a:cubicBezTo>
                <a:close/>
                <a:moveTo>
                  <a:pt x="24840" y="48735"/>
                </a:moveTo>
                <a:lnTo>
                  <a:pt x="24651" y="48848"/>
                </a:lnTo>
                <a:lnTo>
                  <a:pt x="24651" y="48999"/>
                </a:lnTo>
                <a:lnTo>
                  <a:pt x="24689" y="49075"/>
                </a:lnTo>
                <a:cubicBezTo>
                  <a:pt x="24744" y="49130"/>
                  <a:pt x="24840" y="49165"/>
                  <a:pt x="24932" y="49165"/>
                </a:cubicBezTo>
                <a:cubicBezTo>
                  <a:pt x="24966" y="49165"/>
                  <a:pt x="24999" y="49161"/>
                  <a:pt x="25029" y="49151"/>
                </a:cubicBezTo>
                <a:cubicBezTo>
                  <a:pt x="25143" y="49113"/>
                  <a:pt x="25218" y="48999"/>
                  <a:pt x="25218" y="48924"/>
                </a:cubicBezTo>
                <a:lnTo>
                  <a:pt x="25218" y="48886"/>
                </a:lnTo>
                <a:cubicBezTo>
                  <a:pt x="25218" y="48848"/>
                  <a:pt x="25218" y="48810"/>
                  <a:pt x="25181" y="48773"/>
                </a:cubicBezTo>
                <a:cubicBezTo>
                  <a:pt x="25105" y="48735"/>
                  <a:pt x="24991" y="48735"/>
                  <a:pt x="24916" y="48735"/>
                </a:cubicBezTo>
                <a:close/>
                <a:moveTo>
                  <a:pt x="6159" y="48933"/>
                </a:moveTo>
                <a:cubicBezTo>
                  <a:pt x="6125" y="48933"/>
                  <a:pt x="6088" y="48943"/>
                  <a:pt x="6050" y="48962"/>
                </a:cubicBezTo>
                <a:cubicBezTo>
                  <a:pt x="5974" y="48999"/>
                  <a:pt x="5936" y="49075"/>
                  <a:pt x="5936" y="49151"/>
                </a:cubicBezTo>
                <a:cubicBezTo>
                  <a:pt x="5936" y="49226"/>
                  <a:pt x="5974" y="49302"/>
                  <a:pt x="6050" y="49340"/>
                </a:cubicBezTo>
                <a:cubicBezTo>
                  <a:pt x="6125" y="49340"/>
                  <a:pt x="6201" y="49340"/>
                  <a:pt x="6239" y="49302"/>
                </a:cubicBezTo>
                <a:cubicBezTo>
                  <a:pt x="6314" y="49264"/>
                  <a:pt x="6352" y="49188"/>
                  <a:pt x="6352" y="49151"/>
                </a:cubicBezTo>
                <a:cubicBezTo>
                  <a:pt x="6352" y="49075"/>
                  <a:pt x="6314" y="48999"/>
                  <a:pt x="6239" y="48962"/>
                </a:cubicBezTo>
                <a:cubicBezTo>
                  <a:pt x="6220" y="48943"/>
                  <a:pt x="6192" y="48933"/>
                  <a:pt x="6159" y="48933"/>
                </a:cubicBezTo>
                <a:close/>
                <a:moveTo>
                  <a:pt x="84841" y="48848"/>
                </a:moveTo>
                <a:lnTo>
                  <a:pt x="84652" y="48962"/>
                </a:lnTo>
                <a:cubicBezTo>
                  <a:pt x="84652" y="48962"/>
                  <a:pt x="84652" y="48999"/>
                  <a:pt x="84652" y="48999"/>
                </a:cubicBezTo>
                <a:cubicBezTo>
                  <a:pt x="84652" y="49037"/>
                  <a:pt x="84614" y="49075"/>
                  <a:pt x="84614" y="49151"/>
                </a:cubicBezTo>
                <a:cubicBezTo>
                  <a:pt x="84614" y="49188"/>
                  <a:pt x="84652" y="49302"/>
                  <a:pt x="84841" y="49340"/>
                </a:cubicBezTo>
                <a:lnTo>
                  <a:pt x="84992" y="49226"/>
                </a:lnTo>
                <a:cubicBezTo>
                  <a:pt x="84992" y="49226"/>
                  <a:pt x="84992" y="49264"/>
                  <a:pt x="84992" y="49264"/>
                </a:cubicBezTo>
                <a:cubicBezTo>
                  <a:pt x="85030" y="49264"/>
                  <a:pt x="85181" y="49226"/>
                  <a:pt x="85181" y="49075"/>
                </a:cubicBezTo>
                <a:lnTo>
                  <a:pt x="85181" y="49037"/>
                </a:lnTo>
                <a:lnTo>
                  <a:pt x="85106" y="48962"/>
                </a:lnTo>
                <a:cubicBezTo>
                  <a:pt x="85068" y="48924"/>
                  <a:pt x="85030" y="48924"/>
                  <a:pt x="84992" y="48924"/>
                </a:cubicBezTo>
                <a:cubicBezTo>
                  <a:pt x="84954" y="48886"/>
                  <a:pt x="84917" y="48848"/>
                  <a:pt x="84841" y="48848"/>
                </a:cubicBezTo>
                <a:close/>
                <a:moveTo>
                  <a:pt x="9831" y="48962"/>
                </a:moveTo>
                <a:lnTo>
                  <a:pt x="9717" y="49075"/>
                </a:lnTo>
                <a:cubicBezTo>
                  <a:pt x="9717" y="49113"/>
                  <a:pt x="9717" y="49113"/>
                  <a:pt x="9717" y="49151"/>
                </a:cubicBezTo>
                <a:cubicBezTo>
                  <a:pt x="9679" y="49188"/>
                  <a:pt x="9642" y="49226"/>
                  <a:pt x="9642" y="49264"/>
                </a:cubicBezTo>
                <a:lnTo>
                  <a:pt x="9679" y="49340"/>
                </a:lnTo>
                <a:cubicBezTo>
                  <a:pt x="9747" y="49408"/>
                  <a:pt x="9815" y="49421"/>
                  <a:pt x="9867" y="49421"/>
                </a:cubicBezTo>
                <a:cubicBezTo>
                  <a:pt x="9902" y="49421"/>
                  <a:pt x="9929" y="49415"/>
                  <a:pt x="9944" y="49415"/>
                </a:cubicBezTo>
                <a:cubicBezTo>
                  <a:pt x="10057" y="49377"/>
                  <a:pt x="10095" y="49264"/>
                  <a:pt x="10095" y="49188"/>
                </a:cubicBezTo>
                <a:cubicBezTo>
                  <a:pt x="10095" y="49037"/>
                  <a:pt x="9982" y="48962"/>
                  <a:pt x="9831" y="48962"/>
                </a:cubicBezTo>
                <a:close/>
                <a:moveTo>
                  <a:pt x="19963" y="49113"/>
                </a:moveTo>
                <a:lnTo>
                  <a:pt x="19812" y="49226"/>
                </a:lnTo>
                <a:lnTo>
                  <a:pt x="19812" y="49377"/>
                </a:lnTo>
                <a:lnTo>
                  <a:pt x="19963" y="49491"/>
                </a:lnTo>
                <a:cubicBezTo>
                  <a:pt x="20039" y="49491"/>
                  <a:pt x="20190" y="49491"/>
                  <a:pt x="20303" y="49453"/>
                </a:cubicBezTo>
                <a:cubicBezTo>
                  <a:pt x="20303" y="49415"/>
                  <a:pt x="20341" y="49377"/>
                  <a:pt x="20341" y="49302"/>
                </a:cubicBezTo>
                <a:cubicBezTo>
                  <a:pt x="20341" y="49264"/>
                  <a:pt x="20341" y="49226"/>
                  <a:pt x="20341" y="49188"/>
                </a:cubicBezTo>
                <a:lnTo>
                  <a:pt x="20190" y="49113"/>
                </a:lnTo>
                <a:close/>
                <a:moveTo>
                  <a:pt x="83934" y="49113"/>
                </a:moveTo>
                <a:lnTo>
                  <a:pt x="83707" y="49226"/>
                </a:lnTo>
                <a:lnTo>
                  <a:pt x="83707" y="49377"/>
                </a:lnTo>
                <a:lnTo>
                  <a:pt x="83820" y="49491"/>
                </a:lnTo>
                <a:cubicBezTo>
                  <a:pt x="84009" y="49491"/>
                  <a:pt x="84085" y="49415"/>
                  <a:pt x="84160" y="49302"/>
                </a:cubicBezTo>
                <a:lnTo>
                  <a:pt x="84009" y="49151"/>
                </a:lnTo>
                <a:cubicBezTo>
                  <a:pt x="83971" y="49151"/>
                  <a:pt x="83971" y="49151"/>
                  <a:pt x="83934" y="49113"/>
                </a:cubicBezTo>
                <a:close/>
                <a:moveTo>
                  <a:pt x="55417" y="49097"/>
                </a:moveTo>
                <a:cubicBezTo>
                  <a:pt x="55326" y="49097"/>
                  <a:pt x="55253" y="49124"/>
                  <a:pt x="55200" y="49151"/>
                </a:cubicBezTo>
                <a:cubicBezTo>
                  <a:pt x="55124" y="49188"/>
                  <a:pt x="55049" y="49302"/>
                  <a:pt x="55086" y="49491"/>
                </a:cubicBezTo>
                <a:lnTo>
                  <a:pt x="55200" y="49604"/>
                </a:lnTo>
                <a:cubicBezTo>
                  <a:pt x="55351" y="49604"/>
                  <a:pt x="55464" y="49604"/>
                  <a:pt x="55540" y="49529"/>
                </a:cubicBezTo>
                <a:cubicBezTo>
                  <a:pt x="55616" y="49491"/>
                  <a:pt x="55653" y="49377"/>
                  <a:pt x="55653" y="49226"/>
                </a:cubicBezTo>
                <a:lnTo>
                  <a:pt x="55540" y="49113"/>
                </a:lnTo>
                <a:cubicBezTo>
                  <a:pt x="55496" y="49102"/>
                  <a:pt x="55455" y="49097"/>
                  <a:pt x="55417" y="49097"/>
                </a:cubicBezTo>
                <a:close/>
                <a:moveTo>
                  <a:pt x="3186" y="49302"/>
                </a:moveTo>
                <a:cubicBezTo>
                  <a:pt x="3129" y="49302"/>
                  <a:pt x="3082" y="49321"/>
                  <a:pt x="3063" y="49340"/>
                </a:cubicBezTo>
                <a:lnTo>
                  <a:pt x="2950" y="49340"/>
                </a:lnTo>
                <a:lnTo>
                  <a:pt x="2836" y="49491"/>
                </a:lnTo>
                <a:lnTo>
                  <a:pt x="2836" y="49680"/>
                </a:lnTo>
                <a:lnTo>
                  <a:pt x="2987" y="49793"/>
                </a:lnTo>
                <a:cubicBezTo>
                  <a:pt x="3101" y="49793"/>
                  <a:pt x="3403" y="49793"/>
                  <a:pt x="3403" y="49529"/>
                </a:cubicBezTo>
                <a:cubicBezTo>
                  <a:pt x="3403" y="49491"/>
                  <a:pt x="3403" y="49491"/>
                  <a:pt x="3403" y="49453"/>
                </a:cubicBezTo>
                <a:lnTo>
                  <a:pt x="3366" y="49377"/>
                </a:lnTo>
                <a:cubicBezTo>
                  <a:pt x="3309" y="49321"/>
                  <a:pt x="3243" y="49302"/>
                  <a:pt x="3186" y="49302"/>
                </a:cubicBezTo>
                <a:close/>
                <a:moveTo>
                  <a:pt x="60833" y="49453"/>
                </a:moveTo>
                <a:cubicBezTo>
                  <a:pt x="60871" y="49453"/>
                  <a:pt x="60871" y="49453"/>
                  <a:pt x="60871" y="49491"/>
                </a:cubicBezTo>
                <a:lnTo>
                  <a:pt x="60644" y="49529"/>
                </a:lnTo>
                <a:lnTo>
                  <a:pt x="60606" y="49567"/>
                </a:lnTo>
                <a:cubicBezTo>
                  <a:pt x="60606" y="49756"/>
                  <a:pt x="60833" y="49793"/>
                  <a:pt x="60909" y="49793"/>
                </a:cubicBezTo>
                <a:lnTo>
                  <a:pt x="60984" y="49793"/>
                </a:lnTo>
                <a:lnTo>
                  <a:pt x="61136" y="49718"/>
                </a:lnTo>
                <a:cubicBezTo>
                  <a:pt x="61136" y="49680"/>
                  <a:pt x="61136" y="49680"/>
                  <a:pt x="61136" y="49642"/>
                </a:cubicBezTo>
                <a:cubicBezTo>
                  <a:pt x="61136" y="49529"/>
                  <a:pt x="61060" y="49453"/>
                  <a:pt x="60909" y="49453"/>
                </a:cubicBezTo>
                <a:close/>
                <a:moveTo>
                  <a:pt x="61400" y="49415"/>
                </a:moveTo>
                <a:lnTo>
                  <a:pt x="61211" y="49529"/>
                </a:lnTo>
                <a:cubicBezTo>
                  <a:pt x="61211" y="49529"/>
                  <a:pt x="61173" y="49604"/>
                  <a:pt x="61173" y="49642"/>
                </a:cubicBezTo>
                <a:lnTo>
                  <a:pt x="61173" y="49718"/>
                </a:lnTo>
                <a:lnTo>
                  <a:pt x="61287" y="49793"/>
                </a:lnTo>
                <a:lnTo>
                  <a:pt x="61476" y="49793"/>
                </a:lnTo>
                <a:lnTo>
                  <a:pt x="61627" y="49680"/>
                </a:lnTo>
                <a:lnTo>
                  <a:pt x="61627" y="49567"/>
                </a:lnTo>
                <a:lnTo>
                  <a:pt x="61514" y="49453"/>
                </a:lnTo>
                <a:cubicBezTo>
                  <a:pt x="61476" y="49453"/>
                  <a:pt x="61438" y="49415"/>
                  <a:pt x="61400" y="49415"/>
                </a:cubicBezTo>
                <a:close/>
                <a:moveTo>
                  <a:pt x="3630" y="49567"/>
                </a:moveTo>
                <a:lnTo>
                  <a:pt x="3517" y="49680"/>
                </a:lnTo>
                <a:cubicBezTo>
                  <a:pt x="3517" y="49869"/>
                  <a:pt x="3668" y="49982"/>
                  <a:pt x="3857" y="50020"/>
                </a:cubicBezTo>
                <a:lnTo>
                  <a:pt x="4008" y="49869"/>
                </a:lnTo>
                <a:lnTo>
                  <a:pt x="4008" y="49680"/>
                </a:lnTo>
                <a:lnTo>
                  <a:pt x="3895" y="49567"/>
                </a:lnTo>
                <a:close/>
                <a:moveTo>
                  <a:pt x="50058" y="49652"/>
                </a:moveTo>
                <a:cubicBezTo>
                  <a:pt x="50020" y="49652"/>
                  <a:pt x="49982" y="49661"/>
                  <a:pt x="49944" y="49680"/>
                </a:cubicBezTo>
                <a:cubicBezTo>
                  <a:pt x="49831" y="49718"/>
                  <a:pt x="49793" y="49945"/>
                  <a:pt x="49907" y="50020"/>
                </a:cubicBezTo>
                <a:cubicBezTo>
                  <a:pt x="49944" y="50058"/>
                  <a:pt x="50020" y="50058"/>
                  <a:pt x="50058" y="50058"/>
                </a:cubicBezTo>
                <a:lnTo>
                  <a:pt x="50133" y="49983"/>
                </a:lnTo>
                <a:lnTo>
                  <a:pt x="50133" y="49983"/>
                </a:lnTo>
                <a:cubicBezTo>
                  <a:pt x="50096" y="50020"/>
                  <a:pt x="50096" y="50020"/>
                  <a:pt x="50058" y="50020"/>
                </a:cubicBezTo>
                <a:lnTo>
                  <a:pt x="50247" y="49907"/>
                </a:lnTo>
                <a:lnTo>
                  <a:pt x="50247" y="49793"/>
                </a:lnTo>
                <a:lnTo>
                  <a:pt x="50171" y="49680"/>
                </a:lnTo>
                <a:cubicBezTo>
                  <a:pt x="50134" y="49661"/>
                  <a:pt x="50096" y="49652"/>
                  <a:pt x="50058" y="49652"/>
                </a:cubicBezTo>
                <a:close/>
                <a:moveTo>
                  <a:pt x="56410" y="49756"/>
                </a:moveTo>
                <a:lnTo>
                  <a:pt x="56296" y="49869"/>
                </a:lnTo>
                <a:lnTo>
                  <a:pt x="56296" y="49982"/>
                </a:lnTo>
                <a:lnTo>
                  <a:pt x="56410" y="50096"/>
                </a:lnTo>
                <a:cubicBezTo>
                  <a:pt x="56410" y="50134"/>
                  <a:pt x="56447" y="50134"/>
                  <a:pt x="56523" y="50171"/>
                </a:cubicBezTo>
                <a:lnTo>
                  <a:pt x="56674" y="50020"/>
                </a:lnTo>
                <a:cubicBezTo>
                  <a:pt x="56674" y="49945"/>
                  <a:pt x="56674" y="49869"/>
                  <a:pt x="56599" y="49793"/>
                </a:cubicBezTo>
                <a:cubicBezTo>
                  <a:pt x="56561" y="49793"/>
                  <a:pt x="56485" y="49756"/>
                  <a:pt x="56410" y="49756"/>
                </a:cubicBezTo>
                <a:close/>
                <a:moveTo>
                  <a:pt x="6465" y="48689"/>
                </a:moveTo>
                <a:cubicBezTo>
                  <a:pt x="6441" y="48689"/>
                  <a:pt x="6417" y="48692"/>
                  <a:pt x="6390" y="48697"/>
                </a:cubicBezTo>
                <a:lnTo>
                  <a:pt x="6277" y="48773"/>
                </a:lnTo>
                <a:cubicBezTo>
                  <a:pt x="6239" y="48924"/>
                  <a:pt x="6314" y="48999"/>
                  <a:pt x="6352" y="49037"/>
                </a:cubicBezTo>
                <a:cubicBezTo>
                  <a:pt x="6352" y="49037"/>
                  <a:pt x="6352" y="49037"/>
                  <a:pt x="6352" y="49075"/>
                </a:cubicBezTo>
                <a:lnTo>
                  <a:pt x="6466" y="49226"/>
                </a:lnTo>
                <a:lnTo>
                  <a:pt x="6541" y="49226"/>
                </a:lnTo>
                <a:cubicBezTo>
                  <a:pt x="6541" y="49264"/>
                  <a:pt x="6579" y="49264"/>
                  <a:pt x="6579" y="49302"/>
                </a:cubicBezTo>
                <a:cubicBezTo>
                  <a:pt x="6617" y="49340"/>
                  <a:pt x="6655" y="49340"/>
                  <a:pt x="6617" y="49377"/>
                </a:cubicBezTo>
                <a:cubicBezTo>
                  <a:pt x="6617" y="49415"/>
                  <a:pt x="6617" y="49491"/>
                  <a:pt x="6655" y="49529"/>
                </a:cubicBezTo>
                <a:cubicBezTo>
                  <a:pt x="6655" y="49567"/>
                  <a:pt x="6693" y="49604"/>
                  <a:pt x="6730" y="49642"/>
                </a:cubicBezTo>
                <a:cubicBezTo>
                  <a:pt x="6806" y="49680"/>
                  <a:pt x="6844" y="49718"/>
                  <a:pt x="6882" y="49756"/>
                </a:cubicBezTo>
                <a:cubicBezTo>
                  <a:pt x="6984" y="50027"/>
                  <a:pt x="7238" y="50177"/>
                  <a:pt x="7508" y="50177"/>
                </a:cubicBezTo>
                <a:cubicBezTo>
                  <a:pt x="7539" y="50177"/>
                  <a:pt x="7569" y="50175"/>
                  <a:pt x="7600" y="50171"/>
                </a:cubicBezTo>
                <a:lnTo>
                  <a:pt x="7676" y="50096"/>
                </a:lnTo>
                <a:cubicBezTo>
                  <a:pt x="7713" y="50020"/>
                  <a:pt x="7751" y="49982"/>
                  <a:pt x="7751" y="49945"/>
                </a:cubicBezTo>
                <a:cubicBezTo>
                  <a:pt x="7789" y="49869"/>
                  <a:pt x="7865" y="49831"/>
                  <a:pt x="7827" y="49680"/>
                </a:cubicBezTo>
                <a:cubicBezTo>
                  <a:pt x="7978" y="49604"/>
                  <a:pt x="8016" y="49491"/>
                  <a:pt x="8016" y="49415"/>
                </a:cubicBezTo>
                <a:cubicBezTo>
                  <a:pt x="8016" y="49377"/>
                  <a:pt x="8016" y="49340"/>
                  <a:pt x="8016" y="49302"/>
                </a:cubicBezTo>
                <a:cubicBezTo>
                  <a:pt x="8016" y="49226"/>
                  <a:pt x="8016" y="49113"/>
                  <a:pt x="8054" y="49037"/>
                </a:cubicBezTo>
                <a:lnTo>
                  <a:pt x="7978" y="48886"/>
                </a:lnTo>
                <a:lnTo>
                  <a:pt x="7902" y="48886"/>
                </a:lnTo>
                <a:cubicBezTo>
                  <a:pt x="7827" y="48848"/>
                  <a:pt x="7713" y="48810"/>
                  <a:pt x="7562" y="48773"/>
                </a:cubicBezTo>
                <a:lnTo>
                  <a:pt x="7411" y="48886"/>
                </a:lnTo>
                <a:cubicBezTo>
                  <a:pt x="7373" y="48962"/>
                  <a:pt x="7335" y="48999"/>
                  <a:pt x="7108" y="48999"/>
                </a:cubicBezTo>
                <a:lnTo>
                  <a:pt x="6844" y="48999"/>
                </a:lnTo>
                <a:lnTo>
                  <a:pt x="6806" y="48962"/>
                </a:lnTo>
                <a:lnTo>
                  <a:pt x="6806" y="48848"/>
                </a:lnTo>
                <a:cubicBezTo>
                  <a:pt x="6768" y="48848"/>
                  <a:pt x="6768" y="48848"/>
                  <a:pt x="6730" y="48810"/>
                </a:cubicBezTo>
                <a:cubicBezTo>
                  <a:pt x="6698" y="48778"/>
                  <a:pt x="6609" y="48689"/>
                  <a:pt x="6465" y="48689"/>
                </a:cubicBezTo>
                <a:close/>
                <a:moveTo>
                  <a:pt x="7902" y="50020"/>
                </a:moveTo>
                <a:cubicBezTo>
                  <a:pt x="7789" y="50020"/>
                  <a:pt x="7676" y="50058"/>
                  <a:pt x="7676" y="50171"/>
                </a:cubicBezTo>
                <a:lnTo>
                  <a:pt x="7789" y="50323"/>
                </a:lnTo>
                <a:cubicBezTo>
                  <a:pt x="7789" y="50351"/>
                  <a:pt x="7833" y="50424"/>
                  <a:pt x="7936" y="50424"/>
                </a:cubicBezTo>
                <a:cubicBezTo>
                  <a:pt x="7969" y="50424"/>
                  <a:pt x="8008" y="50416"/>
                  <a:pt x="8054" y="50398"/>
                </a:cubicBezTo>
                <a:lnTo>
                  <a:pt x="8167" y="50360"/>
                </a:lnTo>
                <a:cubicBezTo>
                  <a:pt x="8167" y="50323"/>
                  <a:pt x="8167" y="50285"/>
                  <a:pt x="8167" y="50247"/>
                </a:cubicBezTo>
                <a:cubicBezTo>
                  <a:pt x="8167" y="50134"/>
                  <a:pt x="8054" y="50058"/>
                  <a:pt x="7902" y="50020"/>
                </a:cubicBezTo>
                <a:close/>
                <a:moveTo>
                  <a:pt x="38942" y="50020"/>
                </a:moveTo>
                <a:lnTo>
                  <a:pt x="38829" y="50171"/>
                </a:lnTo>
                <a:cubicBezTo>
                  <a:pt x="38829" y="50171"/>
                  <a:pt x="38829" y="50171"/>
                  <a:pt x="38829" y="50209"/>
                </a:cubicBezTo>
                <a:cubicBezTo>
                  <a:pt x="38829" y="50247"/>
                  <a:pt x="38829" y="50398"/>
                  <a:pt x="38980" y="50436"/>
                </a:cubicBezTo>
                <a:lnTo>
                  <a:pt x="39169" y="50285"/>
                </a:lnTo>
                <a:cubicBezTo>
                  <a:pt x="39207" y="50285"/>
                  <a:pt x="39245" y="50247"/>
                  <a:pt x="39245" y="50171"/>
                </a:cubicBezTo>
                <a:lnTo>
                  <a:pt x="39132" y="50020"/>
                </a:lnTo>
                <a:close/>
                <a:moveTo>
                  <a:pt x="47449" y="49945"/>
                </a:moveTo>
                <a:lnTo>
                  <a:pt x="47260" y="50058"/>
                </a:lnTo>
                <a:lnTo>
                  <a:pt x="47260" y="50285"/>
                </a:lnTo>
                <a:lnTo>
                  <a:pt x="47374" y="50436"/>
                </a:lnTo>
                <a:lnTo>
                  <a:pt x="47638" y="50436"/>
                </a:lnTo>
                <a:lnTo>
                  <a:pt x="47752" y="50285"/>
                </a:lnTo>
                <a:cubicBezTo>
                  <a:pt x="47752" y="50096"/>
                  <a:pt x="47600" y="50020"/>
                  <a:pt x="47525" y="49982"/>
                </a:cubicBezTo>
                <a:cubicBezTo>
                  <a:pt x="47487" y="49982"/>
                  <a:pt x="47487" y="49945"/>
                  <a:pt x="47449" y="49945"/>
                </a:cubicBezTo>
                <a:close/>
                <a:moveTo>
                  <a:pt x="29415" y="50096"/>
                </a:moveTo>
                <a:cubicBezTo>
                  <a:pt x="29226" y="50134"/>
                  <a:pt x="29037" y="50360"/>
                  <a:pt x="28999" y="50398"/>
                </a:cubicBezTo>
                <a:lnTo>
                  <a:pt x="29112" y="50587"/>
                </a:lnTo>
                <a:cubicBezTo>
                  <a:pt x="29226" y="50587"/>
                  <a:pt x="29302" y="50550"/>
                  <a:pt x="29377" y="50550"/>
                </a:cubicBezTo>
                <a:cubicBezTo>
                  <a:pt x="29415" y="50512"/>
                  <a:pt x="29453" y="50512"/>
                  <a:pt x="29528" y="50512"/>
                </a:cubicBezTo>
                <a:lnTo>
                  <a:pt x="29680" y="50398"/>
                </a:lnTo>
                <a:lnTo>
                  <a:pt x="29680" y="50247"/>
                </a:lnTo>
                <a:lnTo>
                  <a:pt x="29642" y="50171"/>
                </a:lnTo>
                <a:cubicBezTo>
                  <a:pt x="29566" y="50134"/>
                  <a:pt x="29491" y="50096"/>
                  <a:pt x="29415" y="50096"/>
                </a:cubicBezTo>
                <a:close/>
                <a:moveTo>
                  <a:pt x="48399" y="50181"/>
                </a:moveTo>
                <a:cubicBezTo>
                  <a:pt x="48366" y="50181"/>
                  <a:pt x="48338" y="50190"/>
                  <a:pt x="48319" y="50209"/>
                </a:cubicBezTo>
                <a:cubicBezTo>
                  <a:pt x="48168" y="50285"/>
                  <a:pt x="48130" y="50474"/>
                  <a:pt x="48243" y="50550"/>
                </a:cubicBezTo>
                <a:lnTo>
                  <a:pt x="48357" y="50587"/>
                </a:lnTo>
                <a:lnTo>
                  <a:pt x="48470" y="50474"/>
                </a:lnTo>
                <a:cubicBezTo>
                  <a:pt x="48470" y="50474"/>
                  <a:pt x="48470" y="50512"/>
                  <a:pt x="48470" y="50512"/>
                </a:cubicBezTo>
                <a:cubicBezTo>
                  <a:pt x="48508" y="50474"/>
                  <a:pt x="48621" y="50436"/>
                  <a:pt x="48621" y="50323"/>
                </a:cubicBezTo>
                <a:cubicBezTo>
                  <a:pt x="48621" y="50323"/>
                  <a:pt x="48621" y="50285"/>
                  <a:pt x="48583" y="50285"/>
                </a:cubicBezTo>
                <a:lnTo>
                  <a:pt x="48508" y="50209"/>
                </a:lnTo>
                <a:cubicBezTo>
                  <a:pt x="48470" y="50190"/>
                  <a:pt x="48432" y="50181"/>
                  <a:pt x="48399" y="50181"/>
                </a:cubicBezTo>
                <a:close/>
                <a:moveTo>
                  <a:pt x="73121" y="50171"/>
                </a:moveTo>
                <a:cubicBezTo>
                  <a:pt x="73007" y="50171"/>
                  <a:pt x="72969" y="50209"/>
                  <a:pt x="72932" y="50247"/>
                </a:cubicBezTo>
                <a:cubicBezTo>
                  <a:pt x="72856" y="50285"/>
                  <a:pt x="72818" y="50360"/>
                  <a:pt x="72856" y="50474"/>
                </a:cubicBezTo>
                <a:lnTo>
                  <a:pt x="73007" y="50587"/>
                </a:lnTo>
                <a:lnTo>
                  <a:pt x="73121" y="50587"/>
                </a:lnTo>
                <a:lnTo>
                  <a:pt x="73234" y="50474"/>
                </a:lnTo>
                <a:lnTo>
                  <a:pt x="73234" y="50285"/>
                </a:lnTo>
                <a:lnTo>
                  <a:pt x="73121" y="50171"/>
                </a:lnTo>
                <a:close/>
                <a:moveTo>
                  <a:pt x="59359" y="50247"/>
                </a:moveTo>
                <a:cubicBezTo>
                  <a:pt x="59283" y="50247"/>
                  <a:pt x="59094" y="50247"/>
                  <a:pt x="59018" y="50398"/>
                </a:cubicBezTo>
                <a:lnTo>
                  <a:pt x="59018" y="50550"/>
                </a:lnTo>
                <a:cubicBezTo>
                  <a:pt x="59072" y="50576"/>
                  <a:pt x="59163" y="50603"/>
                  <a:pt x="59252" y="50603"/>
                </a:cubicBezTo>
                <a:cubicBezTo>
                  <a:pt x="59289" y="50603"/>
                  <a:pt x="59325" y="50598"/>
                  <a:pt x="59359" y="50587"/>
                </a:cubicBezTo>
                <a:cubicBezTo>
                  <a:pt x="59434" y="50550"/>
                  <a:pt x="59510" y="50474"/>
                  <a:pt x="59510" y="50360"/>
                </a:cubicBezTo>
                <a:lnTo>
                  <a:pt x="59359" y="50247"/>
                </a:lnTo>
                <a:close/>
                <a:moveTo>
                  <a:pt x="41098" y="50512"/>
                </a:moveTo>
                <a:cubicBezTo>
                  <a:pt x="41022" y="50512"/>
                  <a:pt x="40757" y="50550"/>
                  <a:pt x="40682" y="50739"/>
                </a:cubicBezTo>
                <a:lnTo>
                  <a:pt x="40719" y="50852"/>
                </a:lnTo>
                <a:cubicBezTo>
                  <a:pt x="40833" y="50928"/>
                  <a:pt x="40908" y="50928"/>
                  <a:pt x="40984" y="50928"/>
                </a:cubicBezTo>
                <a:cubicBezTo>
                  <a:pt x="41098" y="50890"/>
                  <a:pt x="41173" y="50814"/>
                  <a:pt x="41249" y="50663"/>
                </a:cubicBezTo>
                <a:lnTo>
                  <a:pt x="41098" y="50512"/>
                </a:lnTo>
                <a:close/>
                <a:moveTo>
                  <a:pt x="36939" y="50587"/>
                </a:moveTo>
                <a:lnTo>
                  <a:pt x="36863" y="50776"/>
                </a:lnTo>
                <a:cubicBezTo>
                  <a:pt x="36901" y="50814"/>
                  <a:pt x="36901" y="50852"/>
                  <a:pt x="36901" y="50928"/>
                </a:cubicBezTo>
                <a:cubicBezTo>
                  <a:pt x="36901" y="51003"/>
                  <a:pt x="36901" y="51192"/>
                  <a:pt x="37279" y="51192"/>
                </a:cubicBezTo>
                <a:lnTo>
                  <a:pt x="37392" y="51117"/>
                </a:lnTo>
                <a:cubicBezTo>
                  <a:pt x="37430" y="51041"/>
                  <a:pt x="37430" y="51003"/>
                  <a:pt x="37430" y="50965"/>
                </a:cubicBezTo>
                <a:cubicBezTo>
                  <a:pt x="37430" y="50928"/>
                  <a:pt x="37430" y="50890"/>
                  <a:pt x="37506" y="50852"/>
                </a:cubicBezTo>
                <a:lnTo>
                  <a:pt x="37430" y="50663"/>
                </a:lnTo>
                <a:cubicBezTo>
                  <a:pt x="37392" y="50650"/>
                  <a:pt x="37355" y="50646"/>
                  <a:pt x="37320" y="50646"/>
                </a:cubicBezTo>
                <a:cubicBezTo>
                  <a:pt x="37250" y="50646"/>
                  <a:pt x="37191" y="50663"/>
                  <a:pt x="37166" y="50663"/>
                </a:cubicBezTo>
                <a:cubicBezTo>
                  <a:pt x="37166" y="50663"/>
                  <a:pt x="37128" y="50625"/>
                  <a:pt x="37128" y="50625"/>
                </a:cubicBezTo>
                <a:cubicBezTo>
                  <a:pt x="37090" y="50587"/>
                  <a:pt x="37014" y="50587"/>
                  <a:pt x="36939" y="50587"/>
                </a:cubicBezTo>
                <a:close/>
                <a:moveTo>
                  <a:pt x="76183" y="50814"/>
                </a:moveTo>
                <a:cubicBezTo>
                  <a:pt x="76107" y="50814"/>
                  <a:pt x="75994" y="50814"/>
                  <a:pt x="75918" y="50852"/>
                </a:cubicBezTo>
                <a:cubicBezTo>
                  <a:pt x="75843" y="50890"/>
                  <a:pt x="75805" y="51003"/>
                  <a:pt x="75881" y="51154"/>
                </a:cubicBezTo>
                <a:lnTo>
                  <a:pt x="75994" y="51230"/>
                </a:lnTo>
                <a:cubicBezTo>
                  <a:pt x="76018" y="51233"/>
                  <a:pt x="76039" y="51235"/>
                  <a:pt x="76060" y="51235"/>
                </a:cubicBezTo>
                <a:cubicBezTo>
                  <a:pt x="76265" y="51235"/>
                  <a:pt x="76296" y="51072"/>
                  <a:pt x="76296" y="51003"/>
                </a:cubicBezTo>
                <a:lnTo>
                  <a:pt x="76334" y="50965"/>
                </a:lnTo>
                <a:lnTo>
                  <a:pt x="76183" y="50814"/>
                </a:lnTo>
                <a:close/>
                <a:moveTo>
                  <a:pt x="89264" y="50814"/>
                </a:moveTo>
                <a:cubicBezTo>
                  <a:pt x="89038" y="50814"/>
                  <a:pt x="88886" y="50928"/>
                  <a:pt x="88886" y="51117"/>
                </a:cubicBezTo>
                <a:lnTo>
                  <a:pt x="89075" y="51230"/>
                </a:lnTo>
                <a:lnTo>
                  <a:pt x="89151" y="51230"/>
                </a:lnTo>
                <a:cubicBezTo>
                  <a:pt x="89198" y="51246"/>
                  <a:pt x="89245" y="51255"/>
                  <a:pt x="89289" y="51255"/>
                </a:cubicBezTo>
                <a:cubicBezTo>
                  <a:pt x="89352" y="51255"/>
                  <a:pt x="89409" y="51237"/>
                  <a:pt x="89453" y="51192"/>
                </a:cubicBezTo>
                <a:cubicBezTo>
                  <a:pt x="89491" y="51192"/>
                  <a:pt x="89529" y="51154"/>
                  <a:pt x="89529" y="51079"/>
                </a:cubicBezTo>
                <a:lnTo>
                  <a:pt x="89416" y="50965"/>
                </a:lnTo>
                <a:lnTo>
                  <a:pt x="89453" y="50965"/>
                </a:lnTo>
                <a:cubicBezTo>
                  <a:pt x="89416" y="50928"/>
                  <a:pt x="89416" y="50890"/>
                  <a:pt x="89378" y="50852"/>
                </a:cubicBezTo>
                <a:lnTo>
                  <a:pt x="89264" y="50814"/>
                </a:lnTo>
                <a:close/>
                <a:moveTo>
                  <a:pt x="41002" y="50978"/>
                </a:moveTo>
                <a:cubicBezTo>
                  <a:pt x="40971" y="50978"/>
                  <a:pt x="40940" y="50988"/>
                  <a:pt x="40908" y="51003"/>
                </a:cubicBezTo>
                <a:lnTo>
                  <a:pt x="40682" y="51079"/>
                </a:lnTo>
                <a:lnTo>
                  <a:pt x="40682" y="51117"/>
                </a:lnTo>
                <a:cubicBezTo>
                  <a:pt x="40682" y="51306"/>
                  <a:pt x="40795" y="51381"/>
                  <a:pt x="40871" y="51419"/>
                </a:cubicBezTo>
                <a:lnTo>
                  <a:pt x="41060" y="51343"/>
                </a:lnTo>
                <a:cubicBezTo>
                  <a:pt x="41098" y="51343"/>
                  <a:pt x="41211" y="51268"/>
                  <a:pt x="41211" y="51154"/>
                </a:cubicBezTo>
                <a:cubicBezTo>
                  <a:pt x="41211" y="51154"/>
                  <a:pt x="41211" y="51117"/>
                  <a:pt x="41173" y="51117"/>
                </a:cubicBezTo>
                <a:lnTo>
                  <a:pt x="41135" y="51041"/>
                </a:lnTo>
                <a:cubicBezTo>
                  <a:pt x="41091" y="50997"/>
                  <a:pt x="41047" y="50978"/>
                  <a:pt x="41002" y="50978"/>
                </a:cubicBezTo>
                <a:close/>
                <a:moveTo>
                  <a:pt x="10927" y="51117"/>
                </a:moveTo>
                <a:lnTo>
                  <a:pt x="10738" y="51192"/>
                </a:lnTo>
                <a:cubicBezTo>
                  <a:pt x="10662" y="51343"/>
                  <a:pt x="10776" y="51495"/>
                  <a:pt x="10965" y="51533"/>
                </a:cubicBezTo>
                <a:cubicBezTo>
                  <a:pt x="11116" y="51533"/>
                  <a:pt x="11229" y="51457"/>
                  <a:pt x="11229" y="51343"/>
                </a:cubicBezTo>
                <a:lnTo>
                  <a:pt x="11154" y="51230"/>
                </a:lnTo>
                <a:cubicBezTo>
                  <a:pt x="11116" y="51230"/>
                  <a:pt x="11078" y="51192"/>
                  <a:pt x="11040" y="51192"/>
                </a:cubicBezTo>
                <a:cubicBezTo>
                  <a:pt x="11003" y="51154"/>
                  <a:pt x="10965" y="51154"/>
                  <a:pt x="10927" y="51117"/>
                </a:cubicBezTo>
                <a:close/>
                <a:moveTo>
                  <a:pt x="23895" y="51533"/>
                </a:moveTo>
                <a:cubicBezTo>
                  <a:pt x="23919" y="51533"/>
                  <a:pt x="23943" y="51548"/>
                  <a:pt x="23958" y="51549"/>
                </a:cubicBezTo>
                <a:lnTo>
                  <a:pt x="23958" y="51549"/>
                </a:lnTo>
                <a:cubicBezTo>
                  <a:pt x="23948" y="51556"/>
                  <a:pt x="23940" y="51563"/>
                  <a:pt x="23933" y="51570"/>
                </a:cubicBezTo>
                <a:lnTo>
                  <a:pt x="23895" y="51533"/>
                </a:lnTo>
                <a:close/>
                <a:moveTo>
                  <a:pt x="34065" y="51117"/>
                </a:moveTo>
                <a:cubicBezTo>
                  <a:pt x="33990" y="51117"/>
                  <a:pt x="33914" y="51117"/>
                  <a:pt x="33838" y="51154"/>
                </a:cubicBezTo>
                <a:cubicBezTo>
                  <a:pt x="33763" y="51230"/>
                  <a:pt x="33725" y="51306"/>
                  <a:pt x="33763" y="51457"/>
                </a:cubicBezTo>
                <a:lnTo>
                  <a:pt x="33876" y="51570"/>
                </a:lnTo>
                <a:cubicBezTo>
                  <a:pt x="33952" y="51570"/>
                  <a:pt x="34065" y="51533"/>
                  <a:pt x="34103" y="51495"/>
                </a:cubicBezTo>
                <a:cubicBezTo>
                  <a:pt x="34179" y="51457"/>
                  <a:pt x="34217" y="51381"/>
                  <a:pt x="34217" y="51268"/>
                </a:cubicBezTo>
                <a:cubicBezTo>
                  <a:pt x="34217" y="51268"/>
                  <a:pt x="34217" y="51230"/>
                  <a:pt x="34217" y="51230"/>
                </a:cubicBezTo>
                <a:lnTo>
                  <a:pt x="34065" y="51117"/>
                </a:lnTo>
                <a:close/>
                <a:moveTo>
                  <a:pt x="4159" y="51117"/>
                </a:moveTo>
                <a:cubicBezTo>
                  <a:pt x="4084" y="51117"/>
                  <a:pt x="3970" y="51117"/>
                  <a:pt x="3933" y="51230"/>
                </a:cubicBezTo>
                <a:lnTo>
                  <a:pt x="4084" y="51381"/>
                </a:lnTo>
                <a:cubicBezTo>
                  <a:pt x="4084" y="51394"/>
                  <a:pt x="4080" y="51398"/>
                  <a:pt x="4073" y="51398"/>
                </a:cubicBezTo>
                <a:cubicBezTo>
                  <a:pt x="4059" y="51398"/>
                  <a:pt x="4033" y="51381"/>
                  <a:pt x="4008" y="51381"/>
                </a:cubicBezTo>
                <a:cubicBezTo>
                  <a:pt x="4008" y="51381"/>
                  <a:pt x="3970" y="51343"/>
                  <a:pt x="3970" y="51343"/>
                </a:cubicBezTo>
                <a:lnTo>
                  <a:pt x="3970" y="51381"/>
                </a:lnTo>
                <a:cubicBezTo>
                  <a:pt x="3970" y="51419"/>
                  <a:pt x="3970" y="51495"/>
                  <a:pt x="4084" y="51533"/>
                </a:cubicBezTo>
                <a:cubicBezTo>
                  <a:pt x="4116" y="51564"/>
                  <a:pt x="4155" y="51576"/>
                  <a:pt x="4191" y="51576"/>
                </a:cubicBezTo>
                <a:cubicBezTo>
                  <a:pt x="4242" y="51576"/>
                  <a:pt x="4289" y="51554"/>
                  <a:pt x="4311" y="51533"/>
                </a:cubicBezTo>
                <a:lnTo>
                  <a:pt x="4349" y="51495"/>
                </a:lnTo>
                <a:cubicBezTo>
                  <a:pt x="4386" y="51457"/>
                  <a:pt x="4386" y="51419"/>
                  <a:pt x="4386" y="51381"/>
                </a:cubicBezTo>
                <a:cubicBezTo>
                  <a:pt x="4386" y="51268"/>
                  <a:pt x="4273" y="51117"/>
                  <a:pt x="4159" y="51117"/>
                </a:cubicBezTo>
                <a:close/>
                <a:moveTo>
                  <a:pt x="47865" y="51154"/>
                </a:moveTo>
                <a:cubicBezTo>
                  <a:pt x="47638" y="51154"/>
                  <a:pt x="47563" y="51268"/>
                  <a:pt x="47525" y="51381"/>
                </a:cubicBezTo>
                <a:lnTo>
                  <a:pt x="47525" y="51533"/>
                </a:lnTo>
                <a:cubicBezTo>
                  <a:pt x="47600" y="51570"/>
                  <a:pt x="47676" y="51608"/>
                  <a:pt x="47789" y="51608"/>
                </a:cubicBezTo>
                <a:cubicBezTo>
                  <a:pt x="47903" y="51570"/>
                  <a:pt x="48016" y="51533"/>
                  <a:pt x="48054" y="51457"/>
                </a:cubicBezTo>
                <a:lnTo>
                  <a:pt x="47979" y="51268"/>
                </a:lnTo>
                <a:lnTo>
                  <a:pt x="47979" y="51268"/>
                </a:lnTo>
                <a:lnTo>
                  <a:pt x="47865" y="51154"/>
                </a:lnTo>
                <a:close/>
                <a:moveTo>
                  <a:pt x="58981" y="51268"/>
                </a:moveTo>
                <a:lnTo>
                  <a:pt x="58754" y="51343"/>
                </a:lnTo>
                <a:cubicBezTo>
                  <a:pt x="58754" y="51457"/>
                  <a:pt x="58791" y="51533"/>
                  <a:pt x="58829" y="51533"/>
                </a:cubicBezTo>
                <a:cubicBezTo>
                  <a:pt x="58867" y="51570"/>
                  <a:pt x="58943" y="51608"/>
                  <a:pt x="58981" y="51608"/>
                </a:cubicBezTo>
                <a:lnTo>
                  <a:pt x="58981" y="51646"/>
                </a:lnTo>
                <a:lnTo>
                  <a:pt x="59132" y="51759"/>
                </a:lnTo>
                <a:cubicBezTo>
                  <a:pt x="59245" y="51759"/>
                  <a:pt x="59585" y="51759"/>
                  <a:pt x="59585" y="51495"/>
                </a:cubicBezTo>
                <a:cubicBezTo>
                  <a:pt x="59585" y="51457"/>
                  <a:pt x="59585" y="51457"/>
                  <a:pt x="59585" y="51419"/>
                </a:cubicBezTo>
                <a:lnTo>
                  <a:pt x="59472" y="51306"/>
                </a:lnTo>
                <a:cubicBezTo>
                  <a:pt x="59321" y="51306"/>
                  <a:pt x="59283" y="51343"/>
                  <a:pt x="59207" y="51381"/>
                </a:cubicBezTo>
                <a:cubicBezTo>
                  <a:pt x="59170" y="51306"/>
                  <a:pt x="59056" y="51268"/>
                  <a:pt x="58981" y="51268"/>
                </a:cubicBezTo>
                <a:close/>
                <a:moveTo>
                  <a:pt x="22988" y="51268"/>
                </a:moveTo>
                <a:lnTo>
                  <a:pt x="22723" y="51343"/>
                </a:lnTo>
                <a:lnTo>
                  <a:pt x="22723" y="51457"/>
                </a:lnTo>
                <a:cubicBezTo>
                  <a:pt x="22723" y="51457"/>
                  <a:pt x="22723" y="51533"/>
                  <a:pt x="22799" y="51570"/>
                </a:cubicBezTo>
                <a:cubicBezTo>
                  <a:pt x="22799" y="51570"/>
                  <a:pt x="22836" y="51608"/>
                  <a:pt x="22836" y="51608"/>
                </a:cubicBezTo>
                <a:cubicBezTo>
                  <a:pt x="22874" y="51646"/>
                  <a:pt x="22912" y="51684"/>
                  <a:pt x="22950" y="51684"/>
                </a:cubicBezTo>
                <a:cubicBezTo>
                  <a:pt x="22969" y="51703"/>
                  <a:pt x="22997" y="51712"/>
                  <a:pt x="23025" y="51712"/>
                </a:cubicBezTo>
                <a:cubicBezTo>
                  <a:pt x="23054" y="51712"/>
                  <a:pt x="23082" y="51703"/>
                  <a:pt x="23101" y="51684"/>
                </a:cubicBezTo>
                <a:lnTo>
                  <a:pt x="23139" y="51646"/>
                </a:lnTo>
                <a:cubicBezTo>
                  <a:pt x="23139" y="51646"/>
                  <a:pt x="23177" y="51684"/>
                  <a:pt x="23177" y="51684"/>
                </a:cubicBezTo>
                <a:lnTo>
                  <a:pt x="23215" y="51684"/>
                </a:lnTo>
                <a:lnTo>
                  <a:pt x="23328" y="51608"/>
                </a:lnTo>
                <a:cubicBezTo>
                  <a:pt x="23328" y="51646"/>
                  <a:pt x="23328" y="51684"/>
                  <a:pt x="23328" y="51684"/>
                </a:cubicBezTo>
                <a:lnTo>
                  <a:pt x="23479" y="51797"/>
                </a:lnTo>
                <a:lnTo>
                  <a:pt x="23630" y="51797"/>
                </a:lnTo>
                <a:cubicBezTo>
                  <a:pt x="23668" y="51816"/>
                  <a:pt x="23715" y="51826"/>
                  <a:pt x="23763" y="51826"/>
                </a:cubicBezTo>
                <a:cubicBezTo>
                  <a:pt x="23810" y="51826"/>
                  <a:pt x="23857" y="51816"/>
                  <a:pt x="23895" y="51797"/>
                </a:cubicBezTo>
                <a:lnTo>
                  <a:pt x="23971" y="51873"/>
                </a:lnTo>
                <a:lnTo>
                  <a:pt x="24084" y="51873"/>
                </a:lnTo>
                <a:cubicBezTo>
                  <a:pt x="24122" y="51892"/>
                  <a:pt x="24160" y="51901"/>
                  <a:pt x="24198" y="51901"/>
                </a:cubicBezTo>
                <a:cubicBezTo>
                  <a:pt x="24235" y="51901"/>
                  <a:pt x="24273" y="51892"/>
                  <a:pt x="24311" y="51873"/>
                </a:cubicBezTo>
                <a:cubicBezTo>
                  <a:pt x="24387" y="51835"/>
                  <a:pt x="24424" y="51759"/>
                  <a:pt x="24424" y="51722"/>
                </a:cubicBezTo>
                <a:lnTo>
                  <a:pt x="24424" y="51608"/>
                </a:lnTo>
                <a:cubicBezTo>
                  <a:pt x="24311" y="51533"/>
                  <a:pt x="24198" y="51495"/>
                  <a:pt x="24084" y="51495"/>
                </a:cubicBezTo>
                <a:cubicBezTo>
                  <a:pt x="24056" y="51495"/>
                  <a:pt x="24008" y="51515"/>
                  <a:pt x="23970" y="51541"/>
                </a:cubicBezTo>
                <a:lnTo>
                  <a:pt x="23970" y="51541"/>
                </a:lnTo>
                <a:cubicBezTo>
                  <a:pt x="23970" y="51539"/>
                  <a:pt x="23971" y="51536"/>
                  <a:pt x="23971" y="51533"/>
                </a:cubicBezTo>
                <a:cubicBezTo>
                  <a:pt x="23971" y="51533"/>
                  <a:pt x="23971" y="51533"/>
                  <a:pt x="23971" y="51495"/>
                </a:cubicBezTo>
                <a:lnTo>
                  <a:pt x="23819" y="51381"/>
                </a:lnTo>
                <a:cubicBezTo>
                  <a:pt x="23779" y="51371"/>
                  <a:pt x="23741" y="51366"/>
                  <a:pt x="23705" y="51366"/>
                </a:cubicBezTo>
                <a:cubicBezTo>
                  <a:pt x="23607" y="51366"/>
                  <a:pt x="23524" y="51402"/>
                  <a:pt x="23441" y="51457"/>
                </a:cubicBezTo>
                <a:cubicBezTo>
                  <a:pt x="23441" y="51457"/>
                  <a:pt x="23404" y="51495"/>
                  <a:pt x="23404" y="51495"/>
                </a:cubicBezTo>
                <a:cubicBezTo>
                  <a:pt x="23328" y="51381"/>
                  <a:pt x="23215" y="51343"/>
                  <a:pt x="23101" y="51343"/>
                </a:cubicBezTo>
                <a:cubicBezTo>
                  <a:pt x="23063" y="51306"/>
                  <a:pt x="22988" y="51306"/>
                  <a:pt x="22988" y="51268"/>
                </a:cubicBezTo>
                <a:close/>
                <a:moveTo>
                  <a:pt x="88622" y="51570"/>
                </a:moveTo>
                <a:cubicBezTo>
                  <a:pt x="88508" y="51570"/>
                  <a:pt x="88433" y="51570"/>
                  <a:pt x="88357" y="51608"/>
                </a:cubicBezTo>
                <a:cubicBezTo>
                  <a:pt x="88319" y="51646"/>
                  <a:pt x="88244" y="51722"/>
                  <a:pt x="88281" y="51873"/>
                </a:cubicBezTo>
                <a:lnTo>
                  <a:pt x="88395" y="51948"/>
                </a:lnTo>
                <a:cubicBezTo>
                  <a:pt x="88428" y="51959"/>
                  <a:pt x="88461" y="51967"/>
                  <a:pt x="88493" y="51967"/>
                </a:cubicBezTo>
                <a:cubicBezTo>
                  <a:pt x="88568" y="51967"/>
                  <a:pt x="88638" y="51924"/>
                  <a:pt x="88691" y="51778"/>
                </a:cubicBezTo>
                <a:lnTo>
                  <a:pt x="88691" y="51778"/>
                </a:lnTo>
                <a:lnTo>
                  <a:pt x="88697" y="51797"/>
                </a:lnTo>
                <a:cubicBezTo>
                  <a:pt x="88697" y="51759"/>
                  <a:pt x="88697" y="51759"/>
                  <a:pt x="88697" y="51759"/>
                </a:cubicBezTo>
                <a:cubicBezTo>
                  <a:pt x="88695" y="51766"/>
                  <a:pt x="88693" y="51772"/>
                  <a:pt x="88691" y="51778"/>
                </a:cubicBezTo>
                <a:lnTo>
                  <a:pt x="88691" y="51778"/>
                </a:lnTo>
                <a:lnTo>
                  <a:pt x="88622" y="51570"/>
                </a:lnTo>
                <a:close/>
                <a:moveTo>
                  <a:pt x="17354" y="51343"/>
                </a:moveTo>
                <a:lnTo>
                  <a:pt x="17203" y="51381"/>
                </a:lnTo>
                <a:cubicBezTo>
                  <a:pt x="17127" y="51457"/>
                  <a:pt x="17090" y="51570"/>
                  <a:pt x="17127" y="51646"/>
                </a:cubicBezTo>
                <a:cubicBezTo>
                  <a:pt x="17090" y="51684"/>
                  <a:pt x="17014" y="51759"/>
                  <a:pt x="17014" y="51797"/>
                </a:cubicBezTo>
                <a:lnTo>
                  <a:pt x="17127" y="51986"/>
                </a:lnTo>
                <a:cubicBezTo>
                  <a:pt x="17127" y="51986"/>
                  <a:pt x="17165" y="52024"/>
                  <a:pt x="17241" y="52024"/>
                </a:cubicBezTo>
                <a:lnTo>
                  <a:pt x="17392" y="51911"/>
                </a:lnTo>
                <a:cubicBezTo>
                  <a:pt x="17392" y="51911"/>
                  <a:pt x="17430" y="51873"/>
                  <a:pt x="17430" y="51835"/>
                </a:cubicBezTo>
                <a:lnTo>
                  <a:pt x="17468" y="51835"/>
                </a:lnTo>
                <a:cubicBezTo>
                  <a:pt x="17619" y="51835"/>
                  <a:pt x="17808" y="51759"/>
                  <a:pt x="17808" y="51533"/>
                </a:cubicBezTo>
                <a:lnTo>
                  <a:pt x="17695" y="51419"/>
                </a:lnTo>
                <a:cubicBezTo>
                  <a:pt x="17581" y="51419"/>
                  <a:pt x="17506" y="51381"/>
                  <a:pt x="17392" y="51343"/>
                </a:cubicBezTo>
                <a:close/>
                <a:moveTo>
                  <a:pt x="21285" y="51743"/>
                </a:moveTo>
                <a:cubicBezTo>
                  <a:pt x="21261" y="51743"/>
                  <a:pt x="21236" y="51747"/>
                  <a:pt x="21211" y="51759"/>
                </a:cubicBezTo>
                <a:cubicBezTo>
                  <a:pt x="21135" y="51797"/>
                  <a:pt x="21135" y="51873"/>
                  <a:pt x="21097" y="51911"/>
                </a:cubicBezTo>
                <a:lnTo>
                  <a:pt x="21249" y="52062"/>
                </a:lnTo>
                <a:lnTo>
                  <a:pt x="21324" y="52062"/>
                </a:lnTo>
                <a:cubicBezTo>
                  <a:pt x="21400" y="52062"/>
                  <a:pt x="21551" y="52062"/>
                  <a:pt x="21589" y="51948"/>
                </a:cubicBezTo>
                <a:lnTo>
                  <a:pt x="21475" y="51797"/>
                </a:lnTo>
                <a:cubicBezTo>
                  <a:pt x="21438" y="51797"/>
                  <a:pt x="21438" y="51759"/>
                  <a:pt x="21400" y="51759"/>
                </a:cubicBezTo>
                <a:cubicBezTo>
                  <a:pt x="21375" y="51759"/>
                  <a:pt x="21333" y="51743"/>
                  <a:pt x="21285" y="51743"/>
                </a:cubicBezTo>
                <a:close/>
                <a:moveTo>
                  <a:pt x="53083" y="52251"/>
                </a:moveTo>
                <a:cubicBezTo>
                  <a:pt x="53016" y="52251"/>
                  <a:pt x="52950" y="52289"/>
                  <a:pt x="53007" y="52364"/>
                </a:cubicBezTo>
                <a:lnTo>
                  <a:pt x="53158" y="52364"/>
                </a:lnTo>
                <a:cubicBezTo>
                  <a:pt x="53215" y="52289"/>
                  <a:pt x="53149" y="52251"/>
                  <a:pt x="53083" y="52251"/>
                </a:cubicBezTo>
                <a:close/>
                <a:moveTo>
                  <a:pt x="32175" y="51986"/>
                </a:moveTo>
                <a:cubicBezTo>
                  <a:pt x="32061" y="52024"/>
                  <a:pt x="31986" y="52100"/>
                  <a:pt x="31986" y="52213"/>
                </a:cubicBezTo>
                <a:cubicBezTo>
                  <a:pt x="31986" y="52289"/>
                  <a:pt x="32024" y="52402"/>
                  <a:pt x="32099" y="52440"/>
                </a:cubicBezTo>
                <a:cubicBezTo>
                  <a:pt x="32175" y="52478"/>
                  <a:pt x="32213" y="52478"/>
                  <a:pt x="32288" y="52478"/>
                </a:cubicBezTo>
                <a:lnTo>
                  <a:pt x="32364" y="52440"/>
                </a:lnTo>
                <a:cubicBezTo>
                  <a:pt x="32402" y="52402"/>
                  <a:pt x="32477" y="52289"/>
                  <a:pt x="32477" y="52175"/>
                </a:cubicBezTo>
                <a:cubicBezTo>
                  <a:pt x="32477" y="52100"/>
                  <a:pt x="32402" y="52062"/>
                  <a:pt x="32364" y="52024"/>
                </a:cubicBezTo>
                <a:cubicBezTo>
                  <a:pt x="32326" y="51986"/>
                  <a:pt x="32288" y="51986"/>
                  <a:pt x="32175" y="51986"/>
                </a:cubicBezTo>
                <a:close/>
                <a:moveTo>
                  <a:pt x="60568" y="52100"/>
                </a:moveTo>
                <a:lnTo>
                  <a:pt x="60455" y="52213"/>
                </a:lnTo>
                <a:lnTo>
                  <a:pt x="60455" y="52364"/>
                </a:lnTo>
                <a:lnTo>
                  <a:pt x="60568" y="52478"/>
                </a:lnTo>
                <a:cubicBezTo>
                  <a:pt x="60613" y="52489"/>
                  <a:pt x="60651" y="52493"/>
                  <a:pt x="60684" y="52493"/>
                </a:cubicBezTo>
                <a:cubicBezTo>
                  <a:pt x="60764" y="52493"/>
                  <a:pt x="60817" y="52467"/>
                  <a:pt x="60871" y="52440"/>
                </a:cubicBezTo>
                <a:cubicBezTo>
                  <a:pt x="60909" y="52402"/>
                  <a:pt x="60947" y="52326"/>
                  <a:pt x="60947" y="52251"/>
                </a:cubicBezTo>
                <a:cubicBezTo>
                  <a:pt x="60947" y="52213"/>
                  <a:pt x="60947" y="52213"/>
                  <a:pt x="60947" y="52213"/>
                </a:cubicBezTo>
                <a:lnTo>
                  <a:pt x="60833" y="52100"/>
                </a:lnTo>
                <a:close/>
                <a:moveTo>
                  <a:pt x="68584" y="52137"/>
                </a:moveTo>
                <a:lnTo>
                  <a:pt x="68395" y="52251"/>
                </a:lnTo>
                <a:cubicBezTo>
                  <a:pt x="68395" y="52251"/>
                  <a:pt x="68357" y="52289"/>
                  <a:pt x="68357" y="52326"/>
                </a:cubicBezTo>
                <a:lnTo>
                  <a:pt x="68470" y="52478"/>
                </a:lnTo>
                <a:cubicBezTo>
                  <a:pt x="68470" y="52516"/>
                  <a:pt x="68508" y="52516"/>
                  <a:pt x="68584" y="52553"/>
                </a:cubicBezTo>
                <a:lnTo>
                  <a:pt x="68735" y="52440"/>
                </a:lnTo>
                <a:cubicBezTo>
                  <a:pt x="68735" y="52402"/>
                  <a:pt x="68773" y="52402"/>
                  <a:pt x="68773" y="52326"/>
                </a:cubicBezTo>
                <a:lnTo>
                  <a:pt x="68659" y="52213"/>
                </a:lnTo>
                <a:cubicBezTo>
                  <a:pt x="68659" y="52175"/>
                  <a:pt x="68621" y="52175"/>
                  <a:pt x="68584" y="52137"/>
                </a:cubicBezTo>
                <a:close/>
                <a:moveTo>
                  <a:pt x="39812" y="52289"/>
                </a:moveTo>
                <a:lnTo>
                  <a:pt x="39585" y="52326"/>
                </a:lnTo>
                <a:cubicBezTo>
                  <a:pt x="39510" y="52326"/>
                  <a:pt x="39358" y="52364"/>
                  <a:pt x="39283" y="52553"/>
                </a:cubicBezTo>
                <a:lnTo>
                  <a:pt x="39396" y="52705"/>
                </a:lnTo>
                <a:cubicBezTo>
                  <a:pt x="39547" y="52705"/>
                  <a:pt x="39699" y="52705"/>
                  <a:pt x="39812" y="52629"/>
                </a:cubicBezTo>
                <a:cubicBezTo>
                  <a:pt x="39888" y="52553"/>
                  <a:pt x="39925" y="52516"/>
                  <a:pt x="39925" y="52440"/>
                </a:cubicBezTo>
                <a:cubicBezTo>
                  <a:pt x="39925" y="52402"/>
                  <a:pt x="39925" y="52326"/>
                  <a:pt x="39812" y="52289"/>
                </a:cubicBezTo>
                <a:close/>
                <a:moveTo>
                  <a:pt x="12175" y="52402"/>
                </a:moveTo>
                <a:lnTo>
                  <a:pt x="12061" y="52516"/>
                </a:lnTo>
                <a:lnTo>
                  <a:pt x="12061" y="52629"/>
                </a:lnTo>
                <a:lnTo>
                  <a:pt x="12175" y="52742"/>
                </a:lnTo>
                <a:cubicBezTo>
                  <a:pt x="12201" y="52769"/>
                  <a:pt x="12247" y="52796"/>
                  <a:pt x="12312" y="52796"/>
                </a:cubicBezTo>
                <a:cubicBezTo>
                  <a:pt x="12338" y="52796"/>
                  <a:pt x="12368" y="52791"/>
                  <a:pt x="12402" y="52780"/>
                </a:cubicBezTo>
                <a:lnTo>
                  <a:pt x="12515" y="52667"/>
                </a:lnTo>
                <a:lnTo>
                  <a:pt x="12515" y="52516"/>
                </a:lnTo>
                <a:lnTo>
                  <a:pt x="12364" y="52402"/>
                </a:lnTo>
                <a:close/>
                <a:moveTo>
                  <a:pt x="5142" y="52705"/>
                </a:moveTo>
                <a:cubicBezTo>
                  <a:pt x="4991" y="52705"/>
                  <a:pt x="4878" y="52780"/>
                  <a:pt x="4878" y="52894"/>
                </a:cubicBezTo>
                <a:lnTo>
                  <a:pt x="5029" y="52894"/>
                </a:lnTo>
                <a:cubicBezTo>
                  <a:pt x="5029" y="52894"/>
                  <a:pt x="5029" y="52931"/>
                  <a:pt x="5067" y="53007"/>
                </a:cubicBezTo>
                <a:lnTo>
                  <a:pt x="5218" y="53007"/>
                </a:lnTo>
                <a:cubicBezTo>
                  <a:pt x="5256" y="52969"/>
                  <a:pt x="5256" y="52931"/>
                  <a:pt x="5256" y="52894"/>
                </a:cubicBezTo>
                <a:lnTo>
                  <a:pt x="5407" y="52894"/>
                </a:lnTo>
                <a:cubicBezTo>
                  <a:pt x="5407" y="52856"/>
                  <a:pt x="5369" y="52780"/>
                  <a:pt x="5332" y="52742"/>
                </a:cubicBezTo>
                <a:cubicBezTo>
                  <a:pt x="5294" y="52705"/>
                  <a:pt x="5218" y="52705"/>
                  <a:pt x="5142" y="52705"/>
                </a:cubicBezTo>
                <a:close/>
                <a:moveTo>
                  <a:pt x="72242" y="52464"/>
                </a:moveTo>
                <a:cubicBezTo>
                  <a:pt x="71977" y="52464"/>
                  <a:pt x="71944" y="52685"/>
                  <a:pt x="71911" y="52818"/>
                </a:cubicBezTo>
                <a:lnTo>
                  <a:pt x="72062" y="52931"/>
                </a:lnTo>
                <a:cubicBezTo>
                  <a:pt x="72062" y="52931"/>
                  <a:pt x="72062" y="52931"/>
                  <a:pt x="72100" y="52969"/>
                </a:cubicBezTo>
                <a:cubicBezTo>
                  <a:pt x="72138" y="52969"/>
                  <a:pt x="72175" y="53007"/>
                  <a:pt x="72289" y="53007"/>
                </a:cubicBezTo>
                <a:lnTo>
                  <a:pt x="72402" y="52894"/>
                </a:lnTo>
                <a:cubicBezTo>
                  <a:pt x="72402" y="52894"/>
                  <a:pt x="72402" y="52894"/>
                  <a:pt x="72402" y="52856"/>
                </a:cubicBezTo>
                <a:lnTo>
                  <a:pt x="72516" y="52780"/>
                </a:lnTo>
                <a:lnTo>
                  <a:pt x="72516" y="52742"/>
                </a:lnTo>
                <a:cubicBezTo>
                  <a:pt x="72516" y="52705"/>
                  <a:pt x="72516" y="52667"/>
                  <a:pt x="72478" y="52629"/>
                </a:cubicBezTo>
                <a:cubicBezTo>
                  <a:pt x="72478" y="52591"/>
                  <a:pt x="72478" y="52591"/>
                  <a:pt x="72478" y="52591"/>
                </a:cubicBezTo>
                <a:lnTo>
                  <a:pt x="72364" y="52478"/>
                </a:lnTo>
                <a:cubicBezTo>
                  <a:pt x="72319" y="52469"/>
                  <a:pt x="72278" y="52464"/>
                  <a:pt x="72242" y="52464"/>
                </a:cubicBezTo>
                <a:close/>
                <a:moveTo>
                  <a:pt x="27298" y="52667"/>
                </a:moveTo>
                <a:lnTo>
                  <a:pt x="27109" y="52780"/>
                </a:lnTo>
                <a:cubicBezTo>
                  <a:pt x="27109" y="52742"/>
                  <a:pt x="27146" y="52742"/>
                  <a:pt x="27146" y="52705"/>
                </a:cubicBezTo>
                <a:lnTo>
                  <a:pt x="27146" y="52705"/>
                </a:lnTo>
                <a:cubicBezTo>
                  <a:pt x="27109" y="52742"/>
                  <a:pt x="26957" y="52742"/>
                  <a:pt x="26957" y="52856"/>
                </a:cubicBezTo>
                <a:lnTo>
                  <a:pt x="26957" y="52931"/>
                </a:lnTo>
                <a:cubicBezTo>
                  <a:pt x="26995" y="53007"/>
                  <a:pt x="27109" y="53045"/>
                  <a:pt x="27184" y="53045"/>
                </a:cubicBezTo>
                <a:cubicBezTo>
                  <a:pt x="27298" y="53007"/>
                  <a:pt x="27449" y="52931"/>
                  <a:pt x="27449" y="52818"/>
                </a:cubicBezTo>
                <a:cubicBezTo>
                  <a:pt x="27449" y="52742"/>
                  <a:pt x="27373" y="52667"/>
                  <a:pt x="27298" y="52667"/>
                </a:cubicBezTo>
                <a:close/>
                <a:moveTo>
                  <a:pt x="40039" y="52629"/>
                </a:moveTo>
                <a:cubicBezTo>
                  <a:pt x="39925" y="52629"/>
                  <a:pt x="39850" y="52667"/>
                  <a:pt x="39812" y="52705"/>
                </a:cubicBezTo>
                <a:lnTo>
                  <a:pt x="39812" y="52742"/>
                </a:lnTo>
                <a:cubicBezTo>
                  <a:pt x="39736" y="52742"/>
                  <a:pt x="39699" y="52780"/>
                  <a:pt x="39661" y="52780"/>
                </a:cubicBezTo>
                <a:cubicBezTo>
                  <a:pt x="39547" y="52856"/>
                  <a:pt x="39585" y="53158"/>
                  <a:pt x="39774" y="53158"/>
                </a:cubicBezTo>
                <a:cubicBezTo>
                  <a:pt x="39812" y="53158"/>
                  <a:pt x="39888" y="53158"/>
                  <a:pt x="39963" y="53083"/>
                </a:cubicBezTo>
                <a:cubicBezTo>
                  <a:pt x="39963" y="53083"/>
                  <a:pt x="40001" y="53120"/>
                  <a:pt x="40001" y="53120"/>
                </a:cubicBezTo>
                <a:cubicBezTo>
                  <a:pt x="40077" y="53120"/>
                  <a:pt x="40115" y="53158"/>
                  <a:pt x="40228" y="53158"/>
                </a:cubicBezTo>
                <a:lnTo>
                  <a:pt x="40341" y="53045"/>
                </a:lnTo>
                <a:cubicBezTo>
                  <a:pt x="40341" y="52894"/>
                  <a:pt x="40190" y="52667"/>
                  <a:pt x="40039" y="52629"/>
                </a:cubicBezTo>
                <a:close/>
                <a:moveTo>
                  <a:pt x="46769" y="52289"/>
                </a:moveTo>
                <a:cubicBezTo>
                  <a:pt x="46617" y="52289"/>
                  <a:pt x="46504" y="52326"/>
                  <a:pt x="46466" y="52364"/>
                </a:cubicBezTo>
                <a:lnTo>
                  <a:pt x="46391" y="52364"/>
                </a:lnTo>
                <a:lnTo>
                  <a:pt x="46239" y="52478"/>
                </a:lnTo>
                <a:lnTo>
                  <a:pt x="46239" y="52553"/>
                </a:lnTo>
                <a:lnTo>
                  <a:pt x="46202" y="52553"/>
                </a:lnTo>
                <a:cubicBezTo>
                  <a:pt x="46013" y="52629"/>
                  <a:pt x="45975" y="52931"/>
                  <a:pt x="45975" y="53045"/>
                </a:cubicBezTo>
                <a:lnTo>
                  <a:pt x="46088" y="53158"/>
                </a:lnTo>
                <a:cubicBezTo>
                  <a:pt x="46202" y="53158"/>
                  <a:pt x="46277" y="53120"/>
                  <a:pt x="46315" y="53120"/>
                </a:cubicBezTo>
                <a:lnTo>
                  <a:pt x="46353" y="53120"/>
                </a:lnTo>
                <a:lnTo>
                  <a:pt x="46504" y="52969"/>
                </a:lnTo>
                <a:cubicBezTo>
                  <a:pt x="46504" y="52969"/>
                  <a:pt x="46504" y="52931"/>
                  <a:pt x="46466" y="52894"/>
                </a:cubicBezTo>
                <a:lnTo>
                  <a:pt x="46466" y="52894"/>
                </a:lnTo>
                <a:cubicBezTo>
                  <a:pt x="46507" y="52904"/>
                  <a:pt x="46545" y="52908"/>
                  <a:pt x="46580" y="52908"/>
                </a:cubicBezTo>
                <a:cubicBezTo>
                  <a:pt x="46675" y="52908"/>
                  <a:pt x="46751" y="52873"/>
                  <a:pt x="46806" y="52818"/>
                </a:cubicBezTo>
                <a:cubicBezTo>
                  <a:pt x="46882" y="52742"/>
                  <a:pt x="46958" y="52667"/>
                  <a:pt x="46958" y="52553"/>
                </a:cubicBezTo>
                <a:cubicBezTo>
                  <a:pt x="46958" y="52478"/>
                  <a:pt x="46882" y="52364"/>
                  <a:pt x="46806" y="52326"/>
                </a:cubicBezTo>
                <a:lnTo>
                  <a:pt x="46769" y="52289"/>
                </a:lnTo>
                <a:close/>
                <a:moveTo>
                  <a:pt x="63026" y="52553"/>
                </a:moveTo>
                <a:lnTo>
                  <a:pt x="62950" y="52742"/>
                </a:lnTo>
                <a:cubicBezTo>
                  <a:pt x="62988" y="52818"/>
                  <a:pt x="62988" y="52818"/>
                  <a:pt x="62950" y="52894"/>
                </a:cubicBezTo>
                <a:cubicBezTo>
                  <a:pt x="62913" y="52969"/>
                  <a:pt x="62875" y="53045"/>
                  <a:pt x="62837" y="53158"/>
                </a:cubicBezTo>
                <a:lnTo>
                  <a:pt x="62988" y="53272"/>
                </a:lnTo>
                <a:cubicBezTo>
                  <a:pt x="63102" y="53272"/>
                  <a:pt x="63253" y="53234"/>
                  <a:pt x="63366" y="53083"/>
                </a:cubicBezTo>
                <a:lnTo>
                  <a:pt x="63253" y="53045"/>
                </a:lnTo>
                <a:cubicBezTo>
                  <a:pt x="63291" y="52969"/>
                  <a:pt x="63328" y="52818"/>
                  <a:pt x="63328" y="52780"/>
                </a:cubicBezTo>
                <a:cubicBezTo>
                  <a:pt x="63328" y="52667"/>
                  <a:pt x="63291" y="52629"/>
                  <a:pt x="63253" y="52591"/>
                </a:cubicBezTo>
                <a:cubicBezTo>
                  <a:pt x="63177" y="52553"/>
                  <a:pt x="63102" y="52553"/>
                  <a:pt x="63026" y="52553"/>
                </a:cubicBezTo>
                <a:close/>
                <a:moveTo>
                  <a:pt x="26163" y="52926"/>
                </a:moveTo>
                <a:cubicBezTo>
                  <a:pt x="25924" y="52926"/>
                  <a:pt x="25861" y="53086"/>
                  <a:pt x="25861" y="53120"/>
                </a:cubicBezTo>
                <a:lnTo>
                  <a:pt x="25899" y="53234"/>
                </a:lnTo>
                <a:cubicBezTo>
                  <a:pt x="25974" y="53309"/>
                  <a:pt x="26088" y="53309"/>
                  <a:pt x="26201" y="53309"/>
                </a:cubicBezTo>
                <a:cubicBezTo>
                  <a:pt x="26315" y="53272"/>
                  <a:pt x="26390" y="53158"/>
                  <a:pt x="26390" y="53083"/>
                </a:cubicBezTo>
                <a:cubicBezTo>
                  <a:pt x="26390" y="53045"/>
                  <a:pt x="26390" y="53045"/>
                  <a:pt x="26353" y="53007"/>
                </a:cubicBezTo>
                <a:lnTo>
                  <a:pt x="26239" y="52931"/>
                </a:lnTo>
                <a:cubicBezTo>
                  <a:pt x="26212" y="52928"/>
                  <a:pt x="26186" y="52926"/>
                  <a:pt x="26163" y="52926"/>
                </a:cubicBezTo>
                <a:close/>
                <a:moveTo>
                  <a:pt x="70776" y="52931"/>
                </a:moveTo>
                <a:cubicBezTo>
                  <a:pt x="70663" y="52931"/>
                  <a:pt x="70587" y="52931"/>
                  <a:pt x="70550" y="52969"/>
                </a:cubicBezTo>
                <a:cubicBezTo>
                  <a:pt x="70512" y="53007"/>
                  <a:pt x="70436" y="53083"/>
                  <a:pt x="70436" y="53158"/>
                </a:cubicBezTo>
                <a:lnTo>
                  <a:pt x="70436" y="53196"/>
                </a:lnTo>
                <a:lnTo>
                  <a:pt x="70587" y="53309"/>
                </a:lnTo>
                <a:cubicBezTo>
                  <a:pt x="70663" y="53309"/>
                  <a:pt x="70776" y="53309"/>
                  <a:pt x="70814" y="53272"/>
                </a:cubicBezTo>
                <a:cubicBezTo>
                  <a:pt x="70852" y="53234"/>
                  <a:pt x="70890" y="53158"/>
                  <a:pt x="70890" y="53083"/>
                </a:cubicBezTo>
                <a:lnTo>
                  <a:pt x="70890" y="53045"/>
                </a:lnTo>
                <a:lnTo>
                  <a:pt x="70776" y="52931"/>
                </a:lnTo>
                <a:close/>
                <a:moveTo>
                  <a:pt x="2496" y="53120"/>
                </a:moveTo>
                <a:cubicBezTo>
                  <a:pt x="2345" y="53120"/>
                  <a:pt x="2231" y="53196"/>
                  <a:pt x="2231" y="53309"/>
                </a:cubicBezTo>
                <a:lnTo>
                  <a:pt x="2383" y="53309"/>
                </a:lnTo>
                <a:cubicBezTo>
                  <a:pt x="2383" y="53309"/>
                  <a:pt x="2345" y="53347"/>
                  <a:pt x="2383" y="53347"/>
                </a:cubicBezTo>
                <a:cubicBezTo>
                  <a:pt x="2483" y="53347"/>
                  <a:pt x="2500" y="53314"/>
                  <a:pt x="2534" y="53314"/>
                </a:cubicBezTo>
                <a:cubicBezTo>
                  <a:pt x="2551" y="53314"/>
                  <a:pt x="2572" y="53322"/>
                  <a:pt x="2609" y="53347"/>
                </a:cubicBezTo>
                <a:cubicBezTo>
                  <a:pt x="2609" y="53347"/>
                  <a:pt x="2609" y="53309"/>
                  <a:pt x="2609" y="53309"/>
                </a:cubicBezTo>
                <a:lnTo>
                  <a:pt x="2761" y="53309"/>
                </a:lnTo>
                <a:cubicBezTo>
                  <a:pt x="2761" y="53234"/>
                  <a:pt x="2723" y="53196"/>
                  <a:pt x="2647" y="53158"/>
                </a:cubicBezTo>
                <a:cubicBezTo>
                  <a:pt x="2609" y="53120"/>
                  <a:pt x="2534" y="53120"/>
                  <a:pt x="2496" y="53120"/>
                </a:cubicBezTo>
                <a:close/>
                <a:moveTo>
                  <a:pt x="65559" y="52969"/>
                </a:moveTo>
                <a:cubicBezTo>
                  <a:pt x="65446" y="52969"/>
                  <a:pt x="65332" y="52969"/>
                  <a:pt x="65257" y="53045"/>
                </a:cubicBezTo>
                <a:cubicBezTo>
                  <a:pt x="65105" y="53120"/>
                  <a:pt x="65068" y="53309"/>
                  <a:pt x="65181" y="53423"/>
                </a:cubicBezTo>
                <a:lnTo>
                  <a:pt x="65294" y="53461"/>
                </a:lnTo>
                <a:cubicBezTo>
                  <a:pt x="65559" y="53423"/>
                  <a:pt x="65635" y="53234"/>
                  <a:pt x="65672" y="53120"/>
                </a:cubicBezTo>
                <a:lnTo>
                  <a:pt x="65559" y="52969"/>
                </a:lnTo>
                <a:close/>
                <a:moveTo>
                  <a:pt x="87089" y="53035"/>
                </a:moveTo>
                <a:cubicBezTo>
                  <a:pt x="87007" y="53035"/>
                  <a:pt x="86951" y="53097"/>
                  <a:pt x="86920" y="53158"/>
                </a:cubicBezTo>
                <a:lnTo>
                  <a:pt x="87034" y="53309"/>
                </a:lnTo>
                <a:cubicBezTo>
                  <a:pt x="87034" y="53309"/>
                  <a:pt x="87034" y="53347"/>
                  <a:pt x="87034" y="53347"/>
                </a:cubicBezTo>
                <a:cubicBezTo>
                  <a:pt x="87072" y="53385"/>
                  <a:pt x="87147" y="53461"/>
                  <a:pt x="87261" y="53461"/>
                </a:cubicBezTo>
                <a:lnTo>
                  <a:pt x="87412" y="53385"/>
                </a:lnTo>
                <a:lnTo>
                  <a:pt x="87412" y="53347"/>
                </a:lnTo>
                <a:cubicBezTo>
                  <a:pt x="87412" y="53196"/>
                  <a:pt x="87298" y="53045"/>
                  <a:pt x="87147" y="53045"/>
                </a:cubicBezTo>
                <a:cubicBezTo>
                  <a:pt x="87126" y="53038"/>
                  <a:pt x="87107" y="53035"/>
                  <a:pt x="87089" y="53035"/>
                </a:cubicBezTo>
                <a:close/>
                <a:moveTo>
                  <a:pt x="55162" y="52969"/>
                </a:moveTo>
                <a:cubicBezTo>
                  <a:pt x="55124" y="53045"/>
                  <a:pt x="55011" y="53120"/>
                  <a:pt x="54935" y="53158"/>
                </a:cubicBezTo>
                <a:cubicBezTo>
                  <a:pt x="54897" y="53196"/>
                  <a:pt x="54859" y="53234"/>
                  <a:pt x="54822" y="53272"/>
                </a:cubicBezTo>
                <a:lnTo>
                  <a:pt x="54784" y="53423"/>
                </a:lnTo>
                <a:cubicBezTo>
                  <a:pt x="54846" y="53485"/>
                  <a:pt x="54933" y="53546"/>
                  <a:pt x="55045" y="53546"/>
                </a:cubicBezTo>
                <a:cubicBezTo>
                  <a:pt x="55070" y="53546"/>
                  <a:pt x="55096" y="53543"/>
                  <a:pt x="55124" y="53536"/>
                </a:cubicBezTo>
                <a:cubicBezTo>
                  <a:pt x="55313" y="53499"/>
                  <a:pt x="55464" y="53309"/>
                  <a:pt x="55464" y="53158"/>
                </a:cubicBezTo>
                <a:cubicBezTo>
                  <a:pt x="55464" y="53083"/>
                  <a:pt x="55427" y="53007"/>
                  <a:pt x="55389" y="52969"/>
                </a:cubicBezTo>
                <a:close/>
                <a:moveTo>
                  <a:pt x="78867" y="53120"/>
                </a:moveTo>
                <a:cubicBezTo>
                  <a:pt x="78754" y="53158"/>
                  <a:pt x="78451" y="53196"/>
                  <a:pt x="78527" y="53461"/>
                </a:cubicBezTo>
                <a:lnTo>
                  <a:pt x="78640" y="53574"/>
                </a:lnTo>
                <a:cubicBezTo>
                  <a:pt x="78661" y="53578"/>
                  <a:pt x="78680" y="53579"/>
                  <a:pt x="78698" y="53579"/>
                </a:cubicBezTo>
                <a:cubicBezTo>
                  <a:pt x="78881" y="53579"/>
                  <a:pt x="78946" y="53420"/>
                  <a:pt x="78981" y="53385"/>
                </a:cubicBezTo>
                <a:cubicBezTo>
                  <a:pt x="78981" y="53347"/>
                  <a:pt x="79019" y="53347"/>
                  <a:pt x="79019" y="53309"/>
                </a:cubicBezTo>
                <a:lnTo>
                  <a:pt x="78867" y="53120"/>
                </a:lnTo>
                <a:close/>
                <a:moveTo>
                  <a:pt x="53871" y="52770"/>
                </a:moveTo>
                <a:cubicBezTo>
                  <a:pt x="53811" y="52770"/>
                  <a:pt x="53756" y="52825"/>
                  <a:pt x="53725" y="52856"/>
                </a:cubicBezTo>
                <a:cubicBezTo>
                  <a:pt x="53725" y="52856"/>
                  <a:pt x="53725" y="52856"/>
                  <a:pt x="53687" y="52894"/>
                </a:cubicBezTo>
                <a:cubicBezTo>
                  <a:pt x="53725" y="52894"/>
                  <a:pt x="53725" y="52856"/>
                  <a:pt x="53763" y="52856"/>
                </a:cubicBezTo>
                <a:cubicBezTo>
                  <a:pt x="53839" y="52894"/>
                  <a:pt x="53839" y="52894"/>
                  <a:pt x="53839" y="52894"/>
                </a:cubicBezTo>
                <a:lnTo>
                  <a:pt x="53574" y="52931"/>
                </a:lnTo>
                <a:lnTo>
                  <a:pt x="53574" y="53158"/>
                </a:lnTo>
                <a:lnTo>
                  <a:pt x="53687" y="53272"/>
                </a:lnTo>
                <a:lnTo>
                  <a:pt x="53763" y="53272"/>
                </a:lnTo>
                <a:cubicBezTo>
                  <a:pt x="53763" y="53309"/>
                  <a:pt x="53763" y="53347"/>
                  <a:pt x="53763" y="53423"/>
                </a:cubicBezTo>
                <a:lnTo>
                  <a:pt x="53839" y="53499"/>
                </a:lnTo>
                <a:cubicBezTo>
                  <a:pt x="53839" y="53499"/>
                  <a:pt x="53876" y="53536"/>
                  <a:pt x="53876" y="53536"/>
                </a:cubicBezTo>
                <a:lnTo>
                  <a:pt x="53952" y="53612"/>
                </a:lnTo>
                <a:lnTo>
                  <a:pt x="53990" y="53650"/>
                </a:lnTo>
                <a:cubicBezTo>
                  <a:pt x="54103" y="53688"/>
                  <a:pt x="54217" y="53725"/>
                  <a:pt x="54368" y="53725"/>
                </a:cubicBezTo>
                <a:lnTo>
                  <a:pt x="54519" y="53574"/>
                </a:lnTo>
                <a:cubicBezTo>
                  <a:pt x="54557" y="53536"/>
                  <a:pt x="54633" y="53499"/>
                  <a:pt x="54633" y="53385"/>
                </a:cubicBezTo>
                <a:cubicBezTo>
                  <a:pt x="54633" y="53385"/>
                  <a:pt x="54633" y="53347"/>
                  <a:pt x="54633" y="53309"/>
                </a:cubicBezTo>
                <a:cubicBezTo>
                  <a:pt x="54595" y="53196"/>
                  <a:pt x="54519" y="53120"/>
                  <a:pt x="54444" y="53083"/>
                </a:cubicBezTo>
                <a:lnTo>
                  <a:pt x="54406" y="53045"/>
                </a:lnTo>
                <a:cubicBezTo>
                  <a:pt x="54330" y="53007"/>
                  <a:pt x="54292" y="52969"/>
                  <a:pt x="54217" y="52969"/>
                </a:cubicBezTo>
                <a:cubicBezTo>
                  <a:pt x="54179" y="52969"/>
                  <a:pt x="54179" y="52931"/>
                  <a:pt x="54141" y="52931"/>
                </a:cubicBezTo>
                <a:cubicBezTo>
                  <a:pt x="54103" y="52931"/>
                  <a:pt x="54103" y="52931"/>
                  <a:pt x="54066" y="52894"/>
                </a:cubicBezTo>
                <a:cubicBezTo>
                  <a:pt x="54066" y="52856"/>
                  <a:pt x="54028" y="52780"/>
                  <a:pt x="53914" y="52780"/>
                </a:cubicBezTo>
                <a:cubicBezTo>
                  <a:pt x="53900" y="52773"/>
                  <a:pt x="53885" y="52770"/>
                  <a:pt x="53871" y="52770"/>
                </a:cubicBezTo>
                <a:close/>
                <a:moveTo>
                  <a:pt x="72213" y="53083"/>
                </a:moveTo>
                <a:lnTo>
                  <a:pt x="71949" y="53158"/>
                </a:lnTo>
                <a:cubicBezTo>
                  <a:pt x="71949" y="53158"/>
                  <a:pt x="71986" y="53120"/>
                  <a:pt x="71986" y="53120"/>
                </a:cubicBezTo>
                <a:lnTo>
                  <a:pt x="71949" y="53120"/>
                </a:lnTo>
                <a:lnTo>
                  <a:pt x="71759" y="53272"/>
                </a:lnTo>
                <a:cubicBezTo>
                  <a:pt x="71797" y="53309"/>
                  <a:pt x="71797" y="53347"/>
                  <a:pt x="71797" y="53423"/>
                </a:cubicBezTo>
                <a:lnTo>
                  <a:pt x="71797" y="53461"/>
                </a:lnTo>
                <a:cubicBezTo>
                  <a:pt x="71797" y="53574"/>
                  <a:pt x="71797" y="53688"/>
                  <a:pt x="72024" y="53763"/>
                </a:cubicBezTo>
                <a:lnTo>
                  <a:pt x="72213" y="53688"/>
                </a:lnTo>
                <a:lnTo>
                  <a:pt x="72251" y="53650"/>
                </a:lnTo>
                <a:cubicBezTo>
                  <a:pt x="72289" y="53574"/>
                  <a:pt x="72327" y="53461"/>
                  <a:pt x="72327" y="53347"/>
                </a:cubicBezTo>
                <a:cubicBezTo>
                  <a:pt x="72327" y="53234"/>
                  <a:pt x="72289" y="53158"/>
                  <a:pt x="72213" y="53083"/>
                </a:cubicBezTo>
                <a:close/>
                <a:moveTo>
                  <a:pt x="50586" y="53811"/>
                </a:moveTo>
                <a:lnTo>
                  <a:pt x="50580" y="53816"/>
                </a:lnTo>
                <a:lnTo>
                  <a:pt x="50580" y="53816"/>
                </a:lnTo>
                <a:lnTo>
                  <a:pt x="50572" y="53832"/>
                </a:lnTo>
                <a:lnTo>
                  <a:pt x="50572" y="53832"/>
                </a:lnTo>
                <a:cubicBezTo>
                  <a:pt x="50578" y="53828"/>
                  <a:pt x="50584" y="53822"/>
                  <a:pt x="50586" y="53811"/>
                </a:cubicBezTo>
                <a:close/>
                <a:moveTo>
                  <a:pt x="47832" y="53341"/>
                </a:moveTo>
                <a:cubicBezTo>
                  <a:pt x="47756" y="53341"/>
                  <a:pt x="47684" y="53355"/>
                  <a:pt x="47638" y="53423"/>
                </a:cubicBezTo>
                <a:cubicBezTo>
                  <a:pt x="47600" y="53423"/>
                  <a:pt x="47525" y="53499"/>
                  <a:pt x="47563" y="53612"/>
                </a:cubicBezTo>
                <a:cubicBezTo>
                  <a:pt x="47563" y="53725"/>
                  <a:pt x="47676" y="53801"/>
                  <a:pt x="47827" y="53839"/>
                </a:cubicBezTo>
                <a:cubicBezTo>
                  <a:pt x="48016" y="53839"/>
                  <a:pt x="48130" y="53801"/>
                  <a:pt x="48168" y="53688"/>
                </a:cubicBezTo>
                <a:lnTo>
                  <a:pt x="48130" y="53650"/>
                </a:lnTo>
                <a:cubicBezTo>
                  <a:pt x="48168" y="53612"/>
                  <a:pt x="48205" y="53574"/>
                  <a:pt x="48205" y="53499"/>
                </a:cubicBezTo>
                <a:cubicBezTo>
                  <a:pt x="48205" y="53461"/>
                  <a:pt x="48205" y="53423"/>
                  <a:pt x="48168" y="53385"/>
                </a:cubicBezTo>
                <a:lnTo>
                  <a:pt x="48054" y="53347"/>
                </a:lnTo>
                <a:lnTo>
                  <a:pt x="47979" y="53347"/>
                </a:lnTo>
                <a:cubicBezTo>
                  <a:pt x="47933" y="53347"/>
                  <a:pt x="47882" y="53341"/>
                  <a:pt x="47832" y="53341"/>
                </a:cubicBezTo>
                <a:close/>
                <a:moveTo>
                  <a:pt x="50549" y="53470"/>
                </a:moveTo>
                <a:cubicBezTo>
                  <a:pt x="50512" y="53470"/>
                  <a:pt x="50474" y="53480"/>
                  <a:pt x="50436" y="53499"/>
                </a:cubicBezTo>
                <a:cubicBezTo>
                  <a:pt x="50285" y="53574"/>
                  <a:pt x="50285" y="53763"/>
                  <a:pt x="50398" y="53839"/>
                </a:cubicBezTo>
                <a:cubicBezTo>
                  <a:pt x="50436" y="53877"/>
                  <a:pt x="50474" y="53877"/>
                  <a:pt x="50549" y="53877"/>
                </a:cubicBezTo>
                <a:lnTo>
                  <a:pt x="50572" y="53832"/>
                </a:lnTo>
                <a:lnTo>
                  <a:pt x="50572" y="53832"/>
                </a:lnTo>
                <a:cubicBezTo>
                  <a:pt x="50561" y="53839"/>
                  <a:pt x="50549" y="53839"/>
                  <a:pt x="50549" y="53839"/>
                </a:cubicBezTo>
                <a:lnTo>
                  <a:pt x="50580" y="53816"/>
                </a:lnTo>
                <a:lnTo>
                  <a:pt x="50580" y="53816"/>
                </a:lnTo>
                <a:lnTo>
                  <a:pt x="50587" y="53801"/>
                </a:lnTo>
                <a:lnTo>
                  <a:pt x="50587" y="53801"/>
                </a:lnTo>
                <a:cubicBezTo>
                  <a:pt x="50587" y="53805"/>
                  <a:pt x="50587" y="53808"/>
                  <a:pt x="50586" y="53811"/>
                </a:cubicBezTo>
                <a:lnTo>
                  <a:pt x="50586" y="53811"/>
                </a:lnTo>
                <a:lnTo>
                  <a:pt x="50701" y="53725"/>
                </a:lnTo>
                <a:lnTo>
                  <a:pt x="50701" y="53612"/>
                </a:lnTo>
                <a:lnTo>
                  <a:pt x="50663" y="53499"/>
                </a:lnTo>
                <a:cubicBezTo>
                  <a:pt x="50625" y="53480"/>
                  <a:pt x="50587" y="53470"/>
                  <a:pt x="50549" y="53470"/>
                </a:cubicBezTo>
                <a:close/>
                <a:moveTo>
                  <a:pt x="62469" y="53625"/>
                </a:moveTo>
                <a:cubicBezTo>
                  <a:pt x="62422" y="53625"/>
                  <a:pt x="62369" y="53632"/>
                  <a:pt x="62308" y="53650"/>
                </a:cubicBezTo>
                <a:lnTo>
                  <a:pt x="62232" y="53839"/>
                </a:lnTo>
                <a:cubicBezTo>
                  <a:pt x="62270" y="53877"/>
                  <a:pt x="62232" y="53914"/>
                  <a:pt x="62232" y="53990"/>
                </a:cubicBezTo>
                <a:cubicBezTo>
                  <a:pt x="62194" y="54103"/>
                  <a:pt x="62194" y="54255"/>
                  <a:pt x="62270" y="54368"/>
                </a:cubicBezTo>
                <a:lnTo>
                  <a:pt x="62383" y="54406"/>
                </a:lnTo>
                <a:lnTo>
                  <a:pt x="62572" y="54406"/>
                </a:lnTo>
                <a:lnTo>
                  <a:pt x="62723" y="54255"/>
                </a:lnTo>
                <a:cubicBezTo>
                  <a:pt x="62723" y="54179"/>
                  <a:pt x="62761" y="54141"/>
                  <a:pt x="62837" y="54066"/>
                </a:cubicBezTo>
                <a:cubicBezTo>
                  <a:pt x="62875" y="54066"/>
                  <a:pt x="62875" y="54028"/>
                  <a:pt x="62913" y="53990"/>
                </a:cubicBezTo>
                <a:lnTo>
                  <a:pt x="62837" y="53801"/>
                </a:lnTo>
                <a:cubicBezTo>
                  <a:pt x="62799" y="53801"/>
                  <a:pt x="62799" y="53801"/>
                  <a:pt x="62761" y="53763"/>
                </a:cubicBezTo>
                <a:cubicBezTo>
                  <a:pt x="62703" y="53705"/>
                  <a:pt x="62623" y="53625"/>
                  <a:pt x="62469" y="53625"/>
                </a:cubicBezTo>
                <a:close/>
                <a:moveTo>
                  <a:pt x="77506" y="54406"/>
                </a:moveTo>
                <a:cubicBezTo>
                  <a:pt x="77506" y="54415"/>
                  <a:pt x="77508" y="54421"/>
                  <a:pt x="77511" y="54427"/>
                </a:cubicBezTo>
                <a:lnTo>
                  <a:pt x="77511" y="54427"/>
                </a:lnTo>
                <a:lnTo>
                  <a:pt x="77506" y="54406"/>
                </a:lnTo>
                <a:close/>
                <a:moveTo>
                  <a:pt x="40984" y="54141"/>
                </a:moveTo>
                <a:cubicBezTo>
                  <a:pt x="40984" y="54141"/>
                  <a:pt x="40984" y="54179"/>
                  <a:pt x="41022" y="54179"/>
                </a:cubicBezTo>
                <a:lnTo>
                  <a:pt x="40833" y="54179"/>
                </a:lnTo>
                <a:cubicBezTo>
                  <a:pt x="40833" y="54368"/>
                  <a:pt x="40984" y="54444"/>
                  <a:pt x="41098" y="54444"/>
                </a:cubicBezTo>
                <a:cubicBezTo>
                  <a:pt x="41173" y="54444"/>
                  <a:pt x="41249" y="54406"/>
                  <a:pt x="41287" y="54368"/>
                </a:cubicBezTo>
                <a:cubicBezTo>
                  <a:pt x="41362" y="54330"/>
                  <a:pt x="41362" y="54255"/>
                  <a:pt x="41362" y="54179"/>
                </a:cubicBezTo>
                <a:lnTo>
                  <a:pt x="41211" y="54179"/>
                </a:lnTo>
                <a:cubicBezTo>
                  <a:pt x="41249" y="54179"/>
                  <a:pt x="41249" y="54141"/>
                  <a:pt x="41249" y="54141"/>
                </a:cubicBezTo>
                <a:close/>
                <a:moveTo>
                  <a:pt x="77771" y="53725"/>
                </a:moveTo>
                <a:cubicBezTo>
                  <a:pt x="77582" y="53725"/>
                  <a:pt x="77468" y="53763"/>
                  <a:pt x="77393" y="53839"/>
                </a:cubicBezTo>
                <a:lnTo>
                  <a:pt x="77468" y="53990"/>
                </a:lnTo>
                <a:cubicBezTo>
                  <a:pt x="77431" y="54066"/>
                  <a:pt x="77393" y="54141"/>
                  <a:pt x="77393" y="54179"/>
                </a:cubicBezTo>
                <a:lnTo>
                  <a:pt x="77393" y="54217"/>
                </a:lnTo>
                <a:cubicBezTo>
                  <a:pt x="77393" y="54255"/>
                  <a:pt x="77393" y="54255"/>
                  <a:pt x="77393" y="54292"/>
                </a:cubicBezTo>
                <a:lnTo>
                  <a:pt x="77468" y="54368"/>
                </a:lnTo>
                <a:lnTo>
                  <a:pt x="77544" y="54444"/>
                </a:lnTo>
                <a:cubicBezTo>
                  <a:pt x="77544" y="54444"/>
                  <a:pt x="77522" y="54444"/>
                  <a:pt x="77511" y="54427"/>
                </a:cubicBezTo>
                <a:lnTo>
                  <a:pt x="77511" y="54427"/>
                </a:lnTo>
                <a:lnTo>
                  <a:pt x="77544" y="54557"/>
                </a:lnTo>
                <a:cubicBezTo>
                  <a:pt x="77603" y="54566"/>
                  <a:pt x="77656" y="54570"/>
                  <a:pt x="77706" y="54570"/>
                </a:cubicBezTo>
                <a:cubicBezTo>
                  <a:pt x="78071" y="54570"/>
                  <a:pt x="78200" y="54341"/>
                  <a:pt x="78300" y="54141"/>
                </a:cubicBezTo>
                <a:lnTo>
                  <a:pt x="78300" y="54103"/>
                </a:lnTo>
                <a:lnTo>
                  <a:pt x="78300" y="54028"/>
                </a:lnTo>
                <a:cubicBezTo>
                  <a:pt x="78225" y="53877"/>
                  <a:pt x="77960" y="53725"/>
                  <a:pt x="77771" y="53725"/>
                </a:cubicBezTo>
                <a:close/>
                <a:moveTo>
                  <a:pt x="43782" y="53839"/>
                </a:moveTo>
                <a:lnTo>
                  <a:pt x="43744" y="53877"/>
                </a:lnTo>
                <a:cubicBezTo>
                  <a:pt x="43555" y="53914"/>
                  <a:pt x="43479" y="54028"/>
                  <a:pt x="43404" y="54141"/>
                </a:cubicBezTo>
                <a:cubicBezTo>
                  <a:pt x="43404" y="54217"/>
                  <a:pt x="43366" y="54255"/>
                  <a:pt x="43328" y="54292"/>
                </a:cubicBezTo>
                <a:lnTo>
                  <a:pt x="43366" y="54482"/>
                </a:lnTo>
                <a:cubicBezTo>
                  <a:pt x="43404" y="54519"/>
                  <a:pt x="43404" y="54519"/>
                  <a:pt x="43442" y="54519"/>
                </a:cubicBezTo>
                <a:cubicBezTo>
                  <a:pt x="43503" y="54550"/>
                  <a:pt x="43589" y="54605"/>
                  <a:pt x="43699" y="54605"/>
                </a:cubicBezTo>
                <a:cubicBezTo>
                  <a:pt x="43725" y="54605"/>
                  <a:pt x="43753" y="54602"/>
                  <a:pt x="43782" y="54595"/>
                </a:cubicBezTo>
                <a:lnTo>
                  <a:pt x="43895" y="54444"/>
                </a:lnTo>
                <a:lnTo>
                  <a:pt x="43933" y="54444"/>
                </a:lnTo>
                <a:cubicBezTo>
                  <a:pt x="44009" y="54406"/>
                  <a:pt x="44084" y="54330"/>
                  <a:pt x="44084" y="54217"/>
                </a:cubicBezTo>
                <a:cubicBezTo>
                  <a:pt x="44084" y="54179"/>
                  <a:pt x="44084" y="54179"/>
                  <a:pt x="44084" y="54179"/>
                </a:cubicBezTo>
                <a:lnTo>
                  <a:pt x="43933" y="54066"/>
                </a:lnTo>
                <a:lnTo>
                  <a:pt x="43895" y="54066"/>
                </a:lnTo>
                <a:lnTo>
                  <a:pt x="43933" y="53990"/>
                </a:lnTo>
                <a:cubicBezTo>
                  <a:pt x="43933" y="53952"/>
                  <a:pt x="43895" y="53877"/>
                  <a:pt x="43782" y="53839"/>
                </a:cubicBezTo>
                <a:close/>
                <a:moveTo>
                  <a:pt x="52570" y="54479"/>
                </a:moveTo>
                <a:cubicBezTo>
                  <a:pt x="52421" y="54479"/>
                  <a:pt x="52251" y="54500"/>
                  <a:pt x="52251" y="54671"/>
                </a:cubicBezTo>
                <a:lnTo>
                  <a:pt x="52364" y="54822"/>
                </a:lnTo>
                <a:lnTo>
                  <a:pt x="52402" y="54822"/>
                </a:lnTo>
                <a:cubicBezTo>
                  <a:pt x="52459" y="54841"/>
                  <a:pt x="52515" y="54850"/>
                  <a:pt x="52572" y="54850"/>
                </a:cubicBezTo>
                <a:cubicBezTo>
                  <a:pt x="52629" y="54850"/>
                  <a:pt x="52686" y="54841"/>
                  <a:pt x="52742" y="54822"/>
                </a:cubicBezTo>
                <a:cubicBezTo>
                  <a:pt x="52780" y="54784"/>
                  <a:pt x="52818" y="54708"/>
                  <a:pt x="52818" y="54595"/>
                </a:cubicBezTo>
                <a:lnTo>
                  <a:pt x="52704" y="54482"/>
                </a:lnTo>
                <a:cubicBezTo>
                  <a:pt x="52667" y="54482"/>
                  <a:pt x="52619" y="54479"/>
                  <a:pt x="52570" y="54479"/>
                </a:cubicBezTo>
                <a:close/>
                <a:moveTo>
                  <a:pt x="44160" y="54482"/>
                </a:moveTo>
                <a:lnTo>
                  <a:pt x="43933" y="54595"/>
                </a:lnTo>
                <a:cubicBezTo>
                  <a:pt x="43895" y="54860"/>
                  <a:pt x="44122" y="54897"/>
                  <a:pt x="44160" y="54897"/>
                </a:cubicBezTo>
                <a:lnTo>
                  <a:pt x="44236" y="54860"/>
                </a:lnTo>
                <a:lnTo>
                  <a:pt x="44387" y="54746"/>
                </a:lnTo>
                <a:lnTo>
                  <a:pt x="44387" y="54633"/>
                </a:lnTo>
                <a:lnTo>
                  <a:pt x="44236" y="54519"/>
                </a:lnTo>
                <a:cubicBezTo>
                  <a:pt x="44198" y="54519"/>
                  <a:pt x="44198" y="54519"/>
                  <a:pt x="44160" y="54482"/>
                </a:cubicBezTo>
                <a:close/>
                <a:moveTo>
                  <a:pt x="27825" y="54579"/>
                </a:moveTo>
                <a:cubicBezTo>
                  <a:pt x="27745" y="54579"/>
                  <a:pt x="27691" y="54606"/>
                  <a:pt x="27638" y="54633"/>
                </a:cubicBezTo>
                <a:cubicBezTo>
                  <a:pt x="27600" y="54671"/>
                  <a:pt x="27525" y="54708"/>
                  <a:pt x="27525" y="54822"/>
                </a:cubicBezTo>
                <a:lnTo>
                  <a:pt x="27562" y="54860"/>
                </a:lnTo>
                <a:lnTo>
                  <a:pt x="27676" y="54973"/>
                </a:lnTo>
                <a:cubicBezTo>
                  <a:pt x="27903" y="54973"/>
                  <a:pt x="27978" y="54860"/>
                  <a:pt x="28016" y="54784"/>
                </a:cubicBezTo>
                <a:lnTo>
                  <a:pt x="28054" y="54746"/>
                </a:lnTo>
                <a:lnTo>
                  <a:pt x="27940" y="54595"/>
                </a:lnTo>
                <a:cubicBezTo>
                  <a:pt x="27896" y="54584"/>
                  <a:pt x="27858" y="54579"/>
                  <a:pt x="27825" y="54579"/>
                </a:cubicBezTo>
                <a:close/>
                <a:moveTo>
                  <a:pt x="13453" y="54513"/>
                </a:moveTo>
                <a:cubicBezTo>
                  <a:pt x="13405" y="54513"/>
                  <a:pt x="13357" y="54525"/>
                  <a:pt x="13309" y="54557"/>
                </a:cubicBezTo>
                <a:cubicBezTo>
                  <a:pt x="13233" y="54595"/>
                  <a:pt x="13195" y="54671"/>
                  <a:pt x="13195" y="54746"/>
                </a:cubicBezTo>
                <a:lnTo>
                  <a:pt x="13347" y="54860"/>
                </a:lnTo>
                <a:cubicBezTo>
                  <a:pt x="13385" y="54860"/>
                  <a:pt x="13385" y="54897"/>
                  <a:pt x="13422" y="54897"/>
                </a:cubicBezTo>
                <a:cubicBezTo>
                  <a:pt x="13484" y="54959"/>
                  <a:pt x="13571" y="55021"/>
                  <a:pt x="13683" y="55021"/>
                </a:cubicBezTo>
                <a:cubicBezTo>
                  <a:pt x="13708" y="55021"/>
                  <a:pt x="13735" y="55018"/>
                  <a:pt x="13763" y="55011"/>
                </a:cubicBezTo>
                <a:lnTo>
                  <a:pt x="13914" y="54860"/>
                </a:lnTo>
                <a:cubicBezTo>
                  <a:pt x="13914" y="54822"/>
                  <a:pt x="13914" y="54784"/>
                  <a:pt x="13914" y="54784"/>
                </a:cubicBezTo>
                <a:lnTo>
                  <a:pt x="13800" y="54595"/>
                </a:lnTo>
                <a:cubicBezTo>
                  <a:pt x="13763" y="54595"/>
                  <a:pt x="13687" y="54557"/>
                  <a:pt x="13649" y="54557"/>
                </a:cubicBezTo>
                <a:cubicBezTo>
                  <a:pt x="13584" y="54535"/>
                  <a:pt x="13518" y="54513"/>
                  <a:pt x="13453" y="54513"/>
                </a:cubicBezTo>
                <a:close/>
                <a:moveTo>
                  <a:pt x="62534" y="54671"/>
                </a:moveTo>
                <a:lnTo>
                  <a:pt x="62383" y="54822"/>
                </a:lnTo>
                <a:cubicBezTo>
                  <a:pt x="62345" y="54860"/>
                  <a:pt x="62270" y="54897"/>
                  <a:pt x="62270" y="55011"/>
                </a:cubicBezTo>
                <a:lnTo>
                  <a:pt x="62345" y="55124"/>
                </a:lnTo>
                <a:cubicBezTo>
                  <a:pt x="62421" y="55124"/>
                  <a:pt x="62497" y="55124"/>
                  <a:pt x="62572" y="55086"/>
                </a:cubicBezTo>
                <a:cubicBezTo>
                  <a:pt x="62648" y="55049"/>
                  <a:pt x="62723" y="54973"/>
                  <a:pt x="62723" y="54860"/>
                </a:cubicBezTo>
                <a:cubicBezTo>
                  <a:pt x="62723" y="54784"/>
                  <a:pt x="62648" y="54708"/>
                  <a:pt x="62534" y="54671"/>
                </a:cubicBezTo>
                <a:close/>
                <a:moveTo>
                  <a:pt x="17797" y="54646"/>
                </a:moveTo>
                <a:cubicBezTo>
                  <a:pt x="17731" y="54646"/>
                  <a:pt x="17659" y="54655"/>
                  <a:pt x="17581" y="54671"/>
                </a:cubicBezTo>
                <a:lnTo>
                  <a:pt x="17468" y="54784"/>
                </a:lnTo>
                <a:cubicBezTo>
                  <a:pt x="17468" y="54973"/>
                  <a:pt x="17543" y="55086"/>
                  <a:pt x="17732" y="55124"/>
                </a:cubicBezTo>
                <a:cubicBezTo>
                  <a:pt x="17770" y="55134"/>
                  <a:pt x="17810" y="55138"/>
                  <a:pt x="17851" y="55138"/>
                </a:cubicBezTo>
                <a:cubicBezTo>
                  <a:pt x="17971" y="55138"/>
                  <a:pt x="18092" y="55096"/>
                  <a:pt x="18148" y="55011"/>
                </a:cubicBezTo>
                <a:lnTo>
                  <a:pt x="18186" y="54935"/>
                </a:lnTo>
                <a:cubicBezTo>
                  <a:pt x="18148" y="54822"/>
                  <a:pt x="18110" y="54746"/>
                  <a:pt x="18035" y="54708"/>
                </a:cubicBezTo>
                <a:cubicBezTo>
                  <a:pt x="17968" y="54664"/>
                  <a:pt x="17889" y="54646"/>
                  <a:pt x="17797" y="54646"/>
                </a:cubicBezTo>
                <a:close/>
                <a:moveTo>
                  <a:pt x="63631" y="54671"/>
                </a:moveTo>
                <a:cubicBezTo>
                  <a:pt x="63593" y="54671"/>
                  <a:pt x="63517" y="54671"/>
                  <a:pt x="63442" y="54784"/>
                </a:cubicBezTo>
                <a:lnTo>
                  <a:pt x="63480" y="54973"/>
                </a:lnTo>
                <a:cubicBezTo>
                  <a:pt x="63480" y="54973"/>
                  <a:pt x="63517" y="54973"/>
                  <a:pt x="63517" y="55011"/>
                </a:cubicBezTo>
                <a:cubicBezTo>
                  <a:pt x="63593" y="55086"/>
                  <a:pt x="63669" y="55162"/>
                  <a:pt x="63820" y="55162"/>
                </a:cubicBezTo>
                <a:lnTo>
                  <a:pt x="63971" y="55011"/>
                </a:lnTo>
                <a:lnTo>
                  <a:pt x="63933" y="54973"/>
                </a:lnTo>
                <a:cubicBezTo>
                  <a:pt x="63896" y="54860"/>
                  <a:pt x="63782" y="54708"/>
                  <a:pt x="63631" y="54671"/>
                </a:cubicBezTo>
                <a:close/>
                <a:moveTo>
                  <a:pt x="1324" y="54746"/>
                </a:moveTo>
                <a:lnTo>
                  <a:pt x="1135" y="54860"/>
                </a:lnTo>
                <a:cubicBezTo>
                  <a:pt x="1135" y="54860"/>
                  <a:pt x="1097" y="54897"/>
                  <a:pt x="1097" y="54973"/>
                </a:cubicBezTo>
                <a:lnTo>
                  <a:pt x="1097" y="55011"/>
                </a:lnTo>
                <a:lnTo>
                  <a:pt x="1210" y="55124"/>
                </a:lnTo>
                <a:lnTo>
                  <a:pt x="1324" y="55124"/>
                </a:lnTo>
                <a:cubicBezTo>
                  <a:pt x="1351" y="55151"/>
                  <a:pt x="1415" y="55178"/>
                  <a:pt x="1504" y="55178"/>
                </a:cubicBezTo>
                <a:cubicBezTo>
                  <a:pt x="1541" y="55178"/>
                  <a:pt x="1582" y="55173"/>
                  <a:pt x="1626" y="55162"/>
                </a:cubicBezTo>
                <a:lnTo>
                  <a:pt x="1740" y="55049"/>
                </a:lnTo>
                <a:cubicBezTo>
                  <a:pt x="1740" y="54822"/>
                  <a:pt x="1475" y="54784"/>
                  <a:pt x="1362" y="54746"/>
                </a:cubicBezTo>
                <a:close/>
                <a:moveTo>
                  <a:pt x="31154" y="55219"/>
                </a:moveTo>
                <a:cubicBezTo>
                  <a:pt x="31156" y="55238"/>
                  <a:pt x="31162" y="55238"/>
                  <a:pt x="31192" y="55238"/>
                </a:cubicBezTo>
                <a:lnTo>
                  <a:pt x="31154" y="55219"/>
                </a:lnTo>
                <a:close/>
                <a:moveTo>
                  <a:pt x="89038" y="54822"/>
                </a:moveTo>
                <a:cubicBezTo>
                  <a:pt x="88886" y="54822"/>
                  <a:pt x="88735" y="54822"/>
                  <a:pt x="88660" y="54973"/>
                </a:cubicBezTo>
                <a:lnTo>
                  <a:pt x="88773" y="55124"/>
                </a:lnTo>
                <a:cubicBezTo>
                  <a:pt x="88735" y="55124"/>
                  <a:pt x="88697" y="55086"/>
                  <a:pt x="88697" y="55086"/>
                </a:cubicBezTo>
                <a:cubicBezTo>
                  <a:pt x="88697" y="55124"/>
                  <a:pt x="88697" y="55124"/>
                  <a:pt x="88697" y="55162"/>
                </a:cubicBezTo>
                <a:lnTo>
                  <a:pt x="88811" y="55275"/>
                </a:lnTo>
                <a:cubicBezTo>
                  <a:pt x="88855" y="55287"/>
                  <a:pt x="88893" y="55291"/>
                  <a:pt x="88925" y="55291"/>
                </a:cubicBezTo>
                <a:cubicBezTo>
                  <a:pt x="89003" y="55291"/>
                  <a:pt x="89049" y="55264"/>
                  <a:pt x="89075" y="55238"/>
                </a:cubicBezTo>
                <a:lnTo>
                  <a:pt x="89264" y="55162"/>
                </a:lnTo>
                <a:cubicBezTo>
                  <a:pt x="89302" y="55124"/>
                  <a:pt x="89302" y="55086"/>
                  <a:pt x="89302" y="55049"/>
                </a:cubicBezTo>
                <a:cubicBezTo>
                  <a:pt x="89302" y="54935"/>
                  <a:pt x="89189" y="54860"/>
                  <a:pt x="89038" y="54822"/>
                </a:cubicBezTo>
                <a:close/>
                <a:moveTo>
                  <a:pt x="31305" y="54973"/>
                </a:moveTo>
                <a:cubicBezTo>
                  <a:pt x="31268" y="54973"/>
                  <a:pt x="31230" y="54973"/>
                  <a:pt x="31192" y="55011"/>
                </a:cubicBezTo>
                <a:cubicBezTo>
                  <a:pt x="31116" y="55049"/>
                  <a:pt x="31078" y="55086"/>
                  <a:pt x="31078" y="55162"/>
                </a:cubicBezTo>
                <a:lnTo>
                  <a:pt x="31116" y="55200"/>
                </a:lnTo>
                <a:lnTo>
                  <a:pt x="31154" y="55219"/>
                </a:lnTo>
                <a:lnTo>
                  <a:pt x="31154" y="55219"/>
                </a:lnTo>
                <a:cubicBezTo>
                  <a:pt x="31154" y="55214"/>
                  <a:pt x="31154" y="55208"/>
                  <a:pt x="31154" y="55200"/>
                </a:cubicBezTo>
                <a:lnTo>
                  <a:pt x="31154" y="55200"/>
                </a:lnTo>
                <a:lnTo>
                  <a:pt x="31305" y="55313"/>
                </a:lnTo>
                <a:lnTo>
                  <a:pt x="31419" y="55313"/>
                </a:lnTo>
                <a:lnTo>
                  <a:pt x="31532" y="55275"/>
                </a:lnTo>
                <a:cubicBezTo>
                  <a:pt x="31570" y="55238"/>
                  <a:pt x="31570" y="55200"/>
                  <a:pt x="31570" y="55162"/>
                </a:cubicBezTo>
                <a:cubicBezTo>
                  <a:pt x="31570" y="55049"/>
                  <a:pt x="31457" y="54973"/>
                  <a:pt x="31305" y="54973"/>
                </a:cubicBezTo>
                <a:close/>
                <a:moveTo>
                  <a:pt x="39774" y="55086"/>
                </a:moveTo>
                <a:cubicBezTo>
                  <a:pt x="39623" y="55086"/>
                  <a:pt x="39510" y="55162"/>
                  <a:pt x="39510" y="55275"/>
                </a:cubicBezTo>
                <a:lnTo>
                  <a:pt x="39661" y="55275"/>
                </a:lnTo>
                <a:cubicBezTo>
                  <a:pt x="39661" y="55275"/>
                  <a:pt x="39661" y="55313"/>
                  <a:pt x="39661" y="55313"/>
                </a:cubicBezTo>
                <a:lnTo>
                  <a:pt x="39850" y="55313"/>
                </a:lnTo>
                <a:cubicBezTo>
                  <a:pt x="39850" y="55313"/>
                  <a:pt x="39850" y="55275"/>
                  <a:pt x="39850" y="55275"/>
                </a:cubicBezTo>
                <a:lnTo>
                  <a:pt x="40001" y="55275"/>
                </a:lnTo>
                <a:cubicBezTo>
                  <a:pt x="40001" y="55200"/>
                  <a:pt x="39963" y="55162"/>
                  <a:pt x="39925" y="55124"/>
                </a:cubicBezTo>
                <a:cubicBezTo>
                  <a:pt x="39850" y="55086"/>
                  <a:pt x="39812" y="55086"/>
                  <a:pt x="39774" y="55086"/>
                </a:cubicBezTo>
                <a:close/>
                <a:moveTo>
                  <a:pt x="84614" y="54822"/>
                </a:moveTo>
                <a:lnTo>
                  <a:pt x="84425" y="54973"/>
                </a:lnTo>
                <a:cubicBezTo>
                  <a:pt x="84425" y="55011"/>
                  <a:pt x="84425" y="55049"/>
                  <a:pt x="84425" y="55049"/>
                </a:cubicBezTo>
                <a:cubicBezTo>
                  <a:pt x="84387" y="55086"/>
                  <a:pt x="84387" y="55124"/>
                  <a:pt x="84387" y="55162"/>
                </a:cubicBezTo>
                <a:cubicBezTo>
                  <a:pt x="84387" y="55275"/>
                  <a:pt x="84538" y="55313"/>
                  <a:pt x="84576" y="55313"/>
                </a:cubicBezTo>
                <a:lnTo>
                  <a:pt x="84765" y="55162"/>
                </a:lnTo>
                <a:cubicBezTo>
                  <a:pt x="84765" y="55162"/>
                  <a:pt x="84765" y="55124"/>
                  <a:pt x="84765" y="55086"/>
                </a:cubicBezTo>
                <a:cubicBezTo>
                  <a:pt x="84803" y="55086"/>
                  <a:pt x="84803" y="55049"/>
                  <a:pt x="84803" y="55011"/>
                </a:cubicBezTo>
                <a:cubicBezTo>
                  <a:pt x="84803" y="54897"/>
                  <a:pt x="84652" y="54860"/>
                  <a:pt x="84614" y="54822"/>
                </a:cubicBezTo>
                <a:close/>
                <a:moveTo>
                  <a:pt x="61665" y="54784"/>
                </a:moveTo>
                <a:cubicBezTo>
                  <a:pt x="61551" y="54784"/>
                  <a:pt x="61325" y="54822"/>
                  <a:pt x="61249" y="55011"/>
                </a:cubicBezTo>
                <a:lnTo>
                  <a:pt x="61400" y="55162"/>
                </a:lnTo>
                <a:cubicBezTo>
                  <a:pt x="61400" y="55162"/>
                  <a:pt x="61438" y="55200"/>
                  <a:pt x="61438" y="55238"/>
                </a:cubicBezTo>
                <a:cubicBezTo>
                  <a:pt x="61476" y="55313"/>
                  <a:pt x="61551" y="55389"/>
                  <a:pt x="61665" y="55389"/>
                </a:cubicBezTo>
                <a:cubicBezTo>
                  <a:pt x="61778" y="55389"/>
                  <a:pt x="61854" y="55313"/>
                  <a:pt x="61892" y="55275"/>
                </a:cubicBezTo>
                <a:lnTo>
                  <a:pt x="61816" y="55086"/>
                </a:lnTo>
                <a:cubicBezTo>
                  <a:pt x="61854" y="55086"/>
                  <a:pt x="61892" y="55124"/>
                  <a:pt x="61892" y="55200"/>
                </a:cubicBezTo>
                <a:cubicBezTo>
                  <a:pt x="61892" y="55200"/>
                  <a:pt x="61892" y="55200"/>
                  <a:pt x="61892" y="55162"/>
                </a:cubicBezTo>
                <a:lnTo>
                  <a:pt x="61854" y="55011"/>
                </a:lnTo>
                <a:lnTo>
                  <a:pt x="61778" y="54973"/>
                </a:lnTo>
                <a:cubicBezTo>
                  <a:pt x="61778" y="54973"/>
                  <a:pt x="61778" y="54973"/>
                  <a:pt x="61778" y="54935"/>
                </a:cubicBezTo>
                <a:lnTo>
                  <a:pt x="61665" y="54784"/>
                </a:lnTo>
                <a:close/>
                <a:moveTo>
                  <a:pt x="9453" y="55049"/>
                </a:moveTo>
                <a:cubicBezTo>
                  <a:pt x="9377" y="55049"/>
                  <a:pt x="9150" y="55086"/>
                  <a:pt x="9150" y="55275"/>
                </a:cubicBezTo>
                <a:lnTo>
                  <a:pt x="9188" y="55389"/>
                </a:lnTo>
                <a:cubicBezTo>
                  <a:pt x="9256" y="55457"/>
                  <a:pt x="9324" y="55471"/>
                  <a:pt x="9384" y="55471"/>
                </a:cubicBezTo>
                <a:cubicBezTo>
                  <a:pt x="9424" y="55471"/>
                  <a:pt x="9460" y="55465"/>
                  <a:pt x="9490" y="55465"/>
                </a:cubicBezTo>
                <a:lnTo>
                  <a:pt x="9755" y="55389"/>
                </a:lnTo>
                <a:lnTo>
                  <a:pt x="9755" y="55351"/>
                </a:lnTo>
                <a:cubicBezTo>
                  <a:pt x="9755" y="55238"/>
                  <a:pt x="9717" y="55162"/>
                  <a:pt x="9642" y="55086"/>
                </a:cubicBezTo>
                <a:lnTo>
                  <a:pt x="9528" y="55049"/>
                </a:lnTo>
                <a:close/>
                <a:moveTo>
                  <a:pt x="18253" y="55071"/>
                </a:moveTo>
                <a:cubicBezTo>
                  <a:pt x="18230" y="55071"/>
                  <a:pt x="18208" y="55075"/>
                  <a:pt x="18186" y="55086"/>
                </a:cubicBezTo>
                <a:cubicBezTo>
                  <a:pt x="18073" y="55162"/>
                  <a:pt x="18035" y="55351"/>
                  <a:pt x="18148" y="55465"/>
                </a:cubicBezTo>
                <a:cubicBezTo>
                  <a:pt x="18173" y="55465"/>
                  <a:pt x="18215" y="55481"/>
                  <a:pt x="18252" y="55481"/>
                </a:cubicBezTo>
                <a:cubicBezTo>
                  <a:pt x="18270" y="55481"/>
                  <a:pt x="18287" y="55477"/>
                  <a:pt x="18300" y="55465"/>
                </a:cubicBezTo>
                <a:lnTo>
                  <a:pt x="18375" y="55427"/>
                </a:lnTo>
                <a:lnTo>
                  <a:pt x="18300" y="55427"/>
                </a:lnTo>
                <a:lnTo>
                  <a:pt x="18489" y="55313"/>
                </a:lnTo>
                <a:lnTo>
                  <a:pt x="18489" y="55200"/>
                </a:lnTo>
                <a:lnTo>
                  <a:pt x="18413" y="55124"/>
                </a:lnTo>
                <a:cubicBezTo>
                  <a:pt x="18359" y="55098"/>
                  <a:pt x="18306" y="55071"/>
                  <a:pt x="18253" y="55071"/>
                </a:cubicBezTo>
                <a:close/>
                <a:moveTo>
                  <a:pt x="87336" y="55086"/>
                </a:moveTo>
                <a:lnTo>
                  <a:pt x="87072" y="55162"/>
                </a:lnTo>
                <a:cubicBezTo>
                  <a:pt x="87072" y="55162"/>
                  <a:pt x="87072" y="55162"/>
                  <a:pt x="87034" y="55200"/>
                </a:cubicBezTo>
                <a:cubicBezTo>
                  <a:pt x="86996" y="55238"/>
                  <a:pt x="86958" y="55275"/>
                  <a:pt x="86958" y="55351"/>
                </a:cubicBezTo>
                <a:cubicBezTo>
                  <a:pt x="86958" y="55389"/>
                  <a:pt x="86996" y="55465"/>
                  <a:pt x="87147" y="55465"/>
                </a:cubicBezTo>
                <a:lnTo>
                  <a:pt x="87298" y="55389"/>
                </a:lnTo>
                <a:lnTo>
                  <a:pt x="87298" y="55389"/>
                </a:lnTo>
                <a:cubicBezTo>
                  <a:pt x="87298" y="55389"/>
                  <a:pt x="87298" y="55427"/>
                  <a:pt x="87261" y="55427"/>
                </a:cubicBezTo>
                <a:cubicBezTo>
                  <a:pt x="87242" y="55446"/>
                  <a:pt x="87223" y="55446"/>
                  <a:pt x="87209" y="55446"/>
                </a:cubicBezTo>
                <a:cubicBezTo>
                  <a:pt x="87194" y="55446"/>
                  <a:pt x="87185" y="55446"/>
                  <a:pt x="87185" y="55465"/>
                </a:cubicBezTo>
                <a:cubicBezTo>
                  <a:pt x="87235" y="55465"/>
                  <a:pt x="87303" y="55498"/>
                  <a:pt x="87387" y="55498"/>
                </a:cubicBezTo>
                <a:cubicBezTo>
                  <a:pt x="87429" y="55498"/>
                  <a:pt x="87475" y="55490"/>
                  <a:pt x="87525" y="55465"/>
                </a:cubicBezTo>
                <a:lnTo>
                  <a:pt x="87601" y="55389"/>
                </a:lnTo>
                <a:cubicBezTo>
                  <a:pt x="87601" y="55351"/>
                  <a:pt x="87601" y="55313"/>
                  <a:pt x="87601" y="55313"/>
                </a:cubicBezTo>
                <a:cubicBezTo>
                  <a:pt x="87601" y="55124"/>
                  <a:pt x="87412" y="55086"/>
                  <a:pt x="87374" y="55086"/>
                </a:cubicBezTo>
                <a:close/>
                <a:moveTo>
                  <a:pt x="17392" y="55049"/>
                </a:moveTo>
                <a:lnTo>
                  <a:pt x="17241" y="55200"/>
                </a:lnTo>
                <a:cubicBezTo>
                  <a:pt x="17241" y="55200"/>
                  <a:pt x="17241" y="55238"/>
                  <a:pt x="17241" y="55238"/>
                </a:cubicBezTo>
                <a:cubicBezTo>
                  <a:pt x="17203" y="55275"/>
                  <a:pt x="17165" y="55313"/>
                  <a:pt x="17165" y="55389"/>
                </a:cubicBezTo>
                <a:cubicBezTo>
                  <a:pt x="17165" y="55427"/>
                  <a:pt x="17203" y="55502"/>
                  <a:pt x="17354" y="55540"/>
                </a:cubicBezTo>
                <a:lnTo>
                  <a:pt x="17468" y="55502"/>
                </a:lnTo>
                <a:cubicBezTo>
                  <a:pt x="17543" y="55465"/>
                  <a:pt x="17657" y="55351"/>
                  <a:pt x="17657" y="55238"/>
                </a:cubicBezTo>
                <a:cubicBezTo>
                  <a:pt x="17657" y="55200"/>
                  <a:pt x="17657" y="55124"/>
                  <a:pt x="17619" y="55124"/>
                </a:cubicBezTo>
                <a:cubicBezTo>
                  <a:pt x="17543" y="55049"/>
                  <a:pt x="17468" y="55049"/>
                  <a:pt x="17392" y="55049"/>
                </a:cubicBezTo>
                <a:close/>
                <a:moveTo>
                  <a:pt x="70890" y="55238"/>
                </a:moveTo>
                <a:cubicBezTo>
                  <a:pt x="70814" y="55238"/>
                  <a:pt x="70663" y="55275"/>
                  <a:pt x="70625" y="55389"/>
                </a:cubicBezTo>
                <a:lnTo>
                  <a:pt x="70776" y="55540"/>
                </a:lnTo>
                <a:cubicBezTo>
                  <a:pt x="70739" y="55540"/>
                  <a:pt x="70701" y="55503"/>
                  <a:pt x="70701" y="55502"/>
                </a:cubicBezTo>
                <a:lnTo>
                  <a:pt x="70701" y="55502"/>
                </a:lnTo>
                <a:cubicBezTo>
                  <a:pt x="70739" y="55540"/>
                  <a:pt x="70739" y="55616"/>
                  <a:pt x="70852" y="55654"/>
                </a:cubicBezTo>
                <a:lnTo>
                  <a:pt x="71041" y="55540"/>
                </a:lnTo>
                <a:cubicBezTo>
                  <a:pt x="71041" y="55502"/>
                  <a:pt x="71079" y="55465"/>
                  <a:pt x="71079" y="55389"/>
                </a:cubicBezTo>
                <a:lnTo>
                  <a:pt x="71079" y="55351"/>
                </a:lnTo>
                <a:lnTo>
                  <a:pt x="70928" y="55238"/>
                </a:lnTo>
                <a:close/>
                <a:moveTo>
                  <a:pt x="63555" y="55502"/>
                </a:moveTo>
                <a:cubicBezTo>
                  <a:pt x="63480" y="55502"/>
                  <a:pt x="63404" y="55502"/>
                  <a:pt x="63328" y="55540"/>
                </a:cubicBezTo>
                <a:cubicBezTo>
                  <a:pt x="63253" y="55616"/>
                  <a:pt x="63253" y="55691"/>
                  <a:pt x="63291" y="55767"/>
                </a:cubicBezTo>
                <a:lnTo>
                  <a:pt x="63404" y="55843"/>
                </a:lnTo>
                <a:cubicBezTo>
                  <a:pt x="63435" y="55846"/>
                  <a:pt x="63463" y="55848"/>
                  <a:pt x="63489" y="55848"/>
                </a:cubicBezTo>
                <a:cubicBezTo>
                  <a:pt x="63751" y="55848"/>
                  <a:pt x="63782" y="55688"/>
                  <a:pt x="63782" y="55654"/>
                </a:cubicBezTo>
                <a:lnTo>
                  <a:pt x="63631" y="55502"/>
                </a:lnTo>
                <a:close/>
                <a:moveTo>
                  <a:pt x="19661" y="55313"/>
                </a:moveTo>
                <a:cubicBezTo>
                  <a:pt x="19396" y="55313"/>
                  <a:pt x="19169" y="55389"/>
                  <a:pt x="19056" y="55578"/>
                </a:cubicBezTo>
                <a:lnTo>
                  <a:pt x="19207" y="55729"/>
                </a:lnTo>
                <a:cubicBezTo>
                  <a:pt x="19207" y="55767"/>
                  <a:pt x="19245" y="55767"/>
                  <a:pt x="19245" y="55805"/>
                </a:cubicBezTo>
                <a:cubicBezTo>
                  <a:pt x="19320" y="55880"/>
                  <a:pt x="19434" y="55880"/>
                  <a:pt x="19509" y="55880"/>
                </a:cubicBezTo>
                <a:lnTo>
                  <a:pt x="19585" y="55880"/>
                </a:lnTo>
                <a:cubicBezTo>
                  <a:pt x="19585" y="55880"/>
                  <a:pt x="19585" y="55880"/>
                  <a:pt x="19547" y="55843"/>
                </a:cubicBezTo>
                <a:lnTo>
                  <a:pt x="19547" y="55843"/>
                </a:lnTo>
                <a:lnTo>
                  <a:pt x="19774" y="55880"/>
                </a:lnTo>
                <a:cubicBezTo>
                  <a:pt x="19850" y="55805"/>
                  <a:pt x="19850" y="55654"/>
                  <a:pt x="19850" y="55616"/>
                </a:cubicBezTo>
                <a:cubicBezTo>
                  <a:pt x="19850" y="55540"/>
                  <a:pt x="19850" y="55427"/>
                  <a:pt x="19774" y="55351"/>
                </a:cubicBezTo>
                <a:lnTo>
                  <a:pt x="19661" y="55313"/>
                </a:lnTo>
                <a:close/>
                <a:moveTo>
                  <a:pt x="39699" y="55616"/>
                </a:moveTo>
                <a:cubicBezTo>
                  <a:pt x="39472" y="55616"/>
                  <a:pt x="39396" y="55691"/>
                  <a:pt x="39434" y="55843"/>
                </a:cubicBezTo>
                <a:lnTo>
                  <a:pt x="39547" y="55956"/>
                </a:lnTo>
                <a:lnTo>
                  <a:pt x="39661" y="55956"/>
                </a:lnTo>
                <a:lnTo>
                  <a:pt x="39812" y="55843"/>
                </a:lnTo>
                <a:cubicBezTo>
                  <a:pt x="39812" y="55843"/>
                  <a:pt x="39850" y="55805"/>
                  <a:pt x="39850" y="55767"/>
                </a:cubicBezTo>
                <a:lnTo>
                  <a:pt x="39699" y="55616"/>
                </a:lnTo>
                <a:close/>
                <a:moveTo>
                  <a:pt x="85937" y="55616"/>
                </a:moveTo>
                <a:lnTo>
                  <a:pt x="85786" y="55654"/>
                </a:lnTo>
                <a:cubicBezTo>
                  <a:pt x="85711" y="55654"/>
                  <a:pt x="85521" y="55691"/>
                  <a:pt x="85521" y="55956"/>
                </a:cubicBezTo>
                <a:lnTo>
                  <a:pt x="85559" y="56032"/>
                </a:lnTo>
                <a:cubicBezTo>
                  <a:pt x="85626" y="56076"/>
                  <a:pt x="85692" y="56094"/>
                  <a:pt x="85766" y="56094"/>
                </a:cubicBezTo>
                <a:cubicBezTo>
                  <a:pt x="85819" y="56094"/>
                  <a:pt x="85875" y="56085"/>
                  <a:pt x="85937" y="56069"/>
                </a:cubicBezTo>
                <a:cubicBezTo>
                  <a:pt x="86051" y="56032"/>
                  <a:pt x="86126" y="55918"/>
                  <a:pt x="86126" y="55843"/>
                </a:cubicBezTo>
                <a:cubicBezTo>
                  <a:pt x="86126" y="55729"/>
                  <a:pt x="86051" y="55654"/>
                  <a:pt x="85937" y="55616"/>
                </a:cubicBezTo>
                <a:close/>
                <a:moveTo>
                  <a:pt x="14254" y="55502"/>
                </a:moveTo>
                <a:cubicBezTo>
                  <a:pt x="14141" y="55502"/>
                  <a:pt x="13876" y="55540"/>
                  <a:pt x="13876" y="55880"/>
                </a:cubicBezTo>
                <a:cubicBezTo>
                  <a:pt x="13876" y="55918"/>
                  <a:pt x="13876" y="55956"/>
                  <a:pt x="13876" y="55994"/>
                </a:cubicBezTo>
                <a:lnTo>
                  <a:pt x="13989" y="56107"/>
                </a:lnTo>
                <a:cubicBezTo>
                  <a:pt x="14065" y="56107"/>
                  <a:pt x="14178" y="56107"/>
                  <a:pt x="14292" y="56032"/>
                </a:cubicBezTo>
                <a:cubicBezTo>
                  <a:pt x="14330" y="55994"/>
                  <a:pt x="14368" y="55918"/>
                  <a:pt x="14330" y="55805"/>
                </a:cubicBezTo>
                <a:cubicBezTo>
                  <a:pt x="14330" y="55767"/>
                  <a:pt x="14330" y="55729"/>
                  <a:pt x="14368" y="55691"/>
                </a:cubicBezTo>
                <a:lnTo>
                  <a:pt x="14254" y="55502"/>
                </a:lnTo>
                <a:close/>
                <a:moveTo>
                  <a:pt x="40228" y="55767"/>
                </a:moveTo>
                <a:lnTo>
                  <a:pt x="40077" y="55880"/>
                </a:lnTo>
                <a:cubicBezTo>
                  <a:pt x="40039" y="56069"/>
                  <a:pt x="40152" y="56183"/>
                  <a:pt x="40304" y="56221"/>
                </a:cubicBezTo>
                <a:lnTo>
                  <a:pt x="40455" y="56107"/>
                </a:lnTo>
                <a:cubicBezTo>
                  <a:pt x="40455" y="56107"/>
                  <a:pt x="40493" y="56107"/>
                  <a:pt x="40493" y="56069"/>
                </a:cubicBezTo>
                <a:cubicBezTo>
                  <a:pt x="40493" y="56069"/>
                  <a:pt x="40530" y="55994"/>
                  <a:pt x="40530" y="55918"/>
                </a:cubicBezTo>
                <a:cubicBezTo>
                  <a:pt x="40530" y="55918"/>
                  <a:pt x="40530" y="55880"/>
                  <a:pt x="40530" y="55843"/>
                </a:cubicBezTo>
                <a:lnTo>
                  <a:pt x="40379" y="55767"/>
                </a:lnTo>
                <a:close/>
                <a:moveTo>
                  <a:pt x="90399" y="55880"/>
                </a:moveTo>
                <a:cubicBezTo>
                  <a:pt x="90285" y="55880"/>
                  <a:pt x="90172" y="55918"/>
                  <a:pt x="90172" y="56069"/>
                </a:cubicBezTo>
                <a:lnTo>
                  <a:pt x="90285" y="56221"/>
                </a:lnTo>
                <a:cubicBezTo>
                  <a:pt x="90399" y="56221"/>
                  <a:pt x="90474" y="56221"/>
                  <a:pt x="90550" y="56145"/>
                </a:cubicBezTo>
                <a:lnTo>
                  <a:pt x="90588" y="56032"/>
                </a:lnTo>
                <a:cubicBezTo>
                  <a:pt x="90588" y="55956"/>
                  <a:pt x="90512" y="55880"/>
                  <a:pt x="90399" y="55880"/>
                </a:cubicBezTo>
                <a:close/>
                <a:moveTo>
                  <a:pt x="14661" y="55875"/>
                </a:moveTo>
                <a:cubicBezTo>
                  <a:pt x="14399" y="55875"/>
                  <a:pt x="14364" y="56035"/>
                  <a:pt x="14330" y="56069"/>
                </a:cubicBezTo>
                <a:lnTo>
                  <a:pt x="14481" y="56221"/>
                </a:lnTo>
                <a:lnTo>
                  <a:pt x="14557" y="56221"/>
                </a:lnTo>
                <a:cubicBezTo>
                  <a:pt x="14594" y="56221"/>
                  <a:pt x="14632" y="56258"/>
                  <a:pt x="14746" y="56258"/>
                </a:cubicBezTo>
                <a:lnTo>
                  <a:pt x="14859" y="56145"/>
                </a:lnTo>
                <a:lnTo>
                  <a:pt x="14859" y="55994"/>
                </a:lnTo>
                <a:lnTo>
                  <a:pt x="14746" y="55880"/>
                </a:lnTo>
                <a:cubicBezTo>
                  <a:pt x="14715" y="55877"/>
                  <a:pt x="14687" y="55875"/>
                  <a:pt x="14661" y="55875"/>
                </a:cubicBezTo>
                <a:close/>
                <a:moveTo>
                  <a:pt x="63253" y="55805"/>
                </a:moveTo>
                <a:cubicBezTo>
                  <a:pt x="63026" y="55805"/>
                  <a:pt x="62950" y="55918"/>
                  <a:pt x="62875" y="56032"/>
                </a:cubicBezTo>
                <a:lnTo>
                  <a:pt x="62875" y="56183"/>
                </a:lnTo>
                <a:cubicBezTo>
                  <a:pt x="62958" y="56238"/>
                  <a:pt x="63041" y="56273"/>
                  <a:pt x="63124" y="56273"/>
                </a:cubicBezTo>
                <a:cubicBezTo>
                  <a:pt x="63154" y="56273"/>
                  <a:pt x="63185" y="56269"/>
                  <a:pt x="63215" y="56258"/>
                </a:cubicBezTo>
                <a:cubicBezTo>
                  <a:pt x="63328" y="56221"/>
                  <a:pt x="63404" y="56107"/>
                  <a:pt x="63404" y="55994"/>
                </a:cubicBezTo>
                <a:cubicBezTo>
                  <a:pt x="63404" y="55956"/>
                  <a:pt x="63366" y="55880"/>
                  <a:pt x="63328" y="55843"/>
                </a:cubicBezTo>
                <a:lnTo>
                  <a:pt x="63253" y="55805"/>
                </a:lnTo>
                <a:close/>
                <a:moveTo>
                  <a:pt x="19472" y="55918"/>
                </a:moveTo>
                <a:lnTo>
                  <a:pt x="19358" y="56032"/>
                </a:lnTo>
                <a:cubicBezTo>
                  <a:pt x="19283" y="55994"/>
                  <a:pt x="19245" y="55994"/>
                  <a:pt x="19169" y="55994"/>
                </a:cubicBezTo>
                <a:cubicBezTo>
                  <a:pt x="19156" y="55987"/>
                  <a:pt x="19141" y="55984"/>
                  <a:pt x="19125" y="55984"/>
                </a:cubicBezTo>
                <a:cubicBezTo>
                  <a:pt x="19046" y="55984"/>
                  <a:pt x="18942" y="56058"/>
                  <a:pt x="18942" y="56183"/>
                </a:cubicBezTo>
                <a:lnTo>
                  <a:pt x="19056" y="56334"/>
                </a:lnTo>
                <a:cubicBezTo>
                  <a:pt x="19093" y="56334"/>
                  <a:pt x="19131" y="56410"/>
                  <a:pt x="19207" y="56410"/>
                </a:cubicBezTo>
                <a:lnTo>
                  <a:pt x="19320" y="56372"/>
                </a:lnTo>
                <a:cubicBezTo>
                  <a:pt x="19358" y="56372"/>
                  <a:pt x="19396" y="56334"/>
                  <a:pt x="19396" y="56296"/>
                </a:cubicBezTo>
                <a:cubicBezTo>
                  <a:pt x="19434" y="56315"/>
                  <a:pt x="19462" y="56325"/>
                  <a:pt x="19490" y="56325"/>
                </a:cubicBezTo>
                <a:cubicBezTo>
                  <a:pt x="19519" y="56325"/>
                  <a:pt x="19547" y="56315"/>
                  <a:pt x="19585" y="56296"/>
                </a:cubicBezTo>
                <a:cubicBezTo>
                  <a:pt x="19661" y="56258"/>
                  <a:pt x="19698" y="56183"/>
                  <a:pt x="19698" y="56107"/>
                </a:cubicBezTo>
                <a:cubicBezTo>
                  <a:pt x="19698" y="56032"/>
                  <a:pt x="19661" y="55994"/>
                  <a:pt x="19623" y="55956"/>
                </a:cubicBezTo>
                <a:cubicBezTo>
                  <a:pt x="19585" y="55918"/>
                  <a:pt x="19509" y="55918"/>
                  <a:pt x="19472" y="55918"/>
                </a:cubicBezTo>
                <a:close/>
                <a:moveTo>
                  <a:pt x="51532" y="55767"/>
                </a:moveTo>
                <a:lnTo>
                  <a:pt x="51419" y="55843"/>
                </a:lnTo>
                <a:cubicBezTo>
                  <a:pt x="51381" y="55956"/>
                  <a:pt x="51306" y="56069"/>
                  <a:pt x="51306" y="56145"/>
                </a:cubicBezTo>
                <a:cubicBezTo>
                  <a:pt x="51306" y="56334"/>
                  <a:pt x="51419" y="56448"/>
                  <a:pt x="51646" y="56448"/>
                </a:cubicBezTo>
                <a:lnTo>
                  <a:pt x="51797" y="56372"/>
                </a:lnTo>
                <a:cubicBezTo>
                  <a:pt x="51797" y="56334"/>
                  <a:pt x="51835" y="56296"/>
                  <a:pt x="51873" y="56221"/>
                </a:cubicBezTo>
                <a:cubicBezTo>
                  <a:pt x="51910" y="56183"/>
                  <a:pt x="51986" y="56069"/>
                  <a:pt x="51986" y="55956"/>
                </a:cubicBezTo>
                <a:cubicBezTo>
                  <a:pt x="51986" y="55918"/>
                  <a:pt x="51986" y="55880"/>
                  <a:pt x="51986" y="55880"/>
                </a:cubicBezTo>
                <a:lnTo>
                  <a:pt x="51835" y="55767"/>
                </a:lnTo>
                <a:close/>
                <a:moveTo>
                  <a:pt x="18262" y="55654"/>
                </a:moveTo>
                <a:cubicBezTo>
                  <a:pt x="18224" y="55654"/>
                  <a:pt x="18110" y="55654"/>
                  <a:pt x="18035" y="55767"/>
                </a:cubicBezTo>
                <a:lnTo>
                  <a:pt x="18073" y="55843"/>
                </a:lnTo>
                <a:cubicBezTo>
                  <a:pt x="18035" y="55918"/>
                  <a:pt x="17997" y="55994"/>
                  <a:pt x="18035" y="56107"/>
                </a:cubicBezTo>
                <a:lnTo>
                  <a:pt x="18110" y="56145"/>
                </a:lnTo>
                <a:cubicBezTo>
                  <a:pt x="18035" y="56145"/>
                  <a:pt x="17959" y="56221"/>
                  <a:pt x="17959" y="56258"/>
                </a:cubicBezTo>
                <a:lnTo>
                  <a:pt x="18073" y="56410"/>
                </a:lnTo>
                <a:lnTo>
                  <a:pt x="18035" y="56410"/>
                </a:lnTo>
                <a:cubicBezTo>
                  <a:pt x="18110" y="56485"/>
                  <a:pt x="18186" y="56523"/>
                  <a:pt x="18300" y="56523"/>
                </a:cubicBezTo>
                <a:lnTo>
                  <a:pt x="18413" y="56448"/>
                </a:lnTo>
                <a:cubicBezTo>
                  <a:pt x="18413" y="56410"/>
                  <a:pt x="18413" y="56410"/>
                  <a:pt x="18413" y="56372"/>
                </a:cubicBezTo>
                <a:cubicBezTo>
                  <a:pt x="18413" y="56296"/>
                  <a:pt x="18375" y="56221"/>
                  <a:pt x="18300" y="56183"/>
                </a:cubicBezTo>
                <a:cubicBezTo>
                  <a:pt x="18337" y="56145"/>
                  <a:pt x="18375" y="56145"/>
                  <a:pt x="18375" y="56145"/>
                </a:cubicBezTo>
                <a:cubicBezTo>
                  <a:pt x="18451" y="56107"/>
                  <a:pt x="18489" y="56032"/>
                  <a:pt x="18489" y="55956"/>
                </a:cubicBezTo>
                <a:cubicBezTo>
                  <a:pt x="18489" y="55843"/>
                  <a:pt x="18413" y="55691"/>
                  <a:pt x="18262" y="55654"/>
                </a:cubicBezTo>
                <a:close/>
                <a:moveTo>
                  <a:pt x="53347" y="56069"/>
                </a:moveTo>
                <a:cubicBezTo>
                  <a:pt x="53196" y="56069"/>
                  <a:pt x="52893" y="56221"/>
                  <a:pt x="52856" y="56485"/>
                </a:cubicBezTo>
                <a:lnTo>
                  <a:pt x="52893" y="56599"/>
                </a:lnTo>
                <a:cubicBezTo>
                  <a:pt x="52950" y="56637"/>
                  <a:pt x="53007" y="56655"/>
                  <a:pt x="53068" y="56655"/>
                </a:cubicBezTo>
                <a:cubicBezTo>
                  <a:pt x="53130" y="56655"/>
                  <a:pt x="53196" y="56637"/>
                  <a:pt x="53272" y="56599"/>
                </a:cubicBezTo>
                <a:cubicBezTo>
                  <a:pt x="53423" y="56561"/>
                  <a:pt x="53536" y="56410"/>
                  <a:pt x="53536" y="56296"/>
                </a:cubicBezTo>
                <a:cubicBezTo>
                  <a:pt x="53536" y="56221"/>
                  <a:pt x="53498" y="56145"/>
                  <a:pt x="53461" y="56107"/>
                </a:cubicBezTo>
                <a:lnTo>
                  <a:pt x="53347" y="56069"/>
                </a:lnTo>
                <a:close/>
                <a:moveTo>
                  <a:pt x="87979" y="56372"/>
                </a:moveTo>
                <a:lnTo>
                  <a:pt x="87828" y="56448"/>
                </a:lnTo>
                <a:cubicBezTo>
                  <a:pt x="87752" y="56561"/>
                  <a:pt x="87752" y="56712"/>
                  <a:pt x="87866" y="56788"/>
                </a:cubicBezTo>
                <a:lnTo>
                  <a:pt x="88055" y="56750"/>
                </a:lnTo>
                <a:lnTo>
                  <a:pt x="88206" y="56674"/>
                </a:lnTo>
                <a:lnTo>
                  <a:pt x="88206" y="56561"/>
                </a:lnTo>
                <a:lnTo>
                  <a:pt x="88092" y="56448"/>
                </a:lnTo>
                <a:cubicBezTo>
                  <a:pt x="88055" y="56410"/>
                  <a:pt x="88017" y="56410"/>
                  <a:pt x="87979" y="56372"/>
                </a:cubicBezTo>
                <a:close/>
                <a:moveTo>
                  <a:pt x="57468" y="56485"/>
                </a:moveTo>
                <a:cubicBezTo>
                  <a:pt x="57355" y="56523"/>
                  <a:pt x="57241" y="56637"/>
                  <a:pt x="57241" y="56750"/>
                </a:cubicBezTo>
                <a:cubicBezTo>
                  <a:pt x="57241" y="56826"/>
                  <a:pt x="57279" y="56863"/>
                  <a:pt x="57393" y="56901"/>
                </a:cubicBezTo>
                <a:lnTo>
                  <a:pt x="57582" y="56826"/>
                </a:lnTo>
                <a:cubicBezTo>
                  <a:pt x="57582" y="56826"/>
                  <a:pt x="57582" y="56863"/>
                  <a:pt x="57582" y="56863"/>
                </a:cubicBezTo>
                <a:cubicBezTo>
                  <a:pt x="57619" y="56863"/>
                  <a:pt x="57771" y="56826"/>
                  <a:pt x="57771" y="56674"/>
                </a:cubicBezTo>
                <a:lnTo>
                  <a:pt x="57733" y="56599"/>
                </a:lnTo>
                <a:cubicBezTo>
                  <a:pt x="57695" y="56523"/>
                  <a:pt x="57582" y="56485"/>
                  <a:pt x="57468" y="56485"/>
                </a:cubicBezTo>
                <a:close/>
                <a:moveTo>
                  <a:pt x="13914" y="56599"/>
                </a:moveTo>
                <a:cubicBezTo>
                  <a:pt x="13838" y="56637"/>
                  <a:pt x="13763" y="56712"/>
                  <a:pt x="13763" y="56788"/>
                </a:cubicBezTo>
                <a:lnTo>
                  <a:pt x="13876" y="56939"/>
                </a:lnTo>
                <a:cubicBezTo>
                  <a:pt x="13906" y="56939"/>
                  <a:pt x="13961" y="56987"/>
                  <a:pt x="14039" y="56987"/>
                </a:cubicBezTo>
                <a:cubicBezTo>
                  <a:pt x="14059" y="56987"/>
                  <a:pt x="14080" y="56984"/>
                  <a:pt x="14103" y="56977"/>
                </a:cubicBezTo>
                <a:lnTo>
                  <a:pt x="14178" y="56863"/>
                </a:lnTo>
                <a:lnTo>
                  <a:pt x="14178" y="56750"/>
                </a:lnTo>
                <a:lnTo>
                  <a:pt x="14141" y="56674"/>
                </a:lnTo>
                <a:cubicBezTo>
                  <a:pt x="14065" y="56599"/>
                  <a:pt x="13989" y="56599"/>
                  <a:pt x="13914" y="56599"/>
                </a:cubicBezTo>
                <a:close/>
                <a:moveTo>
                  <a:pt x="80266" y="56599"/>
                </a:moveTo>
                <a:lnTo>
                  <a:pt x="80077" y="56750"/>
                </a:lnTo>
                <a:cubicBezTo>
                  <a:pt x="80077" y="56826"/>
                  <a:pt x="80115" y="56901"/>
                  <a:pt x="80191" y="56939"/>
                </a:cubicBezTo>
                <a:cubicBezTo>
                  <a:pt x="80217" y="56966"/>
                  <a:pt x="80244" y="56992"/>
                  <a:pt x="80298" y="56992"/>
                </a:cubicBezTo>
                <a:cubicBezTo>
                  <a:pt x="80320" y="56992"/>
                  <a:pt x="80346" y="56988"/>
                  <a:pt x="80380" y="56977"/>
                </a:cubicBezTo>
                <a:lnTo>
                  <a:pt x="80493" y="56863"/>
                </a:lnTo>
                <a:cubicBezTo>
                  <a:pt x="80493" y="56750"/>
                  <a:pt x="80417" y="56637"/>
                  <a:pt x="80266" y="56599"/>
                </a:cubicBezTo>
                <a:close/>
                <a:moveTo>
                  <a:pt x="83837" y="56763"/>
                </a:moveTo>
                <a:cubicBezTo>
                  <a:pt x="83788" y="56763"/>
                  <a:pt x="83732" y="56772"/>
                  <a:pt x="83669" y="56788"/>
                </a:cubicBezTo>
                <a:cubicBezTo>
                  <a:pt x="83480" y="56826"/>
                  <a:pt x="83480" y="56901"/>
                  <a:pt x="83480" y="56939"/>
                </a:cubicBezTo>
                <a:lnTo>
                  <a:pt x="83555" y="57015"/>
                </a:lnTo>
                <a:cubicBezTo>
                  <a:pt x="83555" y="57052"/>
                  <a:pt x="83593" y="57052"/>
                  <a:pt x="83593" y="57052"/>
                </a:cubicBezTo>
                <a:cubicBezTo>
                  <a:pt x="83593" y="57090"/>
                  <a:pt x="83631" y="57166"/>
                  <a:pt x="83782" y="57204"/>
                </a:cubicBezTo>
                <a:lnTo>
                  <a:pt x="83934" y="57090"/>
                </a:lnTo>
                <a:cubicBezTo>
                  <a:pt x="83971" y="57052"/>
                  <a:pt x="84009" y="57015"/>
                  <a:pt x="84047" y="56939"/>
                </a:cubicBezTo>
                <a:lnTo>
                  <a:pt x="84009" y="56826"/>
                </a:lnTo>
                <a:cubicBezTo>
                  <a:pt x="83965" y="56781"/>
                  <a:pt x="83908" y="56763"/>
                  <a:pt x="83837" y="56763"/>
                </a:cubicBezTo>
                <a:close/>
                <a:moveTo>
                  <a:pt x="27695" y="56839"/>
                </a:moveTo>
                <a:cubicBezTo>
                  <a:pt x="27651" y="56839"/>
                  <a:pt x="27607" y="56857"/>
                  <a:pt x="27562" y="56901"/>
                </a:cubicBezTo>
                <a:cubicBezTo>
                  <a:pt x="27373" y="56977"/>
                  <a:pt x="27411" y="57204"/>
                  <a:pt x="27600" y="57241"/>
                </a:cubicBezTo>
                <a:lnTo>
                  <a:pt x="27789" y="57128"/>
                </a:lnTo>
                <a:cubicBezTo>
                  <a:pt x="27789" y="57090"/>
                  <a:pt x="27865" y="57052"/>
                  <a:pt x="27865" y="57015"/>
                </a:cubicBezTo>
                <a:lnTo>
                  <a:pt x="27789" y="56863"/>
                </a:lnTo>
                <a:cubicBezTo>
                  <a:pt x="27758" y="56848"/>
                  <a:pt x="27727" y="56839"/>
                  <a:pt x="27695" y="56839"/>
                </a:cubicBezTo>
                <a:close/>
                <a:moveTo>
                  <a:pt x="417" y="56901"/>
                </a:moveTo>
                <a:cubicBezTo>
                  <a:pt x="303" y="56901"/>
                  <a:pt x="227" y="56939"/>
                  <a:pt x="152" y="56977"/>
                </a:cubicBezTo>
                <a:lnTo>
                  <a:pt x="114" y="57052"/>
                </a:lnTo>
                <a:lnTo>
                  <a:pt x="114" y="57241"/>
                </a:lnTo>
                <a:lnTo>
                  <a:pt x="190" y="57317"/>
                </a:lnTo>
                <a:cubicBezTo>
                  <a:pt x="278" y="57361"/>
                  <a:pt x="367" y="57380"/>
                  <a:pt x="448" y="57380"/>
                </a:cubicBezTo>
                <a:cubicBezTo>
                  <a:pt x="505" y="57380"/>
                  <a:pt x="559" y="57371"/>
                  <a:pt x="606" y="57355"/>
                </a:cubicBezTo>
                <a:cubicBezTo>
                  <a:pt x="681" y="57317"/>
                  <a:pt x="795" y="57279"/>
                  <a:pt x="832" y="57166"/>
                </a:cubicBezTo>
                <a:lnTo>
                  <a:pt x="795" y="57052"/>
                </a:lnTo>
                <a:cubicBezTo>
                  <a:pt x="719" y="56977"/>
                  <a:pt x="568" y="56901"/>
                  <a:pt x="417" y="56901"/>
                </a:cubicBezTo>
                <a:close/>
                <a:moveTo>
                  <a:pt x="70209" y="56334"/>
                </a:moveTo>
                <a:cubicBezTo>
                  <a:pt x="70172" y="56334"/>
                  <a:pt x="70096" y="56334"/>
                  <a:pt x="70020" y="56372"/>
                </a:cubicBezTo>
                <a:cubicBezTo>
                  <a:pt x="69907" y="56410"/>
                  <a:pt x="69831" y="56485"/>
                  <a:pt x="69793" y="56523"/>
                </a:cubicBezTo>
                <a:lnTo>
                  <a:pt x="69604" y="56599"/>
                </a:lnTo>
                <a:cubicBezTo>
                  <a:pt x="69567" y="56712"/>
                  <a:pt x="69529" y="56750"/>
                  <a:pt x="69415" y="56863"/>
                </a:cubicBezTo>
                <a:cubicBezTo>
                  <a:pt x="69340" y="56939"/>
                  <a:pt x="69226" y="57052"/>
                  <a:pt x="69189" y="57204"/>
                </a:cubicBezTo>
                <a:lnTo>
                  <a:pt x="69264" y="57317"/>
                </a:lnTo>
                <a:cubicBezTo>
                  <a:pt x="69378" y="57385"/>
                  <a:pt x="69477" y="57399"/>
                  <a:pt x="69555" y="57399"/>
                </a:cubicBezTo>
                <a:cubicBezTo>
                  <a:pt x="69607" y="57399"/>
                  <a:pt x="69650" y="57393"/>
                  <a:pt x="69680" y="57393"/>
                </a:cubicBezTo>
                <a:cubicBezTo>
                  <a:pt x="69793" y="57355"/>
                  <a:pt x="69907" y="57279"/>
                  <a:pt x="69945" y="57204"/>
                </a:cubicBezTo>
                <a:lnTo>
                  <a:pt x="70020" y="57204"/>
                </a:lnTo>
                <a:cubicBezTo>
                  <a:pt x="70058" y="57166"/>
                  <a:pt x="70058" y="57128"/>
                  <a:pt x="70058" y="57052"/>
                </a:cubicBezTo>
                <a:cubicBezTo>
                  <a:pt x="70096" y="57052"/>
                  <a:pt x="70172" y="57052"/>
                  <a:pt x="70209" y="57015"/>
                </a:cubicBezTo>
                <a:cubicBezTo>
                  <a:pt x="70247" y="56977"/>
                  <a:pt x="70247" y="56901"/>
                  <a:pt x="70285" y="56826"/>
                </a:cubicBezTo>
                <a:lnTo>
                  <a:pt x="70285" y="56826"/>
                </a:lnTo>
                <a:cubicBezTo>
                  <a:pt x="70247" y="56863"/>
                  <a:pt x="70209" y="56863"/>
                  <a:pt x="70209" y="56863"/>
                </a:cubicBezTo>
                <a:lnTo>
                  <a:pt x="70361" y="56788"/>
                </a:lnTo>
                <a:cubicBezTo>
                  <a:pt x="70361" y="56750"/>
                  <a:pt x="70361" y="56712"/>
                  <a:pt x="70361" y="56637"/>
                </a:cubicBezTo>
                <a:cubicBezTo>
                  <a:pt x="70361" y="56448"/>
                  <a:pt x="70323" y="56372"/>
                  <a:pt x="70209" y="56334"/>
                </a:cubicBezTo>
                <a:close/>
                <a:moveTo>
                  <a:pt x="24122" y="57431"/>
                </a:moveTo>
                <a:cubicBezTo>
                  <a:pt x="24046" y="57468"/>
                  <a:pt x="23933" y="57544"/>
                  <a:pt x="23933" y="57657"/>
                </a:cubicBezTo>
                <a:cubicBezTo>
                  <a:pt x="23933" y="57695"/>
                  <a:pt x="23971" y="57809"/>
                  <a:pt x="24160" y="57846"/>
                </a:cubicBezTo>
                <a:lnTo>
                  <a:pt x="24311" y="57771"/>
                </a:lnTo>
                <a:cubicBezTo>
                  <a:pt x="24349" y="57733"/>
                  <a:pt x="24387" y="57657"/>
                  <a:pt x="24387" y="57582"/>
                </a:cubicBezTo>
                <a:cubicBezTo>
                  <a:pt x="24387" y="57506"/>
                  <a:pt x="24311" y="57431"/>
                  <a:pt x="24198" y="57431"/>
                </a:cubicBezTo>
                <a:close/>
                <a:moveTo>
                  <a:pt x="15275" y="57468"/>
                </a:moveTo>
                <a:lnTo>
                  <a:pt x="15124" y="57582"/>
                </a:lnTo>
                <a:cubicBezTo>
                  <a:pt x="15124" y="57620"/>
                  <a:pt x="15124" y="57657"/>
                  <a:pt x="15086" y="57695"/>
                </a:cubicBezTo>
                <a:lnTo>
                  <a:pt x="15086" y="57809"/>
                </a:lnTo>
                <a:cubicBezTo>
                  <a:pt x="15151" y="57874"/>
                  <a:pt x="15301" y="57967"/>
                  <a:pt x="15462" y="57967"/>
                </a:cubicBezTo>
                <a:cubicBezTo>
                  <a:pt x="15488" y="57967"/>
                  <a:pt x="15514" y="57965"/>
                  <a:pt x="15540" y="57960"/>
                </a:cubicBezTo>
                <a:cubicBezTo>
                  <a:pt x="15577" y="57922"/>
                  <a:pt x="15691" y="57884"/>
                  <a:pt x="15691" y="57695"/>
                </a:cubicBezTo>
                <a:lnTo>
                  <a:pt x="15691" y="57620"/>
                </a:lnTo>
                <a:cubicBezTo>
                  <a:pt x="15615" y="57544"/>
                  <a:pt x="15502" y="57468"/>
                  <a:pt x="15275" y="57468"/>
                </a:cubicBezTo>
                <a:close/>
                <a:moveTo>
                  <a:pt x="69037" y="57355"/>
                </a:moveTo>
                <a:cubicBezTo>
                  <a:pt x="68886" y="57355"/>
                  <a:pt x="68773" y="57393"/>
                  <a:pt x="68697" y="57431"/>
                </a:cubicBezTo>
                <a:cubicBezTo>
                  <a:pt x="68584" y="57544"/>
                  <a:pt x="68546" y="57657"/>
                  <a:pt x="68584" y="57846"/>
                </a:cubicBezTo>
                <a:lnTo>
                  <a:pt x="68735" y="57960"/>
                </a:lnTo>
                <a:lnTo>
                  <a:pt x="68810" y="57960"/>
                </a:lnTo>
                <a:cubicBezTo>
                  <a:pt x="68848" y="57960"/>
                  <a:pt x="68848" y="57960"/>
                  <a:pt x="68848" y="57998"/>
                </a:cubicBezTo>
                <a:lnTo>
                  <a:pt x="69075" y="57922"/>
                </a:lnTo>
                <a:lnTo>
                  <a:pt x="69226" y="57809"/>
                </a:lnTo>
                <a:cubicBezTo>
                  <a:pt x="69189" y="57733"/>
                  <a:pt x="69151" y="57695"/>
                  <a:pt x="69151" y="57657"/>
                </a:cubicBezTo>
                <a:cubicBezTo>
                  <a:pt x="69113" y="57620"/>
                  <a:pt x="69075" y="57657"/>
                  <a:pt x="69151" y="57544"/>
                </a:cubicBezTo>
                <a:lnTo>
                  <a:pt x="69037" y="57355"/>
                </a:lnTo>
                <a:close/>
                <a:moveTo>
                  <a:pt x="43744" y="57846"/>
                </a:moveTo>
                <a:lnTo>
                  <a:pt x="43555" y="57922"/>
                </a:lnTo>
                <a:cubicBezTo>
                  <a:pt x="43555" y="57960"/>
                  <a:pt x="43517" y="57998"/>
                  <a:pt x="43517" y="58035"/>
                </a:cubicBezTo>
                <a:lnTo>
                  <a:pt x="43631" y="58187"/>
                </a:lnTo>
                <a:cubicBezTo>
                  <a:pt x="43668" y="58187"/>
                  <a:pt x="43668" y="58224"/>
                  <a:pt x="43744" y="58224"/>
                </a:cubicBezTo>
                <a:lnTo>
                  <a:pt x="43895" y="58111"/>
                </a:lnTo>
                <a:cubicBezTo>
                  <a:pt x="43933" y="58111"/>
                  <a:pt x="43933" y="58073"/>
                  <a:pt x="43971" y="58035"/>
                </a:cubicBezTo>
                <a:lnTo>
                  <a:pt x="43857" y="57884"/>
                </a:lnTo>
                <a:cubicBezTo>
                  <a:pt x="43820" y="57884"/>
                  <a:pt x="43782" y="57846"/>
                  <a:pt x="43744" y="57846"/>
                </a:cubicBezTo>
                <a:close/>
                <a:moveTo>
                  <a:pt x="16107" y="57884"/>
                </a:moveTo>
                <a:lnTo>
                  <a:pt x="15955" y="57998"/>
                </a:lnTo>
                <a:lnTo>
                  <a:pt x="15955" y="58149"/>
                </a:lnTo>
                <a:lnTo>
                  <a:pt x="16107" y="58262"/>
                </a:lnTo>
                <a:cubicBezTo>
                  <a:pt x="16140" y="58273"/>
                  <a:pt x="16173" y="58278"/>
                  <a:pt x="16205" y="58278"/>
                </a:cubicBezTo>
                <a:cubicBezTo>
                  <a:pt x="16283" y="58278"/>
                  <a:pt x="16356" y="58251"/>
                  <a:pt x="16409" y="58224"/>
                </a:cubicBezTo>
                <a:cubicBezTo>
                  <a:pt x="16447" y="58187"/>
                  <a:pt x="16485" y="58111"/>
                  <a:pt x="16485" y="58035"/>
                </a:cubicBezTo>
                <a:lnTo>
                  <a:pt x="16485" y="57998"/>
                </a:lnTo>
                <a:lnTo>
                  <a:pt x="16334" y="57884"/>
                </a:lnTo>
                <a:close/>
                <a:moveTo>
                  <a:pt x="78036" y="57771"/>
                </a:moveTo>
                <a:cubicBezTo>
                  <a:pt x="77620" y="57846"/>
                  <a:pt x="77506" y="58035"/>
                  <a:pt x="77620" y="58262"/>
                </a:cubicBezTo>
                <a:lnTo>
                  <a:pt x="77733" y="58338"/>
                </a:lnTo>
                <a:cubicBezTo>
                  <a:pt x="77770" y="58341"/>
                  <a:pt x="77804" y="58343"/>
                  <a:pt x="77837" y="58343"/>
                </a:cubicBezTo>
                <a:cubicBezTo>
                  <a:pt x="78168" y="58343"/>
                  <a:pt x="78266" y="58177"/>
                  <a:pt x="78300" y="58073"/>
                </a:cubicBezTo>
                <a:lnTo>
                  <a:pt x="78187" y="57922"/>
                </a:lnTo>
                <a:cubicBezTo>
                  <a:pt x="78212" y="57922"/>
                  <a:pt x="78220" y="57939"/>
                  <a:pt x="78223" y="57939"/>
                </a:cubicBezTo>
                <a:cubicBezTo>
                  <a:pt x="78225" y="57939"/>
                  <a:pt x="78225" y="57935"/>
                  <a:pt x="78225" y="57922"/>
                </a:cubicBezTo>
                <a:cubicBezTo>
                  <a:pt x="78225" y="57884"/>
                  <a:pt x="78187" y="57846"/>
                  <a:pt x="78149" y="57809"/>
                </a:cubicBezTo>
                <a:lnTo>
                  <a:pt x="78036" y="57771"/>
                </a:lnTo>
                <a:close/>
                <a:moveTo>
                  <a:pt x="78981" y="58035"/>
                </a:moveTo>
                <a:cubicBezTo>
                  <a:pt x="78830" y="58035"/>
                  <a:pt x="78754" y="58035"/>
                  <a:pt x="78678" y="58111"/>
                </a:cubicBezTo>
                <a:cubicBezTo>
                  <a:pt x="78640" y="58149"/>
                  <a:pt x="78565" y="58187"/>
                  <a:pt x="78565" y="58300"/>
                </a:cubicBezTo>
                <a:lnTo>
                  <a:pt x="78603" y="58338"/>
                </a:lnTo>
                <a:lnTo>
                  <a:pt x="78716" y="58414"/>
                </a:lnTo>
                <a:cubicBezTo>
                  <a:pt x="78749" y="58425"/>
                  <a:pt x="78783" y="58429"/>
                  <a:pt x="78815" y="58429"/>
                </a:cubicBezTo>
                <a:cubicBezTo>
                  <a:pt x="78893" y="58429"/>
                  <a:pt x="78965" y="58402"/>
                  <a:pt x="79019" y="58376"/>
                </a:cubicBezTo>
                <a:cubicBezTo>
                  <a:pt x="79056" y="58338"/>
                  <a:pt x="79094" y="58262"/>
                  <a:pt x="79094" y="58187"/>
                </a:cubicBezTo>
                <a:cubicBezTo>
                  <a:pt x="79094" y="58187"/>
                  <a:pt x="79094" y="58149"/>
                  <a:pt x="79094" y="58149"/>
                </a:cubicBezTo>
                <a:lnTo>
                  <a:pt x="78981" y="58035"/>
                </a:lnTo>
                <a:close/>
                <a:moveTo>
                  <a:pt x="58210" y="57982"/>
                </a:moveTo>
                <a:cubicBezTo>
                  <a:pt x="58146" y="57982"/>
                  <a:pt x="58100" y="58009"/>
                  <a:pt x="58073" y="58035"/>
                </a:cubicBezTo>
                <a:lnTo>
                  <a:pt x="58035" y="58035"/>
                </a:lnTo>
                <a:lnTo>
                  <a:pt x="57846" y="58149"/>
                </a:lnTo>
                <a:cubicBezTo>
                  <a:pt x="57846" y="58262"/>
                  <a:pt x="57884" y="58376"/>
                  <a:pt x="57960" y="58414"/>
                </a:cubicBezTo>
                <a:cubicBezTo>
                  <a:pt x="57998" y="58489"/>
                  <a:pt x="58073" y="58489"/>
                  <a:pt x="58187" y="58489"/>
                </a:cubicBezTo>
                <a:lnTo>
                  <a:pt x="58300" y="58376"/>
                </a:lnTo>
                <a:lnTo>
                  <a:pt x="58413" y="58262"/>
                </a:lnTo>
                <a:lnTo>
                  <a:pt x="58413" y="58111"/>
                </a:lnTo>
                <a:lnTo>
                  <a:pt x="58300" y="57998"/>
                </a:lnTo>
                <a:cubicBezTo>
                  <a:pt x="58267" y="57987"/>
                  <a:pt x="58237" y="57982"/>
                  <a:pt x="58210" y="57982"/>
                </a:cubicBezTo>
                <a:close/>
                <a:moveTo>
                  <a:pt x="69240" y="58408"/>
                </a:moveTo>
                <a:cubicBezTo>
                  <a:pt x="68991" y="58408"/>
                  <a:pt x="68958" y="58535"/>
                  <a:pt x="68924" y="58603"/>
                </a:cubicBezTo>
                <a:lnTo>
                  <a:pt x="69075" y="58754"/>
                </a:lnTo>
                <a:cubicBezTo>
                  <a:pt x="69264" y="58716"/>
                  <a:pt x="69378" y="58678"/>
                  <a:pt x="69453" y="58565"/>
                </a:cubicBezTo>
                <a:lnTo>
                  <a:pt x="69340" y="58414"/>
                </a:lnTo>
                <a:cubicBezTo>
                  <a:pt x="69303" y="58409"/>
                  <a:pt x="69270" y="58408"/>
                  <a:pt x="69240" y="58408"/>
                </a:cubicBezTo>
                <a:close/>
                <a:moveTo>
                  <a:pt x="28877" y="58484"/>
                </a:moveTo>
                <a:cubicBezTo>
                  <a:pt x="28615" y="58484"/>
                  <a:pt x="28583" y="58647"/>
                  <a:pt x="28583" y="58716"/>
                </a:cubicBezTo>
                <a:lnTo>
                  <a:pt x="28621" y="58792"/>
                </a:lnTo>
                <a:cubicBezTo>
                  <a:pt x="28669" y="58863"/>
                  <a:pt x="28732" y="58890"/>
                  <a:pt x="28781" y="58890"/>
                </a:cubicBezTo>
                <a:cubicBezTo>
                  <a:pt x="28810" y="58890"/>
                  <a:pt x="28834" y="58881"/>
                  <a:pt x="28848" y="58867"/>
                </a:cubicBezTo>
                <a:cubicBezTo>
                  <a:pt x="28961" y="58867"/>
                  <a:pt x="29037" y="58792"/>
                  <a:pt x="29075" y="58640"/>
                </a:cubicBezTo>
                <a:lnTo>
                  <a:pt x="28961" y="58489"/>
                </a:lnTo>
                <a:cubicBezTo>
                  <a:pt x="28931" y="58486"/>
                  <a:pt x="28903" y="58484"/>
                  <a:pt x="28877" y="58484"/>
                </a:cubicBezTo>
                <a:close/>
                <a:moveTo>
                  <a:pt x="11795" y="58472"/>
                </a:moveTo>
                <a:cubicBezTo>
                  <a:pt x="11771" y="58472"/>
                  <a:pt x="11746" y="58477"/>
                  <a:pt x="11721" y="58489"/>
                </a:cubicBezTo>
                <a:cubicBezTo>
                  <a:pt x="11683" y="58489"/>
                  <a:pt x="11645" y="58527"/>
                  <a:pt x="11645" y="58603"/>
                </a:cubicBezTo>
                <a:lnTo>
                  <a:pt x="11759" y="58754"/>
                </a:lnTo>
                <a:cubicBezTo>
                  <a:pt x="11721" y="58716"/>
                  <a:pt x="11683" y="58716"/>
                  <a:pt x="11683" y="58716"/>
                </a:cubicBezTo>
                <a:cubicBezTo>
                  <a:pt x="11683" y="58754"/>
                  <a:pt x="11683" y="58754"/>
                  <a:pt x="11683" y="58754"/>
                </a:cubicBezTo>
                <a:lnTo>
                  <a:pt x="11834" y="58905"/>
                </a:lnTo>
                <a:lnTo>
                  <a:pt x="11986" y="58905"/>
                </a:lnTo>
                <a:lnTo>
                  <a:pt x="12212" y="58829"/>
                </a:lnTo>
                <a:lnTo>
                  <a:pt x="12212" y="58640"/>
                </a:lnTo>
                <a:lnTo>
                  <a:pt x="12023" y="58527"/>
                </a:lnTo>
                <a:cubicBezTo>
                  <a:pt x="11986" y="58527"/>
                  <a:pt x="11948" y="58527"/>
                  <a:pt x="11910" y="58489"/>
                </a:cubicBezTo>
                <a:cubicBezTo>
                  <a:pt x="11885" y="58489"/>
                  <a:pt x="11843" y="58472"/>
                  <a:pt x="11795" y="58472"/>
                </a:cubicBezTo>
                <a:close/>
                <a:moveTo>
                  <a:pt x="19396" y="58489"/>
                </a:moveTo>
                <a:cubicBezTo>
                  <a:pt x="19245" y="58489"/>
                  <a:pt x="19131" y="58527"/>
                  <a:pt x="19056" y="58565"/>
                </a:cubicBezTo>
                <a:cubicBezTo>
                  <a:pt x="19018" y="58603"/>
                  <a:pt x="18980" y="58678"/>
                  <a:pt x="18980" y="58792"/>
                </a:cubicBezTo>
                <a:lnTo>
                  <a:pt x="19131" y="58905"/>
                </a:lnTo>
                <a:cubicBezTo>
                  <a:pt x="19320" y="58905"/>
                  <a:pt x="19434" y="58792"/>
                  <a:pt x="19472" y="58716"/>
                </a:cubicBezTo>
                <a:lnTo>
                  <a:pt x="19358" y="58640"/>
                </a:lnTo>
                <a:lnTo>
                  <a:pt x="19472" y="58678"/>
                </a:lnTo>
                <a:lnTo>
                  <a:pt x="19396" y="58489"/>
                </a:lnTo>
                <a:close/>
                <a:moveTo>
                  <a:pt x="48243" y="58451"/>
                </a:moveTo>
                <a:lnTo>
                  <a:pt x="48092" y="58489"/>
                </a:lnTo>
                <a:cubicBezTo>
                  <a:pt x="47979" y="58565"/>
                  <a:pt x="47979" y="58754"/>
                  <a:pt x="48092" y="58829"/>
                </a:cubicBezTo>
                <a:cubicBezTo>
                  <a:pt x="48130" y="58867"/>
                  <a:pt x="48168" y="58905"/>
                  <a:pt x="48281" y="58905"/>
                </a:cubicBezTo>
                <a:lnTo>
                  <a:pt x="48432" y="58754"/>
                </a:lnTo>
                <a:cubicBezTo>
                  <a:pt x="48394" y="58603"/>
                  <a:pt x="48357" y="58527"/>
                  <a:pt x="48243" y="58451"/>
                </a:cubicBezTo>
                <a:close/>
                <a:moveTo>
                  <a:pt x="9793" y="58829"/>
                </a:moveTo>
                <a:lnTo>
                  <a:pt x="9642" y="58943"/>
                </a:lnTo>
                <a:lnTo>
                  <a:pt x="9642" y="59018"/>
                </a:lnTo>
                <a:lnTo>
                  <a:pt x="9755" y="59132"/>
                </a:lnTo>
                <a:cubicBezTo>
                  <a:pt x="9793" y="59170"/>
                  <a:pt x="9831" y="59207"/>
                  <a:pt x="9868" y="59207"/>
                </a:cubicBezTo>
                <a:lnTo>
                  <a:pt x="10057" y="59094"/>
                </a:lnTo>
                <a:cubicBezTo>
                  <a:pt x="10057" y="59056"/>
                  <a:pt x="10057" y="59018"/>
                  <a:pt x="10095" y="58981"/>
                </a:cubicBezTo>
                <a:lnTo>
                  <a:pt x="9982" y="58829"/>
                </a:lnTo>
                <a:close/>
                <a:moveTo>
                  <a:pt x="5982" y="58909"/>
                </a:moveTo>
                <a:cubicBezTo>
                  <a:pt x="5922" y="58909"/>
                  <a:pt x="5848" y="58935"/>
                  <a:pt x="5785" y="59018"/>
                </a:cubicBezTo>
                <a:lnTo>
                  <a:pt x="5785" y="59207"/>
                </a:lnTo>
                <a:cubicBezTo>
                  <a:pt x="5880" y="59226"/>
                  <a:pt x="5946" y="59236"/>
                  <a:pt x="5998" y="59236"/>
                </a:cubicBezTo>
                <a:cubicBezTo>
                  <a:pt x="6050" y="59236"/>
                  <a:pt x="6088" y="59226"/>
                  <a:pt x="6125" y="59207"/>
                </a:cubicBezTo>
                <a:cubicBezTo>
                  <a:pt x="6163" y="59170"/>
                  <a:pt x="6201" y="59132"/>
                  <a:pt x="6201" y="59094"/>
                </a:cubicBezTo>
                <a:cubicBezTo>
                  <a:pt x="6201" y="59018"/>
                  <a:pt x="6163" y="58943"/>
                  <a:pt x="6088" y="58943"/>
                </a:cubicBezTo>
                <a:cubicBezTo>
                  <a:pt x="6071" y="58926"/>
                  <a:pt x="6031" y="58909"/>
                  <a:pt x="5982" y="58909"/>
                </a:cubicBezTo>
                <a:close/>
                <a:moveTo>
                  <a:pt x="39245" y="58300"/>
                </a:moveTo>
                <a:cubicBezTo>
                  <a:pt x="39056" y="58414"/>
                  <a:pt x="38716" y="58640"/>
                  <a:pt x="38716" y="58905"/>
                </a:cubicBezTo>
                <a:cubicBezTo>
                  <a:pt x="38716" y="58981"/>
                  <a:pt x="38753" y="59094"/>
                  <a:pt x="38829" y="59170"/>
                </a:cubicBezTo>
                <a:lnTo>
                  <a:pt x="38942" y="59207"/>
                </a:lnTo>
                <a:lnTo>
                  <a:pt x="38980" y="59207"/>
                </a:lnTo>
                <a:cubicBezTo>
                  <a:pt x="39075" y="59226"/>
                  <a:pt x="39122" y="59236"/>
                  <a:pt x="39165" y="59236"/>
                </a:cubicBezTo>
                <a:cubicBezTo>
                  <a:pt x="39207" y="59236"/>
                  <a:pt x="39245" y="59226"/>
                  <a:pt x="39321" y="59207"/>
                </a:cubicBezTo>
                <a:lnTo>
                  <a:pt x="39358" y="59207"/>
                </a:lnTo>
                <a:cubicBezTo>
                  <a:pt x="39321" y="59245"/>
                  <a:pt x="39245" y="59283"/>
                  <a:pt x="39245" y="59397"/>
                </a:cubicBezTo>
                <a:lnTo>
                  <a:pt x="39321" y="59510"/>
                </a:lnTo>
                <a:cubicBezTo>
                  <a:pt x="39354" y="59521"/>
                  <a:pt x="39387" y="59526"/>
                  <a:pt x="39419" y="59526"/>
                </a:cubicBezTo>
                <a:cubicBezTo>
                  <a:pt x="39497" y="59526"/>
                  <a:pt x="39570" y="59499"/>
                  <a:pt x="39623" y="59472"/>
                </a:cubicBezTo>
                <a:cubicBezTo>
                  <a:pt x="39699" y="59434"/>
                  <a:pt x="39736" y="59359"/>
                  <a:pt x="39736" y="59283"/>
                </a:cubicBezTo>
                <a:cubicBezTo>
                  <a:pt x="39736" y="59170"/>
                  <a:pt x="39661" y="59094"/>
                  <a:pt x="39547" y="59094"/>
                </a:cubicBezTo>
                <a:cubicBezTo>
                  <a:pt x="39547" y="59056"/>
                  <a:pt x="39547" y="59056"/>
                  <a:pt x="39547" y="59056"/>
                </a:cubicBezTo>
                <a:cubicBezTo>
                  <a:pt x="39585" y="59018"/>
                  <a:pt x="39623" y="58981"/>
                  <a:pt x="39661" y="58905"/>
                </a:cubicBezTo>
                <a:cubicBezTo>
                  <a:pt x="39736" y="58905"/>
                  <a:pt x="39888" y="58867"/>
                  <a:pt x="39888" y="58716"/>
                </a:cubicBezTo>
                <a:cubicBezTo>
                  <a:pt x="39888" y="58678"/>
                  <a:pt x="39888" y="58678"/>
                  <a:pt x="39850" y="58640"/>
                </a:cubicBezTo>
                <a:lnTo>
                  <a:pt x="39699" y="58565"/>
                </a:lnTo>
                <a:lnTo>
                  <a:pt x="39774" y="58565"/>
                </a:lnTo>
                <a:cubicBezTo>
                  <a:pt x="39736" y="58565"/>
                  <a:pt x="39736" y="58527"/>
                  <a:pt x="39699" y="58527"/>
                </a:cubicBezTo>
                <a:cubicBezTo>
                  <a:pt x="39661" y="58451"/>
                  <a:pt x="39547" y="58300"/>
                  <a:pt x="39321" y="58300"/>
                </a:cubicBezTo>
                <a:close/>
                <a:moveTo>
                  <a:pt x="69491" y="58603"/>
                </a:moveTo>
                <a:lnTo>
                  <a:pt x="69378" y="58754"/>
                </a:lnTo>
                <a:lnTo>
                  <a:pt x="69340" y="58754"/>
                </a:lnTo>
                <a:cubicBezTo>
                  <a:pt x="69264" y="58792"/>
                  <a:pt x="69113" y="58829"/>
                  <a:pt x="69113" y="58981"/>
                </a:cubicBezTo>
                <a:lnTo>
                  <a:pt x="69151" y="59018"/>
                </a:lnTo>
                <a:cubicBezTo>
                  <a:pt x="69075" y="59056"/>
                  <a:pt x="69037" y="59132"/>
                  <a:pt x="69037" y="59245"/>
                </a:cubicBezTo>
                <a:lnTo>
                  <a:pt x="69000" y="59245"/>
                </a:lnTo>
                <a:cubicBezTo>
                  <a:pt x="68924" y="59207"/>
                  <a:pt x="68848" y="59170"/>
                  <a:pt x="68810" y="59170"/>
                </a:cubicBezTo>
                <a:lnTo>
                  <a:pt x="68584" y="59283"/>
                </a:lnTo>
                <a:lnTo>
                  <a:pt x="68584" y="59321"/>
                </a:lnTo>
                <a:lnTo>
                  <a:pt x="68621" y="59321"/>
                </a:lnTo>
                <a:cubicBezTo>
                  <a:pt x="68584" y="59359"/>
                  <a:pt x="68584" y="59359"/>
                  <a:pt x="68546" y="59359"/>
                </a:cubicBezTo>
                <a:lnTo>
                  <a:pt x="68621" y="59510"/>
                </a:lnTo>
                <a:lnTo>
                  <a:pt x="68584" y="59548"/>
                </a:lnTo>
                <a:cubicBezTo>
                  <a:pt x="68584" y="59548"/>
                  <a:pt x="68621" y="59586"/>
                  <a:pt x="68621" y="59586"/>
                </a:cubicBezTo>
                <a:cubicBezTo>
                  <a:pt x="68659" y="59661"/>
                  <a:pt x="68735" y="59737"/>
                  <a:pt x="68848" y="59737"/>
                </a:cubicBezTo>
                <a:cubicBezTo>
                  <a:pt x="68922" y="59737"/>
                  <a:pt x="68959" y="59666"/>
                  <a:pt x="69031" y="59592"/>
                </a:cubicBezTo>
                <a:lnTo>
                  <a:pt x="69031" y="59592"/>
                </a:lnTo>
                <a:cubicBezTo>
                  <a:pt x="69058" y="59603"/>
                  <a:pt x="69085" y="59623"/>
                  <a:pt x="69113" y="59623"/>
                </a:cubicBezTo>
                <a:cubicBezTo>
                  <a:pt x="69226" y="59586"/>
                  <a:pt x="69264" y="59548"/>
                  <a:pt x="69264" y="59472"/>
                </a:cubicBezTo>
                <a:lnTo>
                  <a:pt x="69302" y="59472"/>
                </a:lnTo>
                <a:lnTo>
                  <a:pt x="69378" y="59434"/>
                </a:lnTo>
                <a:cubicBezTo>
                  <a:pt x="69415" y="59359"/>
                  <a:pt x="69453" y="59321"/>
                  <a:pt x="69453" y="59245"/>
                </a:cubicBezTo>
                <a:cubicBezTo>
                  <a:pt x="69491" y="59245"/>
                  <a:pt x="69567" y="59245"/>
                  <a:pt x="69642" y="59207"/>
                </a:cubicBezTo>
                <a:lnTo>
                  <a:pt x="69642" y="59207"/>
                </a:lnTo>
                <a:cubicBezTo>
                  <a:pt x="69642" y="59245"/>
                  <a:pt x="69604" y="59245"/>
                  <a:pt x="69604" y="59245"/>
                </a:cubicBezTo>
                <a:lnTo>
                  <a:pt x="69756" y="59397"/>
                </a:lnTo>
                <a:cubicBezTo>
                  <a:pt x="69983" y="59397"/>
                  <a:pt x="70172" y="59170"/>
                  <a:pt x="70172" y="58981"/>
                </a:cubicBezTo>
                <a:cubicBezTo>
                  <a:pt x="70172" y="58905"/>
                  <a:pt x="70134" y="58829"/>
                  <a:pt x="70096" y="58754"/>
                </a:cubicBezTo>
                <a:lnTo>
                  <a:pt x="69907" y="58792"/>
                </a:lnTo>
                <a:cubicBezTo>
                  <a:pt x="69869" y="58792"/>
                  <a:pt x="69831" y="58754"/>
                  <a:pt x="69793" y="58754"/>
                </a:cubicBezTo>
                <a:cubicBezTo>
                  <a:pt x="69793" y="58716"/>
                  <a:pt x="69756" y="58678"/>
                  <a:pt x="69718" y="58678"/>
                </a:cubicBezTo>
                <a:cubicBezTo>
                  <a:pt x="69680" y="58603"/>
                  <a:pt x="69604" y="58603"/>
                  <a:pt x="69491" y="58603"/>
                </a:cubicBezTo>
                <a:close/>
                <a:moveTo>
                  <a:pt x="49377" y="59472"/>
                </a:moveTo>
                <a:lnTo>
                  <a:pt x="49226" y="59586"/>
                </a:lnTo>
                <a:cubicBezTo>
                  <a:pt x="49226" y="59623"/>
                  <a:pt x="49188" y="59661"/>
                  <a:pt x="49188" y="59737"/>
                </a:cubicBezTo>
                <a:lnTo>
                  <a:pt x="49188" y="59775"/>
                </a:lnTo>
                <a:lnTo>
                  <a:pt x="49226" y="59850"/>
                </a:lnTo>
                <a:cubicBezTo>
                  <a:pt x="49253" y="59877"/>
                  <a:pt x="49317" y="59904"/>
                  <a:pt x="49380" y="59904"/>
                </a:cubicBezTo>
                <a:cubicBezTo>
                  <a:pt x="49405" y="59904"/>
                  <a:pt x="49431" y="59899"/>
                  <a:pt x="49453" y="59888"/>
                </a:cubicBezTo>
                <a:cubicBezTo>
                  <a:pt x="49566" y="59888"/>
                  <a:pt x="49680" y="59812"/>
                  <a:pt x="49755" y="59699"/>
                </a:cubicBezTo>
                <a:lnTo>
                  <a:pt x="49604" y="59548"/>
                </a:lnTo>
                <a:cubicBezTo>
                  <a:pt x="49566" y="59548"/>
                  <a:pt x="49566" y="59548"/>
                  <a:pt x="49566" y="59510"/>
                </a:cubicBezTo>
                <a:cubicBezTo>
                  <a:pt x="49529" y="59510"/>
                  <a:pt x="49453" y="59472"/>
                  <a:pt x="49377" y="59472"/>
                </a:cubicBezTo>
                <a:close/>
                <a:moveTo>
                  <a:pt x="82352" y="59495"/>
                </a:moveTo>
                <a:cubicBezTo>
                  <a:pt x="82313" y="59495"/>
                  <a:pt x="82273" y="59500"/>
                  <a:pt x="82232" y="59510"/>
                </a:cubicBezTo>
                <a:cubicBezTo>
                  <a:pt x="82119" y="59548"/>
                  <a:pt x="82043" y="59699"/>
                  <a:pt x="82081" y="59850"/>
                </a:cubicBezTo>
                <a:lnTo>
                  <a:pt x="82194" y="59926"/>
                </a:lnTo>
                <a:cubicBezTo>
                  <a:pt x="82227" y="59930"/>
                  <a:pt x="82256" y="59932"/>
                  <a:pt x="82284" y="59932"/>
                </a:cubicBezTo>
                <a:cubicBezTo>
                  <a:pt x="82513" y="59932"/>
                  <a:pt x="82581" y="59800"/>
                  <a:pt x="82648" y="59699"/>
                </a:cubicBezTo>
                <a:lnTo>
                  <a:pt x="82610" y="59586"/>
                </a:lnTo>
                <a:cubicBezTo>
                  <a:pt x="82555" y="59530"/>
                  <a:pt x="82459" y="59495"/>
                  <a:pt x="82352" y="59495"/>
                </a:cubicBezTo>
                <a:close/>
                <a:moveTo>
                  <a:pt x="20855" y="59532"/>
                </a:moveTo>
                <a:cubicBezTo>
                  <a:pt x="20788" y="59532"/>
                  <a:pt x="20735" y="59559"/>
                  <a:pt x="20681" y="59586"/>
                </a:cubicBezTo>
                <a:cubicBezTo>
                  <a:pt x="20644" y="59623"/>
                  <a:pt x="20568" y="59699"/>
                  <a:pt x="20606" y="59850"/>
                </a:cubicBezTo>
                <a:lnTo>
                  <a:pt x="20719" y="59926"/>
                </a:lnTo>
                <a:cubicBezTo>
                  <a:pt x="20745" y="59934"/>
                  <a:pt x="20770" y="59939"/>
                  <a:pt x="20795" y="59939"/>
                </a:cubicBezTo>
                <a:cubicBezTo>
                  <a:pt x="20882" y="59939"/>
                  <a:pt x="20963" y="59883"/>
                  <a:pt x="21022" y="59737"/>
                </a:cubicBezTo>
                <a:lnTo>
                  <a:pt x="20946" y="59548"/>
                </a:lnTo>
                <a:cubicBezTo>
                  <a:pt x="20913" y="59537"/>
                  <a:pt x="20883" y="59532"/>
                  <a:pt x="20855" y="59532"/>
                </a:cubicBezTo>
                <a:close/>
                <a:moveTo>
                  <a:pt x="42979" y="59581"/>
                </a:moveTo>
                <a:cubicBezTo>
                  <a:pt x="42717" y="59581"/>
                  <a:pt x="42685" y="59744"/>
                  <a:pt x="42685" y="59812"/>
                </a:cubicBezTo>
                <a:lnTo>
                  <a:pt x="42723" y="59888"/>
                </a:lnTo>
                <a:cubicBezTo>
                  <a:pt x="42779" y="59943"/>
                  <a:pt x="42854" y="59978"/>
                  <a:pt x="42935" y="59978"/>
                </a:cubicBezTo>
                <a:cubicBezTo>
                  <a:pt x="42965" y="59978"/>
                  <a:pt x="42995" y="59974"/>
                  <a:pt x="43026" y="59964"/>
                </a:cubicBezTo>
                <a:cubicBezTo>
                  <a:pt x="43139" y="59926"/>
                  <a:pt x="43177" y="59850"/>
                  <a:pt x="43177" y="59737"/>
                </a:cubicBezTo>
                <a:cubicBezTo>
                  <a:pt x="43177" y="59737"/>
                  <a:pt x="43177" y="59699"/>
                  <a:pt x="43177" y="59699"/>
                </a:cubicBezTo>
                <a:lnTo>
                  <a:pt x="43064" y="59586"/>
                </a:lnTo>
                <a:cubicBezTo>
                  <a:pt x="43033" y="59582"/>
                  <a:pt x="43005" y="59581"/>
                  <a:pt x="42979" y="59581"/>
                </a:cubicBezTo>
                <a:close/>
                <a:moveTo>
                  <a:pt x="56994" y="59712"/>
                </a:moveTo>
                <a:cubicBezTo>
                  <a:pt x="56944" y="59712"/>
                  <a:pt x="56888" y="59721"/>
                  <a:pt x="56825" y="59737"/>
                </a:cubicBezTo>
                <a:cubicBezTo>
                  <a:pt x="56712" y="59775"/>
                  <a:pt x="56599" y="59888"/>
                  <a:pt x="56599" y="60001"/>
                </a:cubicBezTo>
                <a:lnTo>
                  <a:pt x="56788" y="60115"/>
                </a:lnTo>
                <a:lnTo>
                  <a:pt x="56863" y="60115"/>
                </a:lnTo>
                <a:cubicBezTo>
                  <a:pt x="56977" y="60077"/>
                  <a:pt x="57166" y="60039"/>
                  <a:pt x="57204" y="59888"/>
                </a:cubicBezTo>
                <a:lnTo>
                  <a:pt x="57166" y="59775"/>
                </a:lnTo>
                <a:cubicBezTo>
                  <a:pt x="57121" y="59730"/>
                  <a:pt x="57064" y="59712"/>
                  <a:pt x="56994" y="59712"/>
                </a:cubicBezTo>
                <a:close/>
                <a:moveTo>
                  <a:pt x="25634" y="59737"/>
                </a:moveTo>
                <a:cubicBezTo>
                  <a:pt x="25521" y="59737"/>
                  <a:pt x="25483" y="59775"/>
                  <a:pt x="25445" y="59812"/>
                </a:cubicBezTo>
                <a:cubicBezTo>
                  <a:pt x="25407" y="59850"/>
                  <a:pt x="25332" y="59888"/>
                  <a:pt x="25370" y="60039"/>
                </a:cubicBezTo>
                <a:lnTo>
                  <a:pt x="25521" y="60153"/>
                </a:lnTo>
                <a:lnTo>
                  <a:pt x="25634" y="60153"/>
                </a:lnTo>
                <a:lnTo>
                  <a:pt x="25785" y="60001"/>
                </a:lnTo>
                <a:lnTo>
                  <a:pt x="25785" y="59850"/>
                </a:lnTo>
                <a:lnTo>
                  <a:pt x="25634" y="59737"/>
                </a:lnTo>
                <a:close/>
                <a:moveTo>
                  <a:pt x="37317" y="59737"/>
                </a:moveTo>
                <a:cubicBezTo>
                  <a:pt x="37203" y="59775"/>
                  <a:pt x="37014" y="59812"/>
                  <a:pt x="37014" y="60001"/>
                </a:cubicBezTo>
                <a:lnTo>
                  <a:pt x="37014" y="60039"/>
                </a:lnTo>
                <a:lnTo>
                  <a:pt x="37128" y="60153"/>
                </a:lnTo>
                <a:cubicBezTo>
                  <a:pt x="37203" y="60153"/>
                  <a:pt x="37355" y="60153"/>
                  <a:pt x="37468" y="60077"/>
                </a:cubicBezTo>
                <a:cubicBezTo>
                  <a:pt x="37506" y="60039"/>
                  <a:pt x="37544" y="60001"/>
                  <a:pt x="37544" y="59926"/>
                </a:cubicBezTo>
                <a:cubicBezTo>
                  <a:pt x="37544" y="59888"/>
                  <a:pt x="37544" y="59850"/>
                  <a:pt x="37506" y="59812"/>
                </a:cubicBezTo>
                <a:lnTo>
                  <a:pt x="37355" y="59737"/>
                </a:lnTo>
                <a:close/>
                <a:moveTo>
                  <a:pt x="69417" y="59532"/>
                </a:moveTo>
                <a:cubicBezTo>
                  <a:pt x="69384" y="59532"/>
                  <a:pt x="69346" y="59537"/>
                  <a:pt x="69302" y="59548"/>
                </a:cubicBezTo>
                <a:lnTo>
                  <a:pt x="69189" y="59661"/>
                </a:lnTo>
                <a:cubicBezTo>
                  <a:pt x="69189" y="59775"/>
                  <a:pt x="69189" y="59812"/>
                  <a:pt x="69151" y="59888"/>
                </a:cubicBezTo>
                <a:cubicBezTo>
                  <a:pt x="69151" y="59926"/>
                  <a:pt x="69113" y="59964"/>
                  <a:pt x="69113" y="60001"/>
                </a:cubicBezTo>
                <a:lnTo>
                  <a:pt x="69189" y="60115"/>
                </a:lnTo>
                <a:cubicBezTo>
                  <a:pt x="69242" y="60142"/>
                  <a:pt x="69296" y="60168"/>
                  <a:pt x="69336" y="60168"/>
                </a:cubicBezTo>
                <a:cubicBezTo>
                  <a:pt x="69352" y="60168"/>
                  <a:pt x="69367" y="60164"/>
                  <a:pt x="69378" y="60153"/>
                </a:cubicBezTo>
                <a:lnTo>
                  <a:pt x="69415" y="60228"/>
                </a:lnTo>
                <a:cubicBezTo>
                  <a:pt x="69449" y="60239"/>
                  <a:pt x="69479" y="60244"/>
                  <a:pt x="69506" y="60244"/>
                </a:cubicBezTo>
                <a:cubicBezTo>
                  <a:pt x="69573" y="60244"/>
                  <a:pt x="69627" y="60217"/>
                  <a:pt x="69680" y="60190"/>
                </a:cubicBezTo>
                <a:cubicBezTo>
                  <a:pt x="69718" y="60153"/>
                  <a:pt x="69756" y="60115"/>
                  <a:pt x="69756" y="60039"/>
                </a:cubicBezTo>
                <a:cubicBezTo>
                  <a:pt x="69756" y="60001"/>
                  <a:pt x="69718" y="59964"/>
                  <a:pt x="69718" y="59926"/>
                </a:cubicBezTo>
                <a:cubicBezTo>
                  <a:pt x="69756" y="59926"/>
                  <a:pt x="69793" y="59888"/>
                  <a:pt x="69793" y="59888"/>
                </a:cubicBezTo>
                <a:cubicBezTo>
                  <a:pt x="69819" y="59862"/>
                  <a:pt x="69828" y="59836"/>
                  <a:pt x="69830" y="59810"/>
                </a:cubicBezTo>
                <a:lnTo>
                  <a:pt x="69830" y="59810"/>
                </a:lnTo>
                <a:lnTo>
                  <a:pt x="69831" y="59812"/>
                </a:lnTo>
                <a:cubicBezTo>
                  <a:pt x="69831" y="59775"/>
                  <a:pt x="69831" y="59775"/>
                  <a:pt x="69831" y="59775"/>
                </a:cubicBezTo>
                <a:cubicBezTo>
                  <a:pt x="69831" y="59786"/>
                  <a:pt x="69831" y="59798"/>
                  <a:pt x="69830" y="59810"/>
                </a:cubicBezTo>
                <a:lnTo>
                  <a:pt x="69830" y="59810"/>
                </a:lnTo>
                <a:lnTo>
                  <a:pt x="69718" y="59586"/>
                </a:lnTo>
                <a:lnTo>
                  <a:pt x="69604" y="59586"/>
                </a:lnTo>
                <a:cubicBezTo>
                  <a:pt x="69551" y="59559"/>
                  <a:pt x="69498" y="59532"/>
                  <a:pt x="69417" y="59532"/>
                </a:cubicBezTo>
                <a:close/>
                <a:moveTo>
                  <a:pt x="76221" y="59888"/>
                </a:moveTo>
                <a:lnTo>
                  <a:pt x="76183" y="59926"/>
                </a:lnTo>
                <a:cubicBezTo>
                  <a:pt x="76070" y="59926"/>
                  <a:pt x="75881" y="59964"/>
                  <a:pt x="75881" y="60153"/>
                </a:cubicBezTo>
                <a:lnTo>
                  <a:pt x="75918" y="60266"/>
                </a:lnTo>
                <a:cubicBezTo>
                  <a:pt x="75972" y="60293"/>
                  <a:pt x="76025" y="60320"/>
                  <a:pt x="76092" y="60320"/>
                </a:cubicBezTo>
                <a:cubicBezTo>
                  <a:pt x="76120" y="60320"/>
                  <a:pt x="76150" y="60315"/>
                  <a:pt x="76183" y="60304"/>
                </a:cubicBezTo>
                <a:cubicBezTo>
                  <a:pt x="76296" y="60266"/>
                  <a:pt x="76372" y="60153"/>
                  <a:pt x="76372" y="60001"/>
                </a:cubicBezTo>
                <a:lnTo>
                  <a:pt x="76221" y="59888"/>
                </a:lnTo>
                <a:close/>
                <a:moveTo>
                  <a:pt x="15842" y="59964"/>
                </a:moveTo>
                <a:lnTo>
                  <a:pt x="15691" y="60039"/>
                </a:lnTo>
                <a:cubicBezTo>
                  <a:pt x="15615" y="60190"/>
                  <a:pt x="15729" y="60380"/>
                  <a:pt x="15918" y="60380"/>
                </a:cubicBezTo>
                <a:cubicBezTo>
                  <a:pt x="15946" y="60389"/>
                  <a:pt x="15974" y="60394"/>
                  <a:pt x="16002" y="60394"/>
                </a:cubicBezTo>
                <a:cubicBezTo>
                  <a:pt x="16083" y="60394"/>
                  <a:pt x="16154" y="60351"/>
                  <a:pt x="16182" y="60266"/>
                </a:cubicBezTo>
                <a:lnTo>
                  <a:pt x="16069" y="60115"/>
                </a:lnTo>
                <a:cubicBezTo>
                  <a:pt x="16069" y="60115"/>
                  <a:pt x="16031" y="60077"/>
                  <a:pt x="16031" y="60077"/>
                </a:cubicBezTo>
                <a:cubicBezTo>
                  <a:pt x="15993" y="60039"/>
                  <a:pt x="15955" y="59964"/>
                  <a:pt x="15842" y="59964"/>
                </a:cubicBezTo>
                <a:close/>
                <a:moveTo>
                  <a:pt x="87525" y="60190"/>
                </a:moveTo>
                <a:cubicBezTo>
                  <a:pt x="87374" y="60190"/>
                  <a:pt x="87185" y="60266"/>
                  <a:pt x="87185" y="60417"/>
                </a:cubicBezTo>
                <a:lnTo>
                  <a:pt x="87336" y="60417"/>
                </a:lnTo>
                <a:cubicBezTo>
                  <a:pt x="87466" y="60417"/>
                  <a:pt x="87457" y="60501"/>
                  <a:pt x="87570" y="60501"/>
                </a:cubicBezTo>
                <a:cubicBezTo>
                  <a:pt x="87589" y="60501"/>
                  <a:pt x="87612" y="60498"/>
                  <a:pt x="87639" y="60493"/>
                </a:cubicBezTo>
                <a:cubicBezTo>
                  <a:pt x="87639" y="60455"/>
                  <a:pt x="87639" y="60417"/>
                  <a:pt x="87639" y="60417"/>
                </a:cubicBezTo>
                <a:lnTo>
                  <a:pt x="87790" y="60417"/>
                </a:lnTo>
                <a:cubicBezTo>
                  <a:pt x="87790" y="60342"/>
                  <a:pt x="87752" y="60304"/>
                  <a:pt x="87677" y="60228"/>
                </a:cubicBezTo>
                <a:cubicBezTo>
                  <a:pt x="87639" y="60228"/>
                  <a:pt x="87601" y="60190"/>
                  <a:pt x="87525" y="60190"/>
                </a:cubicBezTo>
                <a:close/>
                <a:moveTo>
                  <a:pt x="90127" y="60100"/>
                </a:moveTo>
                <a:cubicBezTo>
                  <a:pt x="90018" y="60100"/>
                  <a:pt x="89915" y="60135"/>
                  <a:pt x="89832" y="60190"/>
                </a:cubicBezTo>
                <a:lnTo>
                  <a:pt x="89794" y="60266"/>
                </a:lnTo>
                <a:lnTo>
                  <a:pt x="89794" y="60417"/>
                </a:lnTo>
                <a:lnTo>
                  <a:pt x="89907" y="60531"/>
                </a:lnTo>
                <a:cubicBezTo>
                  <a:pt x="89954" y="60546"/>
                  <a:pt x="90008" y="60556"/>
                  <a:pt x="90062" y="60556"/>
                </a:cubicBezTo>
                <a:cubicBezTo>
                  <a:pt x="90139" y="60556"/>
                  <a:pt x="90219" y="60537"/>
                  <a:pt x="90285" y="60493"/>
                </a:cubicBezTo>
                <a:cubicBezTo>
                  <a:pt x="90323" y="60455"/>
                  <a:pt x="90361" y="60380"/>
                  <a:pt x="90361" y="60304"/>
                </a:cubicBezTo>
                <a:cubicBezTo>
                  <a:pt x="90361" y="60266"/>
                  <a:pt x="90361" y="60228"/>
                  <a:pt x="90361" y="60190"/>
                </a:cubicBezTo>
                <a:lnTo>
                  <a:pt x="90247" y="60115"/>
                </a:lnTo>
                <a:cubicBezTo>
                  <a:pt x="90207" y="60105"/>
                  <a:pt x="90166" y="60100"/>
                  <a:pt x="90127" y="60100"/>
                </a:cubicBezTo>
                <a:close/>
                <a:moveTo>
                  <a:pt x="64198" y="60266"/>
                </a:moveTo>
                <a:cubicBezTo>
                  <a:pt x="64085" y="60342"/>
                  <a:pt x="64009" y="60417"/>
                  <a:pt x="63971" y="60531"/>
                </a:cubicBezTo>
                <a:cubicBezTo>
                  <a:pt x="63933" y="60569"/>
                  <a:pt x="63896" y="60606"/>
                  <a:pt x="63858" y="60644"/>
                </a:cubicBezTo>
                <a:lnTo>
                  <a:pt x="63971" y="60871"/>
                </a:lnTo>
                <a:cubicBezTo>
                  <a:pt x="64160" y="60833"/>
                  <a:pt x="64425" y="60644"/>
                  <a:pt x="64425" y="60455"/>
                </a:cubicBezTo>
                <a:cubicBezTo>
                  <a:pt x="64425" y="60417"/>
                  <a:pt x="64425" y="60342"/>
                  <a:pt x="64349" y="60304"/>
                </a:cubicBezTo>
                <a:lnTo>
                  <a:pt x="64198" y="60266"/>
                </a:lnTo>
                <a:close/>
                <a:moveTo>
                  <a:pt x="50474" y="60455"/>
                </a:moveTo>
                <a:cubicBezTo>
                  <a:pt x="50360" y="60455"/>
                  <a:pt x="50285" y="60455"/>
                  <a:pt x="50247" y="60531"/>
                </a:cubicBezTo>
                <a:cubicBezTo>
                  <a:pt x="50134" y="60569"/>
                  <a:pt x="50134" y="60682"/>
                  <a:pt x="50134" y="60758"/>
                </a:cubicBezTo>
                <a:cubicBezTo>
                  <a:pt x="50134" y="60795"/>
                  <a:pt x="50134" y="60833"/>
                  <a:pt x="50134" y="60871"/>
                </a:cubicBezTo>
                <a:lnTo>
                  <a:pt x="50285" y="60947"/>
                </a:lnTo>
                <a:cubicBezTo>
                  <a:pt x="50315" y="60957"/>
                  <a:pt x="50346" y="60961"/>
                  <a:pt x="50376" y="60961"/>
                </a:cubicBezTo>
                <a:cubicBezTo>
                  <a:pt x="50459" y="60961"/>
                  <a:pt x="50542" y="60926"/>
                  <a:pt x="50625" y="60871"/>
                </a:cubicBezTo>
                <a:lnTo>
                  <a:pt x="50663" y="60795"/>
                </a:lnTo>
                <a:lnTo>
                  <a:pt x="50663" y="60758"/>
                </a:lnTo>
                <a:cubicBezTo>
                  <a:pt x="50663" y="60720"/>
                  <a:pt x="50625" y="60644"/>
                  <a:pt x="50625" y="60644"/>
                </a:cubicBezTo>
                <a:cubicBezTo>
                  <a:pt x="50587" y="60606"/>
                  <a:pt x="50587" y="60606"/>
                  <a:pt x="50587" y="60606"/>
                </a:cubicBezTo>
                <a:lnTo>
                  <a:pt x="50474" y="60455"/>
                </a:lnTo>
                <a:close/>
                <a:moveTo>
                  <a:pt x="52671" y="60616"/>
                </a:moveTo>
                <a:cubicBezTo>
                  <a:pt x="52638" y="60616"/>
                  <a:pt x="52610" y="60625"/>
                  <a:pt x="52591" y="60644"/>
                </a:cubicBezTo>
                <a:cubicBezTo>
                  <a:pt x="52478" y="60682"/>
                  <a:pt x="52440" y="60758"/>
                  <a:pt x="52440" y="60833"/>
                </a:cubicBezTo>
                <a:cubicBezTo>
                  <a:pt x="52440" y="60909"/>
                  <a:pt x="52515" y="60984"/>
                  <a:pt x="52591" y="61022"/>
                </a:cubicBezTo>
                <a:cubicBezTo>
                  <a:pt x="52667" y="61022"/>
                  <a:pt x="52742" y="61022"/>
                  <a:pt x="52780" y="60984"/>
                </a:cubicBezTo>
                <a:cubicBezTo>
                  <a:pt x="52818" y="60947"/>
                  <a:pt x="52856" y="60871"/>
                  <a:pt x="52856" y="60833"/>
                </a:cubicBezTo>
                <a:cubicBezTo>
                  <a:pt x="52856" y="60758"/>
                  <a:pt x="52818" y="60682"/>
                  <a:pt x="52780" y="60644"/>
                </a:cubicBezTo>
                <a:cubicBezTo>
                  <a:pt x="52742" y="60625"/>
                  <a:pt x="52704" y="60616"/>
                  <a:pt x="52671" y="60616"/>
                </a:cubicBezTo>
                <a:close/>
                <a:moveTo>
                  <a:pt x="17982" y="60742"/>
                </a:moveTo>
                <a:cubicBezTo>
                  <a:pt x="17950" y="60742"/>
                  <a:pt x="17917" y="60747"/>
                  <a:pt x="17884" y="60758"/>
                </a:cubicBezTo>
                <a:cubicBezTo>
                  <a:pt x="17808" y="60758"/>
                  <a:pt x="17732" y="60833"/>
                  <a:pt x="17732" y="60947"/>
                </a:cubicBezTo>
                <a:lnTo>
                  <a:pt x="17884" y="61060"/>
                </a:lnTo>
                <a:lnTo>
                  <a:pt x="17921" y="61060"/>
                </a:lnTo>
                <a:cubicBezTo>
                  <a:pt x="18035" y="61060"/>
                  <a:pt x="18186" y="61060"/>
                  <a:pt x="18224" y="60909"/>
                </a:cubicBezTo>
                <a:lnTo>
                  <a:pt x="18186" y="60795"/>
                </a:lnTo>
                <a:cubicBezTo>
                  <a:pt x="18133" y="60769"/>
                  <a:pt x="18060" y="60742"/>
                  <a:pt x="17982" y="60742"/>
                </a:cubicBezTo>
                <a:close/>
                <a:moveTo>
                  <a:pt x="31192" y="60606"/>
                </a:moveTo>
                <a:cubicBezTo>
                  <a:pt x="31041" y="60606"/>
                  <a:pt x="30889" y="60644"/>
                  <a:pt x="30776" y="60682"/>
                </a:cubicBezTo>
                <a:lnTo>
                  <a:pt x="30738" y="60795"/>
                </a:lnTo>
                <a:cubicBezTo>
                  <a:pt x="30738" y="60871"/>
                  <a:pt x="30776" y="61098"/>
                  <a:pt x="31003" y="61173"/>
                </a:cubicBezTo>
                <a:lnTo>
                  <a:pt x="31230" y="61022"/>
                </a:lnTo>
                <a:cubicBezTo>
                  <a:pt x="31268" y="60984"/>
                  <a:pt x="31343" y="60947"/>
                  <a:pt x="31343" y="60833"/>
                </a:cubicBezTo>
                <a:cubicBezTo>
                  <a:pt x="31343" y="60795"/>
                  <a:pt x="31305" y="60758"/>
                  <a:pt x="31305" y="60720"/>
                </a:cubicBezTo>
                <a:lnTo>
                  <a:pt x="31192" y="60606"/>
                </a:lnTo>
                <a:close/>
                <a:moveTo>
                  <a:pt x="42874" y="61022"/>
                </a:moveTo>
                <a:cubicBezTo>
                  <a:pt x="42723" y="61022"/>
                  <a:pt x="42610" y="61098"/>
                  <a:pt x="42572" y="61211"/>
                </a:cubicBezTo>
                <a:lnTo>
                  <a:pt x="42685" y="61363"/>
                </a:lnTo>
                <a:cubicBezTo>
                  <a:pt x="42685" y="61400"/>
                  <a:pt x="42723" y="61400"/>
                  <a:pt x="42761" y="61438"/>
                </a:cubicBezTo>
                <a:lnTo>
                  <a:pt x="42950" y="61325"/>
                </a:lnTo>
                <a:cubicBezTo>
                  <a:pt x="42950" y="61287"/>
                  <a:pt x="42988" y="61249"/>
                  <a:pt x="42988" y="61173"/>
                </a:cubicBezTo>
                <a:lnTo>
                  <a:pt x="42988" y="61136"/>
                </a:lnTo>
                <a:lnTo>
                  <a:pt x="42874" y="61022"/>
                </a:lnTo>
                <a:close/>
                <a:moveTo>
                  <a:pt x="82873" y="60969"/>
                </a:moveTo>
                <a:cubicBezTo>
                  <a:pt x="82793" y="60969"/>
                  <a:pt x="82739" y="60996"/>
                  <a:pt x="82686" y="61022"/>
                </a:cubicBezTo>
                <a:cubicBezTo>
                  <a:pt x="82648" y="60984"/>
                  <a:pt x="82610" y="60984"/>
                  <a:pt x="82572" y="60984"/>
                </a:cubicBezTo>
                <a:lnTo>
                  <a:pt x="82421" y="61136"/>
                </a:lnTo>
                <a:cubicBezTo>
                  <a:pt x="82421" y="61249"/>
                  <a:pt x="82459" y="61325"/>
                  <a:pt x="82535" y="61400"/>
                </a:cubicBezTo>
                <a:lnTo>
                  <a:pt x="82648" y="61438"/>
                </a:lnTo>
                <a:cubicBezTo>
                  <a:pt x="82799" y="61438"/>
                  <a:pt x="82988" y="61400"/>
                  <a:pt x="83102" y="61287"/>
                </a:cubicBezTo>
                <a:lnTo>
                  <a:pt x="83026" y="61098"/>
                </a:lnTo>
                <a:lnTo>
                  <a:pt x="83064" y="61098"/>
                </a:lnTo>
                <a:lnTo>
                  <a:pt x="82988" y="60984"/>
                </a:lnTo>
                <a:cubicBezTo>
                  <a:pt x="82944" y="60973"/>
                  <a:pt x="82906" y="60969"/>
                  <a:pt x="82873" y="60969"/>
                </a:cubicBezTo>
                <a:close/>
                <a:moveTo>
                  <a:pt x="60001" y="60984"/>
                </a:moveTo>
                <a:cubicBezTo>
                  <a:pt x="59850" y="60984"/>
                  <a:pt x="59774" y="61022"/>
                  <a:pt x="59737" y="61060"/>
                </a:cubicBezTo>
                <a:cubicBezTo>
                  <a:pt x="59623" y="61136"/>
                  <a:pt x="59661" y="61363"/>
                  <a:pt x="59812" y="61476"/>
                </a:cubicBezTo>
                <a:cubicBezTo>
                  <a:pt x="59866" y="61503"/>
                  <a:pt x="59919" y="61529"/>
                  <a:pt x="59986" y="61529"/>
                </a:cubicBezTo>
                <a:cubicBezTo>
                  <a:pt x="60014" y="61529"/>
                  <a:pt x="60044" y="61525"/>
                  <a:pt x="60077" y="61514"/>
                </a:cubicBezTo>
                <a:lnTo>
                  <a:pt x="60190" y="61438"/>
                </a:lnTo>
                <a:cubicBezTo>
                  <a:pt x="60190" y="61400"/>
                  <a:pt x="60190" y="61363"/>
                  <a:pt x="60190" y="61325"/>
                </a:cubicBezTo>
                <a:cubicBezTo>
                  <a:pt x="60190" y="61249"/>
                  <a:pt x="60153" y="61211"/>
                  <a:pt x="60153" y="61173"/>
                </a:cubicBezTo>
                <a:cubicBezTo>
                  <a:pt x="60115" y="61136"/>
                  <a:pt x="60115" y="61136"/>
                  <a:pt x="60115" y="61098"/>
                </a:cubicBezTo>
                <a:lnTo>
                  <a:pt x="60001" y="60984"/>
                </a:lnTo>
                <a:close/>
                <a:moveTo>
                  <a:pt x="41778" y="60947"/>
                </a:moveTo>
                <a:cubicBezTo>
                  <a:pt x="41627" y="60947"/>
                  <a:pt x="41513" y="60984"/>
                  <a:pt x="41476" y="61136"/>
                </a:cubicBezTo>
                <a:lnTo>
                  <a:pt x="41589" y="61287"/>
                </a:lnTo>
                <a:cubicBezTo>
                  <a:pt x="41589" y="61306"/>
                  <a:pt x="41589" y="61325"/>
                  <a:pt x="41589" y="61325"/>
                </a:cubicBezTo>
                <a:cubicBezTo>
                  <a:pt x="41589" y="61438"/>
                  <a:pt x="41589" y="61627"/>
                  <a:pt x="41854" y="61627"/>
                </a:cubicBezTo>
                <a:lnTo>
                  <a:pt x="41929" y="61589"/>
                </a:lnTo>
                <a:cubicBezTo>
                  <a:pt x="42005" y="61552"/>
                  <a:pt x="42043" y="61476"/>
                  <a:pt x="42043" y="61400"/>
                </a:cubicBezTo>
                <a:cubicBezTo>
                  <a:pt x="42043" y="61287"/>
                  <a:pt x="42005" y="61173"/>
                  <a:pt x="41929" y="61098"/>
                </a:cubicBezTo>
                <a:cubicBezTo>
                  <a:pt x="41929" y="61060"/>
                  <a:pt x="41929" y="61060"/>
                  <a:pt x="41929" y="61022"/>
                </a:cubicBezTo>
                <a:lnTo>
                  <a:pt x="41778" y="60947"/>
                </a:lnTo>
                <a:close/>
                <a:moveTo>
                  <a:pt x="87601" y="61249"/>
                </a:moveTo>
                <a:cubicBezTo>
                  <a:pt x="87525" y="61249"/>
                  <a:pt x="87487" y="61249"/>
                  <a:pt x="87450" y="61325"/>
                </a:cubicBezTo>
                <a:cubicBezTo>
                  <a:pt x="87374" y="61325"/>
                  <a:pt x="87298" y="61438"/>
                  <a:pt x="87336" y="61589"/>
                </a:cubicBezTo>
                <a:lnTo>
                  <a:pt x="87487" y="61665"/>
                </a:lnTo>
                <a:lnTo>
                  <a:pt x="87525" y="61665"/>
                </a:lnTo>
                <a:cubicBezTo>
                  <a:pt x="87563" y="61665"/>
                  <a:pt x="87752" y="61665"/>
                  <a:pt x="87790" y="61514"/>
                </a:cubicBezTo>
                <a:lnTo>
                  <a:pt x="87677" y="61476"/>
                </a:lnTo>
                <a:cubicBezTo>
                  <a:pt x="87677" y="61438"/>
                  <a:pt x="87677" y="61438"/>
                  <a:pt x="87677" y="61438"/>
                </a:cubicBezTo>
                <a:lnTo>
                  <a:pt x="87714" y="61363"/>
                </a:lnTo>
                <a:lnTo>
                  <a:pt x="87601" y="61249"/>
                </a:lnTo>
                <a:close/>
                <a:moveTo>
                  <a:pt x="79308" y="58863"/>
                </a:moveTo>
                <a:cubicBezTo>
                  <a:pt x="78964" y="58863"/>
                  <a:pt x="78862" y="59070"/>
                  <a:pt x="78792" y="59245"/>
                </a:cubicBezTo>
                <a:cubicBezTo>
                  <a:pt x="78603" y="59359"/>
                  <a:pt x="78451" y="59510"/>
                  <a:pt x="78338" y="59623"/>
                </a:cubicBezTo>
                <a:cubicBezTo>
                  <a:pt x="78262" y="59737"/>
                  <a:pt x="78187" y="59812"/>
                  <a:pt x="78111" y="59888"/>
                </a:cubicBezTo>
                <a:lnTo>
                  <a:pt x="78073" y="59888"/>
                </a:lnTo>
                <a:cubicBezTo>
                  <a:pt x="78036" y="59964"/>
                  <a:pt x="77998" y="60001"/>
                  <a:pt x="77998" y="60077"/>
                </a:cubicBezTo>
                <a:cubicBezTo>
                  <a:pt x="77998" y="60190"/>
                  <a:pt x="78111" y="60266"/>
                  <a:pt x="78187" y="60342"/>
                </a:cubicBezTo>
                <a:lnTo>
                  <a:pt x="78225" y="60342"/>
                </a:lnTo>
                <a:cubicBezTo>
                  <a:pt x="78225" y="60342"/>
                  <a:pt x="78225" y="60380"/>
                  <a:pt x="78187" y="60417"/>
                </a:cubicBezTo>
                <a:cubicBezTo>
                  <a:pt x="78187" y="60455"/>
                  <a:pt x="78149" y="60531"/>
                  <a:pt x="78149" y="60606"/>
                </a:cubicBezTo>
                <a:cubicBezTo>
                  <a:pt x="78149" y="60682"/>
                  <a:pt x="78187" y="60758"/>
                  <a:pt x="78187" y="60795"/>
                </a:cubicBezTo>
                <a:cubicBezTo>
                  <a:pt x="78225" y="60909"/>
                  <a:pt x="78225" y="60984"/>
                  <a:pt x="78187" y="61098"/>
                </a:cubicBezTo>
                <a:lnTo>
                  <a:pt x="78225" y="61249"/>
                </a:lnTo>
                <a:cubicBezTo>
                  <a:pt x="78225" y="61249"/>
                  <a:pt x="78262" y="61287"/>
                  <a:pt x="78300" y="61325"/>
                </a:cubicBezTo>
                <a:cubicBezTo>
                  <a:pt x="78496" y="61493"/>
                  <a:pt x="78797" y="61724"/>
                  <a:pt x="79124" y="61724"/>
                </a:cubicBezTo>
                <a:cubicBezTo>
                  <a:pt x="79238" y="61724"/>
                  <a:pt x="79355" y="61696"/>
                  <a:pt x="79472" y="61627"/>
                </a:cubicBezTo>
                <a:lnTo>
                  <a:pt x="79510" y="61476"/>
                </a:lnTo>
                <a:cubicBezTo>
                  <a:pt x="79434" y="61363"/>
                  <a:pt x="79359" y="61325"/>
                  <a:pt x="79245" y="61287"/>
                </a:cubicBezTo>
                <a:lnTo>
                  <a:pt x="79170" y="61287"/>
                </a:lnTo>
                <a:cubicBezTo>
                  <a:pt x="79132" y="61249"/>
                  <a:pt x="79056" y="61211"/>
                  <a:pt x="78981" y="61173"/>
                </a:cubicBezTo>
                <a:lnTo>
                  <a:pt x="78943" y="61173"/>
                </a:lnTo>
                <a:cubicBezTo>
                  <a:pt x="78905" y="61136"/>
                  <a:pt x="78905" y="61136"/>
                  <a:pt x="78867" y="61098"/>
                </a:cubicBezTo>
                <a:cubicBezTo>
                  <a:pt x="78830" y="61022"/>
                  <a:pt x="78792" y="60984"/>
                  <a:pt x="78716" y="60947"/>
                </a:cubicBezTo>
                <a:cubicBezTo>
                  <a:pt x="78716" y="60871"/>
                  <a:pt x="78716" y="60758"/>
                  <a:pt x="78754" y="60682"/>
                </a:cubicBezTo>
                <a:cubicBezTo>
                  <a:pt x="78754" y="60493"/>
                  <a:pt x="78754" y="60266"/>
                  <a:pt x="78640" y="60001"/>
                </a:cubicBezTo>
                <a:cubicBezTo>
                  <a:pt x="79056" y="59737"/>
                  <a:pt x="79359" y="59397"/>
                  <a:pt x="79510" y="59018"/>
                </a:cubicBezTo>
                <a:lnTo>
                  <a:pt x="79397" y="58867"/>
                </a:lnTo>
                <a:cubicBezTo>
                  <a:pt x="79366" y="58864"/>
                  <a:pt x="79336" y="58863"/>
                  <a:pt x="79308" y="58863"/>
                </a:cubicBezTo>
                <a:close/>
                <a:moveTo>
                  <a:pt x="69554" y="61375"/>
                </a:moveTo>
                <a:cubicBezTo>
                  <a:pt x="69509" y="61375"/>
                  <a:pt x="69462" y="61385"/>
                  <a:pt x="69415" y="61400"/>
                </a:cubicBezTo>
                <a:cubicBezTo>
                  <a:pt x="69264" y="61438"/>
                  <a:pt x="69189" y="61552"/>
                  <a:pt x="69189" y="61665"/>
                </a:cubicBezTo>
                <a:lnTo>
                  <a:pt x="69226" y="61741"/>
                </a:lnTo>
                <a:cubicBezTo>
                  <a:pt x="69282" y="61796"/>
                  <a:pt x="69357" y="61831"/>
                  <a:pt x="69438" y="61831"/>
                </a:cubicBezTo>
                <a:cubicBezTo>
                  <a:pt x="69468" y="61831"/>
                  <a:pt x="69498" y="61826"/>
                  <a:pt x="69529" y="61816"/>
                </a:cubicBezTo>
                <a:cubicBezTo>
                  <a:pt x="69680" y="61741"/>
                  <a:pt x="69756" y="61627"/>
                  <a:pt x="69756" y="61514"/>
                </a:cubicBezTo>
                <a:lnTo>
                  <a:pt x="69718" y="61438"/>
                </a:lnTo>
                <a:cubicBezTo>
                  <a:pt x="69674" y="61394"/>
                  <a:pt x="69616" y="61375"/>
                  <a:pt x="69554" y="61375"/>
                </a:cubicBezTo>
                <a:close/>
                <a:moveTo>
                  <a:pt x="42799" y="61552"/>
                </a:moveTo>
                <a:cubicBezTo>
                  <a:pt x="42723" y="61589"/>
                  <a:pt x="42685" y="61703"/>
                  <a:pt x="42685" y="61741"/>
                </a:cubicBezTo>
                <a:cubicBezTo>
                  <a:pt x="42685" y="61854"/>
                  <a:pt x="42723" y="61930"/>
                  <a:pt x="42837" y="61930"/>
                </a:cubicBezTo>
                <a:cubicBezTo>
                  <a:pt x="42862" y="61942"/>
                  <a:pt x="42883" y="61946"/>
                  <a:pt x="42902" y="61946"/>
                </a:cubicBezTo>
                <a:cubicBezTo>
                  <a:pt x="42942" y="61946"/>
                  <a:pt x="42975" y="61930"/>
                  <a:pt x="43026" y="61930"/>
                </a:cubicBezTo>
                <a:cubicBezTo>
                  <a:pt x="43064" y="61892"/>
                  <a:pt x="43101" y="61816"/>
                  <a:pt x="43101" y="61741"/>
                </a:cubicBezTo>
                <a:cubicBezTo>
                  <a:pt x="43101" y="61665"/>
                  <a:pt x="43064" y="61627"/>
                  <a:pt x="42988" y="61589"/>
                </a:cubicBezTo>
                <a:cubicBezTo>
                  <a:pt x="42950" y="61552"/>
                  <a:pt x="42874" y="61552"/>
                  <a:pt x="42799" y="61552"/>
                </a:cubicBezTo>
                <a:close/>
                <a:moveTo>
                  <a:pt x="41060" y="61589"/>
                </a:moveTo>
                <a:cubicBezTo>
                  <a:pt x="40984" y="61589"/>
                  <a:pt x="40871" y="61627"/>
                  <a:pt x="40833" y="61665"/>
                </a:cubicBezTo>
                <a:cubicBezTo>
                  <a:pt x="40795" y="61703"/>
                  <a:pt x="40757" y="61741"/>
                  <a:pt x="40757" y="61854"/>
                </a:cubicBezTo>
                <a:lnTo>
                  <a:pt x="40757" y="61892"/>
                </a:lnTo>
                <a:lnTo>
                  <a:pt x="40871" y="62005"/>
                </a:lnTo>
                <a:lnTo>
                  <a:pt x="41060" y="62005"/>
                </a:lnTo>
                <a:lnTo>
                  <a:pt x="41211" y="61892"/>
                </a:lnTo>
                <a:lnTo>
                  <a:pt x="41211" y="61741"/>
                </a:lnTo>
                <a:lnTo>
                  <a:pt x="41060" y="61589"/>
                </a:lnTo>
                <a:close/>
                <a:moveTo>
                  <a:pt x="43971" y="61703"/>
                </a:moveTo>
                <a:cubicBezTo>
                  <a:pt x="43895" y="61703"/>
                  <a:pt x="43820" y="61703"/>
                  <a:pt x="43744" y="61741"/>
                </a:cubicBezTo>
                <a:cubicBezTo>
                  <a:pt x="43668" y="61816"/>
                  <a:pt x="43668" y="61892"/>
                  <a:pt x="43706" y="61967"/>
                </a:cubicBezTo>
                <a:lnTo>
                  <a:pt x="43857" y="62043"/>
                </a:lnTo>
                <a:cubicBezTo>
                  <a:pt x="43895" y="62043"/>
                  <a:pt x="44122" y="62043"/>
                  <a:pt x="44198" y="61892"/>
                </a:cubicBezTo>
                <a:lnTo>
                  <a:pt x="44047" y="61703"/>
                </a:lnTo>
                <a:close/>
                <a:moveTo>
                  <a:pt x="55275" y="61552"/>
                </a:moveTo>
                <a:lnTo>
                  <a:pt x="55162" y="61589"/>
                </a:lnTo>
                <a:cubicBezTo>
                  <a:pt x="55124" y="61665"/>
                  <a:pt x="55124" y="61741"/>
                  <a:pt x="55124" y="61816"/>
                </a:cubicBezTo>
                <a:cubicBezTo>
                  <a:pt x="55124" y="61816"/>
                  <a:pt x="55124" y="61854"/>
                  <a:pt x="55124" y="61854"/>
                </a:cubicBezTo>
                <a:cubicBezTo>
                  <a:pt x="55124" y="61854"/>
                  <a:pt x="55124" y="61892"/>
                  <a:pt x="55086" y="61930"/>
                </a:cubicBezTo>
                <a:lnTo>
                  <a:pt x="55200" y="62081"/>
                </a:lnTo>
                <a:cubicBezTo>
                  <a:pt x="55240" y="62091"/>
                  <a:pt x="55278" y="62096"/>
                  <a:pt x="55313" y="62096"/>
                </a:cubicBezTo>
                <a:cubicBezTo>
                  <a:pt x="55409" y="62096"/>
                  <a:pt x="55485" y="62061"/>
                  <a:pt x="55540" y="62005"/>
                </a:cubicBezTo>
                <a:cubicBezTo>
                  <a:pt x="55616" y="61967"/>
                  <a:pt x="55653" y="61854"/>
                  <a:pt x="55653" y="61741"/>
                </a:cubicBezTo>
                <a:lnTo>
                  <a:pt x="55653" y="61703"/>
                </a:lnTo>
                <a:lnTo>
                  <a:pt x="55502" y="61589"/>
                </a:lnTo>
                <a:lnTo>
                  <a:pt x="55464" y="61589"/>
                </a:lnTo>
                <a:cubicBezTo>
                  <a:pt x="55427" y="61589"/>
                  <a:pt x="55351" y="61552"/>
                  <a:pt x="55275" y="61552"/>
                </a:cubicBezTo>
                <a:close/>
                <a:moveTo>
                  <a:pt x="23668" y="61589"/>
                </a:moveTo>
                <a:lnTo>
                  <a:pt x="23517" y="61741"/>
                </a:lnTo>
                <a:cubicBezTo>
                  <a:pt x="23517" y="61741"/>
                  <a:pt x="23479" y="61778"/>
                  <a:pt x="23479" y="61778"/>
                </a:cubicBezTo>
                <a:cubicBezTo>
                  <a:pt x="23441" y="61854"/>
                  <a:pt x="23441" y="61892"/>
                  <a:pt x="23441" y="61967"/>
                </a:cubicBezTo>
                <a:cubicBezTo>
                  <a:pt x="23441" y="62043"/>
                  <a:pt x="23479" y="62119"/>
                  <a:pt x="23593" y="62156"/>
                </a:cubicBezTo>
                <a:lnTo>
                  <a:pt x="23782" y="62005"/>
                </a:lnTo>
                <a:lnTo>
                  <a:pt x="23782" y="62005"/>
                </a:lnTo>
                <a:cubicBezTo>
                  <a:pt x="23782" y="62043"/>
                  <a:pt x="23744" y="62081"/>
                  <a:pt x="23706" y="62081"/>
                </a:cubicBezTo>
                <a:lnTo>
                  <a:pt x="23744" y="62081"/>
                </a:lnTo>
                <a:cubicBezTo>
                  <a:pt x="23782" y="62100"/>
                  <a:pt x="23819" y="62109"/>
                  <a:pt x="23857" y="62109"/>
                </a:cubicBezTo>
                <a:cubicBezTo>
                  <a:pt x="23895" y="62109"/>
                  <a:pt x="23933" y="62100"/>
                  <a:pt x="23971" y="62081"/>
                </a:cubicBezTo>
                <a:lnTo>
                  <a:pt x="24008" y="61967"/>
                </a:lnTo>
                <a:lnTo>
                  <a:pt x="24008" y="61892"/>
                </a:lnTo>
                <a:lnTo>
                  <a:pt x="23933" y="61816"/>
                </a:lnTo>
                <a:cubicBezTo>
                  <a:pt x="23933" y="61816"/>
                  <a:pt x="23933" y="61778"/>
                  <a:pt x="23895" y="61778"/>
                </a:cubicBezTo>
                <a:cubicBezTo>
                  <a:pt x="23857" y="61703"/>
                  <a:pt x="23819" y="61627"/>
                  <a:pt x="23668" y="61589"/>
                </a:cubicBezTo>
                <a:close/>
                <a:moveTo>
                  <a:pt x="14467" y="61763"/>
                </a:moveTo>
                <a:cubicBezTo>
                  <a:pt x="14402" y="61763"/>
                  <a:pt x="14356" y="61789"/>
                  <a:pt x="14330" y="61816"/>
                </a:cubicBezTo>
                <a:cubicBezTo>
                  <a:pt x="14216" y="61892"/>
                  <a:pt x="14216" y="62043"/>
                  <a:pt x="14330" y="62119"/>
                </a:cubicBezTo>
                <a:cubicBezTo>
                  <a:pt x="14405" y="62194"/>
                  <a:pt x="14481" y="62194"/>
                  <a:pt x="14557" y="62194"/>
                </a:cubicBezTo>
                <a:lnTo>
                  <a:pt x="14670" y="62081"/>
                </a:lnTo>
                <a:lnTo>
                  <a:pt x="14670" y="61892"/>
                </a:lnTo>
                <a:lnTo>
                  <a:pt x="14557" y="61778"/>
                </a:lnTo>
                <a:cubicBezTo>
                  <a:pt x="14523" y="61767"/>
                  <a:pt x="14493" y="61763"/>
                  <a:pt x="14467" y="61763"/>
                </a:cubicBezTo>
                <a:close/>
                <a:moveTo>
                  <a:pt x="65068" y="61854"/>
                </a:moveTo>
                <a:lnTo>
                  <a:pt x="64954" y="61967"/>
                </a:lnTo>
                <a:lnTo>
                  <a:pt x="64954" y="62081"/>
                </a:lnTo>
                <a:lnTo>
                  <a:pt x="65068" y="62194"/>
                </a:lnTo>
                <a:cubicBezTo>
                  <a:pt x="65105" y="62232"/>
                  <a:pt x="65143" y="62232"/>
                  <a:pt x="65181" y="62232"/>
                </a:cubicBezTo>
                <a:lnTo>
                  <a:pt x="65370" y="62119"/>
                </a:lnTo>
                <a:cubicBezTo>
                  <a:pt x="65370" y="62043"/>
                  <a:pt x="65332" y="61967"/>
                  <a:pt x="65257" y="61892"/>
                </a:cubicBezTo>
                <a:cubicBezTo>
                  <a:pt x="65219" y="61854"/>
                  <a:pt x="65181" y="61854"/>
                  <a:pt x="65068" y="61854"/>
                </a:cubicBezTo>
                <a:close/>
                <a:moveTo>
                  <a:pt x="28944" y="61920"/>
                </a:moveTo>
                <a:cubicBezTo>
                  <a:pt x="28926" y="61920"/>
                  <a:pt x="28906" y="61923"/>
                  <a:pt x="28886" y="61930"/>
                </a:cubicBezTo>
                <a:cubicBezTo>
                  <a:pt x="28772" y="61967"/>
                  <a:pt x="28697" y="62043"/>
                  <a:pt x="28697" y="62119"/>
                </a:cubicBezTo>
                <a:cubicBezTo>
                  <a:pt x="28697" y="62194"/>
                  <a:pt x="28734" y="62270"/>
                  <a:pt x="28848" y="62308"/>
                </a:cubicBezTo>
                <a:lnTo>
                  <a:pt x="29037" y="62194"/>
                </a:lnTo>
                <a:lnTo>
                  <a:pt x="29037" y="62194"/>
                </a:lnTo>
                <a:cubicBezTo>
                  <a:pt x="29037" y="62194"/>
                  <a:pt x="28999" y="62232"/>
                  <a:pt x="28999" y="62232"/>
                </a:cubicBezTo>
                <a:cubicBezTo>
                  <a:pt x="29037" y="62232"/>
                  <a:pt x="29112" y="62194"/>
                  <a:pt x="29150" y="62119"/>
                </a:cubicBezTo>
                <a:lnTo>
                  <a:pt x="29112" y="62043"/>
                </a:lnTo>
                <a:cubicBezTo>
                  <a:pt x="29082" y="61981"/>
                  <a:pt x="29026" y="61920"/>
                  <a:pt x="28944" y="61920"/>
                </a:cubicBezTo>
                <a:close/>
                <a:moveTo>
                  <a:pt x="11608" y="62005"/>
                </a:moveTo>
                <a:cubicBezTo>
                  <a:pt x="11494" y="62005"/>
                  <a:pt x="11419" y="62005"/>
                  <a:pt x="11343" y="62043"/>
                </a:cubicBezTo>
                <a:cubicBezTo>
                  <a:pt x="11305" y="62081"/>
                  <a:pt x="11267" y="62119"/>
                  <a:pt x="11267" y="62194"/>
                </a:cubicBezTo>
                <a:lnTo>
                  <a:pt x="11419" y="62308"/>
                </a:lnTo>
                <a:cubicBezTo>
                  <a:pt x="11456" y="62346"/>
                  <a:pt x="11456" y="62383"/>
                  <a:pt x="11532" y="62383"/>
                </a:cubicBezTo>
                <a:lnTo>
                  <a:pt x="11721" y="62308"/>
                </a:lnTo>
                <a:lnTo>
                  <a:pt x="11721" y="62308"/>
                </a:lnTo>
                <a:cubicBezTo>
                  <a:pt x="11721" y="62308"/>
                  <a:pt x="11721" y="62346"/>
                  <a:pt x="11683" y="62346"/>
                </a:cubicBezTo>
                <a:cubicBezTo>
                  <a:pt x="11645" y="62383"/>
                  <a:pt x="11608" y="62383"/>
                  <a:pt x="11608" y="62383"/>
                </a:cubicBezTo>
                <a:lnTo>
                  <a:pt x="11645" y="62383"/>
                </a:lnTo>
                <a:lnTo>
                  <a:pt x="11834" y="62308"/>
                </a:lnTo>
                <a:lnTo>
                  <a:pt x="11834" y="62119"/>
                </a:lnTo>
                <a:lnTo>
                  <a:pt x="11683" y="62005"/>
                </a:lnTo>
                <a:cubicBezTo>
                  <a:pt x="11671" y="62018"/>
                  <a:pt x="11658" y="62022"/>
                  <a:pt x="11647" y="62022"/>
                </a:cubicBezTo>
                <a:cubicBezTo>
                  <a:pt x="11624" y="62022"/>
                  <a:pt x="11608" y="62005"/>
                  <a:pt x="11608" y="62005"/>
                </a:cubicBezTo>
                <a:close/>
                <a:moveTo>
                  <a:pt x="68886" y="62005"/>
                </a:moveTo>
                <a:lnTo>
                  <a:pt x="68773" y="62119"/>
                </a:lnTo>
                <a:lnTo>
                  <a:pt x="68773" y="62156"/>
                </a:lnTo>
                <a:cubicBezTo>
                  <a:pt x="68773" y="62270"/>
                  <a:pt x="68810" y="62346"/>
                  <a:pt x="68848" y="62421"/>
                </a:cubicBezTo>
                <a:lnTo>
                  <a:pt x="68924" y="62459"/>
                </a:lnTo>
                <a:cubicBezTo>
                  <a:pt x="68944" y="62462"/>
                  <a:pt x="68963" y="62463"/>
                  <a:pt x="68981" y="62463"/>
                </a:cubicBezTo>
                <a:cubicBezTo>
                  <a:pt x="69200" y="62463"/>
                  <a:pt x="69264" y="62264"/>
                  <a:pt x="69264" y="62194"/>
                </a:cubicBezTo>
                <a:lnTo>
                  <a:pt x="69264" y="62156"/>
                </a:lnTo>
                <a:lnTo>
                  <a:pt x="69151" y="62005"/>
                </a:lnTo>
                <a:close/>
                <a:moveTo>
                  <a:pt x="14783" y="62005"/>
                </a:moveTo>
                <a:lnTo>
                  <a:pt x="14632" y="62156"/>
                </a:lnTo>
                <a:cubicBezTo>
                  <a:pt x="14632" y="62383"/>
                  <a:pt x="14783" y="62497"/>
                  <a:pt x="14897" y="62535"/>
                </a:cubicBezTo>
                <a:lnTo>
                  <a:pt x="15048" y="62535"/>
                </a:lnTo>
                <a:cubicBezTo>
                  <a:pt x="15124" y="62459"/>
                  <a:pt x="15161" y="62383"/>
                  <a:pt x="15161" y="62308"/>
                </a:cubicBezTo>
                <a:cubicBezTo>
                  <a:pt x="15161" y="62232"/>
                  <a:pt x="15124" y="62156"/>
                  <a:pt x="15048" y="62081"/>
                </a:cubicBezTo>
                <a:cubicBezTo>
                  <a:pt x="14972" y="62043"/>
                  <a:pt x="14859" y="62005"/>
                  <a:pt x="14783" y="62005"/>
                </a:cubicBezTo>
                <a:close/>
                <a:moveTo>
                  <a:pt x="86656" y="61930"/>
                </a:moveTo>
                <a:cubicBezTo>
                  <a:pt x="86467" y="61930"/>
                  <a:pt x="86353" y="62043"/>
                  <a:pt x="86202" y="62156"/>
                </a:cubicBezTo>
                <a:lnTo>
                  <a:pt x="86315" y="62346"/>
                </a:lnTo>
                <a:lnTo>
                  <a:pt x="86240" y="62346"/>
                </a:lnTo>
                <a:lnTo>
                  <a:pt x="86240" y="62459"/>
                </a:lnTo>
                <a:lnTo>
                  <a:pt x="86353" y="62572"/>
                </a:lnTo>
                <a:cubicBezTo>
                  <a:pt x="86410" y="62582"/>
                  <a:pt x="86464" y="62587"/>
                  <a:pt x="86516" y="62587"/>
                </a:cubicBezTo>
                <a:cubicBezTo>
                  <a:pt x="86670" y="62587"/>
                  <a:pt x="86797" y="62544"/>
                  <a:pt x="86883" y="62459"/>
                </a:cubicBezTo>
                <a:cubicBezTo>
                  <a:pt x="86996" y="62383"/>
                  <a:pt x="87034" y="62270"/>
                  <a:pt x="87034" y="62156"/>
                </a:cubicBezTo>
                <a:lnTo>
                  <a:pt x="87034" y="62081"/>
                </a:lnTo>
                <a:cubicBezTo>
                  <a:pt x="86996" y="62005"/>
                  <a:pt x="86920" y="62005"/>
                  <a:pt x="86845" y="62005"/>
                </a:cubicBezTo>
                <a:cubicBezTo>
                  <a:pt x="86807" y="61967"/>
                  <a:pt x="86731" y="61930"/>
                  <a:pt x="86656" y="61930"/>
                </a:cubicBezTo>
                <a:close/>
                <a:moveTo>
                  <a:pt x="74860" y="61741"/>
                </a:moveTo>
                <a:lnTo>
                  <a:pt x="74595" y="61816"/>
                </a:lnTo>
                <a:lnTo>
                  <a:pt x="74557" y="61816"/>
                </a:lnTo>
                <a:cubicBezTo>
                  <a:pt x="74519" y="61797"/>
                  <a:pt x="74472" y="61788"/>
                  <a:pt x="74425" y="61788"/>
                </a:cubicBezTo>
                <a:cubicBezTo>
                  <a:pt x="74378" y="61788"/>
                  <a:pt x="74330" y="61797"/>
                  <a:pt x="74293" y="61816"/>
                </a:cubicBezTo>
                <a:cubicBezTo>
                  <a:pt x="74217" y="61816"/>
                  <a:pt x="74141" y="61854"/>
                  <a:pt x="74141" y="61967"/>
                </a:cubicBezTo>
                <a:lnTo>
                  <a:pt x="74179" y="62043"/>
                </a:lnTo>
                <a:lnTo>
                  <a:pt x="74141" y="62043"/>
                </a:lnTo>
                <a:cubicBezTo>
                  <a:pt x="74104" y="62119"/>
                  <a:pt x="73990" y="62194"/>
                  <a:pt x="74104" y="62421"/>
                </a:cubicBezTo>
                <a:cubicBezTo>
                  <a:pt x="74197" y="62546"/>
                  <a:pt x="74336" y="62587"/>
                  <a:pt x="74482" y="62587"/>
                </a:cubicBezTo>
                <a:cubicBezTo>
                  <a:pt x="74691" y="62587"/>
                  <a:pt x="74915" y="62503"/>
                  <a:pt x="75049" y="62459"/>
                </a:cubicBezTo>
                <a:cubicBezTo>
                  <a:pt x="75087" y="62421"/>
                  <a:pt x="75124" y="62421"/>
                  <a:pt x="75162" y="62421"/>
                </a:cubicBezTo>
                <a:lnTo>
                  <a:pt x="75162" y="62194"/>
                </a:lnTo>
                <a:cubicBezTo>
                  <a:pt x="75162" y="62194"/>
                  <a:pt x="75200" y="62194"/>
                  <a:pt x="75162" y="62232"/>
                </a:cubicBezTo>
                <a:cubicBezTo>
                  <a:pt x="75200" y="62232"/>
                  <a:pt x="75200" y="62232"/>
                  <a:pt x="75200" y="62194"/>
                </a:cubicBezTo>
                <a:cubicBezTo>
                  <a:pt x="75276" y="62156"/>
                  <a:pt x="75313" y="62081"/>
                  <a:pt x="75313" y="62043"/>
                </a:cubicBezTo>
                <a:lnTo>
                  <a:pt x="75238" y="61930"/>
                </a:lnTo>
                <a:cubicBezTo>
                  <a:pt x="75124" y="61892"/>
                  <a:pt x="75087" y="61892"/>
                  <a:pt x="75011" y="61854"/>
                </a:cubicBezTo>
                <a:cubicBezTo>
                  <a:pt x="74935" y="61854"/>
                  <a:pt x="74935" y="61854"/>
                  <a:pt x="74860" y="61741"/>
                </a:cubicBezTo>
                <a:close/>
                <a:moveTo>
                  <a:pt x="43593" y="62421"/>
                </a:moveTo>
                <a:lnTo>
                  <a:pt x="43555" y="62459"/>
                </a:lnTo>
                <a:lnTo>
                  <a:pt x="43442" y="62459"/>
                </a:lnTo>
                <a:cubicBezTo>
                  <a:pt x="43404" y="62497"/>
                  <a:pt x="43366" y="62497"/>
                  <a:pt x="43328" y="62572"/>
                </a:cubicBezTo>
                <a:lnTo>
                  <a:pt x="43442" y="62724"/>
                </a:lnTo>
                <a:cubicBezTo>
                  <a:pt x="43442" y="62724"/>
                  <a:pt x="43404" y="62686"/>
                  <a:pt x="43404" y="62686"/>
                </a:cubicBezTo>
                <a:lnTo>
                  <a:pt x="43404" y="62686"/>
                </a:lnTo>
                <a:cubicBezTo>
                  <a:pt x="43460" y="62771"/>
                  <a:pt x="43517" y="62813"/>
                  <a:pt x="43590" y="62813"/>
                </a:cubicBezTo>
                <a:cubicBezTo>
                  <a:pt x="43614" y="62813"/>
                  <a:pt x="43640" y="62809"/>
                  <a:pt x="43668" y="62799"/>
                </a:cubicBezTo>
                <a:lnTo>
                  <a:pt x="43782" y="62686"/>
                </a:lnTo>
                <a:cubicBezTo>
                  <a:pt x="43782" y="62686"/>
                  <a:pt x="43782" y="62648"/>
                  <a:pt x="43782" y="62648"/>
                </a:cubicBezTo>
                <a:cubicBezTo>
                  <a:pt x="43782" y="62610"/>
                  <a:pt x="43782" y="62459"/>
                  <a:pt x="43593" y="62421"/>
                </a:cubicBezTo>
                <a:close/>
                <a:moveTo>
                  <a:pt x="29264" y="62346"/>
                </a:moveTo>
                <a:lnTo>
                  <a:pt x="29037" y="62459"/>
                </a:lnTo>
                <a:lnTo>
                  <a:pt x="29037" y="62572"/>
                </a:lnTo>
                <a:lnTo>
                  <a:pt x="28999" y="62535"/>
                </a:lnTo>
                <a:cubicBezTo>
                  <a:pt x="28734" y="62572"/>
                  <a:pt x="28734" y="62686"/>
                  <a:pt x="28734" y="62761"/>
                </a:cubicBezTo>
                <a:lnTo>
                  <a:pt x="28886" y="62875"/>
                </a:lnTo>
                <a:lnTo>
                  <a:pt x="29037" y="62875"/>
                </a:lnTo>
                <a:cubicBezTo>
                  <a:pt x="29075" y="62913"/>
                  <a:pt x="29150" y="62950"/>
                  <a:pt x="29188" y="62950"/>
                </a:cubicBezTo>
                <a:cubicBezTo>
                  <a:pt x="29226" y="62950"/>
                  <a:pt x="29226" y="62950"/>
                  <a:pt x="29264" y="62988"/>
                </a:cubicBezTo>
                <a:lnTo>
                  <a:pt x="29453" y="62837"/>
                </a:lnTo>
                <a:cubicBezTo>
                  <a:pt x="29453" y="62799"/>
                  <a:pt x="29453" y="62761"/>
                  <a:pt x="29415" y="62724"/>
                </a:cubicBezTo>
                <a:cubicBezTo>
                  <a:pt x="29453" y="62686"/>
                  <a:pt x="29491" y="62610"/>
                  <a:pt x="29491" y="62535"/>
                </a:cubicBezTo>
                <a:lnTo>
                  <a:pt x="29491" y="62497"/>
                </a:lnTo>
                <a:lnTo>
                  <a:pt x="29377" y="62383"/>
                </a:lnTo>
                <a:cubicBezTo>
                  <a:pt x="29339" y="62383"/>
                  <a:pt x="29302" y="62383"/>
                  <a:pt x="29264" y="62346"/>
                </a:cubicBezTo>
                <a:close/>
                <a:moveTo>
                  <a:pt x="12780" y="62686"/>
                </a:moveTo>
                <a:cubicBezTo>
                  <a:pt x="12704" y="62686"/>
                  <a:pt x="12553" y="62724"/>
                  <a:pt x="12553" y="62913"/>
                </a:cubicBezTo>
                <a:lnTo>
                  <a:pt x="12666" y="63026"/>
                </a:lnTo>
                <a:cubicBezTo>
                  <a:pt x="12780" y="63026"/>
                  <a:pt x="12855" y="63026"/>
                  <a:pt x="12931" y="62988"/>
                </a:cubicBezTo>
                <a:lnTo>
                  <a:pt x="12969" y="62875"/>
                </a:lnTo>
                <a:cubicBezTo>
                  <a:pt x="12969" y="62799"/>
                  <a:pt x="12893" y="62686"/>
                  <a:pt x="12780" y="62686"/>
                </a:cubicBezTo>
                <a:close/>
                <a:moveTo>
                  <a:pt x="42648" y="62620"/>
                </a:moveTo>
                <a:cubicBezTo>
                  <a:pt x="42610" y="62620"/>
                  <a:pt x="42572" y="62629"/>
                  <a:pt x="42534" y="62648"/>
                </a:cubicBezTo>
                <a:cubicBezTo>
                  <a:pt x="42421" y="62724"/>
                  <a:pt x="42383" y="62913"/>
                  <a:pt x="42496" y="62988"/>
                </a:cubicBezTo>
                <a:cubicBezTo>
                  <a:pt x="42534" y="63026"/>
                  <a:pt x="42610" y="63026"/>
                  <a:pt x="42648" y="63026"/>
                </a:cubicBezTo>
                <a:lnTo>
                  <a:pt x="42723" y="62950"/>
                </a:lnTo>
                <a:lnTo>
                  <a:pt x="42723" y="62950"/>
                </a:lnTo>
                <a:cubicBezTo>
                  <a:pt x="42685" y="62988"/>
                  <a:pt x="42648" y="62988"/>
                  <a:pt x="42648" y="62988"/>
                </a:cubicBezTo>
                <a:lnTo>
                  <a:pt x="42837" y="62875"/>
                </a:lnTo>
                <a:lnTo>
                  <a:pt x="42837" y="62761"/>
                </a:lnTo>
                <a:lnTo>
                  <a:pt x="42761" y="62648"/>
                </a:lnTo>
                <a:cubicBezTo>
                  <a:pt x="42723" y="62629"/>
                  <a:pt x="42685" y="62620"/>
                  <a:pt x="42648" y="62620"/>
                </a:cubicBezTo>
                <a:close/>
                <a:moveTo>
                  <a:pt x="44614" y="62648"/>
                </a:moveTo>
                <a:cubicBezTo>
                  <a:pt x="44387" y="62648"/>
                  <a:pt x="44311" y="62761"/>
                  <a:pt x="44236" y="62837"/>
                </a:cubicBezTo>
                <a:cubicBezTo>
                  <a:pt x="44236" y="62875"/>
                  <a:pt x="44198" y="62875"/>
                  <a:pt x="44198" y="62875"/>
                </a:cubicBezTo>
                <a:lnTo>
                  <a:pt x="44236" y="63064"/>
                </a:lnTo>
                <a:cubicBezTo>
                  <a:pt x="44279" y="63086"/>
                  <a:pt x="44335" y="63108"/>
                  <a:pt x="44397" y="63108"/>
                </a:cubicBezTo>
                <a:cubicBezTo>
                  <a:pt x="44442" y="63108"/>
                  <a:pt x="44490" y="63096"/>
                  <a:pt x="44538" y="63064"/>
                </a:cubicBezTo>
                <a:cubicBezTo>
                  <a:pt x="44651" y="63026"/>
                  <a:pt x="44765" y="62913"/>
                  <a:pt x="44765" y="62799"/>
                </a:cubicBezTo>
                <a:lnTo>
                  <a:pt x="44765" y="62724"/>
                </a:lnTo>
                <a:lnTo>
                  <a:pt x="44614" y="62648"/>
                </a:lnTo>
                <a:close/>
                <a:moveTo>
                  <a:pt x="29982" y="62714"/>
                </a:moveTo>
                <a:cubicBezTo>
                  <a:pt x="29944" y="62714"/>
                  <a:pt x="29906" y="62724"/>
                  <a:pt x="29869" y="62761"/>
                </a:cubicBezTo>
                <a:cubicBezTo>
                  <a:pt x="29793" y="62799"/>
                  <a:pt x="29793" y="62875"/>
                  <a:pt x="29755" y="62950"/>
                </a:cubicBezTo>
                <a:lnTo>
                  <a:pt x="29869" y="63064"/>
                </a:lnTo>
                <a:cubicBezTo>
                  <a:pt x="29906" y="63064"/>
                  <a:pt x="29944" y="63102"/>
                  <a:pt x="29944" y="63102"/>
                </a:cubicBezTo>
                <a:cubicBezTo>
                  <a:pt x="29982" y="63102"/>
                  <a:pt x="30020" y="63111"/>
                  <a:pt x="30062" y="63111"/>
                </a:cubicBezTo>
                <a:cubicBezTo>
                  <a:pt x="30105" y="63111"/>
                  <a:pt x="30152" y="63102"/>
                  <a:pt x="30209" y="63064"/>
                </a:cubicBezTo>
                <a:cubicBezTo>
                  <a:pt x="30285" y="63026"/>
                  <a:pt x="30285" y="62950"/>
                  <a:pt x="30285" y="62875"/>
                </a:cubicBezTo>
                <a:lnTo>
                  <a:pt x="30171" y="62761"/>
                </a:lnTo>
                <a:cubicBezTo>
                  <a:pt x="30171" y="62724"/>
                  <a:pt x="30133" y="62724"/>
                  <a:pt x="30095" y="62724"/>
                </a:cubicBezTo>
                <a:cubicBezTo>
                  <a:pt x="30058" y="62724"/>
                  <a:pt x="30020" y="62714"/>
                  <a:pt x="29982" y="62714"/>
                </a:cubicBezTo>
                <a:close/>
                <a:moveTo>
                  <a:pt x="68927" y="62663"/>
                </a:moveTo>
                <a:cubicBezTo>
                  <a:pt x="68876" y="62663"/>
                  <a:pt x="68818" y="62672"/>
                  <a:pt x="68735" y="62686"/>
                </a:cubicBezTo>
                <a:lnTo>
                  <a:pt x="68697" y="62686"/>
                </a:lnTo>
                <a:lnTo>
                  <a:pt x="68584" y="62799"/>
                </a:lnTo>
                <a:cubicBezTo>
                  <a:pt x="68546" y="63026"/>
                  <a:pt x="68697" y="63064"/>
                  <a:pt x="68810" y="63102"/>
                </a:cubicBezTo>
                <a:cubicBezTo>
                  <a:pt x="68810" y="63139"/>
                  <a:pt x="68848" y="63139"/>
                  <a:pt x="68848" y="63139"/>
                </a:cubicBezTo>
                <a:lnTo>
                  <a:pt x="69075" y="63026"/>
                </a:lnTo>
                <a:lnTo>
                  <a:pt x="69113" y="63026"/>
                </a:lnTo>
                <a:cubicBezTo>
                  <a:pt x="69151" y="63026"/>
                  <a:pt x="69264" y="62988"/>
                  <a:pt x="69264" y="62875"/>
                </a:cubicBezTo>
                <a:lnTo>
                  <a:pt x="69226" y="62761"/>
                </a:lnTo>
                <a:cubicBezTo>
                  <a:pt x="69083" y="62689"/>
                  <a:pt x="69015" y="62663"/>
                  <a:pt x="68927" y="62663"/>
                </a:cubicBezTo>
                <a:close/>
                <a:moveTo>
                  <a:pt x="37610" y="62506"/>
                </a:moveTo>
                <a:cubicBezTo>
                  <a:pt x="37572" y="62506"/>
                  <a:pt x="37525" y="62516"/>
                  <a:pt x="37468" y="62535"/>
                </a:cubicBezTo>
                <a:cubicBezTo>
                  <a:pt x="37392" y="62572"/>
                  <a:pt x="37392" y="62610"/>
                  <a:pt x="37355" y="62686"/>
                </a:cubicBezTo>
                <a:lnTo>
                  <a:pt x="37430" y="62761"/>
                </a:lnTo>
                <a:cubicBezTo>
                  <a:pt x="37355" y="62799"/>
                  <a:pt x="37317" y="62950"/>
                  <a:pt x="37392" y="63064"/>
                </a:cubicBezTo>
                <a:lnTo>
                  <a:pt x="37468" y="63139"/>
                </a:lnTo>
                <a:cubicBezTo>
                  <a:pt x="37546" y="63155"/>
                  <a:pt x="37618" y="63164"/>
                  <a:pt x="37681" y="63164"/>
                </a:cubicBezTo>
                <a:cubicBezTo>
                  <a:pt x="37769" y="63164"/>
                  <a:pt x="37840" y="63146"/>
                  <a:pt x="37884" y="63102"/>
                </a:cubicBezTo>
                <a:cubicBezTo>
                  <a:pt x="37959" y="63064"/>
                  <a:pt x="38035" y="62988"/>
                  <a:pt x="38035" y="62837"/>
                </a:cubicBezTo>
                <a:cubicBezTo>
                  <a:pt x="38035" y="62761"/>
                  <a:pt x="38035" y="62686"/>
                  <a:pt x="37997" y="62610"/>
                </a:cubicBezTo>
                <a:lnTo>
                  <a:pt x="37846" y="62535"/>
                </a:lnTo>
                <a:lnTo>
                  <a:pt x="37695" y="62535"/>
                </a:lnTo>
                <a:cubicBezTo>
                  <a:pt x="37676" y="62516"/>
                  <a:pt x="37648" y="62506"/>
                  <a:pt x="37610" y="62506"/>
                </a:cubicBezTo>
                <a:close/>
                <a:moveTo>
                  <a:pt x="51948" y="62535"/>
                </a:moveTo>
                <a:lnTo>
                  <a:pt x="51759" y="62648"/>
                </a:lnTo>
                <a:cubicBezTo>
                  <a:pt x="51759" y="62686"/>
                  <a:pt x="51759" y="62724"/>
                  <a:pt x="51721" y="62761"/>
                </a:cubicBezTo>
                <a:lnTo>
                  <a:pt x="51873" y="62913"/>
                </a:lnTo>
                <a:cubicBezTo>
                  <a:pt x="51873" y="62950"/>
                  <a:pt x="51873" y="63026"/>
                  <a:pt x="51873" y="63064"/>
                </a:cubicBezTo>
                <a:lnTo>
                  <a:pt x="52024" y="63177"/>
                </a:lnTo>
                <a:cubicBezTo>
                  <a:pt x="52251" y="63177"/>
                  <a:pt x="52629" y="63026"/>
                  <a:pt x="52629" y="62837"/>
                </a:cubicBezTo>
                <a:cubicBezTo>
                  <a:pt x="52629" y="62761"/>
                  <a:pt x="52591" y="62724"/>
                  <a:pt x="52553" y="62686"/>
                </a:cubicBezTo>
                <a:lnTo>
                  <a:pt x="52478" y="62686"/>
                </a:lnTo>
                <a:cubicBezTo>
                  <a:pt x="52478" y="62648"/>
                  <a:pt x="52478" y="62610"/>
                  <a:pt x="52402" y="62572"/>
                </a:cubicBezTo>
                <a:lnTo>
                  <a:pt x="52326" y="62535"/>
                </a:lnTo>
                <a:cubicBezTo>
                  <a:pt x="52213" y="62535"/>
                  <a:pt x="52137" y="62535"/>
                  <a:pt x="52062" y="62572"/>
                </a:cubicBezTo>
                <a:cubicBezTo>
                  <a:pt x="52024" y="62572"/>
                  <a:pt x="52024" y="62572"/>
                  <a:pt x="51948" y="62535"/>
                </a:cubicBezTo>
                <a:close/>
                <a:moveTo>
                  <a:pt x="70739" y="62837"/>
                </a:moveTo>
                <a:lnTo>
                  <a:pt x="70587" y="62913"/>
                </a:lnTo>
                <a:cubicBezTo>
                  <a:pt x="70512" y="62950"/>
                  <a:pt x="70398" y="63026"/>
                  <a:pt x="70474" y="63215"/>
                </a:cubicBezTo>
                <a:lnTo>
                  <a:pt x="70550" y="63291"/>
                </a:lnTo>
                <a:cubicBezTo>
                  <a:pt x="70625" y="63291"/>
                  <a:pt x="70701" y="63291"/>
                  <a:pt x="70776" y="63253"/>
                </a:cubicBezTo>
                <a:cubicBezTo>
                  <a:pt x="70852" y="63215"/>
                  <a:pt x="70928" y="63139"/>
                  <a:pt x="70928" y="63026"/>
                </a:cubicBezTo>
                <a:cubicBezTo>
                  <a:pt x="70928" y="62950"/>
                  <a:pt x="70852" y="62875"/>
                  <a:pt x="70739" y="62837"/>
                </a:cubicBezTo>
                <a:close/>
                <a:moveTo>
                  <a:pt x="39770" y="62166"/>
                </a:moveTo>
                <a:cubicBezTo>
                  <a:pt x="39736" y="62166"/>
                  <a:pt x="39699" y="62175"/>
                  <a:pt x="39661" y="62194"/>
                </a:cubicBezTo>
                <a:cubicBezTo>
                  <a:pt x="39510" y="62270"/>
                  <a:pt x="39434" y="62383"/>
                  <a:pt x="39510" y="62497"/>
                </a:cubicBezTo>
                <a:lnTo>
                  <a:pt x="39472" y="62497"/>
                </a:lnTo>
                <a:cubicBezTo>
                  <a:pt x="39434" y="62497"/>
                  <a:pt x="39396" y="62459"/>
                  <a:pt x="39396" y="62459"/>
                </a:cubicBezTo>
                <a:lnTo>
                  <a:pt x="39132" y="62459"/>
                </a:lnTo>
                <a:cubicBezTo>
                  <a:pt x="39132" y="62459"/>
                  <a:pt x="39094" y="62497"/>
                  <a:pt x="39094" y="62497"/>
                </a:cubicBezTo>
                <a:cubicBezTo>
                  <a:pt x="39056" y="62535"/>
                  <a:pt x="38942" y="62648"/>
                  <a:pt x="38980" y="62799"/>
                </a:cubicBezTo>
                <a:lnTo>
                  <a:pt x="39132" y="62875"/>
                </a:lnTo>
                <a:lnTo>
                  <a:pt x="39207" y="62875"/>
                </a:lnTo>
                <a:cubicBezTo>
                  <a:pt x="39245" y="62913"/>
                  <a:pt x="39245" y="62913"/>
                  <a:pt x="39283" y="62950"/>
                </a:cubicBezTo>
                <a:lnTo>
                  <a:pt x="39245" y="62950"/>
                </a:lnTo>
                <a:cubicBezTo>
                  <a:pt x="39283" y="62988"/>
                  <a:pt x="39283" y="63026"/>
                  <a:pt x="39283" y="63064"/>
                </a:cubicBezTo>
                <a:cubicBezTo>
                  <a:pt x="39321" y="63139"/>
                  <a:pt x="39396" y="63291"/>
                  <a:pt x="39585" y="63329"/>
                </a:cubicBezTo>
                <a:lnTo>
                  <a:pt x="39736" y="63291"/>
                </a:lnTo>
                <a:cubicBezTo>
                  <a:pt x="39774" y="63215"/>
                  <a:pt x="39774" y="63177"/>
                  <a:pt x="39774" y="63102"/>
                </a:cubicBezTo>
                <a:cubicBezTo>
                  <a:pt x="39774" y="63102"/>
                  <a:pt x="39812" y="63064"/>
                  <a:pt x="39812" y="63026"/>
                </a:cubicBezTo>
                <a:lnTo>
                  <a:pt x="39774" y="62913"/>
                </a:lnTo>
                <a:lnTo>
                  <a:pt x="39736" y="62913"/>
                </a:lnTo>
                <a:lnTo>
                  <a:pt x="39736" y="62648"/>
                </a:lnTo>
                <a:lnTo>
                  <a:pt x="39699" y="62572"/>
                </a:lnTo>
                <a:lnTo>
                  <a:pt x="39774" y="62572"/>
                </a:lnTo>
                <a:lnTo>
                  <a:pt x="39812" y="62535"/>
                </a:lnTo>
                <a:lnTo>
                  <a:pt x="39736" y="62459"/>
                </a:lnTo>
                <a:lnTo>
                  <a:pt x="39812" y="62497"/>
                </a:lnTo>
                <a:cubicBezTo>
                  <a:pt x="39812" y="62497"/>
                  <a:pt x="39850" y="62459"/>
                  <a:pt x="39850" y="62459"/>
                </a:cubicBezTo>
                <a:cubicBezTo>
                  <a:pt x="39888" y="62383"/>
                  <a:pt x="39925" y="62346"/>
                  <a:pt x="39925" y="62308"/>
                </a:cubicBezTo>
                <a:lnTo>
                  <a:pt x="39850" y="62194"/>
                </a:lnTo>
                <a:cubicBezTo>
                  <a:pt x="39831" y="62175"/>
                  <a:pt x="39803" y="62166"/>
                  <a:pt x="39770" y="62166"/>
                </a:cubicBezTo>
                <a:close/>
                <a:moveTo>
                  <a:pt x="80115" y="62837"/>
                </a:moveTo>
                <a:lnTo>
                  <a:pt x="80002" y="62913"/>
                </a:lnTo>
                <a:cubicBezTo>
                  <a:pt x="79926" y="62988"/>
                  <a:pt x="79888" y="63102"/>
                  <a:pt x="79926" y="63253"/>
                </a:cubicBezTo>
                <a:lnTo>
                  <a:pt x="80039" y="63329"/>
                </a:lnTo>
                <a:cubicBezTo>
                  <a:pt x="80068" y="63329"/>
                  <a:pt x="80108" y="63331"/>
                  <a:pt x="80153" y="63331"/>
                </a:cubicBezTo>
                <a:cubicBezTo>
                  <a:pt x="80287" y="63331"/>
                  <a:pt x="80465" y="63310"/>
                  <a:pt x="80493" y="63139"/>
                </a:cubicBezTo>
                <a:lnTo>
                  <a:pt x="80417" y="63026"/>
                </a:lnTo>
                <a:cubicBezTo>
                  <a:pt x="80417" y="63026"/>
                  <a:pt x="80380" y="62988"/>
                  <a:pt x="80380" y="62988"/>
                </a:cubicBezTo>
                <a:cubicBezTo>
                  <a:pt x="80342" y="62913"/>
                  <a:pt x="80266" y="62875"/>
                  <a:pt x="80115" y="62837"/>
                </a:cubicBezTo>
                <a:close/>
                <a:moveTo>
                  <a:pt x="42912" y="62950"/>
                </a:moveTo>
                <a:lnTo>
                  <a:pt x="42723" y="63102"/>
                </a:lnTo>
                <a:cubicBezTo>
                  <a:pt x="42837" y="63366"/>
                  <a:pt x="42988" y="63366"/>
                  <a:pt x="43026" y="63366"/>
                </a:cubicBezTo>
                <a:cubicBezTo>
                  <a:pt x="43101" y="63329"/>
                  <a:pt x="43177" y="63291"/>
                  <a:pt x="43177" y="63215"/>
                </a:cubicBezTo>
                <a:cubicBezTo>
                  <a:pt x="43177" y="63102"/>
                  <a:pt x="43064" y="63026"/>
                  <a:pt x="42912" y="62950"/>
                </a:cubicBezTo>
                <a:close/>
                <a:moveTo>
                  <a:pt x="681" y="63291"/>
                </a:moveTo>
                <a:cubicBezTo>
                  <a:pt x="566" y="63337"/>
                  <a:pt x="661" y="63411"/>
                  <a:pt x="736" y="63411"/>
                </a:cubicBezTo>
                <a:cubicBezTo>
                  <a:pt x="784" y="63411"/>
                  <a:pt x="824" y="63380"/>
                  <a:pt x="795" y="63291"/>
                </a:cubicBezTo>
                <a:close/>
                <a:moveTo>
                  <a:pt x="26859" y="63132"/>
                </a:moveTo>
                <a:cubicBezTo>
                  <a:pt x="26730" y="63132"/>
                  <a:pt x="26612" y="63230"/>
                  <a:pt x="26579" y="63329"/>
                </a:cubicBezTo>
                <a:lnTo>
                  <a:pt x="26731" y="63480"/>
                </a:lnTo>
                <a:lnTo>
                  <a:pt x="26957" y="63480"/>
                </a:lnTo>
                <a:lnTo>
                  <a:pt x="27109" y="63366"/>
                </a:lnTo>
                <a:cubicBezTo>
                  <a:pt x="27109" y="63177"/>
                  <a:pt x="26957" y="63139"/>
                  <a:pt x="26920" y="63139"/>
                </a:cubicBezTo>
                <a:cubicBezTo>
                  <a:pt x="26899" y="63134"/>
                  <a:pt x="26879" y="63132"/>
                  <a:pt x="26859" y="63132"/>
                </a:cubicBezTo>
                <a:close/>
                <a:moveTo>
                  <a:pt x="18715" y="63177"/>
                </a:moveTo>
                <a:lnTo>
                  <a:pt x="18526" y="63253"/>
                </a:lnTo>
                <a:cubicBezTo>
                  <a:pt x="18526" y="63291"/>
                  <a:pt x="18451" y="63329"/>
                  <a:pt x="18451" y="63404"/>
                </a:cubicBezTo>
                <a:lnTo>
                  <a:pt x="18489" y="63518"/>
                </a:lnTo>
                <a:cubicBezTo>
                  <a:pt x="18564" y="63593"/>
                  <a:pt x="18640" y="63593"/>
                  <a:pt x="18753" y="63593"/>
                </a:cubicBezTo>
                <a:cubicBezTo>
                  <a:pt x="18791" y="63593"/>
                  <a:pt x="18829" y="63555"/>
                  <a:pt x="18904" y="63555"/>
                </a:cubicBezTo>
                <a:lnTo>
                  <a:pt x="18980" y="63555"/>
                </a:lnTo>
                <a:lnTo>
                  <a:pt x="19093" y="63442"/>
                </a:lnTo>
                <a:lnTo>
                  <a:pt x="19093" y="63404"/>
                </a:lnTo>
                <a:cubicBezTo>
                  <a:pt x="19093" y="63215"/>
                  <a:pt x="18867" y="63177"/>
                  <a:pt x="18791" y="63177"/>
                </a:cubicBezTo>
                <a:close/>
                <a:moveTo>
                  <a:pt x="76145" y="63139"/>
                </a:moveTo>
                <a:cubicBezTo>
                  <a:pt x="75881" y="63139"/>
                  <a:pt x="75729" y="63215"/>
                  <a:pt x="75654" y="63442"/>
                </a:cubicBezTo>
                <a:lnTo>
                  <a:pt x="75729" y="63593"/>
                </a:lnTo>
                <a:cubicBezTo>
                  <a:pt x="75776" y="63609"/>
                  <a:pt x="75830" y="63618"/>
                  <a:pt x="75884" y="63618"/>
                </a:cubicBezTo>
                <a:cubicBezTo>
                  <a:pt x="75962" y="63618"/>
                  <a:pt x="76041" y="63600"/>
                  <a:pt x="76107" y="63555"/>
                </a:cubicBezTo>
                <a:cubicBezTo>
                  <a:pt x="76183" y="63555"/>
                  <a:pt x="76259" y="63480"/>
                  <a:pt x="76259" y="63291"/>
                </a:cubicBezTo>
                <a:cubicBezTo>
                  <a:pt x="76259" y="63291"/>
                  <a:pt x="76259" y="63291"/>
                  <a:pt x="76259" y="63253"/>
                </a:cubicBezTo>
                <a:lnTo>
                  <a:pt x="76145" y="63139"/>
                </a:lnTo>
                <a:close/>
                <a:moveTo>
                  <a:pt x="82383" y="63253"/>
                </a:moveTo>
                <a:cubicBezTo>
                  <a:pt x="82232" y="63253"/>
                  <a:pt x="82081" y="63329"/>
                  <a:pt x="82005" y="63404"/>
                </a:cubicBezTo>
                <a:lnTo>
                  <a:pt x="82081" y="63593"/>
                </a:lnTo>
                <a:cubicBezTo>
                  <a:pt x="82043" y="63593"/>
                  <a:pt x="82005" y="63555"/>
                  <a:pt x="82005" y="63518"/>
                </a:cubicBezTo>
                <a:cubicBezTo>
                  <a:pt x="82005" y="63480"/>
                  <a:pt x="82005" y="63480"/>
                  <a:pt x="82005" y="63480"/>
                </a:cubicBezTo>
                <a:lnTo>
                  <a:pt x="82005" y="63480"/>
                </a:lnTo>
                <a:cubicBezTo>
                  <a:pt x="81968" y="63518"/>
                  <a:pt x="81892" y="63631"/>
                  <a:pt x="82081" y="63744"/>
                </a:cubicBezTo>
                <a:lnTo>
                  <a:pt x="82270" y="63744"/>
                </a:lnTo>
                <a:cubicBezTo>
                  <a:pt x="82421" y="63707"/>
                  <a:pt x="82572" y="63707"/>
                  <a:pt x="82686" y="63631"/>
                </a:cubicBezTo>
                <a:lnTo>
                  <a:pt x="82610" y="63404"/>
                </a:lnTo>
                <a:lnTo>
                  <a:pt x="82610" y="63404"/>
                </a:lnTo>
                <a:cubicBezTo>
                  <a:pt x="82610" y="63404"/>
                  <a:pt x="82686" y="63442"/>
                  <a:pt x="82686" y="63518"/>
                </a:cubicBezTo>
                <a:cubicBezTo>
                  <a:pt x="82686" y="63518"/>
                  <a:pt x="82686" y="63518"/>
                  <a:pt x="82686" y="63480"/>
                </a:cubicBezTo>
                <a:lnTo>
                  <a:pt x="82686" y="63329"/>
                </a:lnTo>
                <a:cubicBezTo>
                  <a:pt x="82610" y="63291"/>
                  <a:pt x="82497" y="63253"/>
                  <a:pt x="82383" y="63253"/>
                </a:cubicBezTo>
                <a:close/>
                <a:moveTo>
                  <a:pt x="38149" y="63102"/>
                </a:moveTo>
                <a:lnTo>
                  <a:pt x="38073" y="63215"/>
                </a:lnTo>
                <a:lnTo>
                  <a:pt x="38035" y="63253"/>
                </a:lnTo>
                <a:cubicBezTo>
                  <a:pt x="38035" y="63253"/>
                  <a:pt x="38035" y="63215"/>
                  <a:pt x="38035" y="63215"/>
                </a:cubicBezTo>
                <a:lnTo>
                  <a:pt x="37922" y="63253"/>
                </a:lnTo>
                <a:cubicBezTo>
                  <a:pt x="37884" y="63366"/>
                  <a:pt x="37884" y="63404"/>
                  <a:pt x="37884" y="63442"/>
                </a:cubicBezTo>
                <a:cubicBezTo>
                  <a:pt x="37884" y="63555"/>
                  <a:pt x="37922" y="63593"/>
                  <a:pt x="37959" y="63669"/>
                </a:cubicBezTo>
                <a:lnTo>
                  <a:pt x="37959" y="63744"/>
                </a:lnTo>
                <a:lnTo>
                  <a:pt x="38111" y="63820"/>
                </a:lnTo>
                <a:cubicBezTo>
                  <a:pt x="38224" y="63820"/>
                  <a:pt x="38338" y="63782"/>
                  <a:pt x="38451" y="63707"/>
                </a:cubicBezTo>
                <a:cubicBezTo>
                  <a:pt x="38527" y="63631"/>
                  <a:pt x="38564" y="63555"/>
                  <a:pt x="38564" y="63442"/>
                </a:cubicBezTo>
                <a:cubicBezTo>
                  <a:pt x="38564" y="63291"/>
                  <a:pt x="38451" y="63102"/>
                  <a:pt x="38149" y="63102"/>
                </a:cubicBezTo>
                <a:close/>
                <a:moveTo>
                  <a:pt x="10584" y="63472"/>
                </a:moveTo>
                <a:cubicBezTo>
                  <a:pt x="10562" y="63472"/>
                  <a:pt x="10538" y="63474"/>
                  <a:pt x="10511" y="63480"/>
                </a:cubicBezTo>
                <a:lnTo>
                  <a:pt x="10360" y="63593"/>
                </a:lnTo>
                <a:cubicBezTo>
                  <a:pt x="10360" y="63744"/>
                  <a:pt x="10549" y="63933"/>
                  <a:pt x="10700" y="63933"/>
                </a:cubicBezTo>
                <a:cubicBezTo>
                  <a:pt x="10776" y="63933"/>
                  <a:pt x="10889" y="63896"/>
                  <a:pt x="10927" y="63782"/>
                </a:cubicBezTo>
                <a:lnTo>
                  <a:pt x="10889" y="63631"/>
                </a:lnTo>
                <a:cubicBezTo>
                  <a:pt x="10889" y="63631"/>
                  <a:pt x="10851" y="63631"/>
                  <a:pt x="10851" y="63593"/>
                </a:cubicBezTo>
                <a:cubicBezTo>
                  <a:pt x="10786" y="63561"/>
                  <a:pt x="10721" y="63472"/>
                  <a:pt x="10584" y="63472"/>
                </a:cubicBezTo>
                <a:close/>
                <a:moveTo>
                  <a:pt x="63744" y="63404"/>
                </a:moveTo>
                <a:cubicBezTo>
                  <a:pt x="63631" y="63404"/>
                  <a:pt x="63517" y="63404"/>
                  <a:pt x="63442" y="63442"/>
                </a:cubicBezTo>
                <a:cubicBezTo>
                  <a:pt x="63404" y="63480"/>
                  <a:pt x="63366" y="63555"/>
                  <a:pt x="63366" y="63593"/>
                </a:cubicBezTo>
                <a:cubicBezTo>
                  <a:pt x="63215" y="63669"/>
                  <a:pt x="63253" y="63744"/>
                  <a:pt x="63291" y="63858"/>
                </a:cubicBezTo>
                <a:lnTo>
                  <a:pt x="63328" y="63858"/>
                </a:lnTo>
                <a:cubicBezTo>
                  <a:pt x="63384" y="63913"/>
                  <a:pt x="63459" y="63948"/>
                  <a:pt x="63540" y="63948"/>
                </a:cubicBezTo>
                <a:cubicBezTo>
                  <a:pt x="63570" y="63948"/>
                  <a:pt x="63600" y="63944"/>
                  <a:pt x="63631" y="63933"/>
                </a:cubicBezTo>
                <a:cubicBezTo>
                  <a:pt x="63782" y="63858"/>
                  <a:pt x="63858" y="63707"/>
                  <a:pt x="63858" y="63555"/>
                </a:cubicBezTo>
                <a:lnTo>
                  <a:pt x="63858" y="63518"/>
                </a:lnTo>
                <a:lnTo>
                  <a:pt x="63744" y="63404"/>
                </a:lnTo>
                <a:close/>
                <a:moveTo>
                  <a:pt x="18640" y="63631"/>
                </a:moveTo>
                <a:cubicBezTo>
                  <a:pt x="18526" y="63631"/>
                  <a:pt x="18413" y="63669"/>
                  <a:pt x="18375" y="63820"/>
                </a:cubicBezTo>
                <a:lnTo>
                  <a:pt x="18489" y="63971"/>
                </a:lnTo>
                <a:cubicBezTo>
                  <a:pt x="18640" y="63971"/>
                  <a:pt x="18715" y="63971"/>
                  <a:pt x="18753" y="63933"/>
                </a:cubicBezTo>
                <a:lnTo>
                  <a:pt x="18829" y="63820"/>
                </a:lnTo>
                <a:cubicBezTo>
                  <a:pt x="18829" y="63707"/>
                  <a:pt x="18753" y="63631"/>
                  <a:pt x="18640" y="63631"/>
                </a:cubicBezTo>
                <a:close/>
                <a:moveTo>
                  <a:pt x="43782" y="63264"/>
                </a:moveTo>
                <a:cubicBezTo>
                  <a:pt x="43658" y="63264"/>
                  <a:pt x="43569" y="63352"/>
                  <a:pt x="43517" y="63404"/>
                </a:cubicBezTo>
                <a:cubicBezTo>
                  <a:pt x="43487" y="63374"/>
                  <a:pt x="43431" y="63318"/>
                  <a:pt x="43371" y="63318"/>
                </a:cubicBezTo>
                <a:cubicBezTo>
                  <a:pt x="43357" y="63318"/>
                  <a:pt x="43343" y="63321"/>
                  <a:pt x="43328" y="63329"/>
                </a:cubicBezTo>
                <a:cubicBezTo>
                  <a:pt x="43253" y="63329"/>
                  <a:pt x="43215" y="63366"/>
                  <a:pt x="43177" y="63442"/>
                </a:cubicBezTo>
                <a:cubicBezTo>
                  <a:pt x="43139" y="63480"/>
                  <a:pt x="43139" y="63480"/>
                  <a:pt x="43139" y="63518"/>
                </a:cubicBezTo>
                <a:lnTo>
                  <a:pt x="43177" y="63518"/>
                </a:lnTo>
                <a:lnTo>
                  <a:pt x="43177" y="63555"/>
                </a:lnTo>
                <a:cubicBezTo>
                  <a:pt x="43064" y="63555"/>
                  <a:pt x="42950" y="63593"/>
                  <a:pt x="42912" y="63744"/>
                </a:cubicBezTo>
                <a:lnTo>
                  <a:pt x="42988" y="63971"/>
                </a:lnTo>
                <a:cubicBezTo>
                  <a:pt x="43064" y="63971"/>
                  <a:pt x="43177" y="63933"/>
                  <a:pt x="43215" y="63896"/>
                </a:cubicBezTo>
                <a:cubicBezTo>
                  <a:pt x="43253" y="63858"/>
                  <a:pt x="43290" y="63820"/>
                  <a:pt x="43290" y="63707"/>
                </a:cubicBezTo>
                <a:cubicBezTo>
                  <a:pt x="43316" y="63719"/>
                  <a:pt x="43337" y="63723"/>
                  <a:pt x="43355" y="63723"/>
                </a:cubicBezTo>
                <a:cubicBezTo>
                  <a:pt x="43391" y="63723"/>
                  <a:pt x="43416" y="63707"/>
                  <a:pt x="43442" y="63707"/>
                </a:cubicBezTo>
                <a:cubicBezTo>
                  <a:pt x="43479" y="63707"/>
                  <a:pt x="43479" y="63707"/>
                  <a:pt x="43517" y="63744"/>
                </a:cubicBezTo>
                <a:lnTo>
                  <a:pt x="43706" y="63669"/>
                </a:lnTo>
                <a:cubicBezTo>
                  <a:pt x="43744" y="63631"/>
                  <a:pt x="43744" y="63593"/>
                  <a:pt x="43782" y="63593"/>
                </a:cubicBezTo>
                <a:cubicBezTo>
                  <a:pt x="43820" y="63593"/>
                  <a:pt x="44009" y="63593"/>
                  <a:pt x="44009" y="63442"/>
                </a:cubicBezTo>
                <a:lnTo>
                  <a:pt x="43971" y="63329"/>
                </a:lnTo>
                <a:cubicBezTo>
                  <a:pt x="43901" y="63282"/>
                  <a:pt x="43837" y="63264"/>
                  <a:pt x="43782" y="63264"/>
                </a:cubicBezTo>
                <a:close/>
                <a:moveTo>
                  <a:pt x="68470" y="63518"/>
                </a:moveTo>
                <a:lnTo>
                  <a:pt x="68319" y="63555"/>
                </a:lnTo>
                <a:cubicBezTo>
                  <a:pt x="68281" y="63593"/>
                  <a:pt x="68281" y="63593"/>
                  <a:pt x="68243" y="63593"/>
                </a:cubicBezTo>
                <a:cubicBezTo>
                  <a:pt x="68206" y="63669"/>
                  <a:pt x="68130" y="63707"/>
                  <a:pt x="68092" y="63820"/>
                </a:cubicBezTo>
                <a:lnTo>
                  <a:pt x="68206" y="63971"/>
                </a:lnTo>
                <a:cubicBezTo>
                  <a:pt x="68281" y="63971"/>
                  <a:pt x="68395" y="63933"/>
                  <a:pt x="68470" y="63896"/>
                </a:cubicBezTo>
                <a:cubicBezTo>
                  <a:pt x="68546" y="63820"/>
                  <a:pt x="68621" y="63744"/>
                  <a:pt x="68621" y="63707"/>
                </a:cubicBezTo>
                <a:cubicBezTo>
                  <a:pt x="68621" y="63631"/>
                  <a:pt x="68546" y="63555"/>
                  <a:pt x="68470" y="63518"/>
                </a:cubicBezTo>
                <a:close/>
                <a:moveTo>
                  <a:pt x="78187" y="63555"/>
                </a:moveTo>
                <a:lnTo>
                  <a:pt x="78073" y="63593"/>
                </a:lnTo>
                <a:cubicBezTo>
                  <a:pt x="78073" y="63631"/>
                  <a:pt x="78036" y="63631"/>
                  <a:pt x="78036" y="63631"/>
                </a:cubicBezTo>
                <a:cubicBezTo>
                  <a:pt x="77960" y="63669"/>
                  <a:pt x="77884" y="63744"/>
                  <a:pt x="77884" y="63820"/>
                </a:cubicBezTo>
                <a:cubicBezTo>
                  <a:pt x="77884" y="63896"/>
                  <a:pt x="77960" y="63971"/>
                  <a:pt x="78073" y="64009"/>
                </a:cubicBezTo>
                <a:lnTo>
                  <a:pt x="78262" y="63896"/>
                </a:lnTo>
                <a:cubicBezTo>
                  <a:pt x="78262" y="63896"/>
                  <a:pt x="78262" y="63896"/>
                  <a:pt x="78300" y="63858"/>
                </a:cubicBezTo>
                <a:cubicBezTo>
                  <a:pt x="78338" y="63820"/>
                  <a:pt x="78376" y="63782"/>
                  <a:pt x="78376" y="63707"/>
                </a:cubicBezTo>
                <a:cubicBezTo>
                  <a:pt x="78376" y="63669"/>
                  <a:pt x="78338" y="63593"/>
                  <a:pt x="78187" y="63555"/>
                </a:cubicBezTo>
                <a:close/>
                <a:moveTo>
                  <a:pt x="40606" y="63669"/>
                </a:moveTo>
                <a:lnTo>
                  <a:pt x="40493" y="63782"/>
                </a:lnTo>
                <a:cubicBezTo>
                  <a:pt x="40455" y="63820"/>
                  <a:pt x="40417" y="63858"/>
                  <a:pt x="40379" y="63896"/>
                </a:cubicBezTo>
                <a:lnTo>
                  <a:pt x="40530" y="64047"/>
                </a:lnTo>
                <a:lnTo>
                  <a:pt x="40682" y="64047"/>
                </a:lnTo>
                <a:lnTo>
                  <a:pt x="40833" y="63933"/>
                </a:lnTo>
                <a:lnTo>
                  <a:pt x="40833" y="63858"/>
                </a:lnTo>
                <a:lnTo>
                  <a:pt x="40833" y="63820"/>
                </a:lnTo>
                <a:cubicBezTo>
                  <a:pt x="40833" y="63820"/>
                  <a:pt x="40833" y="63744"/>
                  <a:pt x="40757" y="63707"/>
                </a:cubicBezTo>
                <a:cubicBezTo>
                  <a:pt x="40719" y="63669"/>
                  <a:pt x="40682" y="63669"/>
                  <a:pt x="40606" y="63669"/>
                </a:cubicBezTo>
                <a:close/>
                <a:moveTo>
                  <a:pt x="49982" y="63669"/>
                </a:moveTo>
                <a:cubicBezTo>
                  <a:pt x="49907" y="63669"/>
                  <a:pt x="49680" y="63707"/>
                  <a:pt x="49604" y="63858"/>
                </a:cubicBezTo>
                <a:lnTo>
                  <a:pt x="49642" y="63971"/>
                </a:lnTo>
                <a:cubicBezTo>
                  <a:pt x="49697" y="64027"/>
                  <a:pt x="49773" y="64062"/>
                  <a:pt x="49854" y="64062"/>
                </a:cubicBezTo>
                <a:cubicBezTo>
                  <a:pt x="49884" y="64062"/>
                  <a:pt x="49914" y="64057"/>
                  <a:pt x="49944" y="64047"/>
                </a:cubicBezTo>
                <a:cubicBezTo>
                  <a:pt x="50058" y="64009"/>
                  <a:pt x="50134" y="63933"/>
                  <a:pt x="50134" y="63820"/>
                </a:cubicBezTo>
                <a:cubicBezTo>
                  <a:pt x="50134" y="63820"/>
                  <a:pt x="50096" y="63782"/>
                  <a:pt x="50096" y="63782"/>
                </a:cubicBezTo>
                <a:lnTo>
                  <a:pt x="49982" y="63669"/>
                </a:lnTo>
                <a:close/>
                <a:moveTo>
                  <a:pt x="45748" y="63707"/>
                </a:moveTo>
                <a:cubicBezTo>
                  <a:pt x="45672" y="63744"/>
                  <a:pt x="45483" y="63744"/>
                  <a:pt x="45408" y="63896"/>
                </a:cubicBezTo>
                <a:lnTo>
                  <a:pt x="45521" y="64047"/>
                </a:lnTo>
                <a:lnTo>
                  <a:pt x="45597" y="64047"/>
                </a:lnTo>
                <a:cubicBezTo>
                  <a:pt x="45628" y="64063"/>
                  <a:pt x="45666" y="64072"/>
                  <a:pt x="45705" y="64072"/>
                </a:cubicBezTo>
                <a:cubicBezTo>
                  <a:pt x="45760" y="64072"/>
                  <a:pt x="45817" y="64053"/>
                  <a:pt x="45861" y="64009"/>
                </a:cubicBezTo>
                <a:cubicBezTo>
                  <a:pt x="45899" y="63971"/>
                  <a:pt x="45899" y="63933"/>
                  <a:pt x="45899" y="63896"/>
                </a:cubicBezTo>
                <a:cubicBezTo>
                  <a:pt x="45899" y="63858"/>
                  <a:pt x="45899" y="63820"/>
                  <a:pt x="45899" y="63820"/>
                </a:cubicBezTo>
                <a:lnTo>
                  <a:pt x="45748" y="63707"/>
                </a:lnTo>
                <a:close/>
                <a:moveTo>
                  <a:pt x="23517" y="63858"/>
                </a:moveTo>
                <a:cubicBezTo>
                  <a:pt x="23517" y="63858"/>
                  <a:pt x="23517" y="63858"/>
                  <a:pt x="23517" y="63896"/>
                </a:cubicBezTo>
                <a:lnTo>
                  <a:pt x="23366" y="63896"/>
                </a:lnTo>
                <a:cubicBezTo>
                  <a:pt x="23366" y="64009"/>
                  <a:pt x="23479" y="64122"/>
                  <a:pt x="23630" y="64122"/>
                </a:cubicBezTo>
                <a:cubicBezTo>
                  <a:pt x="23782" y="64122"/>
                  <a:pt x="23895" y="64009"/>
                  <a:pt x="23895" y="63896"/>
                </a:cubicBezTo>
                <a:lnTo>
                  <a:pt x="23744" y="63896"/>
                </a:lnTo>
                <a:cubicBezTo>
                  <a:pt x="23744" y="63858"/>
                  <a:pt x="23782" y="63858"/>
                  <a:pt x="23744" y="63858"/>
                </a:cubicBezTo>
                <a:close/>
                <a:moveTo>
                  <a:pt x="16749" y="63820"/>
                </a:moveTo>
                <a:cubicBezTo>
                  <a:pt x="16674" y="63820"/>
                  <a:pt x="16560" y="63858"/>
                  <a:pt x="16523" y="64047"/>
                </a:cubicBezTo>
                <a:lnTo>
                  <a:pt x="16636" y="64160"/>
                </a:lnTo>
                <a:cubicBezTo>
                  <a:pt x="16749" y="64160"/>
                  <a:pt x="16825" y="64160"/>
                  <a:pt x="16901" y="64122"/>
                </a:cubicBezTo>
                <a:lnTo>
                  <a:pt x="16976" y="64009"/>
                </a:lnTo>
                <a:cubicBezTo>
                  <a:pt x="16976" y="63933"/>
                  <a:pt x="16863" y="63858"/>
                  <a:pt x="16749" y="63820"/>
                </a:cubicBezTo>
                <a:close/>
                <a:moveTo>
                  <a:pt x="75162" y="63669"/>
                </a:moveTo>
                <a:cubicBezTo>
                  <a:pt x="74898" y="63669"/>
                  <a:pt x="74784" y="63820"/>
                  <a:pt x="74784" y="64047"/>
                </a:cubicBezTo>
                <a:lnTo>
                  <a:pt x="74935" y="64160"/>
                </a:lnTo>
                <a:lnTo>
                  <a:pt x="75011" y="64160"/>
                </a:lnTo>
                <a:cubicBezTo>
                  <a:pt x="75087" y="64160"/>
                  <a:pt x="75276" y="64160"/>
                  <a:pt x="75313" y="64009"/>
                </a:cubicBezTo>
                <a:lnTo>
                  <a:pt x="75276" y="63971"/>
                </a:lnTo>
                <a:cubicBezTo>
                  <a:pt x="75313" y="63933"/>
                  <a:pt x="75313" y="63896"/>
                  <a:pt x="75313" y="63858"/>
                </a:cubicBezTo>
                <a:cubicBezTo>
                  <a:pt x="75313" y="63820"/>
                  <a:pt x="75313" y="63782"/>
                  <a:pt x="75276" y="63744"/>
                </a:cubicBezTo>
                <a:lnTo>
                  <a:pt x="75162" y="63669"/>
                </a:lnTo>
                <a:close/>
                <a:moveTo>
                  <a:pt x="22572" y="63782"/>
                </a:moveTo>
                <a:cubicBezTo>
                  <a:pt x="22458" y="63782"/>
                  <a:pt x="22383" y="63782"/>
                  <a:pt x="22345" y="63820"/>
                </a:cubicBezTo>
                <a:cubicBezTo>
                  <a:pt x="22269" y="63896"/>
                  <a:pt x="22232" y="63971"/>
                  <a:pt x="22232" y="64122"/>
                </a:cubicBezTo>
                <a:lnTo>
                  <a:pt x="22345" y="64198"/>
                </a:lnTo>
                <a:cubicBezTo>
                  <a:pt x="22402" y="64217"/>
                  <a:pt x="22449" y="64226"/>
                  <a:pt x="22491" y="64226"/>
                </a:cubicBezTo>
                <a:cubicBezTo>
                  <a:pt x="22534" y="64226"/>
                  <a:pt x="22572" y="64217"/>
                  <a:pt x="22610" y="64198"/>
                </a:cubicBezTo>
                <a:cubicBezTo>
                  <a:pt x="22685" y="64122"/>
                  <a:pt x="22685" y="64009"/>
                  <a:pt x="22685" y="63971"/>
                </a:cubicBezTo>
                <a:cubicBezTo>
                  <a:pt x="22685" y="63933"/>
                  <a:pt x="22685" y="63933"/>
                  <a:pt x="22685" y="63896"/>
                </a:cubicBezTo>
                <a:lnTo>
                  <a:pt x="22572" y="63782"/>
                </a:lnTo>
                <a:close/>
                <a:moveTo>
                  <a:pt x="69226" y="63896"/>
                </a:moveTo>
                <a:cubicBezTo>
                  <a:pt x="69151" y="63896"/>
                  <a:pt x="69075" y="63933"/>
                  <a:pt x="69037" y="63971"/>
                </a:cubicBezTo>
                <a:lnTo>
                  <a:pt x="68886" y="64009"/>
                </a:lnTo>
                <a:cubicBezTo>
                  <a:pt x="68886" y="64198"/>
                  <a:pt x="69037" y="64236"/>
                  <a:pt x="69075" y="64236"/>
                </a:cubicBezTo>
                <a:cubicBezTo>
                  <a:pt x="69095" y="64241"/>
                  <a:pt x="69114" y="64243"/>
                  <a:pt x="69133" y="64243"/>
                </a:cubicBezTo>
                <a:cubicBezTo>
                  <a:pt x="69255" y="64243"/>
                  <a:pt x="69345" y="64140"/>
                  <a:pt x="69378" y="64009"/>
                </a:cubicBezTo>
                <a:lnTo>
                  <a:pt x="69226" y="63896"/>
                </a:lnTo>
                <a:close/>
                <a:moveTo>
                  <a:pt x="41953" y="63464"/>
                </a:moveTo>
                <a:cubicBezTo>
                  <a:pt x="41888" y="63464"/>
                  <a:pt x="41843" y="63491"/>
                  <a:pt x="41816" y="63518"/>
                </a:cubicBezTo>
                <a:cubicBezTo>
                  <a:pt x="41778" y="63555"/>
                  <a:pt x="41740" y="63631"/>
                  <a:pt x="41778" y="63744"/>
                </a:cubicBezTo>
                <a:lnTo>
                  <a:pt x="41854" y="63820"/>
                </a:lnTo>
                <a:cubicBezTo>
                  <a:pt x="41816" y="63820"/>
                  <a:pt x="41778" y="63820"/>
                  <a:pt x="41778" y="63858"/>
                </a:cubicBezTo>
                <a:cubicBezTo>
                  <a:pt x="41665" y="63896"/>
                  <a:pt x="41665" y="63971"/>
                  <a:pt x="41627" y="64009"/>
                </a:cubicBezTo>
                <a:cubicBezTo>
                  <a:pt x="41627" y="64023"/>
                  <a:pt x="41627" y="64037"/>
                  <a:pt x="41627" y="64047"/>
                </a:cubicBezTo>
                <a:lnTo>
                  <a:pt x="41740" y="64274"/>
                </a:lnTo>
                <a:cubicBezTo>
                  <a:pt x="41967" y="64274"/>
                  <a:pt x="42081" y="64160"/>
                  <a:pt x="42081" y="63933"/>
                </a:cubicBezTo>
                <a:lnTo>
                  <a:pt x="42005" y="63858"/>
                </a:lnTo>
                <a:lnTo>
                  <a:pt x="42156" y="63744"/>
                </a:lnTo>
                <a:lnTo>
                  <a:pt x="42156" y="63593"/>
                </a:lnTo>
                <a:lnTo>
                  <a:pt x="42043" y="63480"/>
                </a:lnTo>
                <a:cubicBezTo>
                  <a:pt x="42009" y="63469"/>
                  <a:pt x="41980" y="63464"/>
                  <a:pt x="41953" y="63464"/>
                </a:cubicBezTo>
                <a:close/>
                <a:moveTo>
                  <a:pt x="66498" y="63919"/>
                </a:moveTo>
                <a:cubicBezTo>
                  <a:pt x="66391" y="63919"/>
                  <a:pt x="66295" y="63954"/>
                  <a:pt x="66240" y="64009"/>
                </a:cubicBezTo>
                <a:lnTo>
                  <a:pt x="66164" y="64085"/>
                </a:lnTo>
                <a:lnTo>
                  <a:pt x="66164" y="64236"/>
                </a:lnTo>
                <a:lnTo>
                  <a:pt x="66277" y="64387"/>
                </a:lnTo>
                <a:cubicBezTo>
                  <a:pt x="66429" y="64387"/>
                  <a:pt x="66542" y="64349"/>
                  <a:pt x="66618" y="64312"/>
                </a:cubicBezTo>
                <a:cubicBezTo>
                  <a:pt x="66693" y="64236"/>
                  <a:pt x="66731" y="64160"/>
                  <a:pt x="66731" y="64047"/>
                </a:cubicBezTo>
                <a:lnTo>
                  <a:pt x="66618" y="63933"/>
                </a:lnTo>
                <a:cubicBezTo>
                  <a:pt x="66577" y="63923"/>
                  <a:pt x="66537" y="63919"/>
                  <a:pt x="66498" y="63919"/>
                </a:cubicBezTo>
                <a:close/>
                <a:moveTo>
                  <a:pt x="23215" y="64085"/>
                </a:moveTo>
                <a:cubicBezTo>
                  <a:pt x="23101" y="64085"/>
                  <a:pt x="22950" y="64085"/>
                  <a:pt x="22836" y="64160"/>
                </a:cubicBezTo>
                <a:cubicBezTo>
                  <a:pt x="22799" y="64198"/>
                  <a:pt x="22761" y="64236"/>
                  <a:pt x="22799" y="64387"/>
                </a:cubicBezTo>
                <a:lnTo>
                  <a:pt x="22950" y="64463"/>
                </a:lnTo>
                <a:cubicBezTo>
                  <a:pt x="23101" y="64463"/>
                  <a:pt x="23404" y="64463"/>
                  <a:pt x="23404" y="64198"/>
                </a:cubicBezTo>
                <a:lnTo>
                  <a:pt x="23290" y="64085"/>
                </a:lnTo>
                <a:close/>
                <a:moveTo>
                  <a:pt x="57158" y="64031"/>
                </a:moveTo>
                <a:cubicBezTo>
                  <a:pt x="57122" y="64031"/>
                  <a:pt x="57086" y="64036"/>
                  <a:pt x="57052" y="64047"/>
                </a:cubicBezTo>
                <a:cubicBezTo>
                  <a:pt x="57015" y="64047"/>
                  <a:pt x="56939" y="64122"/>
                  <a:pt x="56939" y="64198"/>
                </a:cubicBezTo>
                <a:lnTo>
                  <a:pt x="56977" y="64236"/>
                </a:lnTo>
                <a:cubicBezTo>
                  <a:pt x="56901" y="64274"/>
                  <a:pt x="56901" y="64312"/>
                  <a:pt x="56901" y="64349"/>
                </a:cubicBezTo>
                <a:lnTo>
                  <a:pt x="57015" y="64463"/>
                </a:lnTo>
                <a:lnTo>
                  <a:pt x="57279" y="64463"/>
                </a:lnTo>
                <a:lnTo>
                  <a:pt x="57393" y="64349"/>
                </a:lnTo>
                <a:cubicBezTo>
                  <a:pt x="57393" y="64312"/>
                  <a:pt x="57430" y="64312"/>
                  <a:pt x="57430" y="64274"/>
                </a:cubicBezTo>
                <a:lnTo>
                  <a:pt x="57355" y="64085"/>
                </a:lnTo>
                <a:cubicBezTo>
                  <a:pt x="57328" y="64058"/>
                  <a:pt x="57245" y="64031"/>
                  <a:pt x="57158" y="64031"/>
                </a:cubicBezTo>
                <a:close/>
                <a:moveTo>
                  <a:pt x="42912" y="64122"/>
                </a:moveTo>
                <a:lnTo>
                  <a:pt x="42685" y="64198"/>
                </a:lnTo>
                <a:lnTo>
                  <a:pt x="42610" y="64236"/>
                </a:lnTo>
                <a:lnTo>
                  <a:pt x="42610" y="64349"/>
                </a:lnTo>
                <a:lnTo>
                  <a:pt x="42837" y="64463"/>
                </a:lnTo>
                <a:cubicBezTo>
                  <a:pt x="42874" y="64501"/>
                  <a:pt x="42950" y="64538"/>
                  <a:pt x="43064" y="64538"/>
                </a:cubicBezTo>
                <a:lnTo>
                  <a:pt x="43177" y="64425"/>
                </a:lnTo>
                <a:lnTo>
                  <a:pt x="43177" y="64387"/>
                </a:lnTo>
                <a:cubicBezTo>
                  <a:pt x="43177" y="64236"/>
                  <a:pt x="43026" y="64198"/>
                  <a:pt x="42950" y="64160"/>
                </a:cubicBezTo>
                <a:cubicBezTo>
                  <a:pt x="42950" y="64160"/>
                  <a:pt x="42912" y="64122"/>
                  <a:pt x="42912" y="64122"/>
                </a:cubicBezTo>
                <a:close/>
                <a:moveTo>
                  <a:pt x="56035" y="63568"/>
                </a:moveTo>
                <a:cubicBezTo>
                  <a:pt x="55993" y="63568"/>
                  <a:pt x="55943" y="63577"/>
                  <a:pt x="55880" y="63593"/>
                </a:cubicBezTo>
                <a:cubicBezTo>
                  <a:pt x="55767" y="63593"/>
                  <a:pt x="55767" y="63669"/>
                  <a:pt x="55767" y="63707"/>
                </a:cubicBezTo>
                <a:cubicBezTo>
                  <a:pt x="55767" y="63782"/>
                  <a:pt x="55805" y="63820"/>
                  <a:pt x="55842" y="63858"/>
                </a:cubicBezTo>
                <a:cubicBezTo>
                  <a:pt x="55767" y="63933"/>
                  <a:pt x="55691" y="64047"/>
                  <a:pt x="55691" y="64160"/>
                </a:cubicBezTo>
                <a:cubicBezTo>
                  <a:pt x="55691" y="64387"/>
                  <a:pt x="55880" y="64614"/>
                  <a:pt x="56032" y="64727"/>
                </a:cubicBezTo>
                <a:lnTo>
                  <a:pt x="56145" y="64727"/>
                </a:lnTo>
                <a:cubicBezTo>
                  <a:pt x="56372" y="64727"/>
                  <a:pt x="56788" y="64727"/>
                  <a:pt x="56788" y="64425"/>
                </a:cubicBezTo>
                <a:lnTo>
                  <a:pt x="56712" y="64312"/>
                </a:lnTo>
                <a:cubicBezTo>
                  <a:pt x="56674" y="64274"/>
                  <a:pt x="56636" y="64274"/>
                  <a:pt x="56599" y="64274"/>
                </a:cubicBezTo>
                <a:lnTo>
                  <a:pt x="56674" y="64198"/>
                </a:lnTo>
                <a:cubicBezTo>
                  <a:pt x="56674" y="64122"/>
                  <a:pt x="56674" y="64085"/>
                  <a:pt x="56674" y="64047"/>
                </a:cubicBezTo>
                <a:cubicBezTo>
                  <a:pt x="56674" y="63896"/>
                  <a:pt x="56674" y="63820"/>
                  <a:pt x="56523" y="63669"/>
                </a:cubicBezTo>
                <a:lnTo>
                  <a:pt x="56447" y="63631"/>
                </a:lnTo>
                <a:cubicBezTo>
                  <a:pt x="56410" y="63618"/>
                  <a:pt x="56376" y="63614"/>
                  <a:pt x="56345" y="63614"/>
                </a:cubicBezTo>
                <a:cubicBezTo>
                  <a:pt x="56284" y="63614"/>
                  <a:pt x="56233" y="63631"/>
                  <a:pt x="56183" y="63631"/>
                </a:cubicBezTo>
                <a:cubicBezTo>
                  <a:pt x="56138" y="63587"/>
                  <a:pt x="56094" y="63568"/>
                  <a:pt x="56035" y="63568"/>
                </a:cubicBezTo>
                <a:close/>
                <a:moveTo>
                  <a:pt x="72969" y="64236"/>
                </a:moveTo>
                <a:cubicBezTo>
                  <a:pt x="72856" y="64236"/>
                  <a:pt x="72780" y="64236"/>
                  <a:pt x="72705" y="64274"/>
                </a:cubicBezTo>
                <a:cubicBezTo>
                  <a:pt x="72629" y="64349"/>
                  <a:pt x="72629" y="64463"/>
                  <a:pt x="72629" y="64538"/>
                </a:cubicBezTo>
                <a:lnTo>
                  <a:pt x="72629" y="64652"/>
                </a:lnTo>
                <a:lnTo>
                  <a:pt x="72705" y="64765"/>
                </a:lnTo>
                <a:cubicBezTo>
                  <a:pt x="72752" y="64781"/>
                  <a:pt x="72799" y="64790"/>
                  <a:pt x="72843" y="64790"/>
                </a:cubicBezTo>
                <a:cubicBezTo>
                  <a:pt x="72906" y="64790"/>
                  <a:pt x="72963" y="64772"/>
                  <a:pt x="73007" y="64727"/>
                </a:cubicBezTo>
                <a:cubicBezTo>
                  <a:pt x="73083" y="64690"/>
                  <a:pt x="73121" y="64614"/>
                  <a:pt x="73121" y="64501"/>
                </a:cubicBezTo>
                <a:cubicBezTo>
                  <a:pt x="73121" y="64425"/>
                  <a:pt x="73083" y="64349"/>
                  <a:pt x="73045" y="64274"/>
                </a:cubicBezTo>
                <a:lnTo>
                  <a:pt x="72969" y="64236"/>
                </a:lnTo>
                <a:close/>
                <a:moveTo>
                  <a:pt x="44207" y="64321"/>
                </a:moveTo>
                <a:cubicBezTo>
                  <a:pt x="44141" y="64321"/>
                  <a:pt x="44084" y="64330"/>
                  <a:pt x="44047" y="64349"/>
                </a:cubicBezTo>
                <a:cubicBezTo>
                  <a:pt x="43971" y="64387"/>
                  <a:pt x="43895" y="64463"/>
                  <a:pt x="43857" y="64614"/>
                </a:cubicBezTo>
                <a:lnTo>
                  <a:pt x="43895" y="64690"/>
                </a:lnTo>
                <a:cubicBezTo>
                  <a:pt x="43971" y="64765"/>
                  <a:pt x="44047" y="64803"/>
                  <a:pt x="44084" y="64841"/>
                </a:cubicBezTo>
                <a:lnTo>
                  <a:pt x="44273" y="64841"/>
                </a:lnTo>
                <a:cubicBezTo>
                  <a:pt x="44311" y="64841"/>
                  <a:pt x="44311" y="64841"/>
                  <a:pt x="44349" y="64803"/>
                </a:cubicBezTo>
                <a:cubicBezTo>
                  <a:pt x="44425" y="64765"/>
                  <a:pt x="44538" y="64690"/>
                  <a:pt x="44538" y="64538"/>
                </a:cubicBezTo>
                <a:cubicBezTo>
                  <a:pt x="44538" y="64501"/>
                  <a:pt x="44500" y="64463"/>
                  <a:pt x="44500" y="64425"/>
                </a:cubicBezTo>
                <a:lnTo>
                  <a:pt x="44425" y="64349"/>
                </a:lnTo>
                <a:cubicBezTo>
                  <a:pt x="44349" y="64330"/>
                  <a:pt x="44273" y="64321"/>
                  <a:pt x="44207" y="64321"/>
                </a:cubicBezTo>
                <a:close/>
                <a:moveTo>
                  <a:pt x="71041" y="64652"/>
                </a:moveTo>
                <a:lnTo>
                  <a:pt x="70928" y="64765"/>
                </a:lnTo>
                <a:lnTo>
                  <a:pt x="70928" y="64879"/>
                </a:lnTo>
                <a:lnTo>
                  <a:pt x="71079" y="64992"/>
                </a:lnTo>
                <a:cubicBezTo>
                  <a:pt x="71079" y="65019"/>
                  <a:pt x="71117" y="65046"/>
                  <a:pt x="71179" y="65046"/>
                </a:cubicBezTo>
                <a:cubicBezTo>
                  <a:pt x="71205" y="65046"/>
                  <a:pt x="71235" y="65041"/>
                  <a:pt x="71268" y="65030"/>
                </a:cubicBezTo>
                <a:lnTo>
                  <a:pt x="71381" y="64916"/>
                </a:lnTo>
                <a:lnTo>
                  <a:pt x="71381" y="64841"/>
                </a:lnTo>
                <a:lnTo>
                  <a:pt x="71268" y="64690"/>
                </a:lnTo>
                <a:cubicBezTo>
                  <a:pt x="71230" y="64690"/>
                  <a:pt x="71155" y="64652"/>
                  <a:pt x="71041" y="64652"/>
                </a:cubicBezTo>
                <a:close/>
                <a:moveTo>
                  <a:pt x="568" y="64501"/>
                </a:moveTo>
                <a:cubicBezTo>
                  <a:pt x="341" y="64501"/>
                  <a:pt x="265" y="64614"/>
                  <a:pt x="265" y="64727"/>
                </a:cubicBezTo>
                <a:cubicBezTo>
                  <a:pt x="265" y="64841"/>
                  <a:pt x="341" y="64954"/>
                  <a:pt x="454" y="65030"/>
                </a:cubicBezTo>
                <a:cubicBezTo>
                  <a:pt x="530" y="65105"/>
                  <a:pt x="643" y="65105"/>
                  <a:pt x="795" y="65105"/>
                </a:cubicBezTo>
                <a:lnTo>
                  <a:pt x="870" y="64954"/>
                </a:lnTo>
                <a:cubicBezTo>
                  <a:pt x="870" y="64879"/>
                  <a:pt x="870" y="64841"/>
                  <a:pt x="870" y="64803"/>
                </a:cubicBezTo>
                <a:cubicBezTo>
                  <a:pt x="870" y="64765"/>
                  <a:pt x="870" y="64690"/>
                  <a:pt x="757" y="64614"/>
                </a:cubicBezTo>
                <a:lnTo>
                  <a:pt x="681" y="64652"/>
                </a:lnTo>
                <a:lnTo>
                  <a:pt x="568" y="64501"/>
                </a:lnTo>
                <a:close/>
                <a:moveTo>
                  <a:pt x="40115" y="64690"/>
                </a:moveTo>
                <a:lnTo>
                  <a:pt x="40001" y="64803"/>
                </a:lnTo>
                <a:cubicBezTo>
                  <a:pt x="40001" y="64841"/>
                  <a:pt x="39963" y="64879"/>
                  <a:pt x="39963" y="64954"/>
                </a:cubicBezTo>
                <a:lnTo>
                  <a:pt x="39963" y="64992"/>
                </a:lnTo>
                <a:lnTo>
                  <a:pt x="40001" y="65068"/>
                </a:lnTo>
                <a:cubicBezTo>
                  <a:pt x="40077" y="65105"/>
                  <a:pt x="40190" y="65105"/>
                  <a:pt x="40228" y="65105"/>
                </a:cubicBezTo>
                <a:cubicBezTo>
                  <a:pt x="40304" y="65068"/>
                  <a:pt x="40379" y="64992"/>
                  <a:pt x="40379" y="64879"/>
                </a:cubicBezTo>
                <a:cubicBezTo>
                  <a:pt x="40379" y="64841"/>
                  <a:pt x="40341" y="64765"/>
                  <a:pt x="40266" y="64727"/>
                </a:cubicBezTo>
                <a:cubicBezTo>
                  <a:pt x="40228" y="64727"/>
                  <a:pt x="40190" y="64690"/>
                  <a:pt x="40115" y="64690"/>
                </a:cubicBezTo>
                <a:close/>
                <a:moveTo>
                  <a:pt x="42081" y="64538"/>
                </a:moveTo>
                <a:cubicBezTo>
                  <a:pt x="41929" y="64538"/>
                  <a:pt x="41740" y="64576"/>
                  <a:pt x="41627" y="64690"/>
                </a:cubicBezTo>
                <a:lnTo>
                  <a:pt x="41702" y="64879"/>
                </a:lnTo>
                <a:lnTo>
                  <a:pt x="41665" y="64879"/>
                </a:lnTo>
                <a:cubicBezTo>
                  <a:pt x="41665" y="64879"/>
                  <a:pt x="41665" y="64879"/>
                  <a:pt x="41665" y="64916"/>
                </a:cubicBezTo>
                <a:cubicBezTo>
                  <a:pt x="41702" y="64954"/>
                  <a:pt x="41740" y="65068"/>
                  <a:pt x="41891" y="65105"/>
                </a:cubicBezTo>
                <a:lnTo>
                  <a:pt x="42005" y="65068"/>
                </a:lnTo>
                <a:cubicBezTo>
                  <a:pt x="42005" y="65030"/>
                  <a:pt x="42043" y="65030"/>
                  <a:pt x="42043" y="65030"/>
                </a:cubicBezTo>
                <a:cubicBezTo>
                  <a:pt x="42118" y="64954"/>
                  <a:pt x="42232" y="64879"/>
                  <a:pt x="42232" y="64727"/>
                </a:cubicBezTo>
                <a:cubicBezTo>
                  <a:pt x="42232" y="64690"/>
                  <a:pt x="42232" y="64690"/>
                  <a:pt x="42232" y="64652"/>
                </a:cubicBezTo>
                <a:lnTo>
                  <a:pt x="42081" y="64538"/>
                </a:lnTo>
                <a:close/>
                <a:moveTo>
                  <a:pt x="18300" y="64765"/>
                </a:moveTo>
                <a:cubicBezTo>
                  <a:pt x="18148" y="64765"/>
                  <a:pt x="18035" y="64803"/>
                  <a:pt x="17959" y="64954"/>
                </a:cubicBezTo>
                <a:lnTo>
                  <a:pt x="18073" y="65105"/>
                </a:lnTo>
                <a:cubicBezTo>
                  <a:pt x="18110" y="65105"/>
                  <a:pt x="18148" y="65143"/>
                  <a:pt x="18186" y="65143"/>
                </a:cubicBezTo>
                <a:lnTo>
                  <a:pt x="18375" y="65030"/>
                </a:lnTo>
                <a:cubicBezTo>
                  <a:pt x="18375" y="65030"/>
                  <a:pt x="18413" y="64954"/>
                  <a:pt x="18413" y="64916"/>
                </a:cubicBezTo>
                <a:lnTo>
                  <a:pt x="18413" y="64841"/>
                </a:lnTo>
                <a:lnTo>
                  <a:pt x="18300" y="64765"/>
                </a:lnTo>
                <a:close/>
                <a:moveTo>
                  <a:pt x="51648" y="64863"/>
                </a:moveTo>
                <a:cubicBezTo>
                  <a:pt x="51615" y="64863"/>
                  <a:pt x="51577" y="64868"/>
                  <a:pt x="51532" y="64879"/>
                </a:cubicBezTo>
                <a:lnTo>
                  <a:pt x="51419" y="64992"/>
                </a:lnTo>
                <a:cubicBezTo>
                  <a:pt x="51419" y="65105"/>
                  <a:pt x="51419" y="65181"/>
                  <a:pt x="51495" y="65257"/>
                </a:cubicBezTo>
                <a:lnTo>
                  <a:pt x="51608" y="65295"/>
                </a:lnTo>
                <a:cubicBezTo>
                  <a:pt x="51721" y="65295"/>
                  <a:pt x="51797" y="65257"/>
                  <a:pt x="51873" y="65219"/>
                </a:cubicBezTo>
                <a:lnTo>
                  <a:pt x="51910" y="65143"/>
                </a:lnTo>
                <a:cubicBezTo>
                  <a:pt x="51910" y="65143"/>
                  <a:pt x="51910" y="65105"/>
                  <a:pt x="51910" y="65105"/>
                </a:cubicBezTo>
                <a:cubicBezTo>
                  <a:pt x="51910" y="64992"/>
                  <a:pt x="51873" y="64954"/>
                  <a:pt x="51835" y="64916"/>
                </a:cubicBezTo>
                <a:cubicBezTo>
                  <a:pt x="51781" y="64890"/>
                  <a:pt x="51728" y="64863"/>
                  <a:pt x="51648" y="64863"/>
                </a:cubicBezTo>
                <a:close/>
                <a:moveTo>
                  <a:pt x="69945" y="64690"/>
                </a:moveTo>
                <a:lnTo>
                  <a:pt x="69831" y="64727"/>
                </a:lnTo>
                <a:cubicBezTo>
                  <a:pt x="69718" y="64803"/>
                  <a:pt x="69718" y="64954"/>
                  <a:pt x="69718" y="65030"/>
                </a:cubicBezTo>
                <a:cubicBezTo>
                  <a:pt x="69718" y="65105"/>
                  <a:pt x="69718" y="65257"/>
                  <a:pt x="69831" y="65332"/>
                </a:cubicBezTo>
                <a:lnTo>
                  <a:pt x="69945" y="65332"/>
                </a:lnTo>
                <a:cubicBezTo>
                  <a:pt x="70134" y="65332"/>
                  <a:pt x="70209" y="65181"/>
                  <a:pt x="70209" y="65030"/>
                </a:cubicBezTo>
                <a:cubicBezTo>
                  <a:pt x="70209" y="64841"/>
                  <a:pt x="70096" y="64727"/>
                  <a:pt x="69945" y="64690"/>
                </a:cubicBezTo>
                <a:close/>
                <a:moveTo>
                  <a:pt x="17052" y="65105"/>
                </a:moveTo>
                <a:lnTo>
                  <a:pt x="16863" y="65257"/>
                </a:lnTo>
                <a:cubicBezTo>
                  <a:pt x="16863" y="65257"/>
                  <a:pt x="16863" y="65295"/>
                  <a:pt x="16825" y="65332"/>
                </a:cubicBezTo>
                <a:lnTo>
                  <a:pt x="16938" y="65521"/>
                </a:lnTo>
                <a:lnTo>
                  <a:pt x="17127" y="65521"/>
                </a:lnTo>
                <a:lnTo>
                  <a:pt x="17279" y="65408"/>
                </a:lnTo>
                <a:lnTo>
                  <a:pt x="17279" y="65295"/>
                </a:lnTo>
                <a:lnTo>
                  <a:pt x="17165" y="65181"/>
                </a:lnTo>
                <a:cubicBezTo>
                  <a:pt x="17127" y="65143"/>
                  <a:pt x="17090" y="65143"/>
                  <a:pt x="17052" y="65105"/>
                </a:cubicBezTo>
                <a:close/>
                <a:moveTo>
                  <a:pt x="24424" y="65105"/>
                </a:moveTo>
                <a:lnTo>
                  <a:pt x="24273" y="65295"/>
                </a:lnTo>
                <a:cubicBezTo>
                  <a:pt x="24273" y="65295"/>
                  <a:pt x="24235" y="65332"/>
                  <a:pt x="24235" y="65370"/>
                </a:cubicBezTo>
                <a:cubicBezTo>
                  <a:pt x="24235" y="65408"/>
                  <a:pt x="24273" y="65484"/>
                  <a:pt x="24387" y="65521"/>
                </a:cubicBezTo>
                <a:lnTo>
                  <a:pt x="24462" y="65484"/>
                </a:lnTo>
                <a:cubicBezTo>
                  <a:pt x="24462" y="65484"/>
                  <a:pt x="24538" y="65521"/>
                  <a:pt x="24613" y="65521"/>
                </a:cubicBezTo>
                <a:lnTo>
                  <a:pt x="24727" y="65408"/>
                </a:lnTo>
                <a:lnTo>
                  <a:pt x="24727" y="65295"/>
                </a:lnTo>
                <a:lnTo>
                  <a:pt x="24727" y="65257"/>
                </a:lnTo>
                <a:cubicBezTo>
                  <a:pt x="24727" y="65105"/>
                  <a:pt x="24500" y="65105"/>
                  <a:pt x="24424" y="65105"/>
                </a:cubicBezTo>
                <a:close/>
                <a:moveTo>
                  <a:pt x="77232" y="65354"/>
                </a:moveTo>
                <a:cubicBezTo>
                  <a:pt x="77210" y="65354"/>
                  <a:pt x="77188" y="65359"/>
                  <a:pt x="77166" y="65370"/>
                </a:cubicBezTo>
                <a:cubicBezTo>
                  <a:pt x="77053" y="65446"/>
                  <a:pt x="77015" y="65635"/>
                  <a:pt x="77128" y="65748"/>
                </a:cubicBezTo>
                <a:cubicBezTo>
                  <a:pt x="77179" y="65748"/>
                  <a:pt x="77212" y="65765"/>
                  <a:pt x="77251" y="65765"/>
                </a:cubicBezTo>
                <a:cubicBezTo>
                  <a:pt x="77271" y="65765"/>
                  <a:pt x="77292" y="65761"/>
                  <a:pt x="77317" y="65748"/>
                </a:cubicBezTo>
                <a:lnTo>
                  <a:pt x="77355" y="65710"/>
                </a:lnTo>
                <a:lnTo>
                  <a:pt x="77317" y="65710"/>
                </a:lnTo>
                <a:lnTo>
                  <a:pt x="77468" y="65597"/>
                </a:lnTo>
                <a:lnTo>
                  <a:pt x="77468" y="65484"/>
                </a:lnTo>
                <a:lnTo>
                  <a:pt x="77393" y="65408"/>
                </a:lnTo>
                <a:cubicBezTo>
                  <a:pt x="77339" y="65381"/>
                  <a:pt x="77286" y="65354"/>
                  <a:pt x="77232" y="65354"/>
                </a:cubicBezTo>
                <a:close/>
                <a:moveTo>
                  <a:pt x="14972" y="65370"/>
                </a:moveTo>
                <a:cubicBezTo>
                  <a:pt x="14708" y="65370"/>
                  <a:pt x="14594" y="65446"/>
                  <a:pt x="14557" y="65521"/>
                </a:cubicBezTo>
                <a:lnTo>
                  <a:pt x="14670" y="65710"/>
                </a:lnTo>
                <a:cubicBezTo>
                  <a:pt x="14670" y="65710"/>
                  <a:pt x="14708" y="65748"/>
                  <a:pt x="14708" y="65786"/>
                </a:cubicBezTo>
                <a:cubicBezTo>
                  <a:pt x="14746" y="65824"/>
                  <a:pt x="14746" y="65862"/>
                  <a:pt x="14821" y="65899"/>
                </a:cubicBezTo>
                <a:lnTo>
                  <a:pt x="15048" y="65824"/>
                </a:lnTo>
                <a:lnTo>
                  <a:pt x="15048" y="65824"/>
                </a:lnTo>
                <a:cubicBezTo>
                  <a:pt x="15048" y="65824"/>
                  <a:pt x="15010" y="65862"/>
                  <a:pt x="15048" y="65862"/>
                </a:cubicBezTo>
                <a:cubicBezTo>
                  <a:pt x="15086" y="65824"/>
                  <a:pt x="15124" y="65824"/>
                  <a:pt x="15199" y="65786"/>
                </a:cubicBezTo>
                <a:lnTo>
                  <a:pt x="15199" y="65748"/>
                </a:lnTo>
                <a:cubicBezTo>
                  <a:pt x="15237" y="65710"/>
                  <a:pt x="15237" y="65673"/>
                  <a:pt x="15237" y="65673"/>
                </a:cubicBezTo>
                <a:cubicBezTo>
                  <a:pt x="15237" y="65559"/>
                  <a:pt x="15124" y="65484"/>
                  <a:pt x="15086" y="65484"/>
                </a:cubicBezTo>
                <a:lnTo>
                  <a:pt x="14972" y="65370"/>
                </a:lnTo>
                <a:close/>
                <a:moveTo>
                  <a:pt x="62043" y="65219"/>
                </a:moveTo>
                <a:cubicBezTo>
                  <a:pt x="61930" y="65219"/>
                  <a:pt x="61854" y="65257"/>
                  <a:pt x="61778" y="65295"/>
                </a:cubicBezTo>
                <a:cubicBezTo>
                  <a:pt x="61665" y="65408"/>
                  <a:pt x="61627" y="65521"/>
                  <a:pt x="61627" y="65635"/>
                </a:cubicBezTo>
                <a:cubicBezTo>
                  <a:pt x="61627" y="65673"/>
                  <a:pt x="61627" y="65748"/>
                  <a:pt x="61665" y="65824"/>
                </a:cubicBezTo>
                <a:lnTo>
                  <a:pt x="61703" y="65862"/>
                </a:lnTo>
                <a:cubicBezTo>
                  <a:pt x="61759" y="65899"/>
                  <a:pt x="61816" y="65909"/>
                  <a:pt x="61863" y="65909"/>
                </a:cubicBezTo>
                <a:cubicBezTo>
                  <a:pt x="61911" y="65909"/>
                  <a:pt x="61948" y="65899"/>
                  <a:pt x="61967" y="65899"/>
                </a:cubicBezTo>
                <a:cubicBezTo>
                  <a:pt x="62156" y="65824"/>
                  <a:pt x="62194" y="65559"/>
                  <a:pt x="62194" y="65446"/>
                </a:cubicBezTo>
                <a:cubicBezTo>
                  <a:pt x="62194" y="65408"/>
                  <a:pt x="62156" y="65370"/>
                  <a:pt x="62156" y="65332"/>
                </a:cubicBezTo>
                <a:lnTo>
                  <a:pt x="62043" y="65219"/>
                </a:lnTo>
                <a:close/>
                <a:moveTo>
                  <a:pt x="38753" y="65521"/>
                </a:moveTo>
                <a:cubicBezTo>
                  <a:pt x="38678" y="65521"/>
                  <a:pt x="38602" y="65521"/>
                  <a:pt x="38527" y="65559"/>
                </a:cubicBezTo>
                <a:cubicBezTo>
                  <a:pt x="38451" y="65635"/>
                  <a:pt x="38375" y="65710"/>
                  <a:pt x="38375" y="65786"/>
                </a:cubicBezTo>
                <a:cubicBezTo>
                  <a:pt x="38375" y="65899"/>
                  <a:pt x="38451" y="65975"/>
                  <a:pt x="38564" y="65975"/>
                </a:cubicBezTo>
                <a:lnTo>
                  <a:pt x="38716" y="65899"/>
                </a:lnTo>
                <a:cubicBezTo>
                  <a:pt x="38753" y="65899"/>
                  <a:pt x="38867" y="65824"/>
                  <a:pt x="38867" y="65710"/>
                </a:cubicBezTo>
                <a:cubicBezTo>
                  <a:pt x="38867" y="65673"/>
                  <a:pt x="38867" y="65635"/>
                  <a:pt x="38829" y="65597"/>
                </a:cubicBezTo>
                <a:lnTo>
                  <a:pt x="38753" y="65521"/>
                </a:lnTo>
                <a:close/>
                <a:moveTo>
                  <a:pt x="58300" y="65862"/>
                </a:moveTo>
                <a:cubicBezTo>
                  <a:pt x="58224" y="65862"/>
                  <a:pt x="58073" y="65862"/>
                  <a:pt x="58035" y="66013"/>
                </a:cubicBezTo>
                <a:lnTo>
                  <a:pt x="58149" y="66126"/>
                </a:lnTo>
                <a:lnTo>
                  <a:pt x="58111" y="66126"/>
                </a:lnTo>
                <a:cubicBezTo>
                  <a:pt x="58111" y="66126"/>
                  <a:pt x="58149" y="66202"/>
                  <a:pt x="58262" y="66240"/>
                </a:cubicBezTo>
                <a:lnTo>
                  <a:pt x="58413" y="66126"/>
                </a:lnTo>
                <a:cubicBezTo>
                  <a:pt x="58451" y="66088"/>
                  <a:pt x="58489" y="66051"/>
                  <a:pt x="58489" y="65975"/>
                </a:cubicBezTo>
                <a:lnTo>
                  <a:pt x="58489" y="65937"/>
                </a:lnTo>
                <a:lnTo>
                  <a:pt x="58338" y="65862"/>
                </a:lnTo>
                <a:close/>
                <a:moveTo>
                  <a:pt x="27714" y="65899"/>
                </a:moveTo>
                <a:cubicBezTo>
                  <a:pt x="27600" y="65937"/>
                  <a:pt x="27562" y="66013"/>
                  <a:pt x="27562" y="66088"/>
                </a:cubicBezTo>
                <a:lnTo>
                  <a:pt x="27600" y="66202"/>
                </a:lnTo>
                <a:cubicBezTo>
                  <a:pt x="27676" y="66277"/>
                  <a:pt x="27789" y="66277"/>
                  <a:pt x="27903" y="66277"/>
                </a:cubicBezTo>
                <a:cubicBezTo>
                  <a:pt x="27978" y="66240"/>
                  <a:pt x="28054" y="66164"/>
                  <a:pt x="28054" y="66088"/>
                </a:cubicBezTo>
                <a:lnTo>
                  <a:pt x="28016" y="65975"/>
                </a:lnTo>
                <a:cubicBezTo>
                  <a:pt x="27940" y="65899"/>
                  <a:pt x="27827" y="65899"/>
                  <a:pt x="27714" y="65899"/>
                </a:cubicBezTo>
                <a:close/>
                <a:moveTo>
                  <a:pt x="31726" y="65814"/>
                </a:moveTo>
                <a:cubicBezTo>
                  <a:pt x="31665" y="65814"/>
                  <a:pt x="31608" y="65824"/>
                  <a:pt x="31570" y="65824"/>
                </a:cubicBezTo>
                <a:cubicBezTo>
                  <a:pt x="31570" y="65824"/>
                  <a:pt x="31532" y="65862"/>
                  <a:pt x="31532" y="65862"/>
                </a:cubicBezTo>
                <a:lnTo>
                  <a:pt x="31305" y="65862"/>
                </a:lnTo>
                <a:lnTo>
                  <a:pt x="31268" y="65899"/>
                </a:lnTo>
                <a:cubicBezTo>
                  <a:pt x="31268" y="65937"/>
                  <a:pt x="31230" y="65975"/>
                  <a:pt x="31230" y="65975"/>
                </a:cubicBezTo>
                <a:lnTo>
                  <a:pt x="31343" y="66088"/>
                </a:lnTo>
                <a:cubicBezTo>
                  <a:pt x="31343" y="66126"/>
                  <a:pt x="31343" y="66126"/>
                  <a:pt x="31381" y="66164"/>
                </a:cubicBezTo>
                <a:cubicBezTo>
                  <a:pt x="31381" y="66202"/>
                  <a:pt x="31381" y="66277"/>
                  <a:pt x="31419" y="66315"/>
                </a:cubicBezTo>
                <a:lnTo>
                  <a:pt x="31494" y="66391"/>
                </a:lnTo>
                <a:cubicBezTo>
                  <a:pt x="31683" y="66391"/>
                  <a:pt x="31759" y="66353"/>
                  <a:pt x="31835" y="66315"/>
                </a:cubicBezTo>
                <a:cubicBezTo>
                  <a:pt x="31872" y="66315"/>
                  <a:pt x="31872" y="66277"/>
                  <a:pt x="31872" y="66277"/>
                </a:cubicBezTo>
                <a:cubicBezTo>
                  <a:pt x="31872" y="66277"/>
                  <a:pt x="31910" y="66277"/>
                  <a:pt x="31910" y="66315"/>
                </a:cubicBezTo>
                <a:lnTo>
                  <a:pt x="32137" y="66202"/>
                </a:lnTo>
                <a:cubicBezTo>
                  <a:pt x="32137" y="66202"/>
                  <a:pt x="32175" y="66164"/>
                  <a:pt x="32175" y="66164"/>
                </a:cubicBezTo>
                <a:cubicBezTo>
                  <a:pt x="32175" y="66126"/>
                  <a:pt x="32213" y="66088"/>
                  <a:pt x="32213" y="66051"/>
                </a:cubicBezTo>
                <a:cubicBezTo>
                  <a:pt x="32213" y="66013"/>
                  <a:pt x="32213" y="65937"/>
                  <a:pt x="32061" y="65899"/>
                </a:cubicBezTo>
                <a:lnTo>
                  <a:pt x="31986" y="65937"/>
                </a:lnTo>
                <a:cubicBezTo>
                  <a:pt x="31948" y="65899"/>
                  <a:pt x="31948" y="65862"/>
                  <a:pt x="31910" y="65862"/>
                </a:cubicBezTo>
                <a:cubicBezTo>
                  <a:pt x="31854" y="65824"/>
                  <a:pt x="31787" y="65814"/>
                  <a:pt x="31726" y="65814"/>
                </a:cubicBezTo>
                <a:close/>
                <a:moveTo>
                  <a:pt x="41740" y="66013"/>
                </a:moveTo>
                <a:lnTo>
                  <a:pt x="41589" y="66088"/>
                </a:lnTo>
                <a:cubicBezTo>
                  <a:pt x="41589" y="66088"/>
                  <a:pt x="41589" y="66088"/>
                  <a:pt x="41551" y="66126"/>
                </a:cubicBezTo>
                <a:cubicBezTo>
                  <a:pt x="41551" y="66164"/>
                  <a:pt x="41513" y="66240"/>
                  <a:pt x="41513" y="66353"/>
                </a:cubicBezTo>
                <a:lnTo>
                  <a:pt x="41627" y="66429"/>
                </a:lnTo>
                <a:cubicBezTo>
                  <a:pt x="41660" y="66440"/>
                  <a:pt x="41690" y="66444"/>
                  <a:pt x="41718" y="66444"/>
                </a:cubicBezTo>
                <a:cubicBezTo>
                  <a:pt x="41785" y="66444"/>
                  <a:pt x="41838" y="66418"/>
                  <a:pt x="41891" y="66391"/>
                </a:cubicBezTo>
                <a:cubicBezTo>
                  <a:pt x="41929" y="66353"/>
                  <a:pt x="41967" y="66277"/>
                  <a:pt x="41967" y="66202"/>
                </a:cubicBezTo>
                <a:cubicBezTo>
                  <a:pt x="41967" y="66088"/>
                  <a:pt x="41854" y="66013"/>
                  <a:pt x="41740" y="66013"/>
                </a:cubicBezTo>
                <a:close/>
                <a:moveTo>
                  <a:pt x="54028" y="66164"/>
                </a:moveTo>
                <a:cubicBezTo>
                  <a:pt x="53914" y="66164"/>
                  <a:pt x="53839" y="66164"/>
                  <a:pt x="53763" y="66240"/>
                </a:cubicBezTo>
                <a:cubicBezTo>
                  <a:pt x="53650" y="66315"/>
                  <a:pt x="53650" y="66504"/>
                  <a:pt x="53687" y="66656"/>
                </a:cubicBezTo>
                <a:lnTo>
                  <a:pt x="53952" y="66693"/>
                </a:lnTo>
                <a:cubicBezTo>
                  <a:pt x="53952" y="66656"/>
                  <a:pt x="54028" y="66656"/>
                  <a:pt x="54066" y="66656"/>
                </a:cubicBezTo>
                <a:lnTo>
                  <a:pt x="54217" y="66542"/>
                </a:lnTo>
                <a:cubicBezTo>
                  <a:pt x="54217" y="66504"/>
                  <a:pt x="54217" y="66467"/>
                  <a:pt x="54217" y="66467"/>
                </a:cubicBezTo>
                <a:cubicBezTo>
                  <a:pt x="54217" y="66353"/>
                  <a:pt x="54179" y="66277"/>
                  <a:pt x="54141" y="66202"/>
                </a:cubicBezTo>
                <a:lnTo>
                  <a:pt x="54028" y="66164"/>
                </a:lnTo>
                <a:close/>
                <a:moveTo>
                  <a:pt x="19434" y="65975"/>
                </a:moveTo>
                <a:lnTo>
                  <a:pt x="19245" y="66013"/>
                </a:lnTo>
                <a:cubicBezTo>
                  <a:pt x="19245" y="66051"/>
                  <a:pt x="19207" y="66051"/>
                  <a:pt x="19207" y="66088"/>
                </a:cubicBezTo>
                <a:cubicBezTo>
                  <a:pt x="19169" y="66164"/>
                  <a:pt x="19131" y="66240"/>
                  <a:pt x="19131" y="66315"/>
                </a:cubicBezTo>
                <a:cubicBezTo>
                  <a:pt x="19131" y="66315"/>
                  <a:pt x="19131" y="66353"/>
                  <a:pt x="19131" y="66391"/>
                </a:cubicBezTo>
                <a:cubicBezTo>
                  <a:pt x="19093" y="66391"/>
                  <a:pt x="19056" y="66429"/>
                  <a:pt x="19056" y="66504"/>
                </a:cubicBezTo>
                <a:lnTo>
                  <a:pt x="19093" y="66618"/>
                </a:lnTo>
                <a:cubicBezTo>
                  <a:pt x="19177" y="66673"/>
                  <a:pt x="19260" y="66708"/>
                  <a:pt x="19328" y="66708"/>
                </a:cubicBezTo>
                <a:cubicBezTo>
                  <a:pt x="19353" y="66708"/>
                  <a:pt x="19376" y="66704"/>
                  <a:pt x="19396" y="66693"/>
                </a:cubicBezTo>
                <a:cubicBezTo>
                  <a:pt x="19509" y="66618"/>
                  <a:pt x="19509" y="66504"/>
                  <a:pt x="19509" y="66429"/>
                </a:cubicBezTo>
                <a:cubicBezTo>
                  <a:pt x="19509" y="66429"/>
                  <a:pt x="19509" y="66353"/>
                  <a:pt x="19547" y="66353"/>
                </a:cubicBezTo>
                <a:cubicBezTo>
                  <a:pt x="19509" y="66353"/>
                  <a:pt x="19509" y="66391"/>
                  <a:pt x="19472" y="66391"/>
                </a:cubicBezTo>
                <a:lnTo>
                  <a:pt x="19623" y="66277"/>
                </a:lnTo>
                <a:cubicBezTo>
                  <a:pt x="19623" y="66126"/>
                  <a:pt x="19547" y="66013"/>
                  <a:pt x="19434" y="65975"/>
                </a:cubicBezTo>
                <a:close/>
                <a:moveTo>
                  <a:pt x="28644" y="66375"/>
                </a:moveTo>
                <a:cubicBezTo>
                  <a:pt x="28612" y="66375"/>
                  <a:pt x="28579" y="66380"/>
                  <a:pt x="28545" y="66391"/>
                </a:cubicBezTo>
                <a:cubicBezTo>
                  <a:pt x="28394" y="66429"/>
                  <a:pt x="28281" y="66542"/>
                  <a:pt x="28281" y="66656"/>
                </a:cubicBezTo>
                <a:lnTo>
                  <a:pt x="28319" y="66769"/>
                </a:lnTo>
                <a:cubicBezTo>
                  <a:pt x="28363" y="66813"/>
                  <a:pt x="28433" y="66832"/>
                  <a:pt x="28514" y="66832"/>
                </a:cubicBezTo>
                <a:cubicBezTo>
                  <a:pt x="28571" y="66832"/>
                  <a:pt x="28634" y="66822"/>
                  <a:pt x="28697" y="66807"/>
                </a:cubicBezTo>
                <a:cubicBezTo>
                  <a:pt x="28810" y="66769"/>
                  <a:pt x="28886" y="66656"/>
                  <a:pt x="28886" y="66542"/>
                </a:cubicBezTo>
                <a:lnTo>
                  <a:pt x="28848" y="66429"/>
                </a:lnTo>
                <a:cubicBezTo>
                  <a:pt x="28794" y="66402"/>
                  <a:pt x="28722" y="66375"/>
                  <a:pt x="28644" y="66375"/>
                </a:cubicBezTo>
                <a:close/>
                <a:moveTo>
                  <a:pt x="1400" y="66542"/>
                </a:moveTo>
                <a:lnTo>
                  <a:pt x="1135" y="66618"/>
                </a:lnTo>
                <a:cubicBezTo>
                  <a:pt x="1097" y="66807"/>
                  <a:pt x="1286" y="66845"/>
                  <a:pt x="1362" y="66882"/>
                </a:cubicBezTo>
                <a:lnTo>
                  <a:pt x="1589" y="66807"/>
                </a:lnTo>
                <a:cubicBezTo>
                  <a:pt x="1589" y="66807"/>
                  <a:pt x="1626" y="66769"/>
                  <a:pt x="1626" y="66731"/>
                </a:cubicBezTo>
                <a:cubicBezTo>
                  <a:pt x="1626" y="66618"/>
                  <a:pt x="1475" y="66580"/>
                  <a:pt x="1400" y="66542"/>
                </a:cubicBezTo>
                <a:close/>
                <a:moveTo>
                  <a:pt x="6882" y="66456"/>
                </a:moveTo>
                <a:cubicBezTo>
                  <a:pt x="6836" y="66456"/>
                  <a:pt x="6786" y="66460"/>
                  <a:pt x="6730" y="66467"/>
                </a:cubicBezTo>
                <a:lnTo>
                  <a:pt x="6617" y="66580"/>
                </a:lnTo>
                <a:lnTo>
                  <a:pt x="6617" y="66769"/>
                </a:lnTo>
                <a:lnTo>
                  <a:pt x="6693" y="66882"/>
                </a:lnTo>
                <a:cubicBezTo>
                  <a:pt x="6764" y="66918"/>
                  <a:pt x="6829" y="66932"/>
                  <a:pt x="6886" y="66932"/>
                </a:cubicBezTo>
                <a:cubicBezTo>
                  <a:pt x="7008" y="66932"/>
                  <a:pt x="7095" y="66870"/>
                  <a:pt x="7146" y="66845"/>
                </a:cubicBezTo>
                <a:cubicBezTo>
                  <a:pt x="7184" y="66807"/>
                  <a:pt x="7222" y="66807"/>
                  <a:pt x="7260" y="66807"/>
                </a:cubicBezTo>
                <a:lnTo>
                  <a:pt x="7260" y="66580"/>
                </a:lnTo>
                <a:cubicBezTo>
                  <a:pt x="7198" y="66518"/>
                  <a:pt x="7086" y="66456"/>
                  <a:pt x="6882" y="66456"/>
                </a:cubicBezTo>
                <a:close/>
                <a:moveTo>
                  <a:pt x="53461" y="66164"/>
                </a:moveTo>
                <a:cubicBezTo>
                  <a:pt x="53234" y="66202"/>
                  <a:pt x="53083" y="66315"/>
                  <a:pt x="53045" y="66504"/>
                </a:cubicBezTo>
                <a:lnTo>
                  <a:pt x="53083" y="66618"/>
                </a:lnTo>
                <a:lnTo>
                  <a:pt x="52969" y="66693"/>
                </a:lnTo>
                <a:cubicBezTo>
                  <a:pt x="52969" y="66656"/>
                  <a:pt x="53006" y="66618"/>
                  <a:pt x="53007" y="66618"/>
                </a:cubicBezTo>
                <a:lnTo>
                  <a:pt x="53007" y="66618"/>
                </a:lnTo>
                <a:cubicBezTo>
                  <a:pt x="52969" y="66656"/>
                  <a:pt x="52893" y="66693"/>
                  <a:pt x="52856" y="66769"/>
                </a:cubicBezTo>
                <a:lnTo>
                  <a:pt x="52856" y="66845"/>
                </a:lnTo>
                <a:cubicBezTo>
                  <a:pt x="52893" y="66920"/>
                  <a:pt x="53007" y="66958"/>
                  <a:pt x="53120" y="66958"/>
                </a:cubicBezTo>
                <a:cubicBezTo>
                  <a:pt x="53234" y="66920"/>
                  <a:pt x="53347" y="66807"/>
                  <a:pt x="53309" y="66693"/>
                </a:cubicBezTo>
                <a:cubicBezTo>
                  <a:pt x="53347" y="66693"/>
                  <a:pt x="53423" y="66693"/>
                  <a:pt x="53461" y="66656"/>
                </a:cubicBezTo>
                <a:cubicBezTo>
                  <a:pt x="53574" y="66618"/>
                  <a:pt x="53650" y="66504"/>
                  <a:pt x="53650" y="66391"/>
                </a:cubicBezTo>
                <a:cubicBezTo>
                  <a:pt x="53650" y="66315"/>
                  <a:pt x="53650" y="66277"/>
                  <a:pt x="53574" y="66202"/>
                </a:cubicBezTo>
                <a:lnTo>
                  <a:pt x="53461" y="66164"/>
                </a:lnTo>
                <a:close/>
                <a:moveTo>
                  <a:pt x="33801" y="66656"/>
                </a:moveTo>
                <a:cubicBezTo>
                  <a:pt x="33687" y="66656"/>
                  <a:pt x="33574" y="66693"/>
                  <a:pt x="33536" y="66731"/>
                </a:cubicBezTo>
                <a:cubicBezTo>
                  <a:pt x="33498" y="66769"/>
                  <a:pt x="33423" y="66845"/>
                  <a:pt x="33423" y="66920"/>
                </a:cubicBezTo>
                <a:cubicBezTo>
                  <a:pt x="33423" y="66958"/>
                  <a:pt x="33460" y="67034"/>
                  <a:pt x="33574" y="67071"/>
                </a:cubicBezTo>
                <a:lnTo>
                  <a:pt x="33725" y="66920"/>
                </a:lnTo>
                <a:lnTo>
                  <a:pt x="33725" y="66920"/>
                </a:lnTo>
                <a:cubicBezTo>
                  <a:pt x="33725" y="66958"/>
                  <a:pt x="33687" y="66996"/>
                  <a:pt x="33687" y="66996"/>
                </a:cubicBezTo>
                <a:cubicBezTo>
                  <a:pt x="33725" y="66996"/>
                  <a:pt x="33801" y="66996"/>
                  <a:pt x="33876" y="66958"/>
                </a:cubicBezTo>
                <a:lnTo>
                  <a:pt x="33914" y="66845"/>
                </a:lnTo>
                <a:cubicBezTo>
                  <a:pt x="33914" y="66807"/>
                  <a:pt x="33914" y="66769"/>
                  <a:pt x="33876" y="66731"/>
                </a:cubicBezTo>
                <a:lnTo>
                  <a:pt x="33801" y="66656"/>
                </a:lnTo>
                <a:close/>
                <a:moveTo>
                  <a:pt x="52122" y="66602"/>
                </a:moveTo>
                <a:cubicBezTo>
                  <a:pt x="52055" y="66602"/>
                  <a:pt x="52002" y="66629"/>
                  <a:pt x="51948" y="66656"/>
                </a:cubicBezTo>
                <a:cubicBezTo>
                  <a:pt x="51873" y="66693"/>
                  <a:pt x="51835" y="66769"/>
                  <a:pt x="51835" y="66882"/>
                </a:cubicBezTo>
                <a:cubicBezTo>
                  <a:pt x="51835" y="66958"/>
                  <a:pt x="51873" y="67034"/>
                  <a:pt x="51986" y="67071"/>
                </a:cubicBezTo>
                <a:lnTo>
                  <a:pt x="52137" y="66958"/>
                </a:lnTo>
                <a:lnTo>
                  <a:pt x="52175" y="66958"/>
                </a:lnTo>
                <a:cubicBezTo>
                  <a:pt x="52175" y="66996"/>
                  <a:pt x="52137" y="66996"/>
                  <a:pt x="52137" y="66996"/>
                </a:cubicBezTo>
                <a:cubicBezTo>
                  <a:pt x="52175" y="66996"/>
                  <a:pt x="52326" y="66996"/>
                  <a:pt x="52326" y="66845"/>
                </a:cubicBezTo>
                <a:lnTo>
                  <a:pt x="52251" y="66731"/>
                </a:lnTo>
                <a:lnTo>
                  <a:pt x="52251" y="66731"/>
                </a:lnTo>
                <a:cubicBezTo>
                  <a:pt x="52251" y="66731"/>
                  <a:pt x="52289" y="66769"/>
                  <a:pt x="52289" y="66769"/>
                </a:cubicBezTo>
                <a:lnTo>
                  <a:pt x="52213" y="66618"/>
                </a:lnTo>
                <a:cubicBezTo>
                  <a:pt x="52180" y="66607"/>
                  <a:pt x="52150" y="66602"/>
                  <a:pt x="52122" y="66602"/>
                </a:cubicBezTo>
                <a:close/>
                <a:moveTo>
                  <a:pt x="27903" y="66656"/>
                </a:moveTo>
                <a:lnTo>
                  <a:pt x="27676" y="66693"/>
                </a:lnTo>
                <a:lnTo>
                  <a:pt x="27638" y="66769"/>
                </a:lnTo>
                <a:cubicBezTo>
                  <a:pt x="27638" y="66807"/>
                  <a:pt x="27600" y="66882"/>
                  <a:pt x="27600" y="66958"/>
                </a:cubicBezTo>
                <a:cubicBezTo>
                  <a:pt x="27600" y="67109"/>
                  <a:pt x="27676" y="67185"/>
                  <a:pt x="27827" y="67223"/>
                </a:cubicBezTo>
                <a:lnTo>
                  <a:pt x="27978" y="67109"/>
                </a:lnTo>
                <a:lnTo>
                  <a:pt x="27978" y="67109"/>
                </a:lnTo>
                <a:cubicBezTo>
                  <a:pt x="27978" y="67147"/>
                  <a:pt x="27978" y="67147"/>
                  <a:pt x="27940" y="67147"/>
                </a:cubicBezTo>
                <a:lnTo>
                  <a:pt x="28016" y="67147"/>
                </a:lnTo>
                <a:lnTo>
                  <a:pt x="28167" y="67034"/>
                </a:lnTo>
                <a:lnTo>
                  <a:pt x="28167" y="66769"/>
                </a:lnTo>
                <a:lnTo>
                  <a:pt x="28016" y="66656"/>
                </a:lnTo>
                <a:close/>
                <a:moveTo>
                  <a:pt x="61627" y="66882"/>
                </a:moveTo>
                <a:cubicBezTo>
                  <a:pt x="61476" y="66882"/>
                  <a:pt x="61362" y="66920"/>
                  <a:pt x="61287" y="67071"/>
                </a:cubicBezTo>
                <a:lnTo>
                  <a:pt x="61325" y="67185"/>
                </a:lnTo>
                <a:cubicBezTo>
                  <a:pt x="61380" y="67240"/>
                  <a:pt x="61476" y="67275"/>
                  <a:pt x="61553" y="67275"/>
                </a:cubicBezTo>
                <a:cubicBezTo>
                  <a:pt x="61581" y="67275"/>
                  <a:pt x="61607" y="67271"/>
                  <a:pt x="61627" y="67260"/>
                </a:cubicBezTo>
                <a:cubicBezTo>
                  <a:pt x="61703" y="67223"/>
                  <a:pt x="61740" y="67147"/>
                  <a:pt x="61740" y="67071"/>
                </a:cubicBezTo>
                <a:cubicBezTo>
                  <a:pt x="61740" y="67034"/>
                  <a:pt x="61740" y="66996"/>
                  <a:pt x="61740" y="66958"/>
                </a:cubicBezTo>
                <a:lnTo>
                  <a:pt x="61627" y="66882"/>
                </a:lnTo>
                <a:close/>
                <a:moveTo>
                  <a:pt x="2912" y="66920"/>
                </a:moveTo>
                <a:lnTo>
                  <a:pt x="2761" y="67034"/>
                </a:lnTo>
                <a:lnTo>
                  <a:pt x="2761" y="67185"/>
                </a:lnTo>
                <a:lnTo>
                  <a:pt x="2912" y="67298"/>
                </a:lnTo>
                <a:lnTo>
                  <a:pt x="3139" y="67298"/>
                </a:lnTo>
                <a:lnTo>
                  <a:pt x="3290" y="67223"/>
                </a:lnTo>
                <a:lnTo>
                  <a:pt x="3290" y="67185"/>
                </a:lnTo>
                <a:cubicBezTo>
                  <a:pt x="3290" y="67071"/>
                  <a:pt x="3252" y="67034"/>
                  <a:pt x="3214" y="66996"/>
                </a:cubicBezTo>
                <a:cubicBezTo>
                  <a:pt x="3139" y="66920"/>
                  <a:pt x="3025" y="66920"/>
                  <a:pt x="2912" y="66920"/>
                </a:cubicBezTo>
                <a:close/>
                <a:moveTo>
                  <a:pt x="58791" y="66967"/>
                </a:moveTo>
                <a:cubicBezTo>
                  <a:pt x="58754" y="66967"/>
                  <a:pt x="58716" y="66977"/>
                  <a:pt x="58678" y="66996"/>
                </a:cubicBezTo>
                <a:cubicBezTo>
                  <a:pt x="58565" y="67034"/>
                  <a:pt x="58527" y="67260"/>
                  <a:pt x="58640" y="67336"/>
                </a:cubicBezTo>
                <a:cubicBezTo>
                  <a:pt x="58678" y="67374"/>
                  <a:pt x="58754" y="67374"/>
                  <a:pt x="58791" y="67374"/>
                </a:cubicBezTo>
                <a:lnTo>
                  <a:pt x="58867" y="67298"/>
                </a:lnTo>
                <a:lnTo>
                  <a:pt x="58791" y="67298"/>
                </a:lnTo>
                <a:lnTo>
                  <a:pt x="58981" y="67185"/>
                </a:lnTo>
                <a:lnTo>
                  <a:pt x="58981" y="67109"/>
                </a:lnTo>
                <a:lnTo>
                  <a:pt x="58905" y="66996"/>
                </a:lnTo>
                <a:cubicBezTo>
                  <a:pt x="58867" y="66977"/>
                  <a:pt x="58829" y="66967"/>
                  <a:pt x="58791" y="66967"/>
                </a:cubicBezTo>
                <a:close/>
                <a:moveTo>
                  <a:pt x="50128" y="67020"/>
                </a:moveTo>
                <a:cubicBezTo>
                  <a:pt x="50032" y="67020"/>
                  <a:pt x="49928" y="67076"/>
                  <a:pt x="49869" y="67223"/>
                </a:cubicBezTo>
                <a:lnTo>
                  <a:pt x="49982" y="67412"/>
                </a:lnTo>
                <a:cubicBezTo>
                  <a:pt x="50058" y="67412"/>
                  <a:pt x="50134" y="67412"/>
                  <a:pt x="50209" y="67374"/>
                </a:cubicBezTo>
                <a:cubicBezTo>
                  <a:pt x="50247" y="67336"/>
                  <a:pt x="50285" y="67260"/>
                  <a:pt x="50285" y="67185"/>
                </a:cubicBezTo>
                <a:lnTo>
                  <a:pt x="50285" y="67147"/>
                </a:lnTo>
                <a:lnTo>
                  <a:pt x="50209" y="67034"/>
                </a:lnTo>
                <a:cubicBezTo>
                  <a:pt x="50184" y="67025"/>
                  <a:pt x="50156" y="67020"/>
                  <a:pt x="50128" y="67020"/>
                </a:cubicBezTo>
                <a:close/>
                <a:moveTo>
                  <a:pt x="4953" y="67185"/>
                </a:moveTo>
                <a:cubicBezTo>
                  <a:pt x="4878" y="67185"/>
                  <a:pt x="4802" y="67223"/>
                  <a:pt x="4764" y="67223"/>
                </a:cubicBezTo>
                <a:cubicBezTo>
                  <a:pt x="4727" y="67260"/>
                  <a:pt x="4689" y="67336"/>
                  <a:pt x="4689" y="67487"/>
                </a:cubicBezTo>
                <a:lnTo>
                  <a:pt x="4840" y="67563"/>
                </a:lnTo>
                <a:lnTo>
                  <a:pt x="4953" y="67563"/>
                </a:lnTo>
                <a:lnTo>
                  <a:pt x="5105" y="67450"/>
                </a:lnTo>
                <a:lnTo>
                  <a:pt x="5105" y="67298"/>
                </a:lnTo>
                <a:lnTo>
                  <a:pt x="4953" y="67185"/>
                </a:lnTo>
                <a:close/>
                <a:moveTo>
                  <a:pt x="80153" y="67336"/>
                </a:moveTo>
                <a:lnTo>
                  <a:pt x="79964" y="67450"/>
                </a:lnTo>
                <a:cubicBezTo>
                  <a:pt x="79964" y="67487"/>
                  <a:pt x="79964" y="67525"/>
                  <a:pt x="79926" y="67563"/>
                </a:cubicBezTo>
                <a:lnTo>
                  <a:pt x="80077" y="67714"/>
                </a:lnTo>
                <a:lnTo>
                  <a:pt x="80115" y="67714"/>
                </a:lnTo>
                <a:cubicBezTo>
                  <a:pt x="80191" y="67714"/>
                  <a:pt x="80380" y="67714"/>
                  <a:pt x="80417" y="67601"/>
                </a:cubicBezTo>
                <a:lnTo>
                  <a:pt x="80304" y="67412"/>
                </a:lnTo>
                <a:cubicBezTo>
                  <a:pt x="80266" y="67412"/>
                  <a:pt x="80228" y="67374"/>
                  <a:pt x="80153" y="67336"/>
                </a:cubicBezTo>
                <a:close/>
                <a:moveTo>
                  <a:pt x="25937" y="67374"/>
                </a:moveTo>
                <a:lnTo>
                  <a:pt x="25748" y="67450"/>
                </a:lnTo>
                <a:lnTo>
                  <a:pt x="25748" y="67601"/>
                </a:lnTo>
                <a:lnTo>
                  <a:pt x="25861" y="67714"/>
                </a:lnTo>
                <a:cubicBezTo>
                  <a:pt x="25888" y="67721"/>
                  <a:pt x="25913" y="67724"/>
                  <a:pt x="25938" y="67724"/>
                </a:cubicBezTo>
                <a:cubicBezTo>
                  <a:pt x="26050" y="67724"/>
                  <a:pt x="26132" y="67656"/>
                  <a:pt x="26164" y="67563"/>
                </a:cubicBezTo>
                <a:lnTo>
                  <a:pt x="26050" y="67374"/>
                </a:lnTo>
                <a:cubicBezTo>
                  <a:pt x="26037" y="67387"/>
                  <a:pt x="26025" y="67391"/>
                  <a:pt x="26012" y="67391"/>
                </a:cubicBezTo>
                <a:cubicBezTo>
                  <a:pt x="25987" y="67391"/>
                  <a:pt x="25962" y="67374"/>
                  <a:pt x="25937" y="67374"/>
                </a:cubicBezTo>
                <a:close/>
                <a:moveTo>
                  <a:pt x="39785" y="67439"/>
                </a:moveTo>
                <a:cubicBezTo>
                  <a:pt x="39756" y="67439"/>
                  <a:pt x="39728" y="67442"/>
                  <a:pt x="39699" y="67450"/>
                </a:cubicBezTo>
                <a:cubicBezTo>
                  <a:pt x="39623" y="67487"/>
                  <a:pt x="39547" y="67563"/>
                  <a:pt x="39585" y="67676"/>
                </a:cubicBezTo>
                <a:lnTo>
                  <a:pt x="39736" y="67790"/>
                </a:lnTo>
                <a:lnTo>
                  <a:pt x="39812" y="67790"/>
                </a:lnTo>
                <a:cubicBezTo>
                  <a:pt x="39888" y="67790"/>
                  <a:pt x="40077" y="67790"/>
                  <a:pt x="40115" y="67639"/>
                </a:cubicBezTo>
                <a:lnTo>
                  <a:pt x="40077" y="67525"/>
                </a:lnTo>
                <a:cubicBezTo>
                  <a:pt x="40016" y="67495"/>
                  <a:pt x="39905" y="67439"/>
                  <a:pt x="39785" y="67439"/>
                </a:cubicBezTo>
                <a:close/>
                <a:moveTo>
                  <a:pt x="71268" y="67412"/>
                </a:moveTo>
                <a:lnTo>
                  <a:pt x="71117" y="67487"/>
                </a:lnTo>
                <a:cubicBezTo>
                  <a:pt x="71079" y="67525"/>
                  <a:pt x="71079" y="67525"/>
                  <a:pt x="71041" y="67601"/>
                </a:cubicBezTo>
                <a:lnTo>
                  <a:pt x="71155" y="67714"/>
                </a:lnTo>
                <a:cubicBezTo>
                  <a:pt x="71192" y="67752"/>
                  <a:pt x="71230" y="67752"/>
                  <a:pt x="71268" y="67790"/>
                </a:cubicBezTo>
                <a:lnTo>
                  <a:pt x="71457" y="67676"/>
                </a:lnTo>
                <a:cubicBezTo>
                  <a:pt x="71457" y="67676"/>
                  <a:pt x="71495" y="67639"/>
                  <a:pt x="71495" y="67601"/>
                </a:cubicBezTo>
                <a:lnTo>
                  <a:pt x="71381" y="67450"/>
                </a:lnTo>
                <a:cubicBezTo>
                  <a:pt x="71381" y="67412"/>
                  <a:pt x="71344" y="67412"/>
                  <a:pt x="71268" y="67412"/>
                </a:cubicBezTo>
                <a:close/>
                <a:moveTo>
                  <a:pt x="28545" y="67639"/>
                </a:moveTo>
                <a:cubicBezTo>
                  <a:pt x="28432" y="67639"/>
                  <a:pt x="28319" y="67714"/>
                  <a:pt x="28319" y="67828"/>
                </a:cubicBezTo>
                <a:lnTo>
                  <a:pt x="28470" y="67828"/>
                </a:lnTo>
                <a:cubicBezTo>
                  <a:pt x="28470" y="67828"/>
                  <a:pt x="28470" y="67865"/>
                  <a:pt x="28470" y="67865"/>
                </a:cubicBezTo>
                <a:lnTo>
                  <a:pt x="28659" y="67865"/>
                </a:lnTo>
                <a:cubicBezTo>
                  <a:pt x="28659" y="67865"/>
                  <a:pt x="28659" y="67828"/>
                  <a:pt x="28659" y="67828"/>
                </a:cubicBezTo>
                <a:lnTo>
                  <a:pt x="28810" y="67828"/>
                </a:lnTo>
                <a:cubicBezTo>
                  <a:pt x="28810" y="67790"/>
                  <a:pt x="28772" y="67752"/>
                  <a:pt x="28734" y="67714"/>
                </a:cubicBezTo>
                <a:cubicBezTo>
                  <a:pt x="28697" y="67676"/>
                  <a:pt x="28621" y="67639"/>
                  <a:pt x="28545" y="67639"/>
                </a:cubicBezTo>
                <a:close/>
                <a:moveTo>
                  <a:pt x="14708" y="67601"/>
                </a:moveTo>
                <a:lnTo>
                  <a:pt x="14594" y="67714"/>
                </a:lnTo>
                <a:lnTo>
                  <a:pt x="14594" y="67828"/>
                </a:lnTo>
                <a:lnTo>
                  <a:pt x="14708" y="67941"/>
                </a:lnTo>
                <a:lnTo>
                  <a:pt x="14972" y="67941"/>
                </a:lnTo>
                <a:lnTo>
                  <a:pt x="15086" y="67828"/>
                </a:lnTo>
                <a:lnTo>
                  <a:pt x="15086" y="67714"/>
                </a:lnTo>
                <a:lnTo>
                  <a:pt x="14972" y="67601"/>
                </a:lnTo>
                <a:close/>
                <a:moveTo>
                  <a:pt x="72024" y="67487"/>
                </a:moveTo>
                <a:lnTo>
                  <a:pt x="71911" y="67563"/>
                </a:lnTo>
                <a:cubicBezTo>
                  <a:pt x="71873" y="67639"/>
                  <a:pt x="71873" y="67714"/>
                  <a:pt x="71873" y="67790"/>
                </a:cubicBezTo>
                <a:cubicBezTo>
                  <a:pt x="71873" y="67979"/>
                  <a:pt x="71949" y="68130"/>
                  <a:pt x="72100" y="68168"/>
                </a:cubicBezTo>
                <a:lnTo>
                  <a:pt x="72213" y="68168"/>
                </a:lnTo>
                <a:cubicBezTo>
                  <a:pt x="72364" y="68130"/>
                  <a:pt x="72402" y="68017"/>
                  <a:pt x="72402" y="67903"/>
                </a:cubicBezTo>
                <a:lnTo>
                  <a:pt x="72516" y="67865"/>
                </a:lnTo>
                <a:lnTo>
                  <a:pt x="72516" y="67828"/>
                </a:lnTo>
                <a:cubicBezTo>
                  <a:pt x="72516" y="67790"/>
                  <a:pt x="72516" y="67714"/>
                  <a:pt x="72516" y="67676"/>
                </a:cubicBezTo>
                <a:cubicBezTo>
                  <a:pt x="72516" y="67601"/>
                  <a:pt x="72478" y="67525"/>
                  <a:pt x="72364" y="67487"/>
                </a:cubicBezTo>
                <a:lnTo>
                  <a:pt x="72289" y="67563"/>
                </a:lnTo>
                <a:lnTo>
                  <a:pt x="72251" y="67563"/>
                </a:lnTo>
                <a:cubicBezTo>
                  <a:pt x="72251" y="67563"/>
                  <a:pt x="72251" y="67563"/>
                  <a:pt x="72213" y="67525"/>
                </a:cubicBezTo>
                <a:cubicBezTo>
                  <a:pt x="72175" y="67525"/>
                  <a:pt x="72100" y="67487"/>
                  <a:pt x="72024" y="67487"/>
                </a:cubicBezTo>
                <a:close/>
                <a:moveTo>
                  <a:pt x="47508" y="67765"/>
                </a:moveTo>
                <a:cubicBezTo>
                  <a:pt x="47474" y="67765"/>
                  <a:pt x="47443" y="67774"/>
                  <a:pt x="47411" y="67790"/>
                </a:cubicBezTo>
                <a:cubicBezTo>
                  <a:pt x="47336" y="67790"/>
                  <a:pt x="47298" y="67865"/>
                  <a:pt x="47298" y="67941"/>
                </a:cubicBezTo>
                <a:cubicBezTo>
                  <a:pt x="47298" y="68017"/>
                  <a:pt x="47336" y="68130"/>
                  <a:pt x="47449" y="68168"/>
                </a:cubicBezTo>
                <a:cubicBezTo>
                  <a:pt x="47468" y="68187"/>
                  <a:pt x="47496" y="68196"/>
                  <a:pt x="47530" y="68196"/>
                </a:cubicBezTo>
                <a:cubicBezTo>
                  <a:pt x="47563" y="68196"/>
                  <a:pt x="47600" y="68187"/>
                  <a:pt x="47638" y="68168"/>
                </a:cubicBezTo>
                <a:cubicBezTo>
                  <a:pt x="47714" y="68130"/>
                  <a:pt x="47752" y="68092"/>
                  <a:pt x="47752" y="68017"/>
                </a:cubicBezTo>
                <a:cubicBezTo>
                  <a:pt x="47752" y="67941"/>
                  <a:pt x="47714" y="67903"/>
                  <a:pt x="47676" y="67828"/>
                </a:cubicBezTo>
                <a:cubicBezTo>
                  <a:pt x="47610" y="67783"/>
                  <a:pt x="47556" y="67765"/>
                  <a:pt x="47508" y="67765"/>
                </a:cubicBezTo>
                <a:close/>
                <a:moveTo>
                  <a:pt x="17610" y="67749"/>
                </a:moveTo>
                <a:cubicBezTo>
                  <a:pt x="17560" y="67749"/>
                  <a:pt x="17511" y="67761"/>
                  <a:pt x="17468" y="67790"/>
                </a:cubicBezTo>
                <a:cubicBezTo>
                  <a:pt x="17354" y="67828"/>
                  <a:pt x="17279" y="67903"/>
                  <a:pt x="17279" y="67979"/>
                </a:cubicBezTo>
                <a:lnTo>
                  <a:pt x="17203" y="67903"/>
                </a:lnTo>
                <a:cubicBezTo>
                  <a:pt x="16976" y="67903"/>
                  <a:pt x="16938" y="68017"/>
                  <a:pt x="16938" y="68054"/>
                </a:cubicBezTo>
                <a:cubicBezTo>
                  <a:pt x="16938" y="68092"/>
                  <a:pt x="16938" y="68092"/>
                  <a:pt x="16976" y="68092"/>
                </a:cubicBezTo>
                <a:lnTo>
                  <a:pt x="17014" y="68281"/>
                </a:lnTo>
                <a:cubicBezTo>
                  <a:pt x="17036" y="68292"/>
                  <a:pt x="17062" y="68297"/>
                  <a:pt x="17087" y="68297"/>
                </a:cubicBezTo>
                <a:cubicBezTo>
                  <a:pt x="17150" y="68297"/>
                  <a:pt x="17214" y="68270"/>
                  <a:pt x="17241" y="68243"/>
                </a:cubicBezTo>
                <a:cubicBezTo>
                  <a:pt x="17279" y="68206"/>
                  <a:pt x="17317" y="68168"/>
                  <a:pt x="17317" y="68092"/>
                </a:cubicBezTo>
                <a:cubicBezTo>
                  <a:pt x="17372" y="68148"/>
                  <a:pt x="17427" y="68183"/>
                  <a:pt x="17497" y="68183"/>
                </a:cubicBezTo>
                <a:cubicBezTo>
                  <a:pt x="17523" y="68183"/>
                  <a:pt x="17551" y="68178"/>
                  <a:pt x="17581" y="68168"/>
                </a:cubicBezTo>
                <a:cubicBezTo>
                  <a:pt x="17695" y="68168"/>
                  <a:pt x="17808" y="68054"/>
                  <a:pt x="17846" y="67979"/>
                </a:cubicBezTo>
                <a:lnTo>
                  <a:pt x="17846" y="67828"/>
                </a:lnTo>
                <a:cubicBezTo>
                  <a:pt x="17776" y="67781"/>
                  <a:pt x="17691" y="67749"/>
                  <a:pt x="17610" y="67749"/>
                </a:cubicBezTo>
                <a:close/>
                <a:moveTo>
                  <a:pt x="44992" y="67865"/>
                </a:moveTo>
                <a:lnTo>
                  <a:pt x="44954" y="67903"/>
                </a:lnTo>
                <a:cubicBezTo>
                  <a:pt x="44899" y="67881"/>
                  <a:pt x="44850" y="67872"/>
                  <a:pt x="44807" y="67872"/>
                </a:cubicBezTo>
                <a:cubicBezTo>
                  <a:pt x="44705" y="67872"/>
                  <a:pt x="44640" y="67925"/>
                  <a:pt x="44614" y="67979"/>
                </a:cubicBezTo>
                <a:lnTo>
                  <a:pt x="44614" y="68130"/>
                </a:lnTo>
                <a:lnTo>
                  <a:pt x="44651" y="68206"/>
                </a:lnTo>
                <a:cubicBezTo>
                  <a:pt x="44651" y="68168"/>
                  <a:pt x="44651" y="68168"/>
                  <a:pt x="44651" y="68168"/>
                </a:cubicBezTo>
                <a:lnTo>
                  <a:pt x="44727" y="68243"/>
                </a:lnTo>
                <a:lnTo>
                  <a:pt x="44765" y="68281"/>
                </a:lnTo>
                <a:cubicBezTo>
                  <a:pt x="44796" y="68297"/>
                  <a:pt x="44827" y="68306"/>
                  <a:pt x="44859" y="68306"/>
                </a:cubicBezTo>
                <a:cubicBezTo>
                  <a:pt x="44903" y="68306"/>
                  <a:pt x="44947" y="68288"/>
                  <a:pt x="44992" y="68243"/>
                </a:cubicBezTo>
                <a:cubicBezTo>
                  <a:pt x="45067" y="68206"/>
                  <a:pt x="45143" y="68092"/>
                  <a:pt x="45143" y="68017"/>
                </a:cubicBezTo>
                <a:cubicBezTo>
                  <a:pt x="45143" y="67941"/>
                  <a:pt x="45067" y="67865"/>
                  <a:pt x="44992" y="67865"/>
                </a:cubicBezTo>
                <a:close/>
                <a:moveTo>
                  <a:pt x="28621" y="67903"/>
                </a:moveTo>
                <a:cubicBezTo>
                  <a:pt x="28394" y="67941"/>
                  <a:pt x="28243" y="68054"/>
                  <a:pt x="28281" y="68281"/>
                </a:cubicBezTo>
                <a:lnTo>
                  <a:pt x="28394" y="68395"/>
                </a:lnTo>
                <a:cubicBezTo>
                  <a:pt x="28734" y="68395"/>
                  <a:pt x="28772" y="68206"/>
                  <a:pt x="28772" y="68092"/>
                </a:cubicBezTo>
                <a:cubicBezTo>
                  <a:pt x="28772" y="68092"/>
                  <a:pt x="28772" y="68054"/>
                  <a:pt x="28772" y="68017"/>
                </a:cubicBezTo>
                <a:lnTo>
                  <a:pt x="28621" y="67903"/>
                </a:lnTo>
                <a:close/>
                <a:moveTo>
                  <a:pt x="48810" y="67298"/>
                </a:moveTo>
                <a:cubicBezTo>
                  <a:pt x="48659" y="67298"/>
                  <a:pt x="48546" y="67336"/>
                  <a:pt x="48470" y="67374"/>
                </a:cubicBezTo>
                <a:lnTo>
                  <a:pt x="48432" y="67412"/>
                </a:lnTo>
                <a:lnTo>
                  <a:pt x="48357" y="67487"/>
                </a:lnTo>
                <a:cubicBezTo>
                  <a:pt x="48130" y="67525"/>
                  <a:pt x="47979" y="67676"/>
                  <a:pt x="47865" y="67790"/>
                </a:cubicBezTo>
                <a:lnTo>
                  <a:pt x="47827" y="67828"/>
                </a:lnTo>
                <a:lnTo>
                  <a:pt x="47827" y="68017"/>
                </a:lnTo>
                <a:cubicBezTo>
                  <a:pt x="47865" y="68017"/>
                  <a:pt x="47865" y="68092"/>
                  <a:pt x="47903" y="68130"/>
                </a:cubicBezTo>
                <a:cubicBezTo>
                  <a:pt x="47941" y="68206"/>
                  <a:pt x="47979" y="68395"/>
                  <a:pt x="48205" y="68395"/>
                </a:cubicBezTo>
                <a:lnTo>
                  <a:pt x="48319" y="68395"/>
                </a:lnTo>
                <a:cubicBezTo>
                  <a:pt x="48394" y="68319"/>
                  <a:pt x="48432" y="68243"/>
                  <a:pt x="48432" y="68206"/>
                </a:cubicBezTo>
                <a:cubicBezTo>
                  <a:pt x="48432" y="68206"/>
                  <a:pt x="48470" y="68168"/>
                  <a:pt x="48470" y="68168"/>
                </a:cubicBezTo>
                <a:cubicBezTo>
                  <a:pt x="48546" y="68168"/>
                  <a:pt x="48621" y="68092"/>
                  <a:pt x="48621" y="68017"/>
                </a:cubicBezTo>
                <a:lnTo>
                  <a:pt x="48621" y="67979"/>
                </a:lnTo>
                <a:cubicBezTo>
                  <a:pt x="48621" y="67941"/>
                  <a:pt x="48583" y="67903"/>
                  <a:pt x="48583" y="67903"/>
                </a:cubicBezTo>
                <a:cubicBezTo>
                  <a:pt x="48659" y="67865"/>
                  <a:pt x="48697" y="67865"/>
                  <a:pt x="48735" y="67865"/>
                </a:cubicBezTo>
                <a:cubicBezTo>
                  <a:pt x="48772" y="67865"/>
                  <a:pt x="48810" y="67828"/>
                  <a:pt x="48848" y="67828"/>
                </a:cubicBezTo>
                <a:lnTo>
                  <a:pt x="48961" y="67714"/>
                </a:lnTo>
                <a:lnTo>
                  <a:pt x="48961" y="67412"/>
                </a:lnTo>
                <a:lnTo>
                  <a:pt x="48810" y="67298"/>
                </a:lnTo>
                <a:close/>
                <a:moveTo>
                  <a:pt x="62799" y="67903"/>
                </a:moveTo>
                <a:cubicBezTo>
                  <a:pt x="62383" y="67903"/>
                  <a:pt x="62308" y="67979"/>
                  <a:pt x="62270" y="67979"/>
                </a:cubicBezTo>
                <a:lnTo>
                  <a:pt x="62308" y="68206"/>
                </a:lnTo>
                <a:cubicBezTo>
                  <a:pt x="62270" y="68206"/>
                  <a:pt x="62270" y="68168"/>
                  <a:pt x="62270" y="68168"/>
                </a:cubicBezTo>
                <a:cubicBezTo>
                  <a:pt x="62270" y="68168"/>
                  <a:pt x="62270" y="68206"/>
                  <a:pt x="62270" y="68206"/>
                </a:cubicBezTo>
                <a:cubicBezTo>
                  <a:pt x="62270" y="68281"/>
                  <a:pt x="62270" y="68395"/>
                  <a:pt x="62421" y="68433"/>
                </a:cubicBezTo>
                <a:lnTo>
                  <a:pt x="62459" y="68470"/>
                </a:lnTo>
                <a:cubicBezTo>
                  <a:pt x="62761" y="68470"/>
                  <a:pt x="62950" y="68281"/>
                  <a:pt x="62950" y="68017"/>
                </a:cubicBezTo>
                <a:lnTo>
                  <a:pt x="62799" y="67903"/>
                </a:lnTo>
                <a:close/>
                <a:moveTo>
                  <a:pt x="595" y="67991"/>
                </a:moveTo>
                <a:cubicBezTo>
                  <a:pt x="475" y="67991"/>
                  <a:pt x="389" y="68064"/>
                  <a:pt x="303" y="68092"/>
                </a:cubicBezTo>
                <a:lnTo>
                  <a:pt x="341" y="68092"/>
                </a:lnTo>
                <a:lnTo>
                  <a:pt x="114" y="68168"/>
                </a:lnTo>
                <a:lnTo>
                  <a:pt x="114" y="68206"/>
                </a:lnTo>
                <a:cubicBezTo>
                  <a:pt x="114" y="68281"/>
                  <a:pt x="152" y="68319"/>
                  <a:pt x="190" y="68357"/>
                </a:cubicBezTo>
                <a:cubicBezTo>
                  <a:pt x="190" y="68433"/>
                  <a:pt x="265" y="68470"/>
                  <a:pt x="341" y="68508"/>
                </a:cubicBezTo>
                <a:lnTo>
                  <a:pt x="530" y="68395"/>
                </a:lnTo>
                <a:lnTo>
                  <a:pt x="530" y="68395"/>
                </a:lnTo>
                <a:cubicBezTo>
                  <a:pt x="530" y="68395"/>
                  <a:pt x="492" y="68433"/>
                  <a:pt x="492" y="68433"/>
                </a:cubicBezTo>
                <a:cubicBezTo>
                  <a:pt x="454" y="68470"/>
                  <a:pt x="417" y="68470"/>
                  <a:pt x="417" y="68470"/>
                </a:cubicBezTo>
                <a:cubicBezTo>
                  <a:pt x="454" y="68470"/>
                  <a:pt x="530" y="68508"/>
                  <a:pt x="643" y="68508"/>
                </a:cubicBezTo>
                <a:lnTo>
                  <a:pt x="757" y="68433"/>
                </a:lnTo>
                <a:cubicBezTo>
                  <a:pt x="757" y="68433"/>
                  <a:pt x="757" y="68395"/>
                  <a:pt x="795" y="68395"/>
                </a:cubicBezTo>
                <a:cubicBezTo>
                  <a:pt x="832" y="68357"/>
                  <a:pt x="870" y="68319"/>
                  <a:pt x="870" y="68243"/>
                </a:cubicBezTo>
                <a:cubicBezTo>
                  <a:pt x="870" y="68206"/>
                  <a:pt x="832" y="68168"/>
                  <a:pt x="795" y="68092"/>
                </a:cubicBezTo>
                <a:lnTo>
                  <a:pt x="719" y="68017"/>
                </a:lnTo>
                <a:cubicBezTo>
                  <a:pt x="674" y="67998"/>
                  <a:pt x="632" y="67991"/>
                  <a:pt x="595" y="67991"/>
                </a:cubicBezTo>
                <a:close/>
                <a:moveTo>
                  <a:pt x="71079" y="68206"/>
                </a:moveTo>
                <a:lnTo>
                  <a:pt x="70928" y="68319"/>
                </a:lnTo>
                <a:cubicBezTo>
                  <a:pt x="70890" y="68357"/>
                  <a:pt x="70852" y="68395"/>
                  <a:pt x="70814" y="68470"/>
                </a:cubicBezTo>
                <a:lnTo>
                  <a:pt x="70890" y="68584"/>
                </a:lnTo>
                <a:cubicBezTo>
                  <a:pt x="70928" y="68603"/>
                  <a:pt x="70975" y="68612"/>
                  <a:pt x="71022" y="68612"/>
                </a:cubicBezTo>
                <a:cubicBezTo>
                  <a:pt x="71070" y="68612"/>
                  <a:pt x="71117" y="68603"/>
                  <a:pt x="71155" y="68584"/>
                </a:cubicBezTo>
                <a:cubicBezTo>
                  <a:pt x="71230" y="68546"/>
                  <a:pt x="71268" y="68470"/>
                  <a:pt x="71268" y="68395"/>
                </a:cubicBezTo>
                <a:cubicBezTo>
                  <a:pt x="71268" y="68319"/>
                  <a:pt x="71230" y="68243"/>
                  <a:pt x="71079" y="68206"/>
                </a:cubicBezTo>
                <a:close/>
                <a:moveTo>
                  <a:pt x="81287" y="68281"/>
                </a:moveTo>
                <a:cubicBezTo>
                  <a:pt x="81211" y="68281"/>
                  <a:pt x="81098" y="68281"/>
                  <a:pt x="81060" y="68470"/>
                </a:cubicBezTo>
                <a:lnTo>
                  <a:pt x="81098" y="68584"/>
                </a:lnTo>
                <a:cubicBezTo>
                  <a:pt x="81124" y="68610"/>
                  <a:pt x="81186" y="68654"/>
                  <a:pt x="81259" y="68654"/>
                </a:cubicBezTo>
                <a:cubicBezTo>
                  <a:pt x="81292" y="68654"/>
                  <a:pt x="81327" y="68645"/>
                  <a:pt x="81363" y="68622"/>
                </a:cubicBezTo>
                <a:cubicBezTo>
                  <a:pt x="81438" y="68622"/>
                  <a:pt x="81476" y="68546"/>
                  <a:pt x="81476" y="68508"/>
                </a:cubicBezTo>
                <a:cubicBezTo>
                  <a:pt x="81476" y="68395"/>
                  <a:pt x="81400" y="68281"/>
                  <a:pt x="81287" y="68281"/>
                </a:cubicBezTo>
                <a:close/>
                <a:moveTo>
                  <a:pt x="76939" y="69000"/>
                </a:moveTo>
                <a:cubicBezTo>
                  <a:pt x="76864" y="69037"/>
                  <a:pt x="76788" y="69113"/>
                  <a:pt x="76788" y="69189"/>
                </a:cubicBezTo>
                <a:lnTo>
                  <a:pt x="76939" y="69340"/>
                </a:lnTo>
                <a:lnTo>
                  <a:pt x="76977" y="69340"/>
                </a:lnTo>
                <a:cubicBezTo>
                  <a:pt x="77090" y="69340"/>
                  <a:pt x="77242" y="69340"/>
                  <a:pt x="77279" y="69189"/>
                </a:cubicBezTo>
                <a:lnTo>
                  <a:pt x="77242" y="69075"/>
                </a:lnTo>
                <a:cubicBezTo>
                  <a:pt x="77166" y="69000"/>
                  <a:pt x="77053" y="69000"/>
                  <a:pt x="76939" y="69000"/>
                </a:cubicBezTo>
                <a:close/>
                <a:moveTo>
                  <a:pt x="31445" y="69349"/>
                </a:moveTo>
                <a:lnTo>
                  <a:pt x="31445" y="69349"/>
                </a:lnTo>
                <a:cubicBezTo>
                  <a:pt x="31449" y="69358"/>
                  <a:pt x="31453" y="69368"/>
                  <a:pt x="31457" y="69378"/>
                </a:cubicBezTo>
                <a:cubicBezTo>
                  <a:pt x="31457" y="69378"/>
                  <a:pt x="31457" y="69360"/>
                  <a:pt x="31445" y="69349"/>
                </a:cubicBezTo>
                <a:close/>
                <a:moveTo>
                  <a:pt x="58111" y="68811"/>
                </a:moveTo>
                <a:cubicBezTo>
                  <a:pt x="57998" y="68811"/>
                  <a:pt x="57922" y="68886"/>
                  <a:pt x="57922" y="68962"/>
                </a:cubicBezTo>
                <a:lnTo>
                  <a:pt x="58035" y="69075"/>
                </a:lnTo>
                <a:cubicBezTo>
                  <a:pt x="58066" y="69136"/>
                  <a:pt x="58121" y="69247"/>
                  <a:pt x="58281" y="69247"/>
                </a:cubicBezTo>
                <a:cubicBezTo>
                  <a:pt x="58319" y="69247"/>
                  <a:pt x="58363" y="69241"/>
                  <a:pt x="58413" y="69227"/>
                </a:cubicBezTo>
                <a:lnTo>
                  <a:pt x="58413" y="69227"/>
                </a:lnTo>
                <a:cubicBezTo>
                  <a:pt x="58363" y="69260"/>
                  <a:pt x="58338" y="69312"/>
                  <a:pt x="58338" y="69378"/>
                </a:cubicBezTo>
                <a:lnTo>
                  <a:pt x="58489" y="69378"/>
                </a:lnTo>
                <a:cubicBezTo>
                  <a:pt x="58489" y="69378"/>
                  <a:pt x="58451" y="69416"/>
                  <a:pt x="58489" y="69416"/>
                </a:cubicBezTo>
                <a:lnTo>
                  <a:pt x="58640" y="69416"/>
                </a:lnTo>
                <a:cubicBezTo>
                  <a:pt x="58678" y="69416"/>
                  <a:pt x="58640" y="69378"/>
                  <a:pt x="58640" y="69378"/>
                </a:cubicBezTo>
                <a:lnTo>
                  <a:pt x="58791" y="69378"/>
                </a:lnTo>
                <a:cubicBezTo>
                  <a:pt x="58791" y="69302"/>
                  <a:pt x="58754" y="69264"/>
                  <a:pt x="58716" y="69226"/>
                </a:cubicBezTo>
                <a:cubicBezTo>
                  <a:pt x="58678" y="69189"/>
                  <a:pt x="58602" y="69189"/>
                  <a:pt x="58565" y="69189"/>
                </a:cubicBezTo>
                <a:cubicBezTo>
                  <a:pt x="58501" y="69189"/>
                  <a:pt x="58451" y="69202"/>
                  <a:pt x="58414" y="69226"/>
                </a:cubicBezTo>
                <a:lnTo>
                  <a:pt x="58414" y="69226"/>
                </a:lnTo>
                <a:lnTo>
                  <a:pt x="58489" y="69151"/>
                </a:lnTo>
                <a:cubicBezTo>
                  <a:pt x="58489" y="69113"/>
                  <a:pt x="58489" y="69113"/>
                  <a:pt x="58489" y="69075"/>
                </a:cubicBezTo>
                <a:cubicBezTo>
                  <a:pt x="58489" y="68886"/>
                  <a:pt x="58262" y="68811"/>
                  <a:pt x="58111" y="68811"/>
                </a:cubicBezTo>
                <a:close/>
                <a:moveTo>
                  <a:pt x="15955" y="69113"/>
                </a:moveTo>
                <a:lnTo>
                  <a:pt x="15729" y="69189"/>
                </a:lnTo>
                <a:cubicBezTo>
                  <a:pt x="15729" y="69189"/>
                  <a:pt x="15729" y="69226"/>
                  <a:pt x="15729" y="69226"/>
                </a:cubicBezTo>
                <a:cubicBezTo>
                  <a:pt x="15691" y="69264"/>
                  <a:pt x="15653" y="69340"/>
                  <a:pt x="15691" y="69453"/>
                </a:cubicBezTo>
                <a:lnTo>
                  <a:pt x="15842" y="69529"/>
                </a:lnTo>
                <a:lnTo>
                  <a:pt x="15880" y="69529"/>
                </a:lnTo>
                <a:cubicBezTo>
                  <a:pt x="15993" y="69529"/>
                  <a:pt x="16182" y="69491"/>
                  <a:pt x="16182" y="69302"/>
                </a:cubicBezTo>
                <a:lnTo>
                  <a:pt x="16182" y="69264"/>
                </a:lnTo>
                <a:lnTo>
                  <a:pt x="16031" y="69151"/>
                </a:lnTo>
                <a:cubicBezTo>
                  <a:pt x="15993" y="69151"/>
                  <a:pt x="15993" y="69151"/>
                  <a:pt x="15955" y="69113"/>
                </a:cubicBezTo>
                <a:close/>
                <a:moveTo>
                  <a:pt x="12364" y="69151"/>
                </a:moveTo>
                <a:lnTo>
                  <a:pt x="12212" y="69189"/>
                </a:lnTo>
                <a:cubicBezTo>
                  <a:pt x="12175" y="69226"/>
                  <a:pt x="12137" y="69302"/>
                  <a:pt x="12137" y="69378"/>
                </a:cubicBezTo>
                <a:cubicBezTo>
                  <a:pt x="12137" y="69491"/>
                  <a:pt x="12212" y="69567"/>
                  <a:pt x="12364" y="69605"/>
                </a:cubicBezTo>
                <a:lnTo>
                  <a:pt x="12515" y="69491"/>
                </a:lnTo>
                <a:cubicBezTo>
                  <a:pt x="12515" y="69453"/>
                  <a:pt x="12515" y="69453"/>
                  <a:pt x="12515" y="69416"/>
                </a:cubicBezTo>
                <a:cubicBezTo>
                  <a:pt x="12553" y="69378"/>
                  <a:pt x="12553" y="69378"/>
                  <a:pt x="12553" y="69340"/>
                </a:cubicBezTo>
                <a:cubicBezTo>
                  <a:pt x="12553" y="69189"/>
                  <a:pt x="12402" y="69151"/>
                  <a:pt x="12364" y="69151"/>
                </a:cubicBezTo>
                <a:close/>
                <a:moveTo>
                  <a:pt x="89445" y="69083"/>
                </a:moveTo>
                <a:cubicBezTo>
                  <a:pt x="89381" y="69083"/>
                  <a:pt x="89307" y="69108"/>
                  <a:pt x="89227" y="69189"/>
                </a:cubicBezTo>
                <a:lnTo>
                  <a:pt x="89302" y="69378"/>
                </a:lnTo>
                <a:cubicBezTo>
                  <a:pt x="89302" y="69378"/>
                  <a:pt x="89227" y="69340"/>
                  <a:pt x="89227" y="69302"/>
                </a:cubicBezTo>
                <a:cubicBezTo>
                  <a:pt x="89227" y="69264"/>
                  <a:pt x="89264" y="69264"/>
                  <a:pt x="89227" y="69264"/>
                </a:cubicBezTo>
                <a:cubicBezTo>
                  <a:pt x="89189" y="69302"/>
                  <a:pt x="89151" y="69416"/>
                  <a:pt x="89227" y="69529"/>
                </a:cubicBezTo>
                <a:lnTo>
                  <a:pt x="89340" y="69605"/>
                </a:lnTo>
                <a:cubicBezTo>
                  <a:pt x="89416" y="69605"/>
                  <a:pt x="89453" y="69567"/>
                  <a:pt x="89491" y="69567"/>
                </a:cubicBezTo>
                <a:cubicBezTo>
                  <a:pt x="89491" y="69567"/>
                  <a:pt x="89491" y="69567"/>
                  <a:pt x="89529" y="69605"/>
                </a:cubicBezTo>
                <a:lnTo>
                  <a:pt x="89756" y="69567"/>
                </a:lnTo>
                <a:cubicBezTo>
                  <a:pt x="89756" y="69529"/>
                  <a:pt x="89794" y="69529"/>
                  <a:pt x="89794" y="69491"/>
                </a:cubicBezTo>
                <a:cubicBezTo>
                  <a:pt x="89832" y="69453"/>
                  <a:pt x="89869" y="69378"/>
                  <a:pt x="89869" y="69264"/>
                </a:cubicBezTo>
                <a:lnTo>
                  <a:pt x="89680" y="69189"/>
                </a:lnTo>
                <a:cubicBezTo>
                  <a:pt x="89642" y="69189"/>
                  <a:pt x="89642" y="69189"/>
                  <a:pt x="89642" y="69151"/>
                </a:cubicBezTo>
                <a:cubicBezTo>
                  <a:pt x="89599" y="69129"/>
                  <a:pt x="89531" y="69083"/>
                  <a:pt x="89445" y="69083"/>
                </a:cubicBezTo>
                <a:close/>
                <a:moveTo>
                  <a:pt x="31276" y="69250"/>
                </a:moveTo>
                <a:cubicBezTo>
                  <a:pt x="31249" y="69250"/>
                  <a:pt x="31220" y="69255"/>
                  <a:pt x="31192" y="69264"/>
                </a:cubicBezTo>
                <a:lnTo>
                  <a:pt x="31116" y="69378"/>
                </a:lnTo>
                <a:lnTo>
                  <a:pt x="31116" y="69529"/>
                </a:lnTo>
                <a:lnTo>
                  <a:pt x="31268" y="69642"/>
                </a:lnTo>
                <a:lnTo>
                  <a:pt x="31305" y="69642"/>
                </a:lnTo>
                <a:cubicBezTo>
                  <a:pt x="31343" y="69642"/>
                  <a:pt x="31532" y="69642"/>
                  <a:pt x="31570" y="69491"/>
                </a:cubicBezTo>
                <a:lnTo>
                  <a:pt x="31419" y="69340"/>
                </a:lnTo>
                <a:cubicBezTo>
                  <a:pt x="31431" y="69340"/>
                  <a:pt x="31439" y="69344"/>
                  <a:pt x="31445" y="69349"/>
                </a:cubicBezTo>
                <a:lnTo>
                  <a:pt x="31445" y="69349"/>
                </a:lnTo>
                <a:cubicBezTo>
                  <a:pt x="31411" y="69283"/>
                  <a:pt x="31348" y="69250"/>
                  <a:pt x="31276" y="69250"/>
                </a:cubicBezTo>
                <a:close/>
                <a:moveTo>
                  <a:pt x="14245" y="69425"/>
                </a:moveTo>
                <a:cubicBezTo>
                  <a:pt x="14207" y="69425"/>
                  <a:pt x="14178" y="69434"/>
                  <a:pt x="14141" y="69453"/>
                </a:cubicBezTo>
                <a:lnTo>
                  <a:pt x="13989" y="69453"/>
                </a:lnTo>
                <a:lnTo>
                  <a:pt x="13876" y="69567"/>
                </a:lnTo>
                <a:lnTo>
                  <a:pt x="13876" y="69794"/>
                </a:lnTo>
                <a:lnTo>
                  <a:pt x="13914" y="69869"/>
                </a:lnTo>
                <a:cubicBezTo>
                  <a:pt x="13958" y="69914"/>
                  <a:pt x="14041" y="69932"/>
                  <a:pt x="14125" y="69932"/>
                </a:cubicBezTo>
                <a:cubicBezTo>
                  <a:pt x="14185" y="69932"/>
                  <a:pt x="14245" y="69923"/>
                  <a:pt x="14292" y="69907"/>
                </a:cubicBezTo>
                <a:cubicBezTo>
                  <a:pt x="14443" y="69831"/>
                  <a:pt x="14519" y="69756"/>
                  <a:pt x="14519" y="69642"/>
                </a:cubicBezTo>
                <a:cubicBezTo>
                  <a:pt x="14519" y="69605"/>
                  <a:pt x="14519" y="69567"/>
                  <a:pt x="14481" y="69567"/>
                </a:cubicBezTo>
                <a:lnTo>
                  <a:pt x="14405" y="69453"/>
                </a:lnTo>
                <a:cubicBezTo>
                  <a:pt x="14330" y="69434"/>
                  <a:pt x="14282" y="69425"/>
                  <a:pt x="14245" y="69425"/>
                </a:cubicBezTo>
                <a:close/>
                <a:moveTo>
                  <a:pt x="47222" y="69416"/>
                </a:moveTo>
                <a:cubicBezTo>
                  <a:pt x="47071" y="69453"/>
                  <a:pt x="46958" y="69567"/>
                  <a:pt x="46882" y="69642"/>
                </a:cubicBezTo>
                <a:cubicBezTo>
                  <a:pt x="46882" y="69680"/>
                  <a:pt x="46844" y="69718"/>
                  <a:pt x="46806" y="69756"/>
                </a:cubicBezTo>
                <a:lnTo>
                  <a:pt x="46806" y="69945"/>
                </a:lnTo>
                <a:cubicBezTo>
                  <a:pt x="46853" y="69968"/>
                  <a:pt x="46904" y="69977"/>
                  <a:pt x="46954" y="69977"/>
                </a:cubicBezTo>
                <a:cubicBezTo>
                  <a:pt x="47064" y="69977"/>
                  <a:pt x="47170" y="69933"/>
                  <a:pt x="47222" y="69907"/>
                </a:cubicBezTo>
                <a:lnTo>
                  <a:pt x="47260" y="69907"/>
                </a:lnTo>
                <a:lnTo>
                  <a:pt x="47298" y="69680"/>
                </a:lnTo>
                <a:cubicBezTo>
                  <a:pt x="47298" y="69680"/>
                  <a:pt x="47336" y="69718"/>
                  <a:pt x="47336" y="69756"/>
                </a:cubicBezTo>
                <a:cubicBezTo>
                  <a:pt x="47374" y="69718"/>
                  <a:pt x="47411" y="69642"/>
                  <a:pt x="47411" y="69567"/>
                </a:cubicBezTo>
                <a:cubicBezTo>
                  <a:pt x="47411" y="69529"/>
                  <a:pt x="47411" y="69491"/>
                  <a:pt x="47374" y="69453"/>
                </a:cubicBezTo>
                <a:lnTo>
                  <a:pt x="47222" y="69416"/>
                </a:lnTo>
                <a:close/>
                <a:moveTo>
                  <a:pt x="71722" y="69869"/>
                </a:moveTo>
                <a:lnTo>
                  <a:pt x="71608" y="69983"/>
                </a:lnTo>
                <a:lnTo>
                  <a:pt x="71608" y="70096"/>
                </a:lnTo>
                <a:lnTo>
                  <a:pt x="71722" y="70209"/>
                </a:lnTo>
                <a:lnTo>
                  <a:pt x="71986" y="70209"/>
                </a:lnTo>
                <a:lnTo>
                  <a:pt x="72100" y="70096"/>
                </a:lnTo>
                <a:lnTo>
                  <a:pt x="72100" y="69983"/>
                </a:lnTo>
                <a:lnTo>
                  <a:pt x="71986" y="69869"/>
                </a:lnTo>
                <a:close/>
                <a:moveTo>
                  <a:pt x="79170" y="69869"/>
                </a:moveTo>
                <a:lnTo>
                  <a:pt x="79019" y="69983"/>
                </a:lnTo>
                <a:cubicBezTo>
                  <a:pt x="78981" y="69983"/>
                  <a:pt x="78943" y="70020"/>
                  <a:pt x="78943" y="70058"/>
                </a:cubicBezTo>
                <a:lnTo>
                  <a:pt x="79056" y="70209"/>
                </a:lnTo>
                <a:cubicBezTo>
                  <a:pt x="79094" y="70209"/>
                  <a:pt x="79132" y="70247"/>
                  <a:pt x="79170" y="70247"/>
                </a:cubicBezTo>
                <a:lnTo>
                  <a:pt x="79321" y="70172"/>
                </a:lnTo>
                <a:cubicBezTo>
                  <a:pt x="79359" y="70134"/>
                  <a:pt x="79397" y="70096"/>
                  <a:pt x="79397" y="70058"/>
                </a:cubicBezTo>
                <a:lnTo>
                  <a:pt x="79283" y="69945"/>
                </a:lnTo>
                <a:cubicBezTo>
                  <a:pt x="79245" y="69907"/>
                  <a:pt x="79208" y="69869"/>
                  <a:pt x="79170" y="69869"/>
                </a:cubicBezTo>
                <a:close/>
                <a:moveTo>
                  <a:pt x="88649" y="69958"/>
                </a:moveTo>
                <a:cubicBezTo>
                  <a:pt x="88608" y="69958"/>
                  <a:pt x="88561" y="69965"/>
                  <a:pt x="88508" y="69983"/>
                </a:cubicBezTo>
                <a:lnTo>
                  <a:pt x="88395" y="70096"/>
                </a:lnTo>
                <a:lnTo>
                  <a:pt x="88395" y="70247"/>
                </a:lnTo>
                <a:lnTo>
                  <a:pt x="88622" y="70361"/>
                </a:lnTo>
                <a:cubicBezTo>
                  <a:pt x="88641" y="70342"/>
                  <a:pt x="88650" y="70332"/>
                  <a:pt x="88655" y="70332"/>
                </a:cubicBezTo>
                <a:cubicBezTo>
                  <a:pt x="88660" y="70332"/>
                  <a:pt x="88660" y="70342"/>
                  <a:pt x="88660" y="70361"/>
                </a:cubicBezTo>
                <a:cubicBezTo>
                  <a:pt x="88685" y="70361"/>
                  <a:pt x="88714" y="70365"/>
                  <a:pt x="88746" y="70365"/>
                </a:cubicBezTo>
                <a:cubicBezTo>
                  <a:pt x="88811" y="70365"/>
                  <a:pt x="88886" y="70348"/>
                  <a:pt x="88962" y="70247"/>
                </a:cubicBezTo>
                <a:lnTo>
                  <a:pt x="88924" y="70096"/>
                </a:lnTo>
                <a:cubicBezTo>
                  <a:pt x="88866" y="70038"/>
                  <a:pt x="88786" y="69958"/>
                  <a:pt x="88649" y="69958"/>
                </a:cubicBezTo>
                <a:close/>
                <a:moveTo>
                  <a:pt x="34935" y="70020"/>
                </a:moveTo>
                <a:cubicBezTo>
                  <a:pt x="34859" y="70020"/>
                  <a:pt x="34784" y="70020"/>
                  <a:pt x="34708" y="70096"/>
                </a:cubicBezTo>
                <a:cubicBezTo>
                  <a:pt x="34632" y="70134"/>
                  <a:pt x="34595" y="70209"/>
                  <a:pt x="34595" y="70323"/>
                </a:cubicBezTo>
                <a:cubicBezTo>
                  <a:pt x="34595" y="70474"/>
                  <a:pt x="34708" y="70550"/>
                  <a:pt x="34859" y="70588"/>
                </a:cubicBezTo>
                <a:lnTo>
                  <a:pt x="34973" y="70512"/>
                </a:lnTo>
                <a:cubicBezTo>
                  <a:pt x="34973" y="70474"/>
                  <a:pt x="35010" y="70436"/>
                  <a:pt x="35010" y="70436"/>
                </a:cubicBezTo>
                <a:cubicBezTo>
                  <a:pt x="35048" y="70361"/>
                  <a:pt x="35086" y="70323"/>
                  <a:pt x="35086" y="70247"/>
                </a:cubicBezTo>
                <a:cubicBezTo>
                  <a:pt x="35086" y="70172"/>
                  <a:pt x="35086" y="70096"/>
                  <a:pt x="35010" y="70058"/>
                </a:cubicBezTo>
                <a:lnTo>
                  <a:pt x="34935" y="70020"/>
                </a:lnTo>
                <a:close/>
                <a:moveTo>
                  <a:pt x="73650" y="70247"/>
                </a:moveTo>
                <a:cubicBezTo>
                  <a:pt x="73574" y="70247"/>
                  <a:pt x="73385" y="70247"/>
                  <a:pt x="73310" y="70399"/>
                </a:cubicBezTo>
                <a:lnTo>
                  <a:pt x="73385" y="70588"/>
                </a:lnTo>
                <a:cubicBezTo>
                  <a:pt x="73725" y="70588"/>
                  <a:pt x="73801" y="70436"/>
                  <a:pt x="73801" y="70361"/>
                </a:cubicBezTo>
                <a:lnTo>
                  <a:pt x="73650" y="70247"/>
                </a:lnTo>
                <a:close/>
                <a:moveTo>
                  <a:pt x="17959" y="70020"/>
                </a:moveTo>
                <a:cubicBezTo>
                  <a:pt x="17770" y="70058"/>
                  <a:pt x="17732" y="70134"/>
                  <a:pt x="17732" y="70209"/>
                </a:cubicBezTo>
                <a:cubicBezTo>
                  <a:pt x="17732" y="70247"/>
                  <a:pt x="17732" y="70247"/>
                  <a:pt x="17732" y="70285"/>
                </a:cubicBezTo>
                <a:cubicBezTo>
                  <a:pt x="17732" y="70323"/>
                  <a:pt x="17695" y="70361"/>
                  <a:pt x="17695" y="70361"/>
                </a:cubicBezTo>
                <a:cubicBezTo>
                  <a:pt x="17657" y="70436"/>
                  <a:pt x="17619" y="70550"/>
                  <a:pt x="17657" y="70663"/>
                </a:cubicBezTo>
                <a:lnTo>
                  <a:pt x="17770" y="70777"/>
                </a:lnTo>
                <a:lnTo>
                  <a:pt x="17884" y="70777"/>
                </a:lnTo>
                <a:cubicBezTo>
                  <a:pt x="17884" y="70777"/>
                  <a:pt x="17846" y="70739"/>
                  <a:pt x="17846" y="70739"/>
                </a:cubicBezTo>
                <a:lnTo>
                  <a:pt x="17846" y="70739"/>
                </a:lnTo>
                <a:lnTo>
                  <a:pt x="18035" y="70852"/>
                </a:lnTo>
                <a:lnTo>
                  <a:pt x="18224" y="70852"/>
                </a:lnTo>
                <a:cubicBezTo>
                  <a:pt x="18256" y="70852"/>
                  <a:pt x="18295" y="70855"/>
                  <a:pt x="18335" y="70855"/>
                </a:cubicBezTo>
                <a:cubicBezTo>
                  <a:pt x="18436" y="70855"/>
                  <a:pt x="18548" y="70836"/>
                  <a:pt x="18602" y="70701"/>
                </a:cubicBezTo>
                <a:lnTo>
                  <a:pt x="18451" y="70550"/>
                </a:lnTo>
                <a:cubicBezTo>
                  <a:pt x="18337" y="70550"/>
                  <a:pt x="18262" y="70474"/>
                  <a:pt x="18148" y="70399"/>
                </a:cubicBezTo>
                <a:cubicBezTo>
                  <a:pt x="18148" y="70361"/>
                  <a:pt x="18110" y="70323"/>
                  <a:pt x="18110" y="70323"/>
                </a:cubicBezTo>
                <a:cubicBezTo>
                  <a:pt x="18148" y="70285"/>
                  <a:pt x="18148" y="70247"/>
                  <a:pt x="18186" y="70209"/>
                </a:cubicBezTo>
                <a:lnTo>
                  <a:pt x="18110" y="70134"/>
                </a:lnTo>
                <a:cubicBezTo>
                  <a:pt x="18110" y="70172"/>
                  <a:pt x="18110" y="70172"/>
                  <a:pt x="18110" y="70172"/>
                </a:cubicBezTo>
                <a:lnTo>
                  <a:pt x="17959" y="70020"/>
                </a:lnTo>
                <a:close/>
                <a:moveTo>
                  <a:pt x="15880" y="70966"/>
                </a:moveTo>
                <a:lnTo>
                  <a:pt x="15729" y="71079"/>
                </a:lnTo>
                <a:cubicBezTo>
                  <a:pt x="15691" y="71117"/>
                  <a:pt x="15653" y="71155"/>
                  <a:pt x="15615" y="71192"/>
                </a:cubicBezTo>
                <a:lnTo>
                  <a:pt x="15729" y="71382"/>
                </a:lnTo>
                <a:cubicBezTo>
                  <a:pt x="15766" y="71382"/>
                  <a:pt x="15804" y="71419"/>
                  <a:pt x="15880" y="71457"/>
                </a:cubicBezTo>
                <a:lnTo>
                  <a:pt x="16031" y="71419"/>
                </a:lnTo>
                <a:cubicBezTo>
                  <a:pt x="16069" y="71382"/>
                  <a:pt x="16107" y="71268"/>
                  <a:pt x="16107" y="71192"/>
                </a:cubicBezTo>
                <a:cubicBezTo>
                  <a:pt x="16107" y="71079"/>
                  <a:pt x="16031" y="70966"/>
                  <a:pt x="15880" y="70966"/>
                </a:cubicBezTo>
                <a:close/>
                <a:moveTo>
                  <a:pt x="41102" y="71051"/>
                </a:moveTo>
                <a:cubicBezTo>
                  <a:pt x="41069" y="71051"/>
                  <a:pt x="41041" y="71060"/>
                  <a:pt x="41022" y="71079"/>
                </a:cubicBezTo>
                <a:cubicBezTo>
                  <a:pt x="40908" y="71117"/>
                  <a:pt x="40871" y="71192"/>
                  <a:pt x="40871" y="71268"/>
                </a:cubicBezTo>
                <a:cubicBezTo>
                  <a:pt x="40871" y="71344"/>
                  <a:pt x="40946" y="71419"/>
                  <a:pt x="41022" y="71457"/>
                </a:cubicBezTo>
                <a:cubicBezTo>
                  <a:pt x="41098" y="71457"/>
                  <a:pt x="41135" y="71457"/>
                  <a:pt x="41211" y="71419"/>
                </a:cubicBezTo>
                <a:cubicBezTo>
                  <a:pt x="41249" y="71382"/>
                  <a:pt x="41287" y="71306"/>
                  <a:pt x="41287" y="71268"/>
                </a:cubicBezTo>
                <a:cubicBezTo>
                  <a:pt x="41287" y="71192"/>
                  <a:pt x="41249" y="71117"/>
                  <a:pt x="41211" y="71079"/>
                </a:cubicBezTo>
                <a:cubicBezTo>
                  <a:pt x="41173" y="71060"/>
                  <a:pt x="41135" y="71051"/>
                  <a:pt x="41102" y="71051"/>
                </a:cubicBezTo>
                <a:close/>
                <a:moveTo>
                  <a:pt x="42005" y="71117"/>
                </a:moveTo>
                <a:cubicBezTo>
                  <a:pt x="41891" y="71117"/>
                  <a:pt x="41816" y="71117"/>
                  <a:pt x="41740" y="71155"/>
                </a:cubicBezTo>
                <a:cubicBezTo>
                  <a:pt x="41702" y="71192"/>
                  <a:pt x="41665" y="71268"/>
                  <a:pt x="41665" y="71344"/>
                </a:cubicBezTo>
                <a:cubicBezTo>
                  <a:pt x="41665" y="71457"/>
                  <a:pt x="41740" y="71533"/>
                  <a:pt x="41891" y="71571"/>
                </a:cubicBezTo>
                <a:lnTo>
                  <a:pt x="42043" y="71457"/>
                </a:lnTo>
                <a:cubicBezTo>
                  <a:pt x="42043" y="71457"/>
                  <a:pt x="42043" y="71457"/>
                  <a:pt x="42043" y="71419"/>
                </a:cubicBezTo>
                <a:cubicBezTo>
                  <a:pt x="42081" y="71382"/>
                  <a:pt x="42118" y="71344"/>
                  <a:pt x="42118" y="71268"/>
                </a:cubicBezTo>
                <a:cubicBezTo>
                  <a:pt x="42118" y="71268"/>
                  <a:pt x="42118" y="71230"/>
                  <a:pt x="42081" y="71192"/>
                </a:cubicBezTo>
                <a:lnTo>
                  <a:pt x="42005" y="71117"/>
                </a:lnTo>
                <a:close/>
                <a:moveTo>
                  <a:pt x="36183" y="70890"/>
                </a:moveTo>
                <a:lnTo>
                  <a:pt x="36031" y="71003"/>
                </a:lnTo>
                <a:cubicBezTo>
                  <a:pt x="35956" y="71079"/>
                  <a:pt x="35880" y="71155"/>
                  <a:pt x="35918" y="71306"/>
                </a:cubicBezTo>
                <a:lnTo>
                  <a:pt x="35993" y="71344"/>
                </a:lnTo>
                <a:cubicBezTo>
                  <a:pt x="35918" y="71419"/>
                  <a:pt x="35918" y="71457"/>
                  <a:pt x="35918" y="71457"/>
                </a:cubicBezTo>
                <a:lnTo>
                  <a:pt x="35956" y="71571"/>
                </a:lnTo>
                <a:cubicBezTo>
                  <a:pt x="36011" y="71626"/>
                  <a:pt x="36107" y="71661"/>
                  <a:pt x="36184" y="71661"/>
                </a:cubicBezTo>
                <a:cubicBezTo>
                  <a:pt x="36212" y="71661"/>
                  <a:pt x="36238" y="71656"/>
                  <a:pt x="36258" y="71646"/>
                </a:cubicBezTo>
                <a:cubicBezTo>
                  <a:pt x="36372" y="71608"/>
                  <a:pt x="36447" y="71533"/>
                  <a:pt x="36447" y="71419"/>
                </a:cubicBezTo>
                <a:cubicBezTo>
                  <a:pt x="36447" y="71419"/>
                  <a:pt x="36447" y="71382"/>
                  <a:pt x="36447" y="71382"/>
                </a:cubicBezTo>
                <a:lnTo>
                  <a:pt x="36372" y="71306"/>
                </a:lnTo>
                <a:cubicBezTo>
                  <a:pt x="36409" y="71268"/>
                  <a:pt x="36409" y="71192"/>
                  <a:pt x="36409" y="71117"/>
                </a:cubicBezTo>
                <a:cubicBezTo>
                  <a:pt x="36409" y="71003"/>
                  <a:pt x="36334" y="70928"/>
                  <a:pt x="36183" y="70890"/>
                </a:cubicBezTo>
                <a:close/>
                <a:moveTo>
                  <a:pt x="66693" y="71251"/>
                </a:moveTo>
                <a:cubicBezTo>
                  <a:pt x="66520" y="71251"/>
                  <a:pt x="66466" y="71394"/>
                  <a:pt x="66466" y="71457"/>
                </a:cubicBezTo>
                <a:lnTo>
                  <a:pt x="66429" y="71457"/>
                </a:lnTo>
                <a:lnTo>
                  <a:pt x="66429" y="71382"/>
                </a:lnTo>
                <a:lnTo>
                  <a:pt x="66315" y="71268"/>
                </a:lnTo>
                <a:cubicBezTo>
                  <a:pt x="66285" y="71265"/>
                  <a:pt x="66256" y="71263"/>
                  <a:pt x="66230" y="71263"/>
                </a:cubicBezTo>
                <a:cubicBezTo>
                  <a:pt x="65968" y="71263"/>
                  <a:pt x="65937" y="71423"/>
                  <a:pt x="65937" y="71457"/>
                </a:cubicBezTo>
                <a:lnTo>
                  <a:pt x="66051" y="71608"/>
                </a:lnTo>
                <a:lnTo>
                  <a:pt x="66088" y="71608"/>
                </a:lnTo>
                <a:cubicBezTo>
                  <a:pt x="66115" y="71635"/>
                  <a:pt x="66161" y="71662"/>
                  <a:pt x="66225" y="71662"/>
                </a:cubicBezTo>
                <a:cubicBezTo>
                  <a:pt x="66252" y="71662"/>
                  <a:pt x="66282" y="71657"/>
                  <a:pt x="66315" y="71646"/>
                </a:cubicBezTo>
                <a:lnTo>
                  <a:pt x="66429" y="71533"/>
                </a:lnTo>
                <a:lnTo>
                  <a:pt x="66429" y="71495"/>
                </a:lnTo>
                <a:lnTo>
                  <a:pt x="66542" y="71646"/>
                </a:lnTo>
                <a:lnTo>
                  <a:pt x="66807" y="71646"/>
                </a:lnTo>
                <a:lnTo>
                  <a:pt x="66920" y="71533"/>
                </a:lnTo>
                <a:lnTo>
                  <a:pt x="66920" y="71382"/>
                </a:lnTo>
                <a:lnTo>
                  <a:pt x="66807" y="71268"/>
                </a:lnTo>
                <a:cubicBezTo>
                  <a:pt x="66764" y="71256"/>
                  <a:pt x="66726" y="71251"/>
                  <a:pt x="66693" y="71251"/>
                </a:cubicBezTo>
                <a:close/>
                <a:moveTo>
                  <a:pt x="26617" y="71230"/>
                </a:moveTo>
                <a:cubicBezTo>
                  <a:pt x="26466" y="71268"/>
                  <a:pt x="26353" y="71382"/>
                  <a:pt x="26277" y="71495"/>
                </a:cubicBezTo>
                <a:lnTo>
                  <a:pt x="26315" y="71608"/>
                </a:lnTo>
                <a:cubicBezTo>
                  <a:pt x="26387" y="71680"/>
                  <a:pt x="26474" y="71707"/>
                  <a:pt x="26566" y="71707"/>
                </a:cubicBezTo>
                <a:cubicBezTo>
                  <a:pt x="26620" y="71707"/>
                  <a:pt x="26675" y="71698"/>
                  <a:pt x="26731" y="71684"/>
                </a:cubicBezTo>
                <a:cubicBezTo>
                  <a:pt x="26844" y="71646"/>
                  <a:pt x="26920" y="71533"/>
                  <a:pt x="26920" y="71419"/>
                </a:cubicBezTo>
                <a:cubicBezTo>
                  <a:pt x="26920" y="71419"/>
                  <a:pt x="26920" y="71382"/>
                  <a:pt x="26920" y="71344"/>
                </a:cubicBezTo>
                <a:lnTo>
                  <a:pt x="26882" y="71306"/>
                </a:lnTo>
                <a:cubicBezTo>
                  <a:pt x="26806" y="71230"/>
                  <a:pt x="26731" y="71230"/>
                  <a:pt x="26617" y="71230"/>
                </a:cubicBezTo>
                <a:close/>
                <a:moveTo>
                  <a:pt x="33574" y="71571"/>
                </a:moveTo>
                <a:cubicBezTo>
                  <a:pt x="33423" y="71571"/>
                  <a:pt x="33309" y="71646"/>
                  <a:pt x="33271" y="71760"/>
                </a:cubicBezTo>
                <a:lnTo>
                  <a:pt x="33385" y="71911"/>
                </a:lnTo>
                <a:cubicBezTo>
                  <a:pt x="33423" y="71949"/>
                  <a:pt x="33423" y="71949"/>
                  <a:pt x="33498" y="71949"/>
                </a:cubicBezTo>
                <a:lnTo>
                  <a:pt x="33649" y="71873"/>
                </a:lnTo>
                <a:cubicBezTo>
                  <a:pt x="33687" y="71835"/>
                  <a:pt x="33725" y="71797"/>
                  <a:pt x="33725" y="71722"/>
                </a:cubicBezTo>
                <a:lnTo>
                  <a:pt x="33725" y="71684"/>
                </a:lnTo>
                <a:lnTo>
                  <a:pt x="33574" y="71571"/>
                </a:lnTo>
                <a:close/>
                <a:moveTo>
                  <a:pt x="80153" y="71571"/>
                </a:moveTo>
                <a:cubicBezTo>
                  <a:pt x="80002" y="71571"/>
                  <a:pt x="79888" y="71646"/>
                  <a:pt x="79850" y="71760"/>
                </a:cubicBezTo>
                <a:lnTo>
                  <a:pt x="80002" y="71911"/>
                </a:lnTo>
                <a:cubicBezTo>
                  <a:pt x="80039" y="71911"/>
                  <a:pt x="80039" y="71911"/>
                  <a:pt x="80077" y="71949"/>
                </a:cubicBezTo>
                <a:lnTo>
                  <a:pt x="80304" y="71835"/>
                </a:lnTo>
                <a:lnTo>
                  <a:pt x="80304" y="71684"/>
                </a:lnTo>
                <a:lnTo>
                  <a:pt x="80153" y="71571"/>
                </a:lnTo>
                <a:close/>
                <a:moveTo>
                  <a:pt x="79434" y="71684"/>
                </a:moveTo>
                <a:lnTo>
                  <a:pt x="79245" y="71760"/>
                </a:lnTo>
                <a:cubicBezTo>
                  <a:pt x="79208" y="71873"/>
                  <a:pt x="79321" y="72062"/>
                  <a:pt x="79472" y="72062"/>
                </a:cubicBezTo>
                <a:cubicBezTo>
                  <a:pt x="79492" y="72069"/>
                  <a:pt x="79512" y="72072"/>
                  <a:pt x="79532" y="72072"/>
                </a:cubicBezTo>
                <a:cubicBezTo>
                  <a:pt x="79622" y="72072"/>
                  <a:pt x="79699" y="72004"/>
                  <a:pt x="79699" y="71911"/>
                </a:cubicBezTo>
                <a:lnTo>
                  <a:pt x="79548" y="71760"/>
                </a:lnTo>
                <a:cubicBezTo>
                  <a:pt x="79548" y="71760"/>
                  <a:pt x="79510" y="71722"/>
                  <a:pt x="79434" y="71684"/>
                </a:cubicBezTo>
                <a:close/>
                <a:moveTo>
                  <a:pt x="12288" y="71155"/>
                </a:moveTo>
                <a:lnTo>
                  <a:pt x="12212" y="71192"/>
                </a:lnTo>
                <a:cubicBezTo>
                  <a:pt x="12061" y="71344"/>
                  <a:pt x="12023" y="71533"/>
                  <a:pt x="12137" y="71646"/>
                </a:cubicBezTo>
                <a:cubicBezTo>
                  <a:pt x="12099" y="71684"/>
                  <a:pt x="12099" y="71722"/>
                  <a:pt x="12061" y="71760"/>
                </a:cubicBezTo>
                <a:lnTo>
                  <a:pt x="12137" y="71873"/>
                </a:lnTo>
                <a:cubicBezTo>
                  <a:pt x="12137" y="71911"/>
                  <a:pt x="12137" y="71949"/>
                  <a:pt x="12099" y="71986"/>
                </a:cubicBezTo>
                <a:lnTo>
                  <a:pt x="12250" y="72138"/>
                </a:lnTo>
                <a:cubicBezTo>
                  <a:pt x="12402" y="72138"/>
                  <a:pt x="12553" y="72100"/>
                  <a:pt x="12628" y="72024"/>
                </a:cubicBezTo>
                <a:cubicBezTo>
                  <a:pt x="12704" y="71986"/>
                  <a:pt x="12780" y="71835"/>
                  <a:pt x="12704" y="71646"/>
                </a:cubicBezTo>
                <a:lnTo>
                  <a:pt x="12817" y="71533"/>
                </a:lnTo>
                <a:cubicBezTo>
                  <a:pt x="12780" y="71268"/>
                  <a:pt x="12591" y="71155"/>
                  <a:pt x="12288" y="71155"/>
                </a:cubicBezTo>
                <a:close/>
                <a:moveTo>
                  <a:pt x="31041" y="71722"/>
                </a:moveTo>
                <a:cubicBezTo>
                  <a:pt x="30927" y="71722"/>
                  <a:pt x="30814" y="71722"/>
                  <a:pt x="30738" y="71797"/>
                </a:cubicBezTo>
                <a:cubicBezTo>
                  <a:pt x="30625" y="71873"/>
                  <a:pt x="30587" y="72062"/>
                  <a:pt x="30738" y="72138"/>
                </a:cubicBezTo>
                <a:lnTo>
                  <a:pt x="30814" y="72175"/>
                </a:lnTo>
                <a:cubicBezTo>
                  <a:pt x="30889" y="72175"/>
                  <a:pt x="30965" y="72175"/>
                  <a:pt x="31041" y="72138"/>
                </a:cubicBezTo>
                <a:cubicBezTo>
                  <a:pt x="31116" y="72062"/>
                  <a:pt x="31116" y="71986"/>
                  <a:pt x="31116" y="71911"/>
                </a:cubicBezTo>
                <a:cubicBezTo>
                  <a:pt x="31116" y="71873"/>
                  <a:pt x="31116" y="71873"/>
                  <a:pt x="31116" y="71835"/>
                </a:cubicBezTo>
                <a:lnTo>
                  <a:pt x="31041" y="71722"/>
                </a:lnTo>
                <a:close/>
                <a:moveTo>
                  <a:pt x="152" y="71797"/>
                </a:moveTo>
                <a:lnTo>
                  <a:pt x="1" y="71911"/>
                </a:lnTo>
                <a:lnTo>
                  <a:pt x="1" y="72251"/>
                </a:lnTo>
                <a:lnTo>
                  <a:pt x="114" y="72365"/>
                </a:lnTo>
                <a:cubicBezTo>
                  <a:pt x="147" y="72376"/>
                  <a:pt x="180" y="72380"/>
                  <a:pt x="213" y="72380"/>
                </a:cubicBezTo>
                <a:cubicBezTo>
                  <a:pt x="291" y="72380"/>
                  <a:pt x="363" y="72353"/>
                  <a:pt x="417" y="72327"/>
                </a:cubicBezTo>
                <a:cubicBezTo>
                  <a:pt x="492" y="72289"/>
                  <a:pt x="530" y="72213"/>
                  <a:pt x="530" y="72138"/>
                </a:cubicBezTo>
                <a:cubicBezTo>
                  <a:pt x="530" y="72062"/>
                  <a:pt x="454" y="71949"/>
                  <a:pt x="379" y="71873"/>
                </a:cubicBezTo>
                <a:cubicBezTo>
                  <a:pt x="303" y="71797"/>
                  <a:pt x="227" y="71797"/>
                  <a:pt x="152" y="71797"/>
                </a:cubicBezTo>
                <a:close/>
                <a:moveTo>
                  <a:pt x="53990" y="71646"/>
                </a:moveTo>
                <a:cubicBezTo>
                  <a:pt x="53876" y="71760"/>
                  <a:pt x="53801" y="71911"/>
                  <a:pt x="53763" y="72024"/>
                </a:cubicBezTo>
                <a:cubicBezTo>
                  <a:pt x="53763" y="72100"/>
                  <a:pt x="53725" y="72175"/>
                  <a:pt x="53725" y="72213"/>
                </a:cubicBezTo>
                <a:lnTo>
                  <a:pt x="53801" y="72365"/>
                </a:lnTo>
                <a:cubicBezTo>
                  <a:pt x="53848" y="72388"/>
                  <a:pt x="53891" y="72397"/>
                  <a:pt x="53930" y="72397"/>
                </a:cubicBezTo>
                <a:cubicBezTo>
                  <a:pt x="54015" y="72397"/>
                  <a:pt x="54077" y="72353"/>
                  <a:pt x="54103" y="72327"/>
                </a:cubicBezTo>
                <a:cubicBezTo>
                  <a:pt x="54179" y="72327"/>
                  <a:pt x="54255" y="72289"/>
                  <a:pt x="54255" y="72175"/>
                </a:cubicBezTo>
                <a:lnTo>
                  <a:pt x="54217" y="72062"/>
                </a:lnTo>
                <a:lnTo>
                  <a:pt x="54217" y="72062"/>
                </a:lnTo>
                <a:cubicBezTo>
                  <a:pt x="54255" y="72100"/>
                  <a:pt x="54255" y="72100"/>
                  <a:pt x="54255" y="72100"/>
                </a:cubicBezTo>
                <a:cubicBezTo>
                  <a:pt x="54255" y="72100"/>
                  <a:pt x="54255" y="72062"/>
                  <a:pt x="54255" y="72062"/>
                </a:cubicBezTo>
                <a:cubicBezTo>
                  <a:pt x="54292" y="71986"/>
                  <a:pt x="54330" y="71949"/>
                  <a:pt x="54330" y="71873"/>
                </a:cubicBezTo>
                <a:cubicBezTo>
                  <a:pt x="54330" y="71797"/>
                  <a:pt x="54292" y="71722"/>
                  <a:pt x="54141" y="71646"/>
                </a:cubicBezTo>
                <a:close/>
                <a:moveTo>
                  <a:pt x="75360" y="71933"/>
                </a:moveTo>
                <a:cubicBezTo>
                  <a:pt x="75323" y="71933"/>
                  <a:pt x="75282" y="71938"/>
                  <a:pt x="75238" y="71949"/>
                </a:cubicBezTo>
                <a:lnTo>
                  <a:pt x="75162" y="72024"/>
                </a:lnTo>
                <a:cubicBezTo>
                  <a:pt x="75124" y="72062"/>
                  <a:pt x="75124" y="72138"/>
                  <a:pt x="75124" y="72175"/>
                </a:cubicBezTo>
                <a:cubicBezTo>
                  <a:pt x="75124" y="72251"/>
                  <a:pt x="75162" y="72402"/>
                  <a:pt x="75465" y="72440"/>
                </a:cubicBezTo>
                <a:lnTo>
                  <a:pt x="75616" y="72327"/>
                </a:lnTo>
                <a:cubicBezTo>
                  <a:pt x="75654" y="72327"/>
                  <a:pt x="75729" y="72251"/>
                  <a:pt x="75729" y="72138"/>
                </a:cubicBezTo>
                <a:cubicBezTo>
                  <a:pt x="75729" y="72138"/>
                  <a:pt x="75729" y="72100"/>
                  <a:pt x="75729" y="72062"/>
                </a:cubicBezTo>
                <a:lnTo>
                  <a:pt x="75540" y="71986"/>
                </a:lnTo>
                <a:cubicBezTo>
                  <a:pt x="75514" y="71960"/>
                  <a:pt x="75449" y="71933"/>
                  <a:pt x="75360" y="71933"/>
                </a:cubicBezTo>
                <a:close/>
                <a:moveTo>
                  <a:pt x="3025" y="72100"/>
                </a:moveTo>
                <a:lnTo>
                  <a:pt x="2836" y="72213"/>
                </a:lnTo>
                <a:cubicBezTo>
                  <a:pt x="2836" y="72213"/>
                  <a:pt x="2798" y="72251"/>
                  <a:pt x="2761" y="72289"/>
                </a:cubicBezTo>
                <a:lnTo>
                  <a:pt x="2912" y="72440"/>
                </a:lnTo>
                <a:cubicBezTo>
                  <a:pt x="2912" y="72440"/>
                  <a:pt x="2950" y="72478"/>
                  <a:pt x="2987" y="72478"/>
                </a:cubicBezTo>
                <a:lnTo>
                  <a:pt x="3176" y="72365"/>
                </a:lnTo>
                <a:cubicBezTo>
                  <a:pt x="3176" y="72365"/>
                  <a:pt x="3214" y="72327"/>
                  <a:pt x="3214" y="72289"/>
                </a:cubicBezTo>
                <a:lnTo>
                  <a:pt x="3101" y="72138"/>
                </a:lnTo>
                <a:cubicBezTo>
                  <a:pt x="3101" y="72138"/>
                  <a:pt x="3063" y="72100"/>
                  <a:pt x="3025" y="72100"/>
                </a:cubicBezTo>
                <a:close/>
                <a:moveTo>
                  <a:pt x="33234" y="72667"/>
                </a:moveTo>
                <a:cubicBezTo>
                  <a:pt x="33234" y="72667"/>
                  <a:pt x="33233" y="72667"/>
                  <a:pt x="33196" y="72705"/>
                </a:cubicBezTo>
                <a:lnTo>
                  <a:pt x="33139" y="72705"/>
                </a:lnTo>
                <a:lnTo>
                  <a:pt x="33234" y="72667"/>
                </a:lnTo>
                <a:close/>
                <a:moveTo>
                  <a:pt x="33385" y="72289"/>
                </a:moveTo>
                <a:cubicBezTo>
                  <a:pt x="33271" y="72289"/>
                  <a:pt x="33158" y="72327"/>
                  <a:pt x="33044" y="72402"/>
                </a:cubicBezTo>
                <a:cubicBezTo>
                  <a:pt x="33007" y="72440"/>
                  <a:pt x="32931" y="72478"/>
                  <a:pt x="32931" y="72591"/>
                </a:cubicBezTo>
                <a:cubicBezTo>
                  <a:pt x="32931" y="72667"/>
                  <a:pt x="32969" y="72705"/>
                  <a:pt x="33044" y="72743"/>
                </a:cubicBezTo>
                <a:lnTo>
                  <a:pt x="33135" y="72706"/>
                </a:lnTo>
                <a:lnTo>
                  <a:pt x="33135" y="72706"/>
                </a:lnTo>
                <a:cubicBezTo>
                  <a:pt x="33169" y="72714"/>
                  <a:pt x="33210" y="72743"/>
                  <a:pt x="33309" y="72743"/>
                </a:cubicBezTo>
                <a:lnTo>
                  <a:pt x="33423" y="72591"/>
                </a:lnTo>
                <a:cubicBezTo>
                  <a:pt x="33460" y="72554"/>
                  <a:pt x="33498" y="72516"/>
                  <a:pt x="33498" y="72440"/>
                </a:cubicBezTo>
                <a:lnTo>
                  <a:pt x="33385" y="72289"/>
                </a:lnTo>
                <a:close/>
                <a:moveTo>
                  <a:pt x="46693" y="72289"/>
                </a:moveTo>
                <a:lnTo>
                  <a:pt x="46466" y="72365"/>
                </a:lnTo>
                <a:cubicBezTo>
                  <a:pt x="46428" y="72478"/>
                  <a:pt x="46466" y="72591"/>
                  <a:pt x="46542" y="72705"/>
                </a:cubicBezTo>
                <a:lnTo>
                  <a:pt x="46655" y="72743"/>
                </a:lnTo>
                <a:cubicBezTo>
                  <a:pt x="46882" y="72743"/>
                  <a:pt x="46958" y="72629"/>
                  <a:pt x="46996" y="72554"/>
                </a:cubicBezTo>
                <a:lnTo>
                  <a:pt x="47033" y="72516"/>
                </a:lnTo>
                <a:lnTo>
                  <a:pt x="46996" y="72365"/>
                </a:lnTo>
                <a:cubicBezTo>
                  <a:pt x="46920" y="72327"/>
                  <a:pt x="46844" y="72327"/>
                  <a:pt x="46769" y="72289"/>
                </a:cubicBezTo>
                <a:close/>
                <a:moveTo>
                  <a:pt x="19963" y="72365"/>
                </a:moveTo>
                <a:cubicBezTo>
                  <a:pt x="19736" y="72365"/>
                  <a:pt x="19585" y="72478"/>
                  <a:pt x="19585" y="72667"/>
                </a:cubicBezTo>
                <a:lnTo>
                  <a:pt x="19698" y="72780"/>
                </a:lnTo>
                <a:cubicBezTo>
                  <a:pt x="19745" y="72796"/>
                  <a:pt x="19786" y="72805"/>
                  <a:pt x="19823" y="72805"/>
                </a:cubicBezTo>
                <a:cubicBezTo>
                  <a:pt x="19874" y="72805"/>
                  <a:pt x="19919" y="72787"/>
                  <a:pt x="19963" y="72743"/>
                </a:cubicBezTo>
                <a:cubicBezTo>
                  <a:pt x="20076" y="72705"/>
                  <a:pt x="20076" y="72591"/>
                  <a:pt x="20114" y="72478"/>
                </a:cubicBezTo>
                <a:lnTo>
                  <a:pt x="19963" y="72365"/>
                </a:lnTo>
                <a:close/>
                <a:moveTo>
                  <a:pt x="87856" y="73045"/>
                </a:moveTo>
                <a:cubicBezTo>
                  <a:pt x="87851" y="73045"/>
                  <a:pt x="87848" y="73045"/>
                  <a:pt x="87844" y="73046"/>
                </a:cubicBezTo>
                <a:lnTo>
                  <a:pt x="87844" y="73046"/>
                </a:lnTo>
                <a:cubicBezTo>
                  <a:pt x="87848" y="73045"/>
                  <a:pt x="87852" y="73045"/>
                  <a:pt x="87856" y="73045"/>
                </a:cubicBezTo>
                <a:lnTo>
                  <a:pt x="87856" y="73045"/>
                </a:lnTo>
                <a:lnTo>
                  <a:pt x="87856" y="73045"/>
                </a:lnTo>
                <a:close/>
                <a:moveTo>
                  <a:pt x="74257" y="72651"/>
                </a:moveTo>
                <a:cubicBezTo>
                  <a:pt x="74195" y="72651"/>
                  <a:pt x="74130" y="72678"/>
                  <a:pt x="74104" y="72705"/>
                </a:cubicBezTo>
                <a:cubicBezTo>
                  <a:pt x="73990" y="72780"/>
                  <a:pt x="73952" y="72894"/>
                  <a:pt x="73952" y="72969"/>
                </a:cubicBezTo>
                <a:lnTo>
                  <a:pt x="74066" y="73121"/>
                </a:lnTo>
                <a:lnTo>
                  <a:pt x="74330" y="73121"/>
                </a:lnTo>
                <a:lnTo>
                  <a:pt x="74444" y="72969"/>
                </a:lnTo>
                <a:lnTo>
                  <a:pt x="74444" y="72780"/>
                </a:lnTo>
                <a:lnTo>
                  <a:pt x="74330" y="72667"/>
                </a:lnTo>
                <a:cubicBezTo>
                  <a:pt x="74308" y="72656"/>
                  <a:pt x="74283" y="72651"/>
                  <a:pt x="74257" y="72651"/>
                </a:cubicBezTo>
                <a:close/>
                <a:moveTo>
                  <a:pt x="60228" y="72856"/>
                </a:moveTo>
                <a:cubicBezTo>
                  <a:pt x="60153" y="72856"/>
                  <a:pt x="60077" y="72894"/>
                  <a:pt x="60001" y="72932"/>
                </a:cubicBezTo>
                <a:cubicBezTo>
                  <a:pt x="59888" y="73007"/>
                  <a:pt x="59888" y="73234"/>
                  <a:pt x="60153" y="73272"/>
                </a:cubicBezTo>
                <a:lnTo>
                  <a:pt x="60304" y="73121"/>
                </a:lnTo>
                <a:cubicBezTo>
                  <a:pt x="60304" y="73121"/>
                  <a:pt x="60304" y="73083"/>
                  <a:pt x="60342" y="73045"/>
                </a:cubicBezTo>
                <a:lnTo>
                  <a:pt x="60228" y="72856"/>
                </a:lnTo>
                <a:close/>
                <a:moveTo>
                  <a:pt x="87941" y="72932"/>
                </a:moveTo>
                <a:lnTo>
                  <a:pt x="87856" y="73045"/>
                </a:lnTo>
                <a:lnTo>
                  <a:pt x="87856" y="73045"/>
                </a:lnTo>
                <a:cubicBezTo>
                  <a:pt x="87859" y="73045"/>
                  <a:pt x="87862" y="73045"/>
                  <a:pt x="87866" y="73045"/>
                </a:cubicBezTo>
                <a:cubicBezTo>
                  <a:pt x="87862" y="73045"/>
                  <a:pt x="87859" y="73045"/>
                  <a:pt x="87856" y="73045"/>
                </a:cubicBezTo>
                <a:lnTo>
                  <a:pt x="87856" y="73045"/>
                </a:lnTo>
                <a:lnTo>
                  <a:pt x="87828" y="73083"/>
                </a:lnTo>
                <a:cubicBezTo>
                  <a:pt x="87828" y="73054"/>
                  <a:pt x="87828" y="73047"/>
                  <a:pt x="87844" y="73046"/>
                </a:cubicBezTo>
                <a:lnTo>
                  <a:pt x="87844" y="73046"/>
                </a:lnTo>
                <a:cubicBezTo>
                  <a:pt x="87711" y="73052"/>
                  <a:pt x="87677" y="73124"/>
                  <a:pt x="87677" y="73196"/>
                </a:cubicBezTo>
                <a:cubicBezTo>
                  <a:pt x="87677" y="73234"/>
                  <a:pt x="87677" y="73272"/>
                  <a:pt x="87677" y="73272"/>
                </a:cubicBezTo>
                <a:lnTo>
                  <a:pt x="87790" y="73348"/>
                </a:lnTo>
                <a:cubicBezTo>
                  <a:pt x="87790" y="73348"/>
                  <a:pt x="87828" y="73385"/>
                  <a:pt x="87828" y="73385"/>
                </a:cubicBezTo>
                <a:cubicBezTo>
                  <a:pt x="87866" y="73385"/>
                  <a:pt x="87941" y="73423"/>
                  <a:pt x="88092" y="73423"/>
                </a:cubicBezTo>
                <a:lnTo>
                  <a:pt x="88206" y="73310"/>
                </a:lnTo>
                <a:cubicBezTo>
                  <a:pt x="88206" y="73272"/>
                  <a:pt x="88206" y="73234"/>
                  <a:pt x="88206" y="73196"/>
                </a:cubicBezTo>
                <a:cubicBezTo>
                  <a:pt x="88206" y="72969"/>
                  <a:pt x="88055" y="72932"/>
                  <a:pt x="87941" y="72932"/>
                </a:cubicBezTo>
                <a:close/>
                <a:moveTo>
                  <a:pt x="10360" y="73121"/>
                </a:moveTo>
                <a:cubicBezTo>
                  <a:pt x="10133" y="73121"/>
                  <a:pt x="10020" y="73234"/>
                  <a:pt x="10057" y="73385"/>
                </a:cubicBezTo>
                <a:lnTo>
                  <a:pt x="10209" y="73461"/>
                </a:lnTo>
                <a:cubicBezTo>
                  <a:pt x="10246" y="73461"/>
                  <a:pt x="10284" y="73461"/>
                  <a:pt x="10322" y="73499"/>
                </a:cubicBezTo>
                <a:lnTo>
                  <a:pt x="10511" y="73385"/>
                </a:lnTo>
                <a:lnTo>
                  <a:pt x="10511" y="73234"/>
                </a:lnTo>
                <a:lnTo>
                  <a:pt x="10360" y="73121"/>
                </a:lnTo>
                <a:close/>
                <a:moveTo>
                  <a:pt x="1473" y="73077"/>
                </a:moveTo>
                <a:cubicBezTo>
                  <a:pt x="1421" y="73077"/>
                  <a:pt x="1369" y="73083"/>
                  <a:pt x="1324" y="73083"/>
                </a:cubicBezTo>
                <a:lnTo>
                  <a:pt x="1210" y="73196"/>
                </a:lnTo>
                <a:lnTo>
                  <a:pt x="1210" y="73385"/>
                </a:lnTo>
                <a:lnTo>
                  <a:pt x="1362" y="73537"/>
                </a:lnTo>
                <a:lnTo>
                  <a:pt x="1664" y="73537"/>
                </a:lnTo>
                <a:lnTo>
                  <a:pt x="1778" y="73423"/>
                </a:lnTo>
                <a:cubicBezTo>
                  <a:pt x="1778" y="73385"/>
                  <a:pt x="1778" y="73348"/>
                  <a:pt x="1778" y="73348"/>
                </a:cubicBezTo>
                <a:cubicBezTo>
                  <a:pt x="1778" y="73234"/>
                  <a:pt x="1740" y="73158"/>
                  <a:pt x="1702" y="73158"/>
                </a:cubicBezTo>
                <a:cubicBezTo>
                  <a:pt x="1634" y="73090"/>
                  <a:pt x="1552" y="73077"/>
                  <a:pt x="1473" y="73077"/>
                </a:cubicBezTo>
                <a:close/>
                <a:moveTo>
                  <a:pt x="18564" y="73196"/>
                </a:moveTo>
                <a:cubicBezTo>
                  <a:pt x="18489" y="73196"/>
                  <a:pt x="18262" y="73234"/>
                  <a:pt x="18262" y="73423"/>
                </a:cubicBezTo>
                <a:lnTo>
                  <a:pt x="18262" y="73461"/>
                </a:lnTo>
                <a:lnTo>
                  <a:pt x="18375" y="73574"/>
                </a:lnTo>
                <a:cubicBezTo>
                  <a:pt x="18489" y="73574"/>
                  <a:pt x="18640" y="73574"/>
                  <a:pt x="18715" y="73537"/>
                </a:cubicBezTo>
                <a:cubicBezTo>
                  <a:pt x="18753" y="73499"/>
                  <a:pt x="18791" y="73461"/>
                  <a:pt x="18791" y="73385"/>
                </a:cubicBezTo>
                <a:cubicBezTo>
                  <a:pt x="18791" y="73348"/>
                  <a:pt x="18791" y="73310"/>
                  <a:pt x="18753" y="73272"/>
                </a:cubicBezTo>
                <a:lnTo>
                  <a:pt x="18602" y="73196"/>
                </a:lnTo>
                <a:close/>
                <a:moveTo>
                  <a:pt x="53309" y="73234"/>
                </a:moveTo>
                <a:cubicBezTo>
                  <a:pt x="53196" y="73272"/>
                  <a:pt x="53158" y="73348"/>
                  <a:pt x="53158" y="73423"/>
                </a:cubicBezTo>
                <a:cubicBezTo>
                  <a:pt x="53158" y="73537"/>
                  <a:pt x="53234" y="73612"/>
                  <a:pt x="53309" y="73612"/>
                </a:cubicBezTo>
                <a:cubicBezTo>
                  <a:pt x="53332" y="73623"/>
                  <a:pt x="53354" y="73628"/>
                  <a:pt x="53375" y="73628"/>
                </a:cubicBezTo>
                <a:cubicBezTo>
                  <a:pt x="53426" y="73628"/>
                  <a:pt x="53472" y="73601"/>
                  <a:pt x="53498" y="73574"/>
                </a:cubicBezTo>
                <a:cubicBezTo>
                  <a:pt x="53574" y="73537"/>
                  <a:pt x="53574" y="73499"/>
                  <a:pt x="53574" y="73423"/>
                </a:cubicBezTo>
                <a:cubicBezTo>
                  <a:pt x="53574" y="73348"/>
                  <a:pt x="53536" y="73272"/>
                  <a:pt x="53498" y="73272"/>
                </a:cubicBezTo>
                <a:cubicBezTo>
                  <a:pt x="53423" y="73234"/>
                  <a:pt x="53347" y="73234"/>
                  <a:pt x="53309" y="73234"/>
                </a:cubicBezTo>
                <a:close/>
                <a:moveTo>
                  <a:pt x="21664" y="72831"/>
                </a:moveTo>
                <a:cubicBezTo>
                  <a:pt x="21589" y="72831"/>
                  <a:pt x="21522" y="72840"/>
                  <a:pt x="21475" y="72856"/>
                </a:cubicBezTo>
                <a:cubicBezTo>
                  <a:pt x="21362" y="72894"/>
                  <a:pt x="21286" y="72969"/>
                  <a:pt x="21286" y="73045"/>
                </a:cubicBezTo>
                <a:lnTo>
                  <a:pt x="21286" y="73121"/>
                </a:lnTo>
                <a:cubicBezTo>
                  <a:pt x="21324" y="73234"/>
                  <a:pt x="21438" y="73234"/>
                  <a:pt x="21513" y="73234"/>
                </a:cubicBezTo>
                <a:lnTo>
                  <a:pt x="21627" y="73348"/>
                </a:lnTo>
                <a:cubicBezTo>
                  <a:pt x="21645" y="73366"/>
                  <a:pt x="21664" y="73376"/>
                  <a:pt x="21683" y="73376"/>
                </a:cubicBezTo>
                <a:cubicBezTo>
                  <a:pt x="21702" y="73376"/>
                  <a:pt x="21721" y="73366"/>
                  <a:pt x="21740" y="73348"/>
                </a:cubicBezTo>
                <a:lnTo>
                  <a:pt x="21778" y="73423"/>
                </a:lnTo>
                <a:cubicBezTo>
                  <a:pt x="21813" y="73416"/>
                  <a:pt x="21846" y="73413"/>
                  <a:pt x="21878" y="73413"/>
                </a:cubicBezTo>
                <a:cubicBezTo>
                  <a:pt x="22022" y="73413"/>
                  <a:pt x="22146" y="73475"/>
                  <a:pt x="22269" y="73537"/>
                </a:cubicBezTo>
                <a:cubicBezTo>
                  <a:pt x="22376" y="73590"/>
                  <a:pt x="22502" y="73643"/>
                  <a:pt x="22647" y="73643"/>
                </a:cubicBezTo>
                <a:cubicBezTo>
                  <a:pt x="22707" y="73643"/>
                  <a:pt x="22770" y="73634"/>
                  <a:pt x="22836" y="73612"/>
                </a:cubicBezTo>
                <a:lnTo>
                  <a:pt x="22912" y="73537"/>
                </a:lnTo>
                <a:cubicBezTo>
                  <a:pt x="22950" y="73499"/>
                  <a:pt x="22950" y="73461"/>
                  <a:pt x="22950" y="73423"/>
                </a:cubicBezTo>
                <a:cubicBezTo>
                  <a:pt x="22950" y="73234"/>
                  <a:pt x="22685" y="73196"/>
                  <a:pt x="22534" y="73158"/>
                </a:cubicBezTo>
                <a:cubicBezTo>
                  <a:pt x="22496" y="73158"/>
                  <a:pt x="22496" y="73121"/>
                  <a:pt x="22458" y="73121"/>
                </a:cubicBezTo>
                <a:lnTo>
                  <a:pt x="22383" y="72969"/>
                </a:lnTo>
                <a:cubicBezTo>
                  <a:pt x="22307" y="72969"/>
                  <a:pt x="22232" y="72969"/>
                  <a:pt x="22156" y="73007"/>
                </a:cubicBezTo>
                <a:cubicBezTo>
                  <a:pt x="22118" y="72969"/>
                  <a:pt x="22080" y="72894"/>
                  <a:pt x="22005" y="72894"/>
                </a:cubicBezTo>
                <a:cubicBezTo>
                  <a:pt x="21894" y="72850"/>
                  <a:pt x="21770" y="72831"/>
                  <a:pt x="21664" y="72831"/>
                </a:cubicBezTo>
                <a:close/>
                <a:moveTo>
                  <a:pt x="62232" y="73121"/>
                </a:moveTo>
                <a:cubicBezTo>
                  <a:pt x="62119" y="73121"/>
                  <a:pt x="62005" y="73121"/>
                  <a:pt x="61930" y="73158"/>
                </a:cubicBezTo>
                <a:cubicBezTo>
                  <a:pt x="61816" y="73234"/>
                  <a:pt x="61778" y="73385"/>
                  <a:pt x="61778" y="73499"/>
                </a:cubicBezTo>
                <a:lnTo>
                  <a:pt x="61778" y="73537"/>
                </a:lnTo>
                <a:lnTo>
                  <a:pt x="61892" y="73688"/>
                </a:lnTo>
                <a:lnTo>
                  <a:pt x="61967" y="73688"/>
                </a:lnTo>
                <a:cubicBezTo>
                  <a:pt x="62119" y="73688"/>
                  <a:pt x="62383" y="73688"/>
                  <a:pt x="62421" y="73461"/>
                </a:cubicBezTo>
                <a:lnTo>
                  <a:pt x="62270" y="73348"/>
                </a:lnTo>
                <a:lnTo>
                  <a:pt x="62345" y="73348"/>
                </a:lnTo>
                <a:lnTo>
                  <a:pt x="62345" y="73234"/>
                </a:lnTo>
                <a:lnTo>
                  <a:pt x="62232" y="73121"/>
                </a:lnTo>
                <a:close/>
                <a:moveTo>
                  <a:pt x="66318" y="73209"/>
                </a:moveTo>
                <a:cubicBezTo>
                  <a:pt x="66259" y="73209"/>
                  <a:pt x="66193" y="73228"/>
                  <a:pt x="66126" y="73272"/>
                </a:cubicBezTo>
                <a:cubicBezTo>
                  <a:pt x="65975" y="73310"/>
                  <a:pt x="65824" y="73461"/>
                  <a:pt x="65862" y="73688"/>
                </a:cubicBezTo>
                <a:lnTo>
                  <a:pt x="66051" y="73763"/>
                </a:lnTo>
                <a:cubicBezTo>
                  <a:pt x="66088" y="73763"/>
                  <a:pt x="66126" y="73763"/>
                  <a:pt x="66126" y="73726"/>
                </a:cubicBezTo>
                <a:cubicBezTo>
                  <a:pt x="66277" y="73688"/>
                  <a:pt x="66504" y="73612"/>
                  <a:pt x="66504" y="73385"/>
                </a:cubicBezTo>
                <a:cubicBezTo>
                  <a:pt x="66504" y="73385"/>
                  <a:pt x="66504" y="73348"/>
                  <a:pt x="66504" y="73348"/>
                </a:cubicBezTo>
                <a:lnTo>
                  <a:pt x="66429" y="73234"/>
                </a:lnTo>
                <a:cubicBezTo>
                  <a:pt x="66397" y="73218"/>
                  <a:pt x="66359" y="73209"/>
                  <a:pt x="66318" y="73209"/>
                </a:cubicBezTo>
                <a:close/>
                <a:moveTo>
                  <a:pt x="28734" y="73272"/>
                </a:moveTo>
                <a:cubicBezTo>
                  <a:pt x="28394" y="73348"/>
                  <a:pt x="28432" y="73650"/>
                  <a:pt x="28583" y="73726"/>
                </a:cubicBezTo>
                <a:cubicBezTo>
                  <a:pt x="28610" y="73752"/>
                  <a:pt x="28656" y="73779"/>
                  <a:pt x="28693" y="73779"/>
                </a:cubicBezTo>
                <a:cubicBezTo>
                  <a:pt x="28709" y="73779"/>
                  <a:pt x="28723" y="73774"/>
                  <a:pt x="28734" y="73763"/>
                </a:cubicBezTo>
                <a:lnTo>
                  <a:pt x="28810" y="73650"/>
                </a:lnTo>
                <a:cubicBezTo>
                  <a:pt x="28886" y="73612"/>
                  <a:pt x="28999" y="73537"/>
                  <a:pt x="28999" y="73461"/>
                </a:cubicBezTo>
                <a:cubicBezTo>
                  <a:pt x="28999" y="73423"/>
                  <a:pt x="28961" y="73348"/>
                  <a:pt x="28810" y="73310"/>
                </a:cubicBezTo>
                <a:lnTo>
                  <a:pt x="28734" y="73272"/>
                </a:lnTo>
                <a:close/>
                <a:moveTo>
                  <a:pt x="50981" y="73218"/>
                </a:moveTo>
                <a:cubicBezTo>
                  <a:pt x="50953" y="73218"/>
                  <a:pt x="50923" y="73223"/>
                  <a:pt x="50890" y="73234"/>
                </a:cubicBezTo>
                <a:cubicBezTo>
                  <a:pt x="50738" y="73272"/>
                  <a:pt x="50663" y="73423"/>
                  <a:pt x="50663" y="73574"/>
                </a:cubicBezTo>
                <a:cubicBezTo>
                  <a:pt x="50663" y="73650"/>
                  <a:pt x="50701" y="73726"/>
                  <a:pt x="50776" y="73763"/>
                </a:cubicBezTo>
                <a:cubicBezTo>
                  <a:pt x="50814" y="73801"/>
                  <a:pt x="50890" y="73839"/>
                  <a:pt x="51003" y="73839"/>
                </a:cubicBezTo>
                <a:cubicBezTo>
                  <a:pt x="51154" y="73839"/>
                  <a:pt x="51268" y="73688"/>
                  <a:pt x="51268" y="73537"/>
                </a:cubicBezTo>
                <a:cubicBezTo>
                  <a:pt x="51268" y="73423"/>
                  <a:pt x="51230" y="73310"/>
                  <a:pt x="51154" y="73272"/>
                </a:cubicBezTo>
                <a:cubicBezTo>
                  <a:pt x="51101" y="73245"/>
                  <a:pt x="51047" y="73218"/>
                  <a:pt x="50981" y="73218"/>
                </a:cubicBezTo>
                <a:close/>
                <a:moveTo>
                  <a:pt x="88395" y="73348"/>
                </a:moveTo>
                <a:cubicBezTo>
                  <a:pt x="88168" y="73348"/>
                  <a:pt x="88017" y="73499"/>
                  <a:pt x="88055" y="73726"/>
                </a:cubicBezTo>
                <a:lnTo>
                  <a:pt x="88168" y="73839"/>
                </a:lnTo>
                <a:lnTo>
                  <a:pt x="88433" y="73839"/>
                </a:lnTo>
                <a:lnTo>
                  <a:pt x="88546" y="73726"/>
                </a:lnTo>
                <a:lnTo>
                  <a:pt x="88546" y="73461"/>
                </a:lnTo>
                <a:lnTo>
                  <a:pt x="88395" y="73348"/>
                </a:lnTo>
                <a:close/>
                <a:moveTo>
                  <a:pt x="30776" y="73499"/>
                </a:moveTo>
                <a:cubicBezTo>
                  <a:pt x="30663" y="73499"/>
                  <a:pt x="30587" y="73499"/>
                  <a:pt x="30511" y="73537"/>
                </a:cubicBezTo>
                <a:cubicBezTo>
                  <a:pt x="30474" y="73574"/>
                  <a:pt x="30436" y="73650"/>
                  <a:pt x="30436" y="73726"/>
                </a:cubicBezTo>
                <a:lnTo>
                  <a:pt x="30436" y="73763"/>
                </a:lnTo>
                <a:lnTo>
                  <a:pt x="30587" y="73877"/>
                </a:lnTo>
                <a:lnTo>
                  <a:pt x="30738" y="73877"/>
                </a:lnTo>
                <a:lnTo>
                  <a:pt x="30889" y="73763"/>
                </a:lnTo>
                <a:lnTo>
                  <a:pt x="30889" y="73612"/>
                </a:lnTo>
                <a:lnTo>
                  <a:pt x="30776" y="73499"/>
                </a:lnTo>
                <a:close/>
                <a:moveTo>
                  <a:pt x="20455" y="73688"/>
                </a:moveTo>
                <a:cubicBezTo>
                  <a:pt x="20341" y="73688"/>
                  <a:pt x="20266" y="73688"/>
                  <a:pt x="20190" y="73726"/>
                </a:cubicBezTo>
                <a:cubicBezTo>
                  <a:pt x="20114" y="73763"/>
                  <a:pt x="20076" y="73877"/>
                  <a:pt x="20076" y="73952"/>
                </a:cubicBezTo>
                <a:cubicBezTo>
                  <a:pt x="20076" y="74066"/>
                  <a:pt x="20114" y="74141"/>
                  <a:pt x="20228" y="74179"/>
                </a:cubicBezTo>
                <a:lnTo>
                  <a:pt x="20379" y="74028"/>
                </a:lnTo>
                <a:cubicBezTo>
                  <a:pt x="20455" y="73990"/>
                  <a:pt x="20530" y="73952"/>
                  <a:pt x="20530" y="73839"/>
                </a:cubicBezTo>
                <a:cubicBezTo>
                  <a:pt x="20530" y="73839"/>
                  <a:pt x="20530" y="73801"/>
                  <a:pt x="20530" y="73801"/>
                </a:cubicBezTo>
                <a:lnTo>
                  <a:pt x="20455" y="73688"/>
                </a:lnTo>
                <a:close/>
                <a:moveTo>
                  <a:pt x="75502" y="73801"/>
                </a:moveTo>
                <a:lnTo>
                  <a:pt x="75313" y="73952"/>
                </a:lnTo>
                <a:cubicBezTo>
                  <a:pt x="75313" y="73952"/>
                  <a:pt x="75276" y="73990"/>
                  <a:pt x="75238" y="74028"/>
                </a:cubicBezTo>
                <a:lnTo>
                  <a:pt x="75351" y="74179"/>
                </a:lnTo>
                <a:lnTo>
                  <a:pt x="75540" y="74179"/>
                </a:lnTo>
                <a:lnTo>
                  <a:pt x="75654" y="74066"/>
                </a:lnTo>
                <a:cubicBezTo>
                  <a:pt x="75654" y="74066"/>
                  <a:pt x="75654" y="74028"/>
                  <a:pt x="75654" y="74028"/>
                </a:cubicBezTo>
                <a:cubicBezTo>
                  <a:pt x="75654" y="73990"/>
                  <a:pt x="75654" y="73839"/>
                  <a:pt x="75502" y="73801"/>
                </a:cubicBezTo>
                <a:close/>
                <a:moveTo>
                  <a:pt x="26466" y="73726"/>
                </a:moveTo>
                <a:cubicBezTo>
                  <a:pt x="26390" y="73726"/>
                  <a:pt x="26277" y="73763"/>
                  <a:pt x="26277" y="73839"/>
                </a:cubicBezTo>
                <a:lnTo>
                  <a:pt x="26201" y="73915"/>
                </a:lnTo>
                <a:cubicBezTo>
                  <a:pt x="26201" y="74028"/>
                  <a:pt x="26239" y="74104"/>
                  <a:pt x="26277" y="74141"/>
                </a:cubicBezTo>
                <a:cubicBezTo>
                  <a:pt x="26343" y="74186"/>
                  <a:pt x="26423" y="74204"/>
                  <a:pt x="26500" y="74204"/>
                </a:cubicBezTo>
                <a:cubicBezTo>
                  <a:pt x="26555" y="74204"/>
                  <a:pt x="26608" y="74195"/>
                  <a:pt x="26655" y="74179"/>
                </a:cubicBezTo>
                <a:lnTo>
                  <a:pt x="26768" y="74104"/>
                </a:lnTo>
                <a:cubicBezTo>
                  <a:pt x="26806" y="74066"/>
                  <a:pt x="26806" y="74066"/>
                  <a:pt x="26806" y="74028"/>
                </a:cubicBezTo>
                <a:cubicBezTo>
                  <a:pt x="26806" y="73877"/>
                  <a:pt x="26617" y="73726"/>
                  <a:pt x="26466" y="73726"/>
                </a:cubicBezTo>
                <a:close/>
                <a:moveTo>
                  <a:pt x="42081" y="73763"/>
                </a:moveTo>
                <a:lnTo>
                  <a:pt x="41929" y="73877"/>
                </a:lnTo>
                <a:cubicBezTo>
                  <a:pt x="41929" y="73877"/>
                  <a:pt x="41929" y="73915"/>
                  <a:pt x="41929" y="73952"/>
                </a:cubicBezTo>
                <a:cubicBezTo>
                  <a:pt x="41891" y="73990"/>
                  <a:pt x="41891" y="74028"/>
                  <a:pt x="41891" y="74104"/>
                </a:cubicBezTo>
                <a:cubicBezTo>
                  <a:pt x="41891" y="74179"/>
                  <a:pt x="41929" y="74255"/>
                  <a:pt x="42043" y="74293"/>
                </a:cubicBezTo>
                <a:lnTo>
                  <a:pt x="42156" y="74255"/>
                </a:lnTo>
                <a:cubicBezTo>
                  <a:pt x="42232" y="74217"/>
                  <a:pt x="42383" y="74104"/>
                  <a:pt x="42383" y="73952"/>
                </a:cubicBezTo>
                <a:cubicBezTo>
                  <a:pt x="42383" y="73915"/>
                  <a:pt x="42383" y="73763"/>
                  <a:pt x="42081" y="73763"/>
                </a:cubicBezTo>
                <a:close/>
                <a:moveTo>
                  <a:pt x="54066" y="73877"/>
                </a:moveTo>
                <a:cubicBezTo>
                  <a:pt x="54028" y="73915"/>
                  <a:pt x="53952" y="73915"/>
                  <a:pt x="53839" y="73952"/>
                </a:cubicBezTo>
                <a:lnTo>
                  <a:pt x="53763" y="74066"/>
                </a:lnTo>
                <a:cubicBezTo>
                  <a:pt x="53763" y="74179"/>
                  <a:pt x="53801" y="74217"/>
                  <a:pt x="53801" y="74255"/>
                </a:cubicBezTo>
                <a:cubicBezTo>
                  <a:pt x="53801" y="74255"/>
                  <a:pt x="53801" y="74217"/>
                  <a:pt x="53801" y="74217"/>
                </a:cubicBezTo>
                <a:lnTo>
                  <a:pt x="53914" y="74406"/>
                </a:lnTo>
                <a:lnTo>
                  <a:pt x="53952" y="74406"/>
                </a:lnTo>
                <a:cubicBezTo>
                  <a:pt x="53990" y="74444"/>
                  <a:pt x="54066" y="74444"/>
                  <a:pt x="54141" y="74444"/>
                </a:cubicBezTo>
                <a:lnTo>
                  <a:pt x="54217" y="74406"/>
                </a:lnTo>
                <a:cubicBezTo>
                  <a:pt x="54292" y="74368"/>
                  <a:pt x="54406" y="74217"/>
                  <a:pt x="54406" y="74066"/>
                </a:cubicBezTo>
                <a:cubicBezTo>
                  <a:pt x="54406" y="73990"/>
                  <a:pt x="54368" y="73915"/>
                  <a:pt x="54255" y="73877"/>
                </a:cubicBezTo>
                <a:close/>
                <a:moveTo>
                  <a:pt x="83215" y="73461"/>
                </a:moveTo>
                <a:cubicBezTo>
                  <a:pt x="83140" y="73537"/>
                  <a:pt x="83102" y="73574"/>
                  <a:pt x="83102" y="73650"/>
                </a:cubicBezTo>
                <a:cubicBezTo>
                  <a:pt x="83064" y="73726"/>
                  <a:pt x="83026" y="73763"/>
                  <a:pt x="82988" y="73763"/>
                </a:cubicBezTo>
                <a:lnTo>
                  <a:pt x="83102" y="73990"/>
                </a:lnTo>
                <a:cubicBezTo>
                  <a:pt x="83064" y="73990"/>
                  <a:pt x="83026" y="73952"/>
                  <a:pt x="83026" y="73952"/>
                </a:cubicBezTo>
                <a:cubicBezTo>
                  <a:pt x="83026" y="73952"/>
                  <a:pt x="83026" y="73952"/>
                  <a:pt x="83026" y="73990"/>
                </a:cubicBezTo>
                <a:cubicBezTo>
                  <a:pt x="83026" y="74028"/>
                  <a:pt x="83026" y="74104"/>
                  <a:pt x="83064" y="74141"/>
                </a:cubicBezTo>
                <a:cubicBezTo>
                  <a:pt x="83102" y="74179"/>
                  <a:pt x="83140" y="74179"/>
                  <a:pt x="83177" y="74217"/>
                </a:cubicBezTo>
                <a:lnTo>
                  <a:pt x="83215" y="74217"/>
                </a:lnTo>
                <a:lnTo>
                  <a:pt x="83253" y="74255"/>
                </a:lnTo>
                <a:cubicBezTo>
                  <a:pt x="83329" y="74331"/>
                  <a:pt x="83480" y="74444"/>
                  <a:pt x="83669" y="74444"/>
                </a:cubicBezTo>
                <a:lnTo>
                  <a:pt x="83782" y="74368"/>
                </a:lnTo>
                <a:cubicBezTo>
                  <a:pt x="83782" y="74368"/>
                  <a:pt x="83782" y="74406"/>
                  <a:pt x="83782" y="74406"/>
                </a:cubicBezTo>
                <a:lnTo>
                  <a:pt x="83896" y="74293"/>
                </a:lnTo>
                <a:cubicBezTo>
                  <a:pt x="83934" y="74255"/>
                  <a:pt x="83934" y="74217"/>
                  <a:pt x="83934" y="74179"/>
                </a:cubicBezTo>
                <a:cubicBezTo>
                  <a:pt x="83934" y="74028"/>
                  <a:pt x="83820" y="73952"/>
                  <a:pt x="83745" y="73915"/>
                </a:cubicBezTo>
                <a:cubicBezTo>
                  <a:pt x="83707" y="73915"/>
                  <a:pt x="83707" y="73915"/>
                  <a:pt x="83669" y="73877"/>
                </a:cubicBezTo>
                <a:cubicBezTo>
                  <a:pt x="83669" y="73574"/>
                  <a:pt x="83480" y="73461"/>
                  <a:pt x="83329" y="73461"/>
                </a:cubicBezTo>
                <a:close/>
                <a:moveTo>
                  <a:pt x="53725" y="74217"/>
                </a:moveTo>
                <a:cubicBezTo>
                  <a:pt x="53650" y="74217"/>
                  <a:pt x="53536" y="74217"/>
                  <a:pt x="53498" y="74255"/>
                </a:cubicBezTo>
                <a:cubicBezTo>
                  <a:pt x="53347" y="74368"/>
                  <a:pt x="53385" y="74595"/>
                  <a:pt x="53650" y="74595"/>
                </a:cubicBezTo>
                <a:lnTo>
                  <a:pt x="53801" y="74482"/>
                </a:lnTo>
                <a:cubicBezTo>
                  <a:pt x="53801" y="74444"/>
                  <a:pt x="53801" y="74444"/>
                  <a:pt x="53839" y="74406"/>
                </a:cubicBezTo>
                <a:lnTo>
                  <a:pt x="53725" y="74217"/>
                </a:lnTo>
                <a:close/>
                <a:moveTo>
                  <a:pt x="43177" y="73915"/>
                </a:moveTo>
                <a:cubicBezTo>
                  <a:pt x="43026" y="73952"/>
                  <a:pt x="42950" y="74066"/>
                  <a:pt x="42874" y="74179"/>
                </a:cubicBezTo>
                <a:cubicBezTo>
                  <a:pt x="42837" y="74217"/>
                  <a:pt x="42837" y="74255"/>
                  <a:pt x="42799" y="74293"/>
                </a:cubicBezTo>
                <a:lnTo>
                  <a:pt x="42912" y="74482"/>
                </a:lnTo>
                <a:cubicBezTo>
                  <a:pt x="42950" y="74482"/>
                  <a:pt x="42950" y="74482"/>
                  <a:pt x="42988" y="74520"/>
                </a:cubicBezTo>
                <a:cubicBezTo>
                  <a:pt x="43026" y="74595"/>
                  <a:pt x="43139" y="74671"/>
                  <a:pt x="43290" y="74671"/>
                </a:cubicBezTo>
                <a:lnTo>
                  <a:pt x="43442" y="74557"/>
                </a:lnTo>
                <a:cubicBezTo>
                  <a:pt x="43442" y="74520"/>
                  <a:pt x="43442" y="74520"/>
                  <a:pt x="43479" y="74482"/>
                </a:cubicBezTo>
                <a:cubicBezTo>
                  <a:pt x="43555" y="74444"/>
                  <a:pt x="43631" y="74406"/>
                  <a:pt x="43668" y="74331"/>
                </a:cubicBezTo>
                <a:lnTo>
                  <a:pt x="43517" y="74179"/>
                </a:lnTo>
                <a:cubicBezTo>
                  <a:pt x="43517" y="74141"/>
                  <a:pt x="43479" y="74141"/>
                  <a:pt x="43479" y="74141"/>
                </a:cubicBezTo>
                <a:cubicBezTo>
                  <a:pt x="43442" y="74104"/>
                  <a:pt x="43404" y="74066"/>
                  <a:pt x="43366" y="74028"/>
                </a:cubicBezTo>
                <a:lnTo>
                  <a:pt x="43177" y="73915"/>
                </a:lnTo>
                <a:close/>
                <a:moveTo>
                  <a:pt x="39473" y="74209"/>
                </a:moveTo>
                <a:cubicBezTo>
                  <a:pt x="39327" y="74209"/>
                  <a:pt x="39234" y="74298"/>
                  <a:pt x="39169" y="74331"/>
                </a:cubicBezTo>
                <a:cubicBezTo>
                  <a:pt x="39132" y="74368"/>
                  <a:pt x="39132" y="74368"/>
                  <a:pt x="39094" y="74406"/>
                </a:cubicBezTo>
                <a:lnTo>
                  <a:pt x="39207" y="74633"/>
                </a:lnTo>
                <a:cubicBezTo>
                  <a:pt x="39265" y="74662"/>
                  <a:pt x="39322" y="74734"/>
                  <a:pt x="39446" y="74734"/>
                </a:cubicBezTo>
                <a:cubicBezTo>
                  <a:pt x="39485" y="74734"/>
                  <a:pt x="39531" y="74727"/>
                  <a:pt x="39585" y="74709"/>
                </a:cubicBezTo>
                <a:lnTo>
                  <a:pt x="39699" y="74595"/>
                </a:lnTo>
                <a:lnTo>
                  <a:pt x="39699" y="74331"/>
                </a:lnTo>
                <a:lnTo>
                  <a:pt x="39547" y="74217"/>
                </a:lnTo>
                <a:cubicBezTo>
                  <a:pt x="39521" y="74212"/>
                  <a:pt x="39496" y="74209"/>
                  <a:pt x="39473" y="74209"/>
                </a:cubicBezTo>
                <a:close/>
                <a:moveTo>
                  <a:pt x="70020" y="74406"/>
                </a:moveTo>
                <a:cubicBezTo>
                  <a:pt x="69945" y="74406"/>
                  <a:pt x="69718" y="74444"/>
                  <a:pt x="69718" y="74595"/>
                </a:cubicBezTo>
                <a:cubicBezTo>
                  <a:pt x="69718" y="74633"/>
                  <a:pt x="69718" y="74633"/>
                  <a:pt x="69718" y="74671"/>
                </a:cubicBezTo>
                <a:lnTo>
                  <a:pt x="69869" y="74746"/>
                </a:lnTo>
                <a:lnTo>
                  <a:pt x="69983" y="74746"/>
                </a:lnTo>
                <a:lnTo>
                  <a:pt x="70134" y="74671"/>
                </a:lnTo>
                <a:cubicBezTo>
                  <a:pt x="70134" y="74633"/>
                  <a:pt x="70172" y="74595"/>
                  <a:pt x="70172" y="74557"/>
                </a:cubicBezTo>
                <a:lnTo>
                  <a:pt x="70020" y="74406"/>
                </a:lnTo>
                <a:close/>
                <a:moveTo>
                  <a:pt x="64765" y="74406"/>
                </a:moveTo>
                <a:lnTo>
                  <a:pt x="64614" y="74520"/>
                </a:lnTo>
                <a:cubicBezTo>
                  <a:pt x="64614" y="74482"/>
                  <a:pt x="64614" y="74482"/>
                  <a:pt x="64614" y="74482"/>
                </a:cubicBezTo>
                <a:lnTo>
                  <a:pt x="64500" y="74595"/>
                </a:lnTo>
                <a:cubicBezTo>
                  <a:pt x="64500" y="74633"/>
                  <a:pt x="64500" y="74633"/>
                  <a:pt x="64500" y="74633"/>
                </a:cubicBezTo>
                <a:cubicBezTo>
                  <a:pt x="64500" y="74709"/>
                  <a:pt x="64500" y="74860"/>
                  <a:pt x="64652" y="74860"/>
                </a:cubicBezTo>
                <a:lnTo>
                  <a:pt x="64803" y="74746"/>
                </a:lnTo>
                <a:lnTo>
                  <a:pt x="64803" y="74746"/>
                </a:lnTo>
                <a:cubicBezTo>
                  <a:pt x="64803" y="74784"/>
                  <a:pt x="64765" y="74822"/>
                  <a:pt x="64803" y="74822"/>
                </a:cubicBezTo>
                <a:cubicBezTo>
                  <a:pt x="64841" y="74784"/>
                  <a:pt x="64954" y="74784"/>
                  <a:pt x="64992" y="74671"/>
                </a:cubicBezTo>
                <a:lnTo>
                  <a:pt x="64879" y="74520"/>
                </a:lnTo>
                <a:lnTo>
                  <a:pt x="64879" y="74520"/>
                </a:lnTo>
                <a:cubicBezTo>
                  <a:pt x="64879" y="74520"/>
                  <a:pt x="64916" y="74557"/>
                  <a:pt x="64916" y="74557"/>
                </a:cubicBezTo>
                <a:cubicBezTo>
                  <a:pt x="64916" y="74520"/>
                  <a:pt x="64879" y="74444"/>
                  <a:pt x="64765" y="74406"/>
                </a:cubicBezTo>
                <a:close/>
                <a:moveTo>
                  <a:pt x="8091" y="74520"/>
                </a:moveTo>
                <a:lnTo>
                  <a:pt x="7940" y="74633"/>
                </a:lnTo>
                <a:lnTo>
                  <a:pt x="7940" y="74784"/>
                </a:lnTo>
                <a:lnTo>
                  <a:pt x="8091" y="74898"/>
                </a:lnTo>
                <a:cubicBezTo>
                  <a:pt x="8125" y="74909"/>
                  <a:pt x="8155" y="74913"/>
                  <a:pt x="8181" y="74913"/>
                </a:cubicBezTo>
                <a:cubicBezTo>
                  <a:pt x="8246" y="74913"/>
                  <a:pt x="8292" y="74887"/>
                  <a:pt x="8318" y="74860"/>
                </a:cubicBezTo>
                <a:cubicBezTo>
                  <a:pt x="8356" y="74822"/>
                  <a:pt x="8432" y="74746"/>
                  <a:pt x="8432" y="74671"/>
                </a:cubicBezTo>
                <a:lnTo>
                  <a:pt x="8394" y="74633"/>
                </a:lnTo>
                <a:lnTo>
                  <a:pt x="8280" y="74520"/>
                </a:lnTo>
                <a:close/>
                <a:moveTo>
                  <a:pt x="58640" y="74709"/>
                </a:moveTo>
                <a:cubicBezTo>
                  <a:pt x="58489" y="74709"/>
                  <a:pt x="58376" y="74784"/>
                  <a:pt x="58376" y="74898"/>
                </a:cubicBezTo>
                <a:lnTo>
                  <a:pt x="58527" y="74898"/>
                </a:lnTo>
                <a:cubicBezTo>
                  <a:pt x="58527" y="74935"/>
                  <a:pt x="58527" y="74935"/>
                  <a:pt x="58527" y="74935"/>
                </a:cubicBezTo>
                <a:lnTo>
                  <a:pt x="58716" y="74935"/>
                </a:lnTo>
                <a:cubicBezTo>
                  <a:pt x="58716" y="74935"/>
                  <a:pt x="58716" y="74935"/>
                  <a:pt x="58716" y="74898"/>
                </a:cubicBezTo>
                <a:lnTo>
                  <a:pt x="58867" y="74898"/>
                </a:lnTo>
                <a:cubicBezTo>
                  <a:pt x="58867" y="74860"/>
                  <a:pt x="58829" y="74784"/>
                  <a:pt x="58754" y="74746"/>
                </a:cubicBezTo>
                <a:cubicBezTo>
                  <a:pt x="58716" y="74746"/>
                  <a:pt x="58678" y="74709"/>
                  <a:pt x="58640" y="74709"/>
                </a:cubicBezTo>
                <a:close/>
                <a:moveTo>
                  <a:pt x="46277" y="74671"/>
                </a:moveTo>
                <a:lnTo>
                  <a:pt x="46164" y="74784"/>
                </a:lnTo>
                <a:lnTo>
                  <a:pt x="46164" y="74898"/>
                </a:lnTo>
                <a:lnTo>
                  <a:pt x="46277" y="75011"/>
                </a:lnTo>
                <a:cubicBezTo>
                  <a:pt x="46315" y="75049"/>
                  <a:pt x="46353" y="75049"/>
                  <a:pt x="46391" y="75049"/>
                </a:cubicBezTo>
                <a:lnTo>
                  <a:pt x="46542" y="74898"/>
                </a:lnTo>
                <a:cubicBezTo>
                  <a:pt x="46542" y="74860"/>
                  <a:pt x="46542" y="74784"/>
                  <a:pt x="46466" y="74709"/>
                </a:cubicBezTo>
                <a:cubicBezTo>
                  <a:pt x="46428" y="74671"/>
                  <a:pt x="46353" y="74671"/>
                  <a:pt x="46277" y="74671"/>
                </a:cubicBezTo>
                <a:close/>
                <a:moveTo>
                  <a:pt x="43101" y="74671"/>
                </a:moveTo>
                <a:lnTo>
                  <a:pt x="42912" y="74784"/>
                </a:lnTo>
                <a:cubicBezTo>
                  <a:pt x="42912" y="74822"/>
                  <a:pt x="42912" y="74860"/>
                  <a:pt x="42874" y="74898"/>
                </a:cubicBezTo>
                <a:lnTo>
                  <a:pt x="42988" y="75087"/>
                </a:lnTo>
                <a:lnTo>
                  <a:pt x="43064" y="75087"/>
                </a:lnTo>
                <a:cubicBezTo>
                  <a:pt x="43117" y="75113"/>
                  <a:pt x="43170" y="75140"/>
                  <a:pt x="43251" y="75140"/>
                </a:cubicBezTo>
                <a:cubicBezTo>
                  <a:pt x="43284" y="75140"/>
                  <a:pt x="43322" y="75136"/>
                  <a:pt x="43366" y="75124"/>
                </a:cubicBezTo>
                <a:lnTo>
                  <a:pt x="43479" y="75049"/>
                </a:lnTo>
                <a:cubicBezTo>
                  <a:pt x="43479" y="75011"/>
                  <a:pt x="43479" y="74973"/>
                  <a:pt x="43479" y="74935"/>
                </a:cubicBezTo>
                <a:cubicBezTo>
                  <a:pt x="43479" y="74746"/>
                  <a:pt x="43290" y="74709"/>
                  <a:pt x="43177" y="74709"/>
                </a:cubicBezTo>
                <a:cubicBezTo>
                  <a:pt x="43139" y="74709"/>
                  <a:pt x="43101" y="74709"/>
                  <a:pt x="43101" y="74671"/>
                </a:cubicBezTo>
                <a:close/>
                <a:moveTo>
                  <a:pt x="14027" y="74822"/>
                </a:moveTo>
                <a:cubicBezTo>
                  <a:pt x="13914" y="74822"/>
                  <a:pt x="13800" y="74822"/>
                  <a:pt x="13725" y="75011"/>
                </a:cubicBezTo>
                <a:lnTo>
                  <a:pt x="13800" y="75238"/>
                </a:lnTo>
                <a:cubicBezTo>
                  <a:pt x="13874" y="75238"/>
                  <a:pt x="14019" y="75238"/>
                  <a:pt x="14096" y="75029"/>
                </a:cubicBezTo>
                <a:lnTo>
                  <a:pt x="14096" y="75029"/>
                </a:lnTo>
                <a:lnTo>
                  <a:pt x="14103" y="75049"/>
                </a:lnTo>
                <a:cubicBezTo>
                  <a:pt x="14103" y="75049"/>
                  <a:pt x="14103" y="75011"/>
                  <a:pt x="14103" y="75011"/>
                </a:cubicBezTo>
                <a:cubicBezTo>
                  <a:pt x="14101" y="75017"/>
                  <a:pt x="14099" y="75023"/>
                  <a:pt x="14096" y="75029"/>
                </a:cubicBezTo>
                <a:lnTo>
                  <a:pt x="14096" y="75029"/>
                </a:lnTo>
                <a:lnTo>
                  <a:pt x="14027" y="74822"/>
                </a:lnTo>
                <a:close/>
                <a:moveTo>
                  <a:pt x="35578" y="74066"/>
                </a:moveTo>
                <a:lnTo>
                  <a:pt x="35389" y="74141"/>
                </a:lnTo>
                <a:cubicBezTo>
                  <a:pt x="35351" y="74179"/>
                  <a:pt x="35351" y="74217"/>
                  <a:pt x="35313" y="74255"/>
                </a:cubicBezTo>
                <a:lnTo>
                  <a:pt x="35275" y="74293"/>
                </a:lnTo>
                <a:cubicBezTo>
                  <a:pt x="35200" y="74444"/>
                  <a:pt x="35313" y="74520"/>
                  <a:pt x="35389" y="74557"/>
                </a:cubicBezTo>
                <a:lnTo>
                  <a:pt x="35389" y="74633"/>
                </a:lnTo>
                <a:cubicBezTo>
                  <a:pt x="35389" y="74671"/>
                  <a:pt x="35389" y="74709"/>
                  <a:pt x="35389" y="74784"/>
                </a:cubicBezTo>
                <a:lnTo>
                  <a:pt x="35389" y="74860"/>
                </a:lnTo>
                <a:cubicBezTo>
                  <a:pt x="35389" y="74898"/>
                  <a:pt x="35389" y="75011"/>
                  <a:pt x="35502" y="75011"/>
                </a:cubicBezTo>
                <a:cubicBezTo>
                  <a:pt x="35521" y="75030"/>
                  <a:pt x="35540" y="75039"/>
                  <a:pt x="35563" y="75039"/>
                </a:cubicBezTo>
                <a:cubicBezTo>
                  <a:pt x="35587" y="75039"/>
                  <a:pt x="35615" y="75030"/>
                  <a:pt x="35653" y="75011"/>
                </a:cubicBezTo>
                <a:cubicBezTo>
                  <a:pt x="35691" y="74973"/>
                  <a:pt x="35729" y="74973"/>
                  <a:pt x="35767" y="74935"/>
                </a:cubicBezTo>
                <a:cubicBezTo>
                  <a:pt x="35927" y="74855"/>
                  <a:pt x="36087" y="74775"/>
                  <a:pt x="36288" y="74775"/>
                </a:cubicBezTo>
                <a:cubicBezTo>
                  <a:pt x="36371" y="74775"/>
                  <a:pt x="36461" y="74789"/>
                  <a:pt x="36561" y="74822"/>
                </a:cubicBezTo>
                <a:lnTo>
                  <a:pt x="36679" y="74751"/>
                </a:lnTo>
                <a:lnTo>
                  <a:pt x="36679" y="74751"/>
                </a:lnTo>
                <a:lnTo>
                  <a:pt x="36712" y="74784"/>
                </a:lnTo>
                <a:cubicBezTo>
                  <a:pt x="36598" y="74822"/>
                  <a:pt x="36561" y="74898"/>
                  <a:pt x="36561" y="74973"/>
                </a:cubicBezTo>
                <a:cubicBezTo>
                  <a:pt x="36561" y="74973"/>
                  <a:pt x="36561" y="75011"/>
                  <a:pt x="36561" y="75011"/>
                </a:cubicBezTo>
                <a:lnTo>
                  <a:pt x="36636" y="75238"/>
                </a:lnTo>
                <a:cubicBezTo>
                  <a:pt x="36712" y="75238"/>
                  <a:pt x="36787" y="75238"/>
                  <a:pt x="36863" y="75162"/>
                </a:cubicBezTo>
                <a:cubicBezTo>
                  <a:pt x="36976" y="75087"/>
                  <a:pt x="37014" y="74973"/>
                  <a:pt x="37014" y="74860"/>
                </a:cubicBezTo>
                <a:cubicBezTo>
                  <a:pt x="37014" y="74746"/>
                  <a:pt x="36939" y="74709"/>
                  <a:pt x="36939" y="74709"/>
                </a:cubicBezTo>
                <a:cubicBezTo>
                  <a:pt x="36901" y="74709"/>
                  <a:pt x="36863" y="74699"/>
                  <a:pt x="36821" y="74699"/>
                </a:cubicBezTo>
                <a:cubicBezTo>
                  <a:pt x="36797" y="74699"/>
                  <a:pt x="36773" y="74702"/>
                  <a:pt x="36747" y="74710"/>
                </a:cubicBezTo>
                <a:lnTo>
                  <a:pt x="36747" y="74710"/>
                </a:lnTo>
                <a:lnTo>
                  <a:pt x="36750" y="74709"/>
                </a:lnTo>
                <a:cubicBezTo>
                  <a:pt x="36750" y="74671"/>
                  <a:pt x="36750" y="74633"/>
                  <a:pt x="36750" y="74595"/>
                </a:cubicBezTo>
                <a:cubicBezTo>
                  <a:pt x="36750" y="74444"/>
                  <a:pt x="36674" y="74141"/>
                  <a:pt x="36183" y="74104"/>
                </a:cubicBezTo>
                <a:cubicBezTo>
                  <a:pt x="36107" y="74104"/>
                  <a:pt x="36031" y="74141"/>
                  <a:pt x="35993" y="74179"/>
                </a:cubicBezTo>
                <a:cubicBezTo>
                  <a:pt x="35880" y="74141"/>
                  <a:pt x="35767" y="74104"/>
                  <a:pt x="35691" y="74104"/>
                </a:cubicBezTo>
                <a:cubicBezTo>
                  <a:pt x="35653" y="74104"/>
                  <a:pt x="35615" y="74066"/>
                  <a:pt x="35578" y="74066"/>
                </a:cubicBezTo>
                <a:close/>
                <a:moveTo>
                  <a:pt x="85036" y="74882"/>
                </a:moveTo>
                <a:cubicBezTo>
                  <a:pt x="85014" y="74882"/>
                  <a:pt x="84988" y="74887"/>
                  <a:pt x="84954" y="74898"/>
                </a:cubicBezTo>
                <a:lnTo>
                  <a:pt x="84841" y="75011"/>
                </a:lnTo>
                <a:lnTo>
                  <a:pt x="84841" y="75124"/>
                </a:lnTo>
                <a:lnTo>
                  <a:pt x="84954" y="75238"/>
                </a:lnTo>
                <a:cubicBezTo>
                  <a:pt x="84992" y="75238"/>
                  <a:pt x="85030" y="75276"/>
                  <a:pt x="85068" y="75276"/>
                </a:cubicBezTo>
                <a:lnTo>
                  <a:pt x="85257" y="75124"/>
                </a:lnTo>
                <a:cubicBezTo>
                  <a:pt x="85257" y="75049"/>
                  <a:pt x="85219" y="74973"/>
                  <a:pt x="85143" y="74935"/>
                </a:cubicBezTo>
                <a:cubicBezTo>
                  <a:pt x="85117" y="74909"/>
                  <a:pt x="85090" y="74882"/>
                  <a:pt x="85036" y="74882"/>
                </a:cubicBezTo>
                <a:close/>
                <a:moveTo>
                  <a:pt x="48092" y="75011"/>
                </a:moveTo>
                <a:lnTo>
                  <a:pt x="47903" y="75124"/>
                </a:lnTo>
                <a:cubicBezTo>
                  <a:pt x="47903" y="75162"/>
                  <a:pt x="47903" y="75162"/>
                  <a:pt x="47865" y="75200"/>
                </a:cubicBezTo>
                <a:lnTo>
                  <a:pt x="47979" y="75389"/>
                </a:lnTo>
                <a:lnTo>
                  <a:pt x="48092" y="75389"/>
                </a:lnTo>
                <a:lnTo>
                  <a:pt x="48205" y="75351"/>
                </a:lnTo>
                <a:cubicBezTo>
                  <a:pt x="48243" y="75314"/>
                  <a:pt x="48281" y="75238"/>
                  <a:pt x="48281" y="75162"/>
                </a:cubicBezTo>
                <a:cubicBezTo>
                  <a:pt x="48281" y="75124"/>
                  <a:pt x="48243" y="75049"/>
                  <a:pt x="48092" y="75011"/>
                </a:cubicBezTo>
                <a:close/>
                <a:moveTo>
                  <a:pt x="18375" y="75124"/>
                </a:moveTo>
                <a:cubicBezTo>
                  <a:pt x="18300" y="75124"/>
                  <a:pt x="18262" y="75162"/>
                  <a:pt x="18224" y="75162"/>
                </a:cubicBezTo>
                <a:cubicBezTo>
                  <a:pt x="18186" y="75200"/>
                  <a:pt x="18148" y="75238"/>
                  <a:pt x="18148" y="75314"/>
                </a:cubicBezTo>
                <a:lnTo>
                  <a:pt x="18148" y="75351"/>
                </a:lnTo>
                <a:lnTo>
                  <a:pt x="18224" y="75389"/>
                </a:lnTo>
                <a:cubicBezTo>
                  <a:pt x="18224" y="75389"/>
                  <a:pt x="18224" y="75351"/>
                  <a:pt x="18224" y="75351"/>
                </a:cubicBezTo>
                <a:lnTo>
                  <a:pt x="18337" y="75465"/>
                </a:lnTo>
                <a:lnTo>
                  <a:pt x="18451" y="75465"/>
                </a:lnTo>
                <a:lnTo>
                  <a:pt x="18564" y="75427"/>
                </a:lnTo>
                <a:cubicBezTo>
                  <a:pt x="18602" y="75389"/>
                  <a:pt x="18602" y="75351"/>
                  <a:pt x="18602" y="75314"/>
                </a:cubicBezTo>
                <a:cubicBezTo>
                  <a:pt x="18602" y="75200"/>
                  <a:pt x="18489" y="75124"/>
                  <a:pt x="18375" y="75124"/>
                </a:cubicBezTo>
                <a:close/>
                <a:moveTo>
                  <a:pt x="10171" y="75049"/>
                </a:moveTo>
                <a:lnTo>
                  <a:pt x="9982" y="75087"/>
                </a:lnTo>
                <a:cubicBezTo>
                  <a:pt x="9944" y="75087"/>
                  <a:pt x="9944" y="75124"/>
                  <a:pt x="9906" y="75124"/>
                </a:cubicBezTo>
                <a:cubicBezTo>
                  <a:pt x="9831" y="75124"/>
                  <a:pt x="9604" y="75162"/>
                  <a:pt x="9642" y="75389"/>
                </a:cubicBezTo>
                <a:lnTo>
                  <a:pt x="9679" y="75427"/>
                </a:lnTo>
                <a:cubicBezTo>
                  <a:pt x="9727" y="75499"/>
                  <a:pt x="9790" y="75525"/>
                  <a:pt x="9869" y="75525"/>
                </a:cubicBezTo>
                <a:cubicBezTo>
                  <a:pt x="9914" y="75525"/>
                  <a:pt x="9964" y="75516"/>
                  <a:pt x="10020" y="75503"/>
                </a:cubicBezTo>
                <a:cubicBezTo>
                  <a:pt x="10133" y="75465"/>
                  <a:pt x="10284" y="75389"/>
                  <a:pt x="10284" y="75238"/>
                </a:cubicBezTo>
                <a:cubicBezTo>
                  <a:pt x="10284" y="75162"/>
                  <a:pt x="10246" y="75124"/>
                  <a:pt x="10171" y="75049"/>
                </a:cubicBezTo>
                <a:close/>
                <a:moveTo>
                  <a:pt x="54330" y="75087"/>
                </a:moveTo>
                <a:lnTo>
                  <a:pt x="54179" y="75200"/>
                </a:lnTo>
                <a:cubicBezTo>
                  <a:pt x="54141" y="75389"/>
                  <a:pt x="54255" y="75503"/>
                  <a:pt x="54406" y="75540"/>
                </a:cubicBezTo>
                <a:lnTo>
                  <a:pt x="54557" y="75427"/>
                </a:lnTo>
                <a:lnTo>
                  <a:pt x="54595" y="75427"/>
                </a:lnTo>
                <a:cubicBezTo>
                  <a:pt x="54595" y="75389"/>
                  <a:pt x="54633" y="75314"/>
                  <a:pt x="54633" y="75238"/>
                </a:cubicBezTo>
                <a:cubicBezTo>
                  <a:pt x="54633" y="75238"/>
                  <a:pt x="54633" y="75200"/>
                  <a:pt x="54633" y="75200"/>
                </a:cubicBezTo>
                <a:lnTo>
                  <a:pt x="54481" y="75087"/>
                </a:lnTo>
                <a:close/>
                <a:moveTo>
                  <a:pt x="55947" y="75233"/>
                </a:moveTo>
                <a:cubicBezTo>
                  <a:pt x="55685" y="75233"/>
                  <a:pt x="55650" y="75396"/>
                  <a:pt x="55616" y="75465"/>
                </a:cubicBezTo>
                <a:lnTo>
                  <a:pt x="55653" y="75540"/>
                </a:lnTo>
                <a:cubicBezTo>
                  <a:pt x="55725" y="75612"/>
                  <a:pt x="55782" y="75639"/>
                  <a:pt x="55833" y="75639"/>
                </a:cubicBezTo>
                <a:cubicBezTo>
                  <a:pt x="55863" y="75639"/>
                  <a:pt x="55890" y="75630"/>
                  <a:pt x="55918" y="75616"/>
                </a:cubicBezTo>
                <a:cubicBezTo>
                  <a:pt x="56032" y="75616"/>
                  <a:pt x="56107" y="75540"/>
                  <a:pt x="56145" y="75389"/>
                </a:cubicBezTo>
                <a:lnTo>
                  <a:pt x="56032" y="75238"/>
                </a:lnTo>
                <a:cubicBezTo>
                  <a:pt x="56001" y="75235"/>
                  <a:pt x="55973" y="75233"/>
                  <a:pt x="55947" y="75233"/>
                </a:cubicBezTo>
                <a:close/>
                <a:moveTo>
                  <a:pt x="17392" y="75238"/>
                </a:moveTo>
                <a:lnTo>
                  <a:pt x="17241" y="75351"/>
                </a:lnTo>
                <a:cubicBezTo>
                  <a:pt x="17203" y="75540"/>
                  <a:pt x="17317" y="75654"/>
                  <a:pt x="17468" y="75692"/>
                </a:cubicBezTo>
                <a:lnTo>
                  <a:pt x="17581" y="75578"/>
                </a:lnTo>
                <a:lnTo>
                  <a:pt x="17581" y="75578"/>
                </a:lnTo>
                <a:cubicBezTo>
                  <a:pt x="17732" y="75540"/>
                  <a:pt x="17770" y="75465"/>
                  <a:pt x="17770" y="75427"/>
                </a:cubicBezTo>
                <a:cubicBezTo>
                  <a:pt x="17770" y="75389"/>
                  <a:pt x="17770" y="75351"/>
                  <a:pt x="17732" y="75314"/>
                </a:cubicBezTo>
                <a:lnTo>
                  <a:pt x="17619" y="75238"/>
                </a:lnTo>
                <a:close/>
                <a:moveTo>
                  <a:pt x="47600" y="75238"/>
                </a:moveTo>
                <a:cubicBezTo>
                  <a:pt x="47525" y="75238"/>
                  <a:pt x="47449" y="75238"/>
                  <a:pt x="47374" y="75276"/>
                </a:cubicBezTo>
                <a:cubicBezTo>
                  <a:pt x="47298" y="75314"/>
                  <a:pt x="47222" y="75427"/>
                  <a:pt x="47222" y="75503"/>
                </a:cubicBezTo>
                <a:cubicBezTo>
                  <a:pt x="47222" y="75616"/>
                  <a:pt x="47298" y="75692"/>
                  <a:pt x="47411" y="75729"/>
                </a:cubicBezTo>
                <a:lnTo>
                  <a:pt x="47563" y="75692"/>
                </a:lnTo>
                <a:cubicBezTo>
                  <a:pt x="47563" y="75692"/>
                  <a:pt x="47600" y="75654"/>
                  <a:pt x="47600" y="75654"/>
                </a:cubicBezTo>
                <a:cubicBezTo>
                  <a:pt x="47676" y="75616"/>
                  <a:pt x="47752" y="75578"/>
                  <a:pt x="47752" y="75465"/>
                </a:cubicBezTo>
                <a:cubicBezTo>
                  <a:pt x="47752" y="75427"/>
                  <a:pt x="47714" y="75389"/>
                  <a:pt x="47676" y="75314"/>
                </a:cubicBezTo>
                <a:lnTo>
                  <a:pt x="47600" y="75238"/>
                </a:lnTo>
                <a:close/>
                <a:moveTo>
                  <a:pt x="8460" y="75346"/>
                </a:moveTo>
                <a:cubicBezTo>
                  <a:pt x="8198" y="75346"/>
                  <a:pt x="8164" y="75506"/>
                  <a:pt x="8129" y="75540"/>
                </a:cubicBezTo>
                <a:lnTo>
                  <a:pt x="8167" y="75654"/>
                </a:lnTo>
                <a:cubicBezTo>
                  <a:pt x="8222" y="75709"/>
                  <a:pt x="8318" y="75744"/>
                  <a:pt x="8410" y="75744"/>
                </a:cubicBezTo>
                <a:cubicBezTo>
                  <a:pt x="8444" y="75744"/>
                  <a:pt x="8477" y="75740"/>
                  <a:pt x="8507" y="75729"/>
                </a:cubicBezTo>
                <a:cubicBezTo>
                  <a:pt x="8583" y="75692"/>
                  <a:pt x="8659" y="75616"/>
                  <a:pt x="8659" y="75503"/>
                </a:cubicBezTo>
                <a:cubicBezTo>
                  <a:pt x="8659" y="75503"/>
                  <a:pt x="8659" y="75465"/>
                  <a:pt x="8659" y="75465"/>
                </a:cubicBezTo>
                <a:lnTo>
                  <a:pt x="8545" y="75351"/>
                </a:lnTo>
                <a:cubicBezTo>
                  <a:pt x="8514" y="75348"/>
                  <a:pt x="8486" y="75346"/>
                  <a:pt x="8460" y="75346"/>
                </a:cubicBezTo>
                <a:close/>
                <a:moveTo>
                  <a:pt x="63872" y="75493"/>
                </a:moveTo>
                <a:cubicBezTo>
                  <a:pt x="63820" y="75493"/>
                  <a:pt x="63763" y="75503"/>
                  <a:pt x="63706" y="75540"/>
                </a:cubicBezTo>
                <a:lnTo>
                  <a:pt x="63744" y="75729"/>
                </a:lnTo>
                <a:cubicBezTo>
                  <a:pt x="63706" y="75729"/>
                  <a:pt x="63669" y="75692"/>
                  <a:pt x="63669" y="75654"/>
                </a:cubicBezTo>
                <a:cubicBezTo>
                  <a:pt x="63669" y="75616"/>
                  <a:pt x="63669" y="75616"/>
                  <a:pt x="63669" y="75616"/>
                </a:cubicBezTo>
                <a:cubicBezTo>
                  <a:pt x="63669" y="75654"/>
                  <a:pt x="63631" y="75729"/>
                  <a:pt x="63631" y="75805"/>
                </a:cubicBezTo>
                <a:lnTo>
                  <a:pt x="63744" y="75881"/>
                </a:lnTo>
                <a:cubicBezTo>
                  <a:pt x="63808" y="75895"/>
                  <a:pt x="63865" y="75901"/>
                  <a:pt x="63916" y="75901"/>
                </a:cubicBezTo>
                <a:cubicBezTo>
                  <a:pt x="64140" y="75901"/>
                  <a:pt x="64257" y="75784"/>
                  <a:pt x="64349" y="75692"/>
                </a:cubicBezTo>
                <a:lnTo>
                  <a:pt x="64198" y="75503"/>
                </a:lnTo>
                <a:cubicBezTo>
                  <a:pt x="64160" y="75521"/>
                  <a:pt x="64122" y="75531"/>
                  <a:pt x="64089" y="75531"/>
                </a:cubicBezTo>
                <a:cubicBezTo>
                  <a:pt x="64056" y="75531"/>
                  <a:pt x="64028" y="75521"/>
                  <a:pt x="64009" y="75503"/>
                </a:cubicBezTo>
                <a:cubicBezTo>
                  <a:pt x="63971" y="75503"/>
                  <a:pt x="63924" y="75493"/>
                  <a:pt x="63872" y="75493"/>
                </a:cubicBezTo>
                <a:close/>
                <a:moveTo>
                  <a:pt x="21059" y="75540"/>
                </a:moveTo>
                <a:lnTo>
                  <a:pt x="20908" y="75692"/>
                </a:lnTo>
                <a:lnTo>
                  <a:pt x="20908" y="75767"/>
                </a:lnTo>
                <a:lnTo>
                  <a:pt x="21059" y="75881"/>
                </a:lnTo>
                <a:cubicBezTo>
                  <a:pt x="21059" y="75918"/>
                  <a:pt x="21135" y="75956"/>
                  <a:pt x="21249" y="75956"/>
                </a:cubicBezTo>
                <a:lnTo>
                  <a:pt x="21362" y="75843"/>
                </a:lnTo>
                <a:lnTo>
                  <a:pt x="21362" y="75692"/>
                </a:lnTo>
                <a:lnTo>
                  <a:pt x="21249" y="75540"/>
                </a:lnTo>
                <a:close/>
                <a:moveTo>
                  <a:pt x="32364" y="75616"/>
                </a:moveTo>
                <a:lnTo>
                  <a:pt x="32251" y="75729"/>
                </a:lnTo>
                <a:lnTo>
                  <a:pt x="32251" y="75881"/>
                </a:lnTo>
                <a:lnTo>
                  <a:pt x="32364" y="75994"/>
                </a:lnTo>
                <a:cubicBezTo>
                  <a:pt x="32477" y="75994"/>
                  <a:pt x="32553" y="75994"/>
                  <a:pt x="32629" y="75956"/>
                </a:cubicBezTo>
                <a:cubicBezTo>
                  <a:pt x="32666" y="75918"/>
                  <a:pt x="32704" y="75843"/>
                  <a:pt x="32704" y="75767"/>
                </a:cubicBezTo>
                <a:lnTo>
                  <a:pt x="32704" y="75729"/>
                </a:lnTo>
                <a:lnTo>
                  <a:pt x="32553" y="75616"/>
                </a:lnTo>
                <a:close/>
                <a:moveTo>
                  <a:pt x="18678" y="75654"/>
                </a:moveTo>
                <a:cubicBezTo>
                  <a:pt x="18602" y="75692"/>
                  <a:pt x="18375" y="75729"/>
                  <a:pt x="18375" y="75918"/>
                </a:cubicBezTo>
                <a:lnTo>
                  <a:pt x="18375" y="75956"/>
                </a:lnTo>
                <a:lnTo>
                  <a:pt x="18526" y="76032"/>
                </a:lnTo>
                <a:cubicBezTo>
                  <a:pt x="18547" y="76037"/>
                  <a:pt x="18567" y="76039"/>
                  <a:pt x="18585" y="76039"/>
                </a:cubicBezTo>
                <a:cubicBezTo>
                  <a:pt x="18698" y="76039"/>
                  <a:pt x="18758" y="75951"/>
                  <a:pt x="18791" y="75918"/>
                </a:cubicBezTo>
                <a:cubicBezTo>
                  <a:pt x="18791" y="75918"/>
                  <a:pt x="18829" y="75881"/>
                  <a:pt x="18829" y="75881"/>
                </a:cubicBezTo>
                <a:lnTo>
                  <a:pt x="18715" y="75654"/>
                </a:lnTo>
                <a:close/>
                <a:moveTo>
                  <a:pt x="17052" y="75767"/>
                </a:moveTo>
                <a:lnTo>
                  <a:pt x="16938" y="75881"/>
                </a:lnTo>
                <a:lnTo>
                  <a:pt x="16938" y="76032"/>
                </a:lnTo>
                <a:lnTo>
                  <a:pt x="17090" y="76145"/>
                </a:lnTo>
                <a:lnTo>
                  <a:pt x="17241" y="76145"/>
                </a:lnTo>
                <a:lnTo>
                  <a:pt x="17392" y="76032"/>
                </a:lnTo>
                <a:lnTo>
                  <a:pt x="17392" y="75918"/>
                </a:lnTo>
                <a:lnTo>
                  <a:pt x="17279" y="75805"/>
                </a:lnTo>
                <a:cubicBezTo>
                  <a:pt x="17241" y="75805"/>
                  <a:pt x="17165" y="75767"/>
                  <a:pt x="17052" y="75767"/>
                </a:cubicBezTo>
                <a:close/>
                <a:moveTo>
                  <a:pt x="20455" y="75805"/>
                </a:moveTo>
                <a:cubicBezTo>
                  <a:pt x="20266" y="75843"/>
                  <a:pt x="20152" y="75994"/>
                  <a:pt x="20190" y="76145"/>
                </a:cubicBezTo>
                <a:lnTo>
                  <a:pt x="20341" y="76221"/>
                </a:lnTo>
                <a:cubicBezTo>
                  <a:pt x="20354" y="76208"/>
                  <a:pt x="20366" y="76204"/>
                  <a:pt x="20379" y="76204"/>
                </a:cubicBezTo>
                <a:cubicBezTo>
                  <a:pt x="20404" y="76204"/>
                  <a:pt x="20429" y="76221"/>
                  <a:pt x="20455" y="76221"/>
                </a:cubicBezTo>
                <a:cubicBezTo>
                  <a:pt x="20530" y="76221"/>
                  <a:pt x="20644" y="76221"/>
                  <a:pt x="20719" y="76145"/>
                </a:cubicBezTo>
                <a:cubicBezTo>
                  <a:pt x="20757" y="76145"/>
                  <a:pt x="20795" y="76070"/>
                  <a:pt x="20795" y="76032"/>
                </a:cubicBezTo>
                <a:cubicBezTo>
                  <a:pt x="20795" y="75994"/>
                  <a:pt x="20757" y="75994"/>
                  <a:pt x="20757" y="75956"/>
                </a:cubicBezTo>
                <a:cubicBezTo>
                  <a:pt x="20719" y="75843"/>
                  <a:pt x="20606" y="75805"/>
                  <a:pt x="20455" y="75805"/>
                </a:cubicBezTo>
                <a:close/>
                <a:moveTo>
                  <a:pt x="23063" y="75805"/>
                </a:moveTo>
                <a:cubicBezTo>
                  <a:pt x="22950" y="75805"/>
                  <a:pt x="22874" y="75843"/>
                  <a:pt x="22799" y="75881"/>
                </a:cubicBezTo>
                <a:cubicBezTo>
                  <a:pt x="22761" y="75918"/>
                  <a:pt x="22723" y="75956"/>
                  <a:pt x="22723" y="76070"/>
                </a:cubicBezTo>
                <a:lnTo>
                  <a:pt x="22723" y="76107"/>
                </a:lnTo>
                <a:lnTo>
                  <a:pt x="22874" y="76221"/>
                </a:lnTo>
                <a:lnTo>
                  <a:pt x="23025" y="76221"/>
                </a:lnTo>
                <a:lnTo>
                  <a:pt x="23177" y="76070"/>
                </a:lnTo>
                <a:lnTo>
                  <a:pt x="23177" y="75918"/>
                </a:lnTo>
                <a:lnTo>
                  <a:pt x="23063" y="75805"/>
                </a:lnTo>
                <a:close/>
                <a:moveTo>
                  <a:pt x="7256" y="75908"/>
                </a:moveTo>
                <a:cubicBezTo>
                  <a:pt x="7230" y="75908"/>
                  <a:pt x="7206" y="75911"/>
                  <a:pt x="7184" y="75918"/>
                </a:cubicBezTo>
                <a:cubicBezTo>
                  <a:pt x="7071" y="75956"/>
                  <a:pt x="7033" y="76070"/>
                  <a:pt x="7071" y="76183"/>
                </a:cubicBezTo>
                <a:lnTo>
                  <a:pt x="7222" y="76259"/>
                </a:lnTo>
                <a:lnTo>
                  <a:pt x="7260" y="76259"/>
                </a:lnTo>
                <a:cubicBezTo>
                  <a:pt x="7335" y="76259"/>
                  <a:pt x="7524" y="76259"/>
                  <a:pt x="7562" y="76107"/>
                </a:cubicBezTo>
                <a:lnTo>
                  <a:pt x="7524" y="75994"/>
                </a:lnTo>
                <a:cubicBezTo>
                  <a:pt x="7494" y="75963"/>
                  <a:pt x="7364" y="75908"/>
                  <a:pt x="7256" y="75908"/>
                </a:cubicBezTo>
                <a:close/>
                <a:moveTo>
                  <a:pt x="61589" y="75805"/>
                </a:moveTo>
                <a:cubicBezTo>
                  <a:pt x="61438" y="75805"/>
                  <a:pt x="61287" y="75843"/>
                  <a:pt x="61249" y="75994"/>
                </a:cubicBezTo>
                <a:lnTo>
                  <a:pt x="61249" y="76107"/>
                </a:lnTo>
                <a:cubicBezTo>
                  <a:pt x="61287" y="76183"/>
                  <a:pt x="61400" y="76221"/>
                  <a:pt x="61438" y="76259"/>
                </a:cubicBezTo>
                <a:cubicBezTo>
                  <a:pt x="61476" y="76259"/>
                  <a:pt x="61551" y="76297"/>
                  <a:pt x="61551" y="76297"/>
                </a:cubicBezTo>
                <a:lnTo>
                  <a:pt x="61740" y="76334"/>
                </a:lnTo>
                <a:cubicBezTo>
                  <a:pt x="61892" y="76259"/>
                  <a:pt x="61930" y="76183"/>
                  <a:pt x="61930" y="76107"/>
                </a:cubicBezTo>
                <a:cubicBezTo>
                  <a:pt x="61930" y="75994"/>
                  <a:pt x="61778" y="75843"/>
                  <a:pt x="61589" y="75805"/>
                </a:cubicBezTo>
                <a:close/>
                <a:moveTo>
                  <a:pt x="78830" y="75881"/>
                </a:moveTo>
                <a:cubicBezTo>
                  <a:pt x="78754" y="75881"/>
                  <a:pt x="78678" y="75881"/>
                  <a:pt x="78603" y="75918"/>
                </a:cubicBezTo>
                <a:cubicBezTo>
                  <a:pt x="78451" y="76032"/>
                  <a:pt x="78565" y="76297"/>
                  <a:pt x="78754" y="76334"/>
                </a:cubicBezTo>
                <a:cubicBezTo>
                  <a:pt x="78784" y="76344"/>
                  <a:pt x="78815" y="76349"/>
                  <a:pt x="78844" y="76349"/>
                </a:cubicBezTo>
                <a:cubicBezTo>
                  <a:pt x="78925" y="76349"/>
                  <a:pt x="79001" y="76314"/>
                  <a:pt x="79056" y="76259"/>
                </a:cubicBezTo>
                <a:lnTo>
                  <a:pt x="79094" y="76221"/>
                </a:lnTo>
                <a:cubicBezTo>
                  <a:pt x="79094" y="76183"/>
                  <a:pt x="79094" y="76183"/>
                  <a:pt x="79094" y="76145"/>
                </a:cubicBezTo>
                <a:cubicBezTo>
                  <a:pt x="79094" y="76070"/>
                  <a:pt x="79094" y="75994"/>
                  <a:pt x="78943" y="75956"/>
                </a:cubicBezTo>
                <a:lnTo>
                  <a:pt x="78830" y="75881"/>
                </a:lnTo>
                <a:close/>
                <a:moveTo>
                  <a:pt x="18073" y="75956"/>
                </a:moveTo>
                <a:lnTo>
                  <a:pt x="17959" y="76070"/>
                </a:lnTo>
                <a:lnTo>
                  <a:pt x="17959" y="76259"/>
                </a:lnTo>
                <a:lnTo>
                  <a:pt x="18110" y="76372"/>
                </a:lnTo>
                <a:lnTo>
                  <a:pt x="18262" y="76372"/>
                </a:lnTo>
                <a:lnTo>
                  <a:pt x="18413" y="76259"/>
                </a:lnTo>
                <a:lnTo>
                  <a:pt x="18413" y="76145"/>
                </a:lnTo>
                <a:lnTo>
                  <a:pt x="18300" y="76032"/>
                </a:lnTo>
                <a:cubicBezTo>
                  <a:pt x="18262" y="75994"/>
                  <a:pt x="18186" y="75956"/>
                  <a:pt x="18073" y="75956"/>
                </a:cubicBezTo>
                <a:close/>
                <a:moveTo>
                  <a:pt x="15729" y="75767"/>
                </a:moveTo>
                <a:lnTo>
                  <a:pt x="15653" y="75805"/>
                </a:lnTo>
                <a:cubicBezTo>
                  <a:pt x="15540" y="75881"/>
                  <a:pt x="15540" y="75994"/>
                  <a:pt x="15540" y="76070"/>
                </a:cubicBezTo>
                <a:cubicBezTo>
                  <a:pt x="15540" y="76107"/>
                  <a:pt x="15540" y="76259"/>
                  <a:pt x="15653" y="76334"/>
                </a:cubicBezTo>
                <a:cubicBezTo>
                  <a:pt x="15719" y="76379"/>
                  <a:pt x="15786" y="76397"/>
                  <a:pt x="15845" y="76397"/>
                </a:cubicBezTo>
                <a:cubicBezTo>
                  <a:pt x="15886" y="76397"/>
                  <a:pt x="15924" y="76388"/>
                  <a:pt x="15955" y="76372"/>
                </a:cubicBezTo>
                <a:cubicBezTo>
                  <a:pt x="15955" y="76372"/>
                  <a:pt x="15972" y="76355"/>
                  <a:pt x="15995" y="76355"/>
                </a:cubicBezTo>
                <a:cubicBezTo>
                  <a:pt x="16006" y="76355"/>
                  <a:pt x="16018" y="76360"/>
                  <a:pt x="16031" y="76372"/>
                </a:cubicBezTo>
                <a:lnTo>
                  <a:pt x="16182" y="76221"/>
                </a:lnTo>
                <a:lnTo>
                  <a:pt x="16182" y="76145"/>
                </a:lnTo>
                <a:cubicBezTo>
                  <a:pt x="16144" y="76107"/>
                  <a:pt x="16144" y="76107"/>
                  <a:pt x="16182" y="76070"/>
                </a:cubicBezTo>
                <a:lnTo>
                  <a:pt x="16182" y="75994"/>
                </a:lnTo>
                <a:lnTo>
                  <a:pt x="16069" y="75881"/>
                </a:lnTo>
                <a:cubicBezTo>
                  <a:pt x="16069" y="75881"/>
                  <a:pt x="16031" y="75843"/>
                  <a:pt x="16031" y="75843"/>
                </a:cubicBezTo>
                <a:cubicBezTo>
                  <a:pt x="15955" y="75805"/>
                  <a:pt x="15880" y="75767"/>
                  <a:pt x="15729" y="75767"/>
                </a:cubicBezTo>
                <a:close/>
                <a:moveTo>
                  <a:pt x="52671" y="76004"/>
                </a:moveTo>
                <a:cubicBezTo>
                  <a:pt x="52638" y="76004"/>
                  <a:pt x="52610" y="76013"/>
                  <a:pt x="52591" y="76032"/>
                </a:cubicBezTo>
                <a:cubicBezTo>
                  <a:pt x="52478" y="76070"/>
                  <a:pt x="52440" y="76145"/>
                  <a:pt x="52440" y="76221"/>
                </a:cubicBezTo>
                <a:cubicBezTo>
                  <a:pt x="52440" y="76297"/>
                  <a:pt x="52515" y="76372"/>
                  <a:pt x="52591" y="76410"/>
                </a:cubicBezTo>
                <a:cubicBezTo>
                  <a:pt x="52667" y="76410"/>
                  <a:pt x="52742" y="76410"/>
                  <a:pt x="52780" y="76372"/>
                </a:cubicBezTo>
                <a:cubicBezTo>
                  <a:pt x="52818" y="76334"/>
                  <a:pt x="52856" y="76297"/>
                  <a:pt x="52856" y="76221"/>
                </a:cubicBezTo>
                <a:cubicBezTo>
                  <a:pt x="52856" y="76145"/>
                  <a:pt x="52818" y="76070"/>
                  <a:pt x="52780" y="76032"/>
                </a:cubicBezTo>
                <a:cubicBezTo>
                  <a:pt x="52742" y="76013"/>
                  <a:pt x="52704" y="76004"/>
                  <a:pt x="52671" y="76004"/>
                </a:cubicBezTo>
                <a:close/>
                <a:moveTo>
                  <a:pt x="27674" y="76280"/>
                </a:moveTo>
                <a:cubicBezTo>
                  <a:pt x="27651" y="76280"/>
                  <a:pt x="27625" y="76284"/>
                  <a:pt x="27600" y="76297"/>
                </a:cubicBezTo>
                <a:lnTo>
                  <a:pt x="27487" y="76410"/>
                </a:lnTo>
                <a:lnTo>
                  <a:pt x="27487" y="76486"/>
                </a:lnTo>
                <a:lnTo>
                  <a:pt x="27600" y="76637"/>
                </a:lnTo>
                <a:cubicBezTo>
                  <a:pt x="27638" y="76637"/>
                  <a:pt x="27638" y="76675"/>
                  <a:pt x="27714" y="76675"/>
                </a:cubicBezTo>
                <a:lnTo>
                  <a:pt x="27865" y="76523"/>
                </a:lnTo>
                <a:cubicBezTo>
                  <a:pt x="27865" y="76448"/>
                  <a:pt x="27865" y="76372"/>
                  <a:pt x="27789" y="76297"/>
                </a:cubicBezTo>
                <a:cubicBezTo>
                  <a:pt x="27764" y="76297"/>
                  <a:pt x="27722" y="76280"/>
                  <a:pt x="27674" y="76280"/>
                </a:cubicBezTo>
                <a:close/>
                <a:moveTo>
                  <a:pt x="8621" y="76334"/>
                </a:moveTo>
                <a:cubicBezTo>
                  <a:pt x="8507" y="76372"/>
                  <a:pt x="8394" y="76486"/>
                  <a:pt x="8394" y="76561"/>
                </a:cubicBezTo>
                <a:cubicBezTo>
                  <a:pt x="8394" y="76637"/>
                  <a:pt x="8470" y="76712"/>
                  <a:pt x="8545" y="76712"/>
                </a:cubicBezTo>
                <a:lnTo>
                  <a:pt x="8696" y="76599"/>
                </a:lnTo>
                <a:cubicBezTo>
                  <a:pt x="8696" y="76637"/>
                  <a:pt x="8696" y="76675"/>
                  <a:pt x="8696" y="76675"/>
                </a:cubicBezTo>
                <a:cubicBezTo>
                  <a:pt x="8734" y="76675"/>
                  <a:pt x="8885" y="76637"/>
                  <a:pt x="8885" y="76523"/>
                </a:cubicBezTo>
                <a:lnTo>
                  <a:pt x="8885" y="76448"/>
                </a:lnTo>
                <a:cubicBezTo>
                  <a:pt x="8848" y="76372"/>
                  <a:pt x="8734" y="76334"/>
                  <a:pt x="8621" y="76334"/>
                </a:cubicBezTo>
                <a:close/>
                <a:moveTo>
                  <a:pt x="10351" y="76282"/>
                </a:moveTo>
                <a:cubicBezTo>
                  <a:pt x="10313" y="76282"/>
                  <a:pt x="10277" y="76286"/>
                  <a:pt x="10246" y="76297"/>
                </a:cubicBezTo>
                <a:cubicBezTo>
                  <a:pt x="10095" y="76334"/>
                  <a:pt x="10020" y="76448"/>
                  <a:pt x="10057" y="76561"/>
                </a:cubicBezTo>
                <a:lnTo>
                  <a:pt x="10095" y="76637"/>
                </a:lnTo>
                <a:cubicBezTo>
                  <a:pt x="10178" y="76692"/>
                  <a:pt x="10302" y="76727"/>
                  <a:pt x="10421" y="76727"/>
                </a:cubicBezTo>
                <a:cubicBezTo>
                  <a:pt x="10465" y="76727"/>
                  <a:pt x="10508" y="76723"/>
                  <a:pt x="10549" y="76712"/>
                </a:cubicBezTo>
                <a:cubicBezTo>
                  <a:pt x="10662" y="76675"/>
                  <a:pt x="10700" y="76599"/>
                  <a:pt x="10700" y="76486"/>
                </a:cubicBezTo>
                <a:cubicBezTo>
                  <a:pt x="10700" y="76486"/>
                  <a:pt x="10700" y="76448"/>
                  <a:pt x="10700" y="76410"/>
                </a:cubicBezTo>
                <a:lnTo>
                  <a:pt x="10662" y="76372"/>
                </a:lnTo>
                <a:cubicBezTo>
                  <a:pt x="10579" y="76317"/>
                  <a:pt x="10456" y="76282"/>
                  <a:pt x="10351" y="76282"/>
                </a:cubicBezTo>
                <a:close/>
                <a:moveTo>
                  <a:pt x="77506" y="76448"/>
                </a:moveTo>
                <a:cubicBezTo>
                  <a:pt x="77431" y="76448"/>
                  <a:pt x="77317" y="76448"/>
                  <a:pt x="77279" y="76523"/>
                </a:cubicBezTo>
                <a:cubicBezTo>
                  <a:pt x="77204" y="76561"/>
                  <a:pt x="77204" y="76599"/>
                  <a:pt x="77204" y="76675"/>
                </a:cubicBezTo>
                <a:lnTo>
                  <a:pt x="77355" y="76675"/>
                </a:lnTo>
                <a:cubicBezTo>
                  <a:pt x="77355" y="76675"/>
                  <a:pt x="77317" y="76675"/>
                  <a:pt x="77317" y="76712"/>
                </a:cubicBezTo>
                <a:cubicBezTo>
                  <a:pt x="77393" y="76750"/>
                  <a:pt x="77544" y="76750"/>
                  <a:pt x="77695" y="76750"/>
                </a:cubicBezTo>
                <a:cubicBezTo>
                  <a:pt x="77695" y="76712"/>
                  <a:pt x="77695" y="76712"/>
                  <a:pt x="77695" y="76675"/>
                </a:cubicBezTo>
                <a:lnTo>
                  <a:pt x="77847" y="76675"/>
                </a:lnTo>
                <a:cubicBezTo>
                  <a:pt x="77847" y="76561"/>
                  <a:pt x="77695" y="76448"/>
                  <a:pt x="77506" y="76448"/>
                </a:cubicBezTo>
                <a:close/>
                <a:moveTo>
                  <a:pt x="49642" y="76297"/>
                </a:moveTo>
                <a:cubicBezTo>
                  <a:pt x="49566" y="76297"/>
                  <a:pt x="49340" y="76334"/>
                  <a:pt x="49340" y="76523"/>
                </a:cubicBezTo>
                <a:lnTo>
                  <a:pt x="49340" y="76561"/>
                </a:lnTo>
                <a:lnTo>
                  <a:pt x="49415" y="76637"/>
                </a:lnTo>
                <a:lnTo>
                  <a:pt x="49415" y="76637"/>
                </a:lnTo>
                <a:lnTo>
                  <a:pt x="49529" y="76788"/>
                </a:lnTo>
                <a:cubicBezTo>
                  <a:pt x="49642" y="76788"/>
                  <a:pt x="49755" y="76788"/>
                  <a:pt x="49831" y="76750"/>
                </a:cubicBezTo>
                <a:cubicBezTo>
                  <a:pt x="49907" y="76675"/>
                  <a:pt x="49944" y="76599"/>
                  <a:pt x="49944" y="76523"/>
                </a:cubicBezTo>
                <a:cubicBezTo>
                  <a:pt x="49944" y="76448"/>
                  <a:pt x="49907" y="76372"/>
                  <a:pt x="49831" y="76297"/>
                </a:cubicBezTo>
                <a:close/>
                <a:moveTo>
                  <a:pt x="62156" y="76523"/>
                </a:moveTo>
                <a:cubicBezTo>
                  <a:pt x="62119" y="76561"/>
                  <a:pt x="62081" y="76637"/>
                  <a:pt x="62081" y="76750"/>
                </a:cubicBezTo>
                <a:cubicBezTo>
                  <a:pt x="62081" y="76864"/>
                  <a:pt x="62194" y="76977"/>
                  <a:pt x="62308" y="76977"/>
                </a:cubicBezTo>
                <a:lnTo>
                  <a:pt x="62459" y="76864"/>
                </a:lnTo>
                <a:cubicBezTo>
                  <a:pt x="62497" y="76864"/>
                  <a:pt x="62610" y="76826"/>
                  <a:pt x="62610" y="76712"/>
                </a:cubicBezTo>
                <a:cubicBezTo>
                  <a:pt x="62610" y="76675"/>
                  <a:pt x="62572" y="76637"/>
                  <a:pt x="62572" y="76637"/>
                </a:cubicBezTo>
                <a:lnTo>
                  <a:pt x="62459" y="76523"/>
                </a:lnTo>
                <a:close/>
                <a:moveTo>
                  <a:pt x="51003" y="76372"/>
                </a:moveTo>
                <a:lnTo>
                  <a:pt x="50852" y="76523"/>
                </a:lnTo>
                <a:cubicBezTo>
                  <a:pt x="50890" y="76561"/>
                  <a:pt x="50890" y="76637"/>
                  <a:pt x="50890" y="76675"/>
                </a:cubicBezTo>
                <a:lnTo>
                  <a:pt x="50890" y="76750"/>
                </a:lnTo>
                <a:cubicBezTo>
                  <a:pt x="50890" y="76901"/>
                  <a:pt x="50927" y="77053"/>
                  <a:pt x="51192" y="77128"/>
                </a:cubicBezTo>
                <a:lnTo>
                  <a:pt x="51343" y="77090"/>
                </a:lnTo>
                <a:cubicBezTo>
                  <a:pt x="51381" y="77053"/>
                  <a:pt x="51419" y="77015"/>
                  <a:pt x="51419" y="76939"/>
                </a:cubicBezTo>
                <a:cubicBezTo>
                  <a:pt x="51419" y="76864"/>
                  <a:pt x="51343" y="76826"/>
                  <a:pt x="51306" y="76788"/>
                </a:cubicBezTo>
                <a:cubicBezTo>
                  <a:pt x="51343" y="76750"/>
                  <a:pt x="51381" y="76637"/>
                  <a:pt x="51381" y="76486"/>
                </a:cubicBezTo>
                <a:lnTo>
                  <a:pt x="51230" y="76372"/>
                </a:lnTo>
                <a:close/>
                <a:moveTo>
                  <a:pt x="45781" y="76888"/>
                </a:moveTo>
                <a:cubicBezTo>
                  <a:pt x="45686" y="76888"/>
                  <a:pt x="45588" y="76944"/>
                  <a:pt x="45559" y="77090"/>
                </a:cubicBezTo>
                <a:lnTo>
                  <a:pt x="45634" y="77280"/>
                </a:lnTo>
                <a:cubicBezTo>
                  <a:pt x="45748" y="77280"/>
                  <a:pt x="45823" y="77280"/>
                  <a:pt x="45861" y="77242"/>
                </a:cubicBezTo>
                <a:cubicBezTo>
                  <a:pt x="45899" y="77204"/>
                  <a:pt x="45975" y="77128"/>
                  <a:pt x="45975" y="77053"/>
                </a:cubicBezTo>
                <a:lnTo>
                  <a:pt x="45937" y="77015"/>
                </a:lnTo>
                <a:lnTo>
                  <a:pt x="45861" y="76901"/>
                </a:lnTo>
                <a:cubicBezTo>
                  <a:pt x="45836" y="76893"/>
                  <a:pt x="45808" y="76888"/>
                  <a:pt x="45781" y="76888"/>
                </a:cubicBezTo>
                <a:close/>
                <a:moveTo>
                  <a:pt x="91041" y="77015"/>
                </a:moveTo>
                <a:lnTo>
                  <a:pt x="90815" y="77090"/>
                </a:lnTo>
                <a:cubicBezTo>
                  <a:pt x="90777" y="77090"/>
                  <a:pt x="90625" y="77204"/>
                  <a:pt x="90701" y="77355"/>
                </a:cubicBezTo>
                <a:lnTo>
                  <a:pt x="90852" y="77431"/>
                </a:lnTo>
                <a:cubicBezTo>
                  <a:pt x="90890" y="77431"/>
                  <a:pt x="90890" y="77469"/>
                  <a:pt x="90928" y="77469"/>
                </a:cubicBezTo>
                <a:lnTo>
                  <a:pt x="91155" y="77355"/>
                </a:lnTo>
                <a:cubicBezTo>
                  <a:pt x="91117" y="77280"/>
                  <a:pt x="91117" y="77242"/>
                  <a:pt x="91117" y="77242"/>
                </a:cubicBezTo>
                <a:cubicBezTo>
                  <a:pt x="91117" y="77166"/>
                  <a:pt x="91117" y="77090"/>
                  <a:pt x="91041" y="77015"/>
                </a:cubicBezTo>
                <a:close/>
                <a:moveTo>
                  <a:pt x="75389" y="77204"/>
                </a:moveTo>
                <a:lnTo>
                  <a:pt x="75162" y="77280"/>
                </a:lnTo>
                <a:lnTo>
                  <a:pt x="75162" y="77431"/>
                </a:lnTo>
                <a:lnTo>
                  <a:pt x="75276" y="77544"/>
                </a:lnTo>
                <a:lnTo>
                  <a:pt x="75465" y="77544"/>
                </a:lnTo>
                <a:lnTo>
                  <a:pt x="75616" y="77469"/>
                </a:lnTo>
                <a:cubicBezTo>
                  <a:pt x="75616" y="77431"/>
                  <a:pt x="75616" y="77431"/>
                  <a:pt x="75616" y="77393"/>
                </a:cubicBezTo>
                <a:cubicBezTo>
                  <a:pt x="75616" y="77242"/>
                  <a:pt x="75465" y="77204"/>
                  <a:pt x="75389" y="77204"/>
                </a:cubicBezTo>
                <a:close/>
                <a:moveTo>
                  <a:pt x="35048" y="77185"/>
                </a:moveTo>
                <a:cubicBezTo>
                  <a:pt x="34963" y="77185"/>
                  <a:pt x="34878" y="77204"/>
                  <a:pt x="34821" y="77242"/>
                </a:cubicBezTo>
                <a:lnTo>
                  <a:pt x="34859" y="77431"/>
                </a:lnTo>
                <a:cubicBezTo>
                  <a:pt x="34921" y="77492"/>
                  <a:pt x="35008" y="77554"/>
                  <a:pt x="35120" y="77554"/>
                </a:cubicBezTo>
                <a:cubicBezTo>
                  <a:pt x="35145" y="77554"/>
                  <a:pt x="35172" y="77551"/>
                  <a:pt x="35200" y="77544"/>
                </a:cubicBezTo>
                <a:cubicBezTo>
                  <a:pt x="35237" y="77506"/>
                  <a:pt x="35313" y="77469"/>
                  <a:pt x="35351" y="77355"/>
                </a:cubicBezTo>
                <a:lnTo>
                  <a:pt x="35275" y="77242"/>
                </a:lnTo>
                <a:cubicBezTo>
                  <a:pt x="35218" y="77204"/>
                  <a:pt x="35133" y="77185"/>
                  <a:pt x="35048" y="77185"/>
                </a:cubicBezTo>
                <a:close/>
                <a:moveTo>
                  <a:pt x="10622" y="77226"/>
                </a:moveTo>
                <a:cubicBezTo>
                  <a:pt x="10596" y="77226"/>
                  <a:pt x="10571" y="77231"/>
                  <a:pt x="10549" y="77242"/>
                </a:cubicBezTo>
                <a:cubicBezTo>
                  <a:pt x="10473" y="77242"/>
                  <a:pt x="10398" y="77280"/>
                  <a:pt x="10322" y="77355"/>
                </a:cubicBezTo>
                <a:lnTo>
                  <a:pt x="10360" y="77506"/>
                </a:lnTo>
                <a:cubicBezTo>
                  <a:pt x="10398" y="77582"/>
                  <a:pt x="10473" y="77582"/>
                  <a:pt x="10587" y="77582"/>
                </a:cubicBezTo>
                <a:cubicBezTo>
                  <a:pt x="10662" y="77582"/>
                  <a:pt x="10738" y="77506"/>
                  <a:pt x="10814" y="77431"/>
                </a:cubicBezTo>
                <a:lnTo>
                  <a:pt x="10776" y="77280"/>
                </a:lnTo>
                <a:cubicBezTo>
                  <a:pt x="10749" y="77253"/>
                  <a:pt x="10685" y="77226"/>
                  <a:pt x="10622" y="77226"/>
                </a:cubicBezTo>
                <a:close/>
                <a:moveTo>
                  <a:pt x="30639" y="77188"/>
                </a:moveTo>
                <a:cubicBezTo>
                  <a:pt x="30558" y="77188"/>
                  <a:pt x="30478" y="77215"/>
                  <a:pt x="30398" y="77242"/>
                </a:cubicBezTo>
                <a:cubicBezTo>
                  <a:pt x="30247" y="77355"/>
                  <a:pt x="30247" y="77544"/>
                  <a:pt x="30398" y="77582"/>
                </a:cubicBezTo>
                <a:lnTo>
                  <a:pt x="30587" y="77506"/>
                </a:lnTo>
                <a:lnTo>
                  <a:pt x="30587" y="77506"/>
                </a:lnTo>
                <a:cubicBezTo>
                  <a:pt x="30587" y="77506"/>
                  <a:pt x="30549" y="77544"/>
                  <a:pt x="30549" y="77544"/>
                </a:cubicBezTo>
                <a:lnTo>
                  <a:pt x="30587" y="77544"/>
                </a:lnTo>
                <a:cubicBezTo>
                  <a:pt x="30663" y="77544"/>
                  <a:pt x="30814" y="77506"/>
                  <a:pt x="30814" y="77355"/>
                </a:cubicBezTo>
                <a:lnTo>
                  <a:pt x="30814" y="77317"/>
                </a:lnTo>
                <a:lnTo>
                  <a:pt x="30738" y="77204"/>
                </a:lnTo>
                <a:cubicBezTo>
                  <a:pt x="30705" y="77193"/>
                  <a:pt x="30672" y="77188"/>
                  <a:pt x="30639" y="77188"/>
                </a:cubicBezTo>
                <a:close/>
                <a:moveTo>
                  <a:pt x="48412" y="76777"/>
                </a:moveTo>
                <a:cubicBezTo>
                  <a:pt x="48373" y="76777"/>
                  <a:pt x="48329" y="76790"/>
                  <a:pt x="48281" y="76826"/>
                </a:cubicBezTo>
                <a:lnTo>
                  <a:pt x="48205" y="76939"/>
                </a:lnTo>
                <a:cubicBezTo>
                  <a:pt x="48130" y="76977"/>
                  <a:pt x="47979" y="77053"/>
                  <a:pt x="48054" y="77280"/>
                </a:cubicBezTo>
                <a:lnTo>
                  <a:pt x="48092" y="77317"/>
                </a:lnTo>
                <a:cubicBezTo>
                  <a:pt x="48205" y="77393"/>
                  <a:pt x="48319" y="77393"/>
                  <a:pt x="48432" y="77393"/>
                </a:cubicBezTo>
                <a:cubicBezTo>
                  <a:pt x="48470" y="77393"/>
                  <a:pt x="48508" y="77431"/>
                  <a:pt x="48508" y="77431"/>
                </a:cubicBezTo>
                <a:cubicBezTo>
                  <a:pt x="48508" y="77431"/>
                  <a:pt x="48546" y="77469"/>
                  <a:pt x="48508" y="77582"/>
                </a:cubicBezTo>
                <a:lnTo>
                  <a:pt x="48659" y="77695"/>
                </a:lnTo>
                <a:cubicBezTo>
                  <a:pt x="48961" y="77658"/>
                  <a:pt x="49113" y="77506"/>
                  <a:pt x="49151" y="77242"/>
                </a:cubicBezTo>
                <a:lnTo>
                  <a:pt x="49113" y="77128"/>
                </a:lnTo>
                <a:cubicBezTo>
                  <a:pt x="49075" y="77128"/>
                  <a:pt x="49037" y="77090"/>
                  <a:pt x="49037" y="77053"/>
                </a:cubicBezTo>
                <a:cubicBezTo>
                  <a:pt x="48999" y="76977"/>
                  <a:pt x="48961" y="76901"/>
                  <a:pt x="48848" y="76864"/>
                </a:cubicBezTo>
                <a:lnTo>
                  <a:pt x="48772" y="76977"/>
                </a:lnTo>
                <a:lnTo>
                  <a:pt x="48697" y="76901"/>
                </a:lnTo>
                <a:lnTo>
                  <a:pt x="48621" y="76901"/>
                </a:lnTo>
                <a:cubicBezTo>
                  <a:pt x="48621" y="76901"/>
                  <a:pt x="48583" y="76901"/>
                  <a:pt x="48583" y="76864"/>
                </a:cubicBezTo>
                <a:cubicBezTo>
                  <a:pt x="48558" y="76838"/>
                  <a:pt x="48497" y="76777"/>
                  <a:pt x="48412" y="76777"/>
                </a:cubicBezTo>
                <a:close/>
                <a:moveTo>
                  <a:pt x="89869" y="76675"/>
                </a:moveTo>
                <a:lnTo>
                  <a:pt x="89605" y="76750"/>
                </a:lnTo>
                <a:cubicBezTo>
                  <a:pt x="89579" y="76724"/>
                  <a:pt x="89517" y="76680"/>
                  <a:pt x="89431" y="76680"/>
                </a:cubicBezTo>
                <a:cubicBezTo>
                  <a:pt x="89392" y="76680"/>
                  <a:pt x="89349" y="76689"/>
                  <a:pt x="89302" y="76712"/>
                </a:cubicBezTo>
                <a:lnTo>
                  <a:pt x="89189" y="76750"/>
                </a:lnTo>
                <a:cubicBezTo>
                  <a:pt x="89038" y="76901"/>
                  <a:pt x="88849" y="77053"/>
                  <a:pt x="88811" y="77393"/>
                </a:cubicBezTo>
                <a:lnTo>
                  <a:pt x="88962" y="77506"/>
                </a:lnTo>
                <a:lnTo>
                  <a:pt x="89000" y="77506"/>
                </a:lnTo>
                <a:cubicBezTo>
                  <a:pt x="88962" y="77506"/>
                  <a:pt x="88962" y="77469"/>
                  <a:pt x="88962" y="77469"/>
                </a:cubicBezTo>
                <a:lnTo>
                  <a:pt x="88962" y="77469"/>
                </a:lnTo>
                <a:lnTo>
                  <a:pt x="89113" y="77582"/>
                </a:lnTo>
                <a:cubicBezTo>
                  <a:pt x="89169" y="77571"/>
                  <a:pt x="89214" y="77566"/>
                  <a:pt x="89254" y="77566"/>
                </a:cubicBezTo>
                <a:cubicBezTo>
                  <a:pt x="89350" y="77566"/>
                  <a:pt x="89411" y="77593"/>
                  <a:pt x="89491" y="77620"/>
                </a:cubicBezTo>
                <a:cubicBezTo>
                  <a:pt x="89567" y="77658"/>
                  <a:pt x="89642" y="77695"/>
                  <a:pt x="89794" y="77695"/>
                </a:cubicBezTo>
                <a:lnTo>
                  <a:pt x="89907" y="77658"/>
                </a:lnTo>
                <a:cubicBezTo>
                  <a:pt x="89945" y="77620"/>
                  <a:pt x="89945" y="77582"/>
                  <a:pt x="89983" y="77582"/>
                </a:cubicBezTo>
                <a:cubicBezTo>
                  <a:pt x="90058" y="77469"/>
                  <a:pt x="90172" y="77317"/>
                  <a:pt x="90172" y="77128"/>
                </a:cubicBezTo>
                <a:cubicBezTo>
                  <a:pt x="90172" y="76939"/>
                  <a:pt x="90058" y="76826"/>
                  <a:pt x="89945" y="76750"/>
                </a:cubicBezTo>
                <a:cubicBezTo>
                  <a:pt x="89907" y="76750"/>
                  <a:pt x="89869" y="76712"/>
                  <a:pt x="89869" y="76675"/>
                </a:cubicBezTo>
                <a:close/>
                <a:moveTo>
                  <a:pt x="53536" y="77506"/>
                </a:moveTo>
                <a:lnTo>
                  <a:pt x="53385" y="77658"/>
                </a:lnTo>
                <a:lnTo>
                  <a:pt x="53385" y="77733"/>
                </a:lnTo>
                <a:lnTo>
                  <a:pt x="53498" y="77847"/>
                </a:lnTo>
                <a:cubicBezTo>
                  <a:pt x="53536" y="77884"/>
                  <a:pt x="53574" y="77884"/>
                  <a:pt x="53612" y="77922"/>
                </a:cubicBezTo>
                <a:lnTo>
                  <a:pt x="53801" y="77771"/>
                </a:lnTo>
                <a:cubicBezTo>
                  <a:pt x="53801" y="77771"/>
                  <a:pt x="53801" y="77733"/>
                  <a:pt x="53839" y="77695"/>
                </a:cubicBezTo>
                <a:lnTo>
                  <a:pt x="53725" y="77506"/>
                </a:lnTo>
                <a:close/>
                <a:moveTo>
                  <a:pt x="60826" y="77727"/>
                </a:moveTo>
                <a:cubicBezTo>
                  <a:pt x="60786" y="77727"/>
                  <a:pt x="60750" y="77733"/>
                  <a:pt x="60720" y="77733"/>
                </a:cubicBezTo>
                <a:cubicBezTo>
                  <a:pt x="60568" y="77771"/>
                  <a:pt x="60455" y="77922"/>
                  <a:pt x="60455" y="78036"/>
                </a:cubicBezTo>
                <a:lnTo>
                  <a:pt x="60531" y="78149"/>
                </a:lnTo>
                <a:cubicBezTo>
                  <a:pt x="60619" y="78193"/>
                  <a:pt x="60695" y="78212"/>
                  <a:pt x="60765" y="78212"/>
                </a:cubicBezTo>
                <a:cubicBezTo>
                  <a:pt x="60815" y="78212"/>
                  <a:pt x="60862" y="78203"/>
                  <a:pt x="60909" y="78187"/>
                </a:cubicBezTo>
                <a:cubicBezTo>
                  <a:pt x="60984" y="78149"/>
                  <a:pt x="61060" y="78073"/>
                  <a:pt x="61098" y="77922"/>
                </a:cubicBezTo>
                <a:lnTo>
                  <a:pt x="61022" y="77809"/>
                </a:lnTo>
                <a:cubicBezTo>
                  <a:pt x="60954" y="77741"/>
                  <a:pt x="60886" y="77727"/>
                  <a:pt x="60826" y="77727"/>
                </a:cubicBezTo>
                <a:close/>
                <a:moveTo>
                  <a:pt x="24296" y="77415"/>
                </a:moveTo>
                <a:cubicBezTo>
                  <a:pt x="24229" y="77415"/>
                  <a:pt x="24175" y="77442"/>
                  <a:pt x="24122" y="77469"/>
                </a:cubicBezTo>
                <a:cubicBezTo>
                  <a:pt x="24084" y="77506"/>
                  <a:pt x="24046" y="77582"/>
                  <a:pt x="24046" y="77658"/>
                </a:cubicBezTo>
                <a:lnTo>
                  <a:pt x="24046" y="77695"/>
                </a:lnTo>
                <a:lnTo>
                  <a:pt x="24160" y="77809"/>
                </a:lnTo>
                <a:lnTo>
                  <a:pt x="24235" y="77809"/>
                </a:lnTo>
                <a:lnTo>
                  <a:pt x="24273" y="77960"/>
                </a:lnTo>
                <a:lnTo>
                  <a:pt x="24311" y="77960"/>
                </a:lnTo>
                <a:cubicBezTo>
                  <a:pt x="24349" y="77998"/>
                  <a:pt x="24387" y="77998"/>
                  <a:pt x="24424" y="77998"/>
                </a:cubicBezTo>
                <a:cubicBezTo>
                  <a:pt x="24424" y="78073"/>
                  <a:pt x="24462" y="78111"/>
                  <a:pt x="24500" y="78149"/>
                </a:cubicBezTo>
                <a:cubicBezTo>
                  <a:pt x="24576" y="78225"/>
                  <a:pt x="24651" y="78225"/>
                  <a:pt x="24727" y="78225"/>
                </a:cubicBezTo>
                <a:lnTo>
                  <a:pt x="24878" y="78111"/>
                </a:lnTo>
                <a:cubicBezTo>
                  <a:pt x="24878" y="78111"/>
                  <a:pt x="24878" y="78073"/>
                  <a:pt x="24878" y="78073"/>
                </a:cubicBezTo>
                <a:cubicBezTo>
                  <a:pt x="24878" y="77884"/>
                  <a:pt x="24727" y="77771"/>
                  <a:pt x="24576" y="77733"/>
                </a:cubicBezTo>
                <a:cubicBezTo>
                  <a:pt x="24538" y="77695"/>
                  <a:pt x="24500" y="77695"/>
                  <a:pt x="24462" y="77695"/>
                </a:cubicBezTo>
                <a:cubicBezTo>
                  <a:pt x="24500" y="77658"/>
                  <a:pt x="24500" y="77620"/>
                  <a:pt x="24500" y="77544"/>
                </a:cubicBezTo>
                <a:lnTo>
                  <a:pt x="24387" y="77431"/>
                </a:lnTo>
                <a:cubicBezTo>
                  <a:pt x="24353" y="77420"/>
                  <a:pt x="24323" y="77415"/>
                  <a:pt x="24296" y="77415"/>
                </a:cubicBezTo>
                <a:close/>
                <a:moveTo>
                  <a:pt x="23895" y="78036"/>
                </a:moveTo>
                <a:cubicBezTo>
                  <a:pt x="23782" y="78036"/>
                  <a:pt x="23668" y="78111"/>
                  <a:pt x="23668" y="78225"/>
                </a:cubicBezTo>
                <a:lnTo>
                  <a:pt x="23819" y="78225"/>
                </a:lnTo>
                <a:cubicBezTo>
                  <a:pt x="23819" y="78225"/>
                  <a:pt x="23819" y="78225"/>
                  <a:pt x="23819" y="78263"/>
                </a:cubicBezTo>
                <a:lnTo>
                  <a:pt x="24008" y="78263"/>
                </a:lnTo>
                <a:cubicBezTo>
                  <a:pt x="24008" y="78225"/>
                  <a:pt x="24008" y="78225"/>
                  <a:pt x="24008" y="78225"/>
                </a:cubicBezTo>
                <a:lnTo>
                  <a:pt x="24160" y="78225"/>
                </a:lnTo>
                <a:cubicBezTo>
                  <a:pt x="24160" y="78149"/>
                  <a:pt x="24122" y="78111"/>
                  <a:pt x="24046" y="78073"/>
                </a:cubicBezTo>
                <a:cubicBezTo>
                  <a:pt x="24008" y="78036"/>
                  <a:pt x="23971" y="78036"/>
                  <a:pt x="23895" y="78036"/>
                </a:cubicBezTo>
                <a:lnTo>
                  <a:pt x="23933" y="78149"/>
                </a:lnTo>
                <a:lnTo>
                  <a:pt x="23895" y="78149"/>
                </a:lnTo>
                <a:lnTo>
                  <a:pt x="23895" y="78036"/>
                </a:lnTo>
                <a:close/>
                <a:moveTo>
                  <a:pt x="69756" y="77922"/>
                </a:moveTo>
                <a:lnTo>
                  <a:pt x="69604" y="78036"/>
                </a:lnTo>
                <a:lnTo>
                  <a:pt x="69604" y="78225"/>
                </a:lnTo>
                <a:lnTo>
                  <a:pt x="69718" y="78338"/>
                </a:lnTo>
                <a:cubicBezTo>
                  <a:pt x="69945" y="78338"/>
                  <a:pt x="70020" y="78225"/>
                  <a:pt x="70096" y="78149"/>
                </a:cubicBezTo>
                <a:lnTo>
                  <a:pt x="70096" y="78111"/>
                </a:lnTo>
                <a:lnTo>
                  <a:pt x="69983" y="77922"/>
                </a:lnTo>
                <a:close/>
                <a:moveTo>
                  <a:pt x="75465" y="77771"/>
                </a:moveTo>
                <a:lnTo>
                  <a:pt x="75351" y="77847"/>
                </a:lnTo>
                <a:cubicBezTo>
                  <a:pt x="75200" y="78036"/>
                  <a:pt x="75313" y="78187"/>
                  <a:pt x="75427" y="78300"/>
                </a:cubicBezTo>
                <a:lnTo>
                  <a:pt x="75502" y="78225"/>
                </a:lnTo>
                <a:lnTo>
                  <a:pt x="75465" y="78300"/>
                </a:lnTo>
                <a:lnTo>
                  <a:pt x="75502" y="78300"/>
                </a:lnTo>
                <a:cubicBezTo>
                  <a:pt x="75583" y="78327"/>
                  <a:pt x="75644" y="78354"/>
                  <a:pt x="75700" y="78354"/>
                </a:cubicBezTo>
                <a:cubicBezTo>
                  <a:pt x="75723" y="78354"/>
                  <a:pt x="75745" y="78349"/>
                  <a:pt x="75767" y="78338"/>
                </a:cubicBezTo>
                <a:cubicBezTo>
                  <a:pt x="75843" y="78300"/>
                  <a:pt x="75843" y="78263"/>
                  <a:pt x="75843" y="78225"/>
                </a:cubicBezTo>
                <a:lnTo>
                  <a:pt x="75843" y="78187"/>
                </a:lnTo>
                <a:cubicBezTo>
                  <a:pt x="75881" y="78149"/>
                  <a:pt x="75918" y="78111"/>
                  <a:pt x="75918" y="78036"/>
                </a:cubicBezTo>
                <a:lnTo>
                  <a:pt x="75843" y="77960"/>
                </a:lnTo>
                <a:cubicBezTo>
                  <a:pt x="75843" y="77960"/>
                  <a:pt x="75805" y="77922"/>
                  <a:pt x="75805" y="77922"/>
                </a:cubicBezTo>
                <a:cubicBezTo>
                  <a:pt x="75729" y="77847"/>
                  <a:pt x="75654" y="77771"/>
                  <a:pt x="75465" y="77771"/>
                </a:cubicBezTo>
                <a:close/>
                <a:moveTo>
                  <a:pt x="33158" y="77922"/>
                </a:moveTo>
                <a:lnTo>
                  <a:pt x="33044" y="78036"/>
                </a:lnTo>
                <a:lnTo>
                  <a:pt x="33044" y="78263"/>
                </a:lnTo>
                <a:lnTo>
                  <a:pt x="33120" y="78376"/>
                </a:lnTo>
                <a:cubicBezTo>
                  <a:pt x="33173" y="78394"/>
                  <a:pt x="33217" y="78401"/>
                  <a:pt x="33255" y="78401"/>
                </a:cubicBezTo>
                <a:cubicBezTo>
                  <a:pt x="33380" y="78401"/>
                  <a:pt x="33431" y="78321"/>
                  <a:pt x="33460" y="78263"/>
                </a:cubicBezTo>
                <a:cubicBezTo>
                  <a:pt x="33612" y="78225"/>
                  <a:pt x="33649" y="78149"/>
                  <a:pt x="33649" y="78073"/>
                </a:cubicBezTo>
                <a:cubicBezTo>
                  <a:pt x="33649" y="78073"/>
                  <a:pt x="33649" y="78036"/>
                  <a:pt x="33649" y="78036"/>
                </a:cubicBezTo>
                <a:lnTo>
                  <a:pt x="33460" y="77960"/>
                </a:lnTo>
                <a:lnTo>
                  <a:pt x="33347" y="77960"/>
                </a:lnTo>
                <a:cubicBezTo>
                  <a:pt x="33309" y="77960"/>
                  <a:pt x="33271" y="77922"/>
                  <a:pt x="33158" y="77922"/>
                </a:cubicBezTo>
                <a:close/>
                <a:moveTo>
                  <a:pt x="80148" y="78069"/>
                </a:moveTo>
                <a:cubicBezTo>
                  <a:pt x="79979" y="78069"/>
                  <a:pt x="79847" y="78265"/>
                  <a:pt x="79813" y="78300"/>
                </a:cubicBezTo>
                <a:lnTo>
                  <a:pt x="79888" y="78489"/>
                </a:lnTo>
                <a:cubicBezTo>
                  <a:pt x="80039" y="78489"/>
                  <a:pt x="80115" y="78452"/>
                  <a:pt x="80153" y="78414"/>
                </a:cubicBezTo>
                <a:lnTo>
                  <a:pt x="80191" y="78414"/>
                </a:lnTo>
                <a:lnTo>
                  <a:pt x="80380" y="78300"/>
                </a:lnTo>
                <a:cubicBezTo>
                  <a:pt x="80342" y="78111"/>
                  <a:pt x="80266" y="78073"/>
                  <a:pt x="80191" y="78073"/>
                </a:cubicBezTo>
                <a:cubicBezTo>
                  <a:pt x="80176" y="78071"/>
                  <a:pt x="80162" y="78069"/>
                  <a:pt x="80148" y="78069"/>
                </a:cubicBezTo>
                <a:close/>
                <a:moveTo>
                  <a:pt x="21059" y="77733"/>
                </a:moveTo>
                <a:lnTo>
                  <a:pt x="20870" y="77771"/>
                </a:lnTo>
                <a:cubicBezTo>
                  <a:pt x="20833" y="77809"/>
                  <a:pt x="20833" y="77884"/>
                  <a:pt x="20795" y="77960"/>
                </a:cubicBezTo>
                <a:cubicBezTo>
                  <a:pt x="20795" y="77960"/>
                  <a:pt x="20757" y="78036"/>
                  <a:pt x="20757" y="78036"/>
                </a:cubicBezTo>
                <a:lnTo>
                  <a:pt x="20833" y="78149"/>
                </a:lnTo>
                <a:cubicBezTo>
                  <a:pt x="20795" y="78187"/>
                  <a:pt x="20757" y="78225"/>
                  <a:pt x="20757" y="78263"/>
                </a:cubicBezTo>
                <a:cubicBezTo>
                  <a:pt x="20719" y="78263"/>
                  <a:pt x="20719" y="78263"/>
                  <a:pt x="20719" y="78300"/>
                </a:cubicBezTo>
                <a:lnTo>
                  <a:pt x="20719" y="78452"/>
                </a:lnTo>
                <a:cubicBezTo>
                  <a:pt x="20802" y="78507"/>
                  <a:pt x="20906" y="78542"/>
                  <a:pt x="21014" y="78542"/>
                </a:cubicBezTo>
                <a:cubicBezTo>
                  <a:pt x="21054" y="78542"/>
                  <a:pt x="21095" y="78537"/>
                  <a:pt x="21135" y="78527"/>
                </a:cubicBezTo>
                <a:lnTo>
                  <a:pt x="21249" y="78414"/>
                </a:lnTo>
                <a:cubicBezTo>
                  <a:pt x="21249" y="78376"/>
                  <a:pt x="21249" y="78376"/>
                  <a:pt x="21286" y="78338"/>
                </a:cubicBezTo>
                <a:cubicBezTo>
                  <a:pt x="21286" y="78338"/>
                  <a:pt x="21286" y="78300"/>
                  <a:pt x="21286" y="78263"/>
                </a:cubicBezTo>
                <a:lnTo>
                  <a:pt x="21362" y="78300"/>
                </a:lnTo>
                <a:cubicBezTo>
                  <a:pt x="21447" y="78337"/>
                  <a:pt x="21516" y="78354"/>
                  <a:pt x="21575" y="78354"/>
                </a:cubicBezTo>
                <a:cubicBezTo>
                  <a:pt x="21699" y="78354"/>
                  <a:pt x="21776" y="78278"/>
                  <a:pt x="21853" y="78149"/>
                </a:cubicBezTo>
                <a:lnTo>
                  <a:pt x="21702" y="77998"/>
                </a:lnTo>
                <a:lnTo>
                  <a:pt x="21627" y="77998"/>
                </a:lnTo>
                <a:cubicBezTo>
                  <a:pt x="21589" y="77960"/>
                  <a:pt x="21513" y="77922"/>
                  <a:pt x="21475" y="77922"/>
                </a:cubicBezTo>
                <a:lnTo>
                  <a:pt x="21324" y="78036"/>
                </a:lnTo>
                <a:cubicBezTo>
                  <a:pt x="21324" y="78073"/>
                  <a:pt x="21286" y="78111"/>
                  <a:pt x="21286" y="78149"/>
                </a:cubicBezTo>
                <a:cubicBezTo>
                  <a:pt x="21249" y="78149"/>
                  <a:pt x="21249" y="78111"/>
                  <a:pt x="21211" y="78073"/>
                </a:cubicBezTo>
                <a:lnTo>
                  <a:pt x="21249" y="78036"/>
                </a:lnTo>
                <a:cubicBezTo>
                  <a:pt x="21249" y="77884"/>
                  <a:pt x="21173" y="77771"/>
                  <a:pt x="21059" y="77733"/>
                </a:cubicBezTo>
                <a:close/>
                <a:moveTo>
                  <a:pt x="70966" y="78073"/>
                </a:moveTo>
                <a:cubicBezTo>
                  <a:pt x="70739" y="78073"/>
                  <a:pt x="70663" y="78187"/>
                  <a:pt x="70587" y="78300"/>
                </a:cubicBezTo>
                <a:lnTo>
                  <a:pt x="70663" y="78489"/>
                </a:lnTo>
                <a:lnTo>
                  <a:pt x="70701" y="78489"/>
                </a:lnTo>
                <a:cubicBezTo>
                  <a:pt x="70754" y="78516"/>
                  <a:pt x="70808" y="78543"/>
                  <a:pt x="70875" y="78543"/>
                </a:cubicBezTo>
                <a:cubicBezTo>
                  <a:pt x="70902" y="78543"/>
                  <a:pt x="70932" y="78538"/>
                  <a:pt x="70966" y="78527"/>
                </a:cubicBezTo>
                <a:lnTo>
                  <a:pt x="71079" y="78414"/>
                </a:lnTo>
                <a:lnTo>
                  <a:pt x="71079" y="78225"/>
                </a:lnTo>
                <a:lnTo>
                  <a:pt x="70966" y="78073"/>
                </a:lnTo>
                <a:close/>
                <a:moveTo>
                  <a:pt x="23404" y="78263"/>
                </a:moveTo>
                <a:lnTo>
                  <a:pt x="23252" y="78376"/>
                </a:lnTo>
                <a:lnTo>
                  <a:pt x="23252" y="78527"/>
                </a:lnTo>
                <a:lnTo>
                  <a:pt x="23366" y="78641"/>
                </a:lnTo>
                <a:cubicBezTo>
                  <a:pt x="23403" y="78647"/>
                  <a:pt x="23438" y="78650"/>
                  <a:pt x="23473" y="78650"/>
                </a:cubicBezTo>
                <a:cubicBezTo>
                  <a:pt x="23650" y="78650"/>
                  <a:pt x="23788" y="78566"/>
                  <a:pt x="23819" y="78376"/>
                </a:cubicBezTo>
                <a:lnTo>
                  <a:pt x="23706" y="78263"/>
                </a:lnTo>
                <a:close/>
                <a:moveTo>
                  <a:pt x="20152" y="78272"/>
                </a:moveTo>
                <a:cubicBezTo>
                  <a:pt x="20114" y="78272"/>
                  <a:pt x="20076" y="78281"/>
                  <a:pt x="20039" y="78300"/>
                </a:cubicBezTo>
                <a:cubicBezTo>
                  <a:pt x="19925" y="78376"/>
                  <a:pt x="19887" y="78565"/>
                  <a:pt x="20001" y="78641"/>
                </a:cubicBezTo>
                <a:cubicBezTo>
                  <a:pt x="20076" y="78678"/>
                  <a:pt x="20114" y="78678"/>
                  <a:pt x="20190" y="78678"/>
                </a:cubicBezTo>
                <a:lnTo>
                  <a:pt x="20228" y="78641"/>
                </a:lnTo>
                <a:lnTo>
                  <a:pt x="20190" y="78641"/>
                </a:lnTo>
                <a:lnTo>
                  <a:pt x="20341" y="78527"/>
                </a:lnTo>
                <a:lnTo>
                  <a:pt x="20341" y="78414"/>
                </a:lnTo>
                <a:lnTo>
                  <a:pt x="20266" y="78300"/>
                </a:lnTo>
                <a:cubicBezTo>
                  <a:pt x="20228" y="78281"/>
                  <a:pt x="20190" y="78272"/>
                  <a:pt x="20152" y="78272"/>
                </a:cubicBezTo>
                <a:close/>
                <a:moveTo>
                  <a:pt x="33763" y="78641"/>
                </a:moveTo>
                <a:cubicBezTo>
                  <a:pt x="33687" y="78641"/>
                  <a:pt x="33612" y="78678"/>
                  <a:pt x="33574" y="78716"/>
                </a:cubicBezTo>
                <a:cubicBezTo>
                  <a:pt x="33536" y="78754"/>
                  <a:pt x="33498" y="78830"/>
                  <a:pt x="33498" y="78943"/>
                </a:cubicBezTo>
                <a:lnTo>
                  <a:pt x="33649" y="79056"/>
                </a:lnTo>
                <a:lnTo>
                  <a:pt x="33763" y="79056"/>
                </a:lnTo>
                <a:lnTo>
                  <a:pt x="33914" y="78943"/>
                </a:lnTo>
                <a:lnTo>
                  <a:pt x="33914" y="78792"/>
                </a:lnTo>
                <a:lnTo>
                  <a:pt x="33763" y="78641"/>
                </a:lnTo>
                <a:close/>
                <a:moveTo>
                  <a:pt x="39962" y="78284"/>
                </a:moveTo>
                <a:cubicBezTo>
                  <a:pt x="39938" y="78284"/>
                  <a:pt x="39913" y="78288"/>
                  <a:pt x="39888" y="78300"/>
                </a:cubicBezTo>
                <a:lnTo>
                  <a:pt x="39774" y="78414"/>
                </a:lnTo>
                <a:cubicBezTo>
                  <a:pt x="39736" y="78603"/>
                  <a:pt x="39850" y="78716"/>
                  <a:pt x="40001" y="78754"/>
                </a:cubicBezTo>
                <a:lnTo>
                  <a:pt x="40039" y="78716"/>
                </a:lnTo>
                <a:lnTo>
                  <a:pt x="40039" y="78716"/>
                </a:lnTo>
                <a:cubicBezTo>
                  <a:pt x="40039" y="78754"/>
                  <a:pt x="40001" y="78754"/>
                  <a:pt x="40001" y="78754"/>
                </a:cubicBezTo>
                <a:cubicBezTo>
                  <a:pt x="39963" y="78792"/>
                  <a:pt x="39925" y="78867"/>
                  <a:pt x="39925" y="78905"/>
                </a:cubicBezTo>
                <a:cubicBezTo>
                  <a:pt x="39925" y="78981"/>
                  <a:pt x="39963" y="79056"/>
                  <a:pt x="40115" y="79094"/>
                </a:cubicBezTo>
                <a:lnTo>
                  <a:pt x="40266" y="79019"/>
                </a:lnTo>
                <a:cubicBezTo>
                  <a:pt x="40304" y="78981"/>
                  <a:pt x="40379" y="78905"/>
                  <a:pt x="40379" y="78830"/>
                </a:cubicBezTo>
                <a:cubicBezTo>
                  <a:pt x="40379" y="78716"/>
                  <a:pt x="40266" y="78678"/>
                  <a:pt x="40152" y="78641"/>
                </a:cubicBezTo>
                <a:lnTo>
                  <a:pt x="40039" y="78716"/>
                </a:lnTo>
                <a:lnTo>
                  <a:pt x="40152" y="78603"/>
                </a:lnTo>
                <a:cubicBezTo>
                  <a:pt x="40152" y="78565"/>
                  <a:pt x="40152" y="78565"/>
                  <a:pt x="40152" y="78565"/>
                </a:cubicBezTo>
                <a:cubicBezTo>
                  <a:pt x="40152" y="78527"/>
                  <a:pt x="40190" y="78489"/>
                  <a:pt x="40190" y="78489"/>
                </a:cubicBezTo>
                <a:cubicBezTo>
                  <a:pt x="40190" y="78452"/>
                  <a:pt x="40190" y="78376"/>
                  <a:pt x="40077" y="78300"/>
                </a:cubicBezTo>
                <a:cubicBezTo>
                  <a:pt x="40052" y="78300"/>
                  <a:pt x="40009" y="78284"/>
                  <a:pt x="39962" y="78284"/>
                </a:cubicBezTo>
                <a:close/>
                <a:moveTo>
                  <a:pt x="72856" y="78603"/>
                </a:moveTo>
                <a:lnTo>
                  <a:pt x="72742" y="78754"/>
                </a:lnTo>
                <a:cubicBezTo>
                  <a:pt x="72742" y="78792"/>
                  <a:pt x="72742" y="78792"/>
                  <a:pt x="72742" y="78830"/>
                </a:cubicBezTo>
                <a:cubicBezTo>
                  <a:pt x="72705" y="78943"/>
                  <a:pt x="72742" y="79019"/>
                  <a:pt x="72780" y="79056"/>
                </a:cubicBezTo>
                <a:cubicBezTo>
                  <a:pt x="72818" y="79094"/>
                  <a:pt x="72856" y="79094"/>
                  <a:pt x="72932" y="79094"/>
                </a:cubicBezTo>
                <a:lnTo>
                  <a:pt x="73045" y="79019"/>
                </a:lnTo>
                <a:cubicBezTo>
                  <a:pt x="73083" y="79019"/>
                  <a:pt x="73083" y="78981"/>
                  <a:pt x="73121" y="78981"/>
                </a:cubicBezTo>
                <a:cubicBezTo>
                  <a:pt x="73158" y="78981"/>
                  <a:pt x="73310" y="78943"/>
                  <a:pt x="73310" y="78792"/>
                </a:cubicBezTo>
                <a:lnTo>
                  <a:pt x="73272" y="78678"/>
                </a:lnTo>
                <a:cubicBezTo>
                  <a:pt x="73158" y="78603"/>
                  <a:pt x="73007" y="78603"/>
                  <a:pt x="72856" y="78603"/>
                </a:cubicBezTo>
                <a:close/>
                <a:moveTo>
                  <a:pt x="90200" y="78782"/>
                </a:moveTo>
                <a:cubicBezTo>
                  <a:pt x="90177" y="78782"/>
                  <a:pt x="90155" y="78785"/>
                  <a:pt x="90134" y="78792"/>
                </a:cubicBezTo>
                <a:cubicBezTo>
                  <a:pt x="90021" y="78830"/>
                  <a:pt x="89945" y="78905"/>
                  <a:pt x="89907" y="78981"/>
                </a:cubicBezTo>
                <a:lnTo>
                  <a:pt x="89945" y="79094"/>
                </a:lnTo>
                <a:cubicBezTo>
                  <a:pt x="90021" y="79208"/>
                  <a:pt x="90134" y="79246"/>
                  <a:pt x="90247" y="79246"/>
                </a:cubicBezTo>
                <a:cubicBezTo>
                  <a:pt x="90361" y="79208"/>
                  <a:pt x="90474" y="79132"/>
                  <a:pt x="90550" y="79019"/>
                </a:cubicBezTo>
                <a:lnTo>
                  <a:pt x="90474" y="78905"/>
                </a:lnTo>
                <a:cubicBezTo>
                  <a:pt x="90413" y="78844"/>
                  <a:pt x="90300" y="78782"/>
                  <a:pt x="90200" y="78782"/>
                </a:cubicBezTo>
                <a:close/>
                <a:moveTo>
                  <a:pt x="15653" y="79246"/>
                </a:moveTo>
                <a:cubicBezTo>
                  <a:pt x="15653" y="79246"/>
                  <a:pt x="15653" y="79246"/>
                  <a:pt x="15653" y="79246"/>
                </a:cubicBezTo>
                <a:cubicBezTo>
                  <a:pt x="15653" y="79246"/>
                  <a:pt x="15653" y="79246"/>
                  <a:pt x="15653" y="79246"/>
                </a:cubicBezTo>
                <a:close/>
                <a:moveTo>
                  <a:pt x="49642" y="78452"/>
                </a:moveTo>
                <a:cubicBezTo>
                  <a:pt x="49604" y="78452"/>
                  <a:pt x="49491" y="78452"/>
                  <a:pt x="49377" y="78527"/>
                </a:cubicBezTo>
                <a:cubicBezTo>
                  <a:pt x="49302" y="78527"/>
                  <a:pt x="49188" y="78527"/>
                  <a:pt x="49113" y="78603"/>
                </a:cubicBezTo>
                <a:cubicBezTo>
                  <a:pt x="49037" y="78641"/>
                  <a:pt x="48999" y="78754"/>
                  <a:pt x="48999" y="78867"/>
                </a:cubicBezTo>
                <a:lnTo>
                  <a:pt x="49037" y="78981"/>
                </a:lnTo>
                <a:cubicBezTo>
                  <a:pt x="49226" y="79094"/>
                  <a:pt x="49491" y="79094"/>
                  <a:pt x="49642" y="79094"/>
                </a:cubicBezTo>
                <a:lnTo>
                  <a:pt x="49642" y="79170"/>
                </a:lnTo>
                <a:cubicBezTo>
                  <a:pt x="49673" y="79200"/>
                  <a:pt x="49728" y="79256"/>
                  <a:pt x="49848" y="79256"/>
                </a:cubicBezTo>
                <a:cubicBezTo>
                  <a:pt x="49876" y="79256"/>
                  <a:pt x="49908" y="79253"/>
                  <a:pt x="49944" y="79246"/>
                </a:cubicBezTo>
                <a:lnTo>
                  <a:pt x="50058" y="79170"/>
                </a:lnTo>
                <a:cubicBezTo>
                  <a:pt x="50058" y="79170"/>
                  <a:pt x="50058" y="79132"/>
                  <a:pt x="50058" y="79132"/>
                </a:cubicBezTo>
                <a:cubicBezTo>
                  <a:pt x="50096" y="79094"/>
                  <a:pt x="50134" y="79056"/>
                  <a:pt x="50134" y="78981"/>
                </a:cubicBezTo>
                <a:cubicBezTo>
                  <a:pt x="50134" y="78943"/>
                  <a:pt x="50134" y="78943"/>
                  <a:pt x="50096" y="78905"/>
                </a:cubicBezTo>
                <a:lnTo>
                  <a:pt x="49982" y="78830"/>
                </a:lnTo>
                <a:cubicBezTo>
                  <a:pt x="49957" y="78817"/>
                  <a:pt x="49936" y="78813"/>
                  <a:pt x="49918" y="78813"/>
                </a:cubicBezTo>
                <a:cubicBezTo>
                  <a:pt x="49881" y="78813"/>
                  <a:pt x="49856" y="78830"/>
                  <a:pt x="49831" y="78830"/>
                </a:cubicBezTo>
                <a:cubicBezTo>
                  <a:pt x="49831" y="78754"/>
                  <a:pt x="49831" y="78527"/>
                  <a:pt x="49642" y="78452"/>
                </a:cubicBezTo>
                <a:close/>
                <a:moveTo>
                  <a:pt x="77657" y="78867"/>
                </a:moveTo>
                <a:lnTo>
                  <a:pt x="77506" y="78981"/>
                </a:lnTo>
                <a:cubicBezTo>
                  <a:pt x="77468" y="79208"/>
                  <a:pt x="77582" y="79321"/>
                  <a:pt x="77847" y="79397"/>
                </a:cubicBezTo>
                <a:lnTo>
                  <a:pt x="77998" y="79246"/>
                </a:lnTo>
                <a:lnTo>
                  <a:pt x="77998" y="79246"/>
                </a:lnTo>
                <a:cubicBezTo>
                  <a:pt x="77998" y="79283"/>
                  <a:pt x="77960" y="79321"/>
                  <a:pt x="77960" y="79321"/>
                </a:cubicBezTo>
                <a:cubicBezTo>
                  <a:pt x="77998" y="79321"/>
                  <a:pt x="78073" y="79321"/>
                  <a:pt x="78149" y="79246"/>
                </a:cubicBezTo>
                <a:lnTo>
                  <a:pt x="78187" y="79132"/>
                </a:lnTo>
                <a:lnTo>
                  <a:pt x="78149" y="79056"/>
                </a:lnTo>
                <a:cubicBezTo>
                  <a:pt x="78036" y="78981"/>
                  <a:pt x="77884" y="78905"/>
                  <a:pt x="77657" y="78867"/>
                </a:cubicBezTo>
                <a:close/>
                <a:moveTo>
                  <a:pt x="56372" y="79019"/>
                </a:moveTo>
                <a:cubicBezTo>
                  <a:pt x="56221" y="79019"/>
                  <a:pt x="56107" y="79094"/>
                  <a:pt x="56069" y="79208"/>
                </a:cubicBezTo>
                <a:lnTo>
                  <a:pt x="56069" y="79321"/>
                </a:lnTo>
                <a:cubicBezTo>
                  <a:pt x="56152" y="79376"/>
                  <a:pt x="56235" y="79412"/>
                  <a:pt x="56304" y="79412"/>
                </a:cubicBezTo>
                <a:cubicBezTo>
                  <a:pt x="56329" y="79412"/>
                  <a:pt x="56352" y="79407"/>
                  <a:pt x="56372" y="79397"/>
                </a:cubicBezTo>
                <a:cubicBezTo>
                  <a:pt x="56447" y="79359"/>
                  <a:pt x="56523" y="79283"/>
                  <a:pt x="56523" y="79208"/>
                </a:cubicBezTo>
                <a:cubicBezTo>
                  <a:pt x="56523" y="79170"/>
                  <a:pt x="56523" y="79132"/>
                  <a:pt x="56485" y="79094"/>
                </a:cubicBezTo>
                <a:lnTo>
                  <a:pt x="56372" y="79019"/>
                </a:lnTo>
                <a:close/>
                <a:moveTo>
                  <a:pt x="15357" y="78748"/>
                </a:moveTo>
                <a:cubicBezTo>
                  <a:pt x="15144" y="78748"/>
                  <a:pt x="14775" y="78880"/>
                  <a:pt x="14708" y="78981"/>
                </a:cubicBezTo>
                <a:lnTo>
                  <a:pt x="14859" y="79056"/>
                </a:lnTo>
                <a:lnTo>
                  <a:pt x="14859" y="79170"/>
                </a:lnTo>
                <a:cubicBezTo>
                  <a:pt x="14859" y="79179"/>
                  <a:pt x="14859" y="79189"/>
                  <a:pt x="14859" y="79208"/>
                </a:cubicBezTo>
                <a:cubicBezTo>
                  <a:pt x="14859" y="79435"/>
                  <a:pt x="15048" y="79472"/>
                  <a:pt x="15086" y="79472"/>
                </a:cubicBezTo>
                <a:lnTo>
                  <a:pt x="15161" y="79435"/>
                </a:lnTo>
                <a:cubicBezTo>
                  <a:pt x="15199" y="79435"/>
                  <a:pt x="15237" y="79397"/>
                  <a:pt x="15237" y="79359"/>
                </a:cubicBezTo>
                <a:cubicBezTo>
                  <a:pt x="15291" y="79386"/>
                  <a:pt x="15344" y="79412"/>
                  <a:pt x="15411" y="79412"/>
                </a:cubicBezTo>
                <a:cubicBezTo>
                  <a:pt x="15439" y="79412"/>
                  <a:pt x="15469" y="79408"/>
                  <a:pt x="15502" y="79397"/>
                </a:cubicBezTo>
                <a:lnTo>
                  <a:pt x="15653" y="79321"/>
                </a:lnTo>
                <a:cubicBezTo>
                  <a:pt x="15653" y="79321"/>
                  <a:pt x="15653" y="79283"/>
                  <a:pt x="15653" y="79246"/>
                </a:cubicBezTo>
                <a:cubicBezTo>
                  <a:pt x="15653" y="79283"/>
                  <a:pt x="15615" y="79321"/>
                  <a:pt x="15577" y="79321"/>
                </a:cubicBezTo>
                <a:lnTo>
                  <a:pt x="15691" y="79208"/>
                </a:lnTo>
                <a:lnTo>
                  <a:pt x="15691" y="79170"/>
                </a:lnTo>
                <a:cubicBezTo>
                  <a:pt x="15691" y="78981"/>
                  <a:pt x="15615" y="78830"/>
                  <a:pt x="15426" y="78754"/>
                </a:cubicBezTo>
                <a:cubicBezTo>
                  <a:pt x="15406" y="78750"/>
                  <a:pt x="15383" y="78748"/>
                  <a:pt x="15357" y="78748"/>
                </a:cubicBezTo>
                <a:close/>
                <a:moveTo>
                  <a:pt x="29193" y="78962"/>
                </a:moveTo>
                <a:cubicBezTo>
                  <a:pt x="29131" y="78962"/>
                  <a:pt x="29075" y="78981"/>
                  <a:pt x="29037" y="79019"/>
                </a:cubicBezTo>
                <a:cubicBezTo>
                  <a:pt x="28923" y="79056"/>
                  <a:pt x="28848" y="79170"/>
                  <a:pt x="28886" y="79321"/>
                </a:cubicBezTo>
                <a:lnTo>
                  <a:pt x="28999" y="79397"/>
                </a:lnTo>
                <a:lnTo>
                  <a:pt x="29037" y="79397"/>
                </a:lnTo>
                <a:lnTo>
                  <a:pt x="29075" y="79510"/>
                </a:lnTo>
                <a:cubicBezTo>
                  <a:pt x="29119" y="79521"/>
                  <a:pt x="29160" y="79526"/>
                  <a:pt x="29198" y="79526"/>
                </a:cubicBezTo>
                <a:cubicBezTo>
                  <a:pt x="29289" y="79526"/>
                  <a:pt x="29361" y="79499"/>
                  <a:pt x="29415" y="79472"/>
                </a:cubicBezTo>
                <a:lnTo>
                  <a:pt x="29566" y="79359"/>
                </a:lnTo>
                <a:cubicBezTo>
                  <a:pt x="29566" y="79359"/>
                  <a:pt x="29566" y="79321"/>
                  <a:pt x="29566" y="79283"/>
                </a:cubicBezTo>
                <a:cubicBezTo>
                  <a:pt x="29566" y="79170"/>
                  <a:pt x="29491" y="79056"/>
                  <a:pt x="29377" y="79019"/>
                </a:cubicBezTo>
                <a:cubicBezTo>
                  <a:pt x="29320" y="78981"/>
                  <a:pt x="29254" y="78962"/>
                  <a:pt x="29193" y="78962"/>
                </a:cubicBezTo>
                <a:close/>
                <a:moveTo>
                  <a:pt x="4725" y="79325"/>
                </a:moveTo>
                <a:cubicBezTo>
                  <a:pt x="4648" y="79325"/>
                  <a:pt x="4562" y="79351"/>
                  <a:pt x="4500" y="79435"/>
                </a:cubicBezTo>
                <a:lnTo>
                  <a:pt x="4538" y="79624"/>
                </a:lnTo>
                <a:cubicBezTo>
                  <a:pt x="4575" y="79624"/>
                  <a:pt x="4575" y="79624"/>
                  <a:pt x="4575" y="79661"/>
                </a:cubicBezTo>
                <a:lnTo>
                  <a:pt x="4689" y="79775"/>
                </a:lnTo>
                <a:cubicBezTo>
                  <a:pt x="4733" y="79781"/>
                  <a:pt x="4775" y="79784"/>
                  <a:pt x="4815" y="79784"/>
                </a:cubicBezTo>
                <a:cubicBezTo>
                  <a:pt x="5013" y="79784"/>
                  <a:pt x="5155" y="79706"/>
                  <a:pt x="5218" y="79548"/>
                </a:cubicBezTo>
                <a:lnTo>
                  <a:pt x="5029" y="79397"/>
                </a:lnTo>
                <a:cubicBezTo>
                  <a:pt x="4991" y="79397"/>
                  <a:pt x="4953" y="79397"/>
                  <a:pt x="4878" y="79359"/>
                </a:cubicBezTo>
                <a:cubicBezTo>
                  <a:pt x="4844" y="79342"/>
                  <a:pt x="4787" y="79325"/>
                  <a:pt x="4725" y="79325"/>
                </a:cubicBezTo>
                <a:close/>
                <a:moveTo>
                  <a:pt x="568" y="79775"/>
                </a:moveTo>
                <a:cubicBezTo>
                  <a:pt x="454" y="79775"/>
                  <a:pt x="303" y="79850"/>
                  <a:pt x="303" y="80002"/>
                </a:cubicBezTo>
                <a:lnTo>
                  <a:pt x="417" y="80115"/>
                </a:lnTo>
                <a:cubicBezTo>
                  <a:pt x="417" y="80115"/>
                  <a:pt x="417" y="80153"/>
                  <a:pt x="454" y="80153"/>
                </a:cubicBezTo>
                <a:cubicBezTo>
                  <a:pt x="492" y="80153"/>
                  <a:pt x="568" y="80191"/>
                  <a:pt x="719" y="80191"/>
                </a:cubicBezTo>
                <a:lnTo>
                  <a:pt x="832" y="80115"/>
                </a:lnTo>
                <a:cubicBezTo>
                  <a:pt x="832" y="80077"/>
                  <a:pt x="832" y="80039"/>
                  <a:pt x="832" y="80002"/>
                </a:cubicBezTo>
                <a:cubicBezTo>
                  <a:pt x="832" y="79850"/>
                  <a:pt x="719" y="79775"/>
                  <a:pt x="568" y="79775"/>
                </a:cubicBezTo>
                <a:close/>
                <a:moveTo>
                  <a:pt x="16362" y="79760"/>
                </a:moveTo>
                <a:cubicBezTo>
                  <a:pt x="16339" y="79760"/>
                  <a:pt x="16316" y="79765"/>
                  <a:pt x="16296" y="79775"/>
                </a:cubicBezTo>
                <a:cubicBezTo>
                  <a:pt x="16182" y="79775"/>
                  <a:pt x="16031" y="79888"/>
                  <a:pt x="16031" y="80002"/>
                </a:cubicBezTo>
                <a:cubicBezTo>
                  <a:pt x="16031" y="80077"/>
                  <a:pt x="16107" y="80153"/>
                  <a:pt x="16182" y="80191"/>
                </a:cubicBezTo>
                <a:lnTo>
                  <a:pt x="16334" y="80002"/>
                </a:lnTo>
                <a:lnTo>
                  <a:pt x="16334" y="80002"/>
                </a:lnTo>
                <a:cubicBezTo>
                  <a:pt x="16334" y="80039"/>
                  <a:pt x="16296" y="80077"/>
                  <a:pt x="16296" y="80077"/>
                </a:cubicBezTo>
                <a:cubicBezTo>
                  <a:pt x="16371" y="80077"/>
                  <a:pt x="16447" y="80077"/>
                  <a:pt x="16485" y="80039"/>
                </a:cubicBezTo>
                <a:lnTo>
                  <a:pt x="16560" y="79926"/>
                </a:lnTo>
                <a:lnTo>
                  <a:pt x="16523" y="79850"/>
                </a:lnTo>
                <a:cubicBezTo>
                  <a:pt x="16495" y="79795"/>
                  <a:pt x="16427" y="79760"/>
                  <a:pt x="16362" y="79760"/>
                </a:cubicBezTo>
                <a:close/>
                <a:moveTo>
                  <a:pt x="86293" y="79608"/>
                </a:moveTo>
                <a:cubicBezTo>
                  <a:pt x="86265" y="79608"/>
                  <a:pt x="86235" y="79613"/>
                  <a:pt x="86202" y="79624"/>
                </a:cubicBezTo>
                <a:cubicBezTo>
                  <a:pt x="86164" y="79624"/>
                  <a:pt x="86126" y="79661"/>
                  <a:pt x="86126" y="79737"/>
                </a:cubicBezTo>
                <a:lnTo>
                  <a:pt x="86202" y="79813"/>
                </a:lnTo>
                <a:cubicBezTo>
                  <a:pt x="86164" y="79850"/>
                  <a:pt x="86164" y="79888"/>
                  <a:pt x="86164" y="79888"/>
                </a:cubicBezTo>
                <a:lnTo>
                  <a:pt x="86126" y="79926"/>
                </a:lnTo>
                <a:lnTo>
                  <a:pt x="86240" y="80077"/>
                </a:lnTo>
                <a:cubicBezTo>
                  <a:pt x="86240" y="80077"/>
                  <a:pt x="86278" y="80077"/>
                  <a:pt x="86278" y="80115"/>
                </a:cubicBezTo>
                <a:cubicBezTo>
                  <a:pt x="86353" y="80153"/>
                  <a:pt x="86429" y="80191"/>
                  <a:pt x="86580" y="80191"/>
                </a:cubicBezTo>
                <a:lnTo>
                  <a:pt x="86694" y="80039"/>
                </a:lnTo>
                <a:cubicBezTo>
                  <a:pt x="86656" y="79964"/>
                  <a:pt x="86656" y="79926"/>
                  <a:pt x="86656" y="79888"/>
                </a:cubicBezTo>
                <a:cubicBezTo>
                  <a:pt x="86656" y="79813"/>
                  <a:pt x="86656" y="79737"/>
                  <a:pt x="86580" y="79661"/>
                </a:cubicBezTo>
                <a:lnTo>
                  <a:pt x="86429" y="79737"/>
                </a:lnTo>
                <a:cubicBezTo>
                  <a:pt x="86429" y="79699"/>
                  <a:pt x="86429" y="79699"/>
                  <a:pt x="86429" y="79699"/>
                </a:cubicBezTo>
                <a:cubicBezTo>
                  <a:pt x="86441" y="79687"/>
                  <a:pt x="86454" y="79682"/>
                  <a:pt x="86465" y="79682"/>
                </a:cubicBezTo>
                <a:cubicBezTo>
                  <a:pt x="86488" y="79682"/>
                  <a:pt x="86504" y="79699"/>
                  <a:pt x="86504" y="79699"/>
                </a:cubicBezTo>
                <a:cubicBezTo>
                  <a:pt x="86504" y="79699"/>
                  <a:pt x="86467" y="79661"/>
                  <a:pt x="86467" y="79661"/>
                </a:cubicBezTo>
                <a:cubicBezTo>
                  <a:pt x="86413" y="79635"/>
                  <a:pt x="86360" y="79608"/>
                  <a:pt x="86293" y="79608"/>
                </a:cubicBezTo>
                <a:close/>
                <a:moveTo>
                  <a:pt x="55729" y="79435"/>
                </a:moveTo>
                <a:cubicBezTo>
                  <a:pt x="55578" y="79435"/>
                  <a:pt x="55502" y="79435"/>
                  <a:pt x="55427" y="79510"/>
                </a:cubicBezTo>
                <a:cubicBezTo>
                  <a:pt x="55389" y="79548"/>
                  <a:pt x="55313" y="79661"/>
                  <a:pt x="55389" y="79850"/>
                </a:cubicBezTo>
                <a:lnTo>
                  <a:pt x="55502" y="79926"/>
                </a:lnTo>
                <a:lnTo>
                  <a:pt x="55653" y="79926"/>
                </a:lnTo>
                <a:cubicBezTo>
                  <a:pt x="55616" y="79964"/>
                  <a:pt x="55578" y="79964"/>
                  <a:pt x="55540" y="80002"/>
                </a:cubicBezTo>
                <a:cubicBezTo>
                  <a:pt x="55502" y="80039"/>
                  <a:pt x="55464" y="80039"/>
                  <a:pt x="55464" y="80077"/>
                </a:cubicBezTo>
                <a:lnTo>
                  <a:pt x="55427" y="80266"/>
                </a:lnTo>
                <a:cubicBezTo>
                  <a:pt x="55497" y="80313"/>
                  <a:pt x="55596" y="80345"/>
                  <a:pt x="55688" y="80345"/>
                </a:cubicBezTo>
                <a:cubicBezTo>
                  <a:pt x="55745" y="80345"/>
                  <a:pt x="55799" y="80333"/>
                  <a:pt x="55842" y="80304"/>
                </a:cubicBezTo>
                <a:cubicBezTo>
                  <a:pt x="55956" y="80266"/>
                  <a:pt x="56032" y="80191"/>
                  <a:pt x="56032" y="80077"/>
                </a:cubicBezTo>
                <a:cubicBezTo>
                  <a:pt x="56032" y="80039"/>
                  <a:pt x="56032" y="80002"/>
                  <a:pt x="56032" y="79964"/>
                </a:cubicBezTo>
                <a:lnTo>
                  <a:pt x="55994" y="79926"/>
                </a:lnTo>
                <a:cubicBezTo>
                  <a:pt x="55918" y="79888"/>
                  <a:pt x="55842" y="79850"/>
                  <a:pt x="55805" y="79850"/>
                </a:cubicBezTo>
                <a:cubicBezTo>
                  <a:pt x="55767" y="79850"/>
                  <a:pt x="55767" y="79888"/>
                  <a:pt x="55729" y="79888"/>
                </a:cubicBezTo>
                <a:cubicBezTo>
                  <a:pt x="55842" y="79813"/>
                  <a:pt x="55842" y="79699"/>
                  <a:pt x="55842" y="79624"/>
                </a:cubicBezTo>
                <a:cubicBezTo>
                  <a:pt x="55842" y="79586"/>
                  <a:pt x="55842" y="79586"/>
                  <a:pt x="55842" y="79548"/>
                </a:cubicBezTo>
                <a:lnTo>
                  <a:pt x="55729" y="79435"/>
                </a:lnTo>
                <a:close/>
                <a:moveTo>
                  <a:pt x="13611" y="80002"/>
                </a:moveTo>
                <a:lnTo>
                  <a:pt x="13498" y="80115"/>
                </a:lnTo>
                <a:lnTo>
                  <a:pt x="13498" y="80153"/>
                </a:lnTo>
                <a:cubicBezTo>
                  <a:pt x="13498" y="80266"/>
                  <a:pt x="13536" y="80342"/>
                  <a:pt x="13611" y="80418"/>
                </a:cubicBezTo>
                <a:lnTo>
                  <a:pt x="13687" y="80455"/>
                </a:lnTo>
                <a:cubicBezTo>
                  <a:pt x="13838" y="80455"/>
                  <a:pt x="13914" y="80418"/>
                  <a:pt x="13952" y="80380"/>
                </a:cubicBezTo>
                <a:lnTo>
                  <a:pt x="14027" y="80304"/>
                </a:lnTo>
                <a:lnTo>
                  <a:pt x="14027" y="80229"/>
                </a:lnTo>
                <a:cubicBezTo>
                  <a:pt x="14027" y="80153"/>
                  <a:pt x="13989" y="80077"/>
                  <a:pt x="13952" y="80077"/>
                </a:cubicBezTo>
                <a:cubicBezTo>
                  <a:pt x="13876" y="80002"/>
                  <a:pt x="13763" y="80002"/>
                  <a:pt x="13611" y="80002"/>
                </a:cubicBezTo>
                <a:close/>
                <a:moveTo>
                  <a:pt x="48432" y="80039"/>
                </a:moveTo>
                <a:lnTo>
                  <a:pt x="48281" y="80191"/>
                </a:lnTo>
                <a:cubicBezTo>
                  <a:pt x="48281" y="80229"/>
                  <a:pt x="48243" y="80229"/>
                  <a:pt x="48243" y="80266"/>
                </a:cubicBezTo>
                <a:lnTo>
                  <a:pt x="48357" y="80455"/>
                </a:lnTo>
                <a:lnTo>
                  <a:pt x="48470" y="80455"/>
                </a:lnTo>
                <a:lnTo>
                  <a:pt x="48583" y="80380"/>
                </a:lnTo>
                <a:cubicBezTo>
                  <a:pt x="48621" y="80380"/>
                  <a:pt x="48659" y="80304"/>
                  <a:pt x="48659" y="80229"/>
                </a:cubicBezTo>
                <a:cubicBezTo>
                  <a:pt x="48659" y="80191"/>
                  <a:pt x="48621" y="80115"/>
                  <a:pt x="48432" y="80039"/>
                </a:cubicBezTo>
                <a:close/>
                <a:moveTo>
                  <a:pt x="10549" y="80115"/>
                </a:moveTo>
                <a:cubicBezTo>
                  <a:pt x="10436" y="80153"/>
                  <a:pt x="10246" y="80191"/>
                  <a:pt x="10209" y="80342"/>
                </a:cubicBezTo>
                <a:lnTo>
                  <a:pt x="10246" y="80455"/>
                </a:lnTo>
                <a:cubicBezTo>
                  <a:pt x="10322" y="80531"/>
                  <a:pt x="10398" y="80531"/>
                  <a:pt x="10473" y="80531"/>
                </a:cubicBezTo>
                <a:cubicBezTo>
                  <a:pt x="10625" y="80531"/>
                  <a:pt x="10738" y="80380"/>
                  <a:pt x="10814" y="80266"/>
                </a:cubicBezTo>
                <a:lnTo>
                  <a:pt x="10625" y="80115"/>
                </a:lnTo>
                <a:close/>
                <a:moveTo>
                  <a:pt x="34511" y="80139"/>
                </a:moveTo>
                <a:cubicBezTo>
                  <a:pt x="34429" y="80139"/>
                  <a:pt x="34358" y="80181"/>
                  <a:pt x="34330" y="80266"/>
                </a:cubicBezTo>
                <a:lnTo>
                  <a:pt x="34406" y="80455"/>
                </a:lnTo>
                <a:cubicBezTo>
                  <a:pt x="34368" y="80455"/>
                  <a:pt x="34368" y="80418"/>
                  <a:pt x="34368" y="80418"/>
                </a:cubicBezTo>
                <a:lnTo>
                  <a:pt x="34368" y="80455"/>
                </a:lnTo>
                <a:lnTo>
                  <a:pt x="34481" y="80607"/>
                </a:lnTo>
                <a:cubicBezTo>
                  <a:pt x="34557" y="80607"/>
                  <a:pt x="34670" y="80607"/>
                  <a:pt x="34708" y="80569"/>
                </a:cubicBezTo>
                <a:cubicBezTo>
                  <a:pt x="34784" y="80531"/>
                  <a:pt x="34784" y="80455"/>
                  <a:pt x="34784" y="80418"/>
                </a:cubicBezTo>
                <a:cubicBezTo>
                  <a:pt x="34784" y="80304"/>
                  <a:pt x="34708" y="80191"/>
                  <a:pt x="34595" y="80153"/>
                </a:cubicBezTo>
                <a:cubicBezTo>
                  <a:pt x="34566" y="80143"/>
                  <a:pt x="34538" y="80139"/>
                  <a:pt x="34511" y="80139"/>
                </a:cubicBezTo>
                <a:close/>
                <a:moveTo>
                  <a:pt x="68546" y="79586"/>
                </a:moveTo>
                <a:cubicBezTo>
                  <a:pt x="68432" y="79586"/>
                  <a:pt x="68319" y="79586"/>
                  <a:pt x="68243" y="79661"/>
                </a:cubicBezTo>
                <a:cubicBezTo>
                  <a:pt x="68206" y="79699"/>
                  <a:pt x="68130" y="79775"/>
                  <a:pt x="68168" y="79926"/>
                </a:cubicBezTo>
                <a:lnTo>
                  <a:pt x="68281" y="80039"/>
                </a:lnTo>
                <a:cubicBezTo>
                  <a:pt x="68395" y="80039"/>
                  <a:pt x="68470" y="80039"/>
                  <a:pt x="68546" y="80002"/>
                </a:cubicBezTo>
                <a:lnTo>
                  <a:pt x="68546" y="80002"/>
                </a:lnTo>
                <a:lnTo>
                  <a:pt x="68508" y="80039"/>
                </a:lnTo>
                <a:cubicBezTo>
                  <a:pt x="68546" y="80115"/>
                  <a:pt x="68508" y="80191"/>
                  <a:pt x="68470" y="80191"/>
                </a:cubicBezTo>
                <a:lnTo>
                  <a:pt x="68546" y="80380"/>
                </a:lnTo>
                <a:cubicBezTo>
                  <a:pt x="68596" y="80392"/>
                  <a:pt x="68638" y="80397"/>
                  <a:pt x="68673" y="80397"/>
                </a:cubicBezTo>
                <a:cubicBezTo>
                  <a:pt x="68743" y="80397"/>
                  <a:pt x="68785" y="80380"/>
                  <a:pt x="68810" y="80380"/>
                </a:cubicBezTo>
                <a:cubicBezTo>
                  <a:pt x="68848" y="80418"/>
                  <a:pt x="68924" y="80455"/>
                  <a:pt x="68962" y="80493"/>
                </a:cubicBezTo>
                <a:cubicBezTo>
                  <a:pt x="69000" y="80531"/>
                  <a:pt x="69037" y="80569"/>
                  <a:pt x="69075" y="80644"/>
                </a:cubicBezTo>
                <a:lnTo>
                  <a:pt x="69340" y="80607"/>
                </a:lnTo>
                <a:lnTo>
                  <a:pt x="69340" y="80607"/>
                </a:lnTo>
                <a:cubicBezTo>
                  <a:pt x="69340" y="80607"/>
                  <a:pt x="69302" y="80644"/>
                  <a:pt x="69302" y="80644"/>
                </a:cubicBezTo>
                <a:lnTo>
                  <a:pt x="69340" y="80644"/>
                </a:lnTo>
                <a:cubicBezTo>
                  <a:pt x="69415" y="80644"/>
                  <a:pt x="69567" y="80644"/>
                  <a:pt x="69642" y="80531"/>
                </a:cubicBezTo>
                <a:lnTo>
                  <a:pt x="69642" y="80229"/>
                </a:lnTo>
                <a:lnTo>
                  <a:pt x="69529" y="80115"/>
                </a:lnTo>
                <a:cubicBezTo>
                  <a:pt x="69340" y="80077"/>
                  <a:pt x="69226" y="79964"/>
                  <a:pt x="69075" y="79850"/>
                </a:cubicBezTo>
                <a:lnTo>
                  <a:pt x="69037" y="79813"/>
                </a:lnTo>
                <a:lnTo>
                  <a:pt x="68848" y="79850"/>
                </a:lnTo>
                <a:cubicBezTo>
                  <a:pt x="68810" y="79850"/>
                  <a:pt x="68773" y="79888"/>
                  <a:pt x="68735" y="79888"/>
                </a:cubicBezTo>
                <a:lnTo>
                  <a:pt x="68659" y="79888"/>
                </a:lnTo>
                <a:cubicBezTo>
                  <a:pt x="68659" y="79850"/>
                  <a:pt x="68697" y="79775"/>
                  <a:pt x="68659" y="79699"/>
                </a:cubicBezTo>
                <a:lnTo>
                  <a:pt x="68546" y="79586"/>
                </a:lnTo>
                <a:close/>
                <a:moveTo>
                  <a:pt x="43215" y="80191"/>
                </a:moveTo>
                <a:lnTo>
                  <a:pt x="43101" y="80418"/>
                </a:lnTo>
                <a:cubicBezTo>
                  <a:pt x="43064" y="80455"/>
                  <a:pt x="43026" y="80493"/>
                  <a:pt x="43026" y="80607"/>
                </a:cubicBezTo>
                <a:lnTo>
                  <a:pt x="43177" y="80720"/>
                </a:lnTo>
                <a:cubicBezTo>
                  <a:pt x="43290" y="80720"/>
                  <a:pt x="43366" y="80682"/>
                  <a:pt x="43404" y="80644"/>
                </a:cubicBezTo>
                <a:cubicBezTo>
                  <a:pt x="43442" y="80607"/>
                  <a:pt x="43479" y="80569"/>
                  <a:pt x="43479" y="80493"/>
                </a:cubicBezTo>
                <a:cubicBezTo>
                  <a:pt x="43517" y="80455"/>
                  <a:pt x="43555" y="80418"/>
                  <a:pt x="43555" y="80342"/>
                </a:cubicBezTo>
                <a:cubicBezTo>
                  <a:pt x="43555" y="80342"/>
                  <a:pt x="43555" y="80304"/>
                  <a:pt x="43555" y="80304"/>
                </a:cubicBezTo>
                <a:lnTo>
                  <a:pt x="43404" y="80191"/>
                </a:lnTo>
                <a:close/>
                <a:moveTo>
                  <a:pt x="47932" y="80213"/>
                </a:moveTo>
                <a:cubicBezTo>
                  <a:pt x="47909" y="80213"/>
                  <a:pt x="47887" y="80217"/>
                  <a:pt x="47865" y="80229"/>
                </a:cubicBezTo>
                <a:lnTo>
                  <a:pt x="47752" y="80266"/>
                </a:lnTo>
                <a:cubicBezTo>
                  <a:pt x="47676" y="80342"/>
                  <a:pt x="47638" y="80455"/>
                  <a:pt x="47676" y="80607"/>
                </a:cubicBezTo>
                <a:lnTo>
                  <a:pt x="47789" y="80720"/>
                </a:lnTo>
                <a:lnTo>
                  <a:pt x="48054" y="80720"/>
                </a:lnTo>
                <a:lnTo>
                  <a:pt x="48168" y="80607"/>
                </a:lnTo>
                <a:cubicBezTo>
                  <a:pt x="48168" y="80569"/>
                  <a:pt x="48205" y="80531"/>
                  <a:pt x="48205" y="80493"/>
                </a:cubicBezTo>
                <a:cubicBezTo>
                  <a:pt x="48205" y="80418"/>
                  <a:pt x="48168" y="80342"/>
                  <a:pt x="48092" y="80266"/>
                </a:cubicBezTo>
                <a:cubicBezTo>
                  <a:pt x="48038" y="80240"/>
                  <a:pt x="47985" y="80213"/>
                  <a:pt x="47932" y="80213"/>
                </a:cubicBezTo>
                <a:close/>
                <a:moveTo>
                  <a:pt x="52478" y="80607"/>
                </a:moveTo>
                <a:lnTo>
                  <a:pt x="52251" y="80682"/>
                </a:lnTo>
                <a:cubicBezTo>
                  <a:pt x="52251" y="80796"/>
                  <a:pt x="52289" y="80833"/>
                  <a:pt x="52289" y="80871"/>
                </a:cubicBezTo>
                <a:cubicBezTo>
                  <a:pt x="52289" y="80871"/>
                  <a:pt x="52289" y="80833"/>
                  <a:pt x="52289" y="80833"/>
                </a:cubicBezTo>
                <a:lnTo>
                  <a:pt x="52440" y="81022"/>
                </a:lnTo>
                <a:cubicBezTo>
                  <a:pt x="52465" y="81022"/>
                  <a:pt x="52490" y="81039"/>
                  <a:pt x="52527" y="81039"/>
                </a:cubicBezTo>
                <a:cubicBezTo>
                  <a:pt x="52545" y="81039"/>
                  <a:pt x="52566" y="81035"/>
                  <a:pt x="52591" y="81022"/>
                </a:cubicBezTo>
                <a:cubicBezTo>
                  <a:pt x="52667" y="81022"/>
                  <a:pt x="52667" y="80985"/>
                  <a:pt x="52704" y="80909"/>
                </a:cubicBezTo>
                <a:lnTo>
                  <a:pt x="52667" y="80871"/>
                </a:lnTo>
                <a:cubicBezTo>
                  <a:pt x="52704" y="80833"/>
                  <a:pt x="52780" y="80796"/>
                  <a:pt x="52780" y="80758"/>
                </a:cubicBezTo>
                <a:lnTo>
                  <a:pt x="52629" y="80607"/>
                </a:lnTo>
                <a:close/>
                <a:moveTo>
                  <a:pt x="82988" y="80607"/>
                </a:moveTo>
                <a:lnTo>
                  <a:pt x="82875" y="80720"/>
                </a:lnTo>
                <a:cubicBezTo>
                  <a:pt x="82837" y="80871"/>
                  <a:pt x="82875" y="80947"/>
                  <a:pt x="82951" y="81022"/>
                </a:cubicBezTo>
                <a:cubicBezTo>
                  <a:pt x="83026" y="81060"/>
                  <a:pt x="83102" y="81060"/>
                  <a:pt x="83177" y="81060"/>
                </a:cubicBezTo>
                <a:lnTo>
                  <a:pt x="83329" y="80947"/>
                </a:lnTo>
                <a:cubicBezTo>
                  <a:pt x="83329" y="80909"/>
                  <a:pt x="83329" y="80909"/>
                  <a:pt x="83329" y="80871"/>
                </a:cubicBezTo>
                <a:cubicBezTo>
                  <a:pt x="83366" y="80871"/>
                  <a:pt x="83442" y="80833"/>
                  <a:pt x="83442" y="80758"/>
                </a:cubicBezTo>
                <a:lnTo>
                  <a:pt x="83291" y="80607"/>
                </a:lnTo>
                <a:close/>
                <a:moveTo>
                  <a:pt x="43894" y="80360"/>
                </a:moveTo>
                <a:cubicBezTo>
                  <a:pt x="43746" y="80360"/>
                  <a:pt x="43596" y="80400"/>
                  <a:pt x="43517" y="80531"/>
                </a:cubicBezTo>
                <a:lnTo>
                  <a:pt x="43555" y="80644"/>
                </a:lnTo>
                <a:cubicBezTo>
                  <a:pt x="43593" y="80720"/>
                  <a:pt x="43668" y="80758"/>
                  <a:pt x="43706" y="80796"/>
                </a:cubicBezTo>
                <a:cubicBezTo>
                  <a:pt x="43517" y="80796"/>
                  <a:pt x="43404" y="80871"/>
                  <a:pt x="43442" y="81022"/>
                </a:cubicBezTo>
                <a:lnTo>
                  <a:pt x="43593" y="81098"/>
                </a:lnTo>
                <a:lnTo>
                  <a:pt x="43706" y="81098"/>
                </a:lnTo>
                <a:lnTo>
                  <a:pt x="43857" y="81022"/>
                </a:lnTo>
                <a:cubicBezTo>
                  <a:pt x="43857" y="80985"/>
                  <a:pt x="43895" y="80985"/>
                  <a:pt x="43895" y="80909"/>
                </a:cubicBezTo>
                <a:lnTo>
                  <a:pt x="43820" y="80833"/>
                </a:lnTo>
                <a:lnTo>
                  <a:pt x="43820" y="80833"/>
                </a:lnTo>
                <a:cubicBezTo>
                  <a:pt x="43895" y="80871"/>
                  <a:pt x="43895" y="80871"/>
                  <a:pt x="43933" y="80947"/>
                </a:cubicBezTo>
                <a:lnTo>
                  <a:pt x="44122" y="81022"/>
                </a:lnTo>
                <a:cubicBezTo>
                  <a:pt x="44236" y="80985"/>
                  <a:pt x="44462" y="80909"/>
                  <a:pt x="44500" y="80720"/>
                </a:cubicBezTo>
                <a:cubicBezTo>
                  <a:pt x="44500" y="80682"/>
                  <a:pt x="44538" y="80682"/>
                  <a:pt x="44538" y="80644"/>
                </a:cubicBezTo>
                <a:cubicBezTo>
                  <a:pt x="44538" y="80569"/>
                  <a:pt x="44500" y="80493"/>
                  <a:pt x="44349" y="80455"/>
                </a:cubicBezTo>
                <a:lnTo>
                  <a:pt x="44236" y="80380"/>
                </a:lnTo>
                <a:lnTo>
                  <a:pt x="44084" y="80380"/>
                </a:lnTo>
                <a:cubicBezTo>
                  <a:pt x="44026" y="80368"/>
                  <a:pt x="43960" y="80360"/>
                  <a:pt x="43894" y="80360"/>
                </a:cubicBezTo>
                <a:close/>
                <a:moveTo>
                  <a:pt x="53876" y="80796"/>
                </a:moveTo>
                <a:lnTo>
                  <a:pt x="53687" y="80871"/>
                </a:lnTo>
                <a:cubicBezTo>
                  <a:pt x="53687" y="80909"/>
                  <a:pt x="53650" y="80909"/>
                  <a:pt x="53650" y="80985"/>
                </a:cubicBezTo>
                <a:lnTo>
                  <a:pt x="53763" y="81098"/>
                </a:lnTo>
                <a:cubicBezTo>
                  <a:pt x="53763" y="81136"/>
                  <a:pt x="53801" y="81136"/>
                  <a:pt x="53876" y="81174"/>
                </a:cubicBezTo>
                <a:lnTo>
                  <a:pt x="54028" y="81060"/>
                </a:lnTo>
                <a:cubicBezTo>
                  <a:pt x="54028" y="81060"/>
                  <a:pt x="54066" y="81022"/>
                  <a:pt x="54103" y="80985"/>
                </a:cubicBezTo>
                <a:lnTo>
                  <a:pt x="53952" y="80833"/>
                </a:lnTo>
                <a:cubicBezTo>
                  <a:pt x="53952" y="80833"/>
                  <a:pt x="53914" y="80796"/>
                  <a:pt x="53876" y="80796"/>
                </a:cubicBezTo>
                <a:close/>
                <a:moveTo>
                  <a:pt x="7865" y="81249"/>
                </a:moveTo>
                <a:lnTo>
                  <a:pt x="7713" y="81363"/>
                </a:lnTo>
                <a:lnTo>
                  <a:pt x="7713" y="81514"/>
                </a:lnTo>
                <a:lnTo>
                  <a:pt x="7827" y="81627"/>
                </a:lnTo>
                <a:cubicBezTo>
                  <a:pt x="7884" y="81627"/>
                  <a:pt x="7950" y="81637"/>
                  <a:pt x="8011" y="81637"/>
                </a:cubicBezTo>
                <a:cubicBezTo>
                  <a:pt x="8073" y="81637"/>
                  <a:pt x="8129" y="81627"/>
                  <a:pt x="8167" y="81590"/>
                </a:cubicBezTo>
                <a:cubicBezTo>
                  <a:pt x="8205" y="81552"/>
                  <a:pt x="8243" y="81514"/>
                  <a:pt x="8243" y="81438"/>
                </a:cubicBezTo>
                <a:cubicBezTo>
                  <a:pt x="8243" y="81401"/>
                  <a:pt x="8243" y="81363"/>
                  <a:pt x="8243" y="81325"/>
                </a:cubicBezTo>
                <a:lnTo>
                  <a:pt x="8091" y="81249"/>
                </a:lnTo>
                <a:close/>
              </a:path>
            </a:pathLst>
          </a:custGeom>
          <a:solidFill>
            <a:schemeClr val="lt1">
              <a:alpha val="44200"/>
            </a:scheme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63"/>
          <p:cNvSpPr txBox="1">
            <a:spLocks noGrp="1"/>
          </p:cNvSpPr>
          <p:nvPr>
            <p:ph type="title"/>
          </p:nvPr>
        </p:nvSpPr>
        <p:spPr>
          <a:xfrm>
            <a:off x="168181" y="235384"/>
            <a:ext cx="4073400" cy="6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solidFill>
                  <a:srgbClr val="FF0000"/>
                </a:solidFill>
              </a:rPr>
              <a:t>I. Tìm hiểu chung</a:t>
            </a:r>
            <a:br>
              <a:rPr lang="en" sz="2400" dirty="0">
                <a:solidFill>
                  <a:srgbClr val="FF0000"/>
                </a:solidFill>
              </a:rPr>
            </a:br>
            <a:r>
              <a:rPr lang="en" sz="2400" dirty="0">
                <a:solidFill>
                  <a:srgbClr val="FF0000"/>
                </a:solidFill>
              </a:rPr>
              <a:t>1. Tác giả</a:t>
            </a:r>
            <a:endParaRPr sz="2400" dirty="0">
              <a:solidFill>
                <a:srgbClr val="FF0000"/>
              </a:solidFill>
            </a:endParaRPr>
          </a:p>
        </p:txBody>
      </p:sp>
      <p:sp>
        <p:nvSpPr>
          <p:cNvPr id="11" name="Rectangle: Rounded Corners 10">
            <a:extLst>
              <a:ext uri="{FF2B5EF4-FFF2-40B4-BE49-F238E27FC236}">
                <a16:creationId xmlns:a16="http://schemas.microsoft.com/office/drawing/2014/main" id="{A8A1CC3C-4BAF-BE26-4406-7B58BEA4B9EE}"/>
              </a:ext>
            </a:extLst>
          </p:cNvPr>
          <p:cNvSpPr/>
          <p:nvPr/>
        </p:nvSpPr>
        <p:spPr>
          <a:xfrm>
            <a:off x="2762957" y="845814"/>
            <a:ext cx="5100884" cy="704104"/>
          </a:xfrm>
          <a:prstGeom prst="roundRect">
            <a:avLst/>
          </a:prstGeom>
          <a:solidFill>
            <a:schemeClr val="tx2">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1800" dirty="0" err="1">
                <a:solidFill>
                  <a:srgbClr val="140185"/>
                </a:solidFill>
                <a:effectLst/>
                <a:latin typeface="Times New Roman" panose="02020603050405020304" pitchFamily="18" charset="0"/>
                <a:ea typeface="Times New Roman" panose="02020603050405020304" pitchFamily="18" charset="0"/>
              </a:rPr>
              <a:t>Tên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thật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Trần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Hữu</a:t>
            </a:r>
            <a:r>
              <a:rPr lang="en-US" sz="1800" dirty="0">
                <a:solidFill>
                  <a:srgbClr val="140185"/>
                </a:solidFill>
                <a:effectLst/>
                <a:latin typeface="Times New Roman" panose="02020603050405020304" pitchFamily="18" charset="0"/>
                <a:ea typeface="Times New Roman" panose="02020603050405020304" pitchFamily="18" charset="0"/>
              </a:rPr>
              <a:t> Tri (</a:t>
            </a:r>
            <a:r>
              <a:rPr lang="en-US" sz="1800" dirty="0" err="1">
                <a:solidFill>
                  <a:srgbClr val="140185"/>
                </a:solidFill>
                <a:effectLst/>
                <a:latin typeface="Times New Roman" panose="02020603050405020304" pitchFamily="18" charset="0"/>
                <a:ea typeface="Times New Roman" panose="02020603050405020304" pitchFamily="18" charset="0"/>
              </a:rPr>
              <a:t>Bút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danh</a:t>
            </a:r>
            <a:r>
              <a:rPr lang="en-US" sz="1800" dirty="0">
                <a:solidFill>
                  <a:srgbClr val="140185"/>
                </a:solidFill>
                <a:effectLst/>
                <a:latin typeface="Times New Roman" panose="02020603050405020304" pitchFamily="18" charset="0"/>
                <a:ea typeface="Times New Roman" panose="02020603050405020304" pitchFamily="18" charset="0"/>
              </a:rPr>
              <a:t> Nam Cao </a:t>
            </a:r>
            <a:r>
              <a:rPr lang="en-US" sz="1800" dirty="0" err="1">
                <a:solidFill>
                  <a:srgbClr val="140185"/>
                </a:solidFill>
                <a:effectLst/>
                <a:latin typeface="Times New Roman" panose="02020603050405020304" pitchFamily="18" charset="0"/>
                <a:ea typeface="Times New Roman" panose="02020603050405020304" pitchFamily="18" charset="0"/>
              </a:rPr>
              <a:t>là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ghép</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tên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tổng</a:t>
            </a:r>
            <a:r>
              <a:rPr lang="en-US" sz="1800" dirty="0">
                <a:solidFill>
                  <a:srgbClr val="140185"/>
                </a:solidFill>
                <a:effectLst/>
                <a:latin typeface="Times New Roman" panose="02020603050405020304" pitchFamily="18" charset="0"/>
                <a:ea typeface="Times New Roman" panose="02020603050405020304" pitchFamily="18" charset="0"/>
              </a:rPr>
              <a:t> Cao </a:t>
            </a:r>
            <a:r>
              <a:rPr lang="en-US" sz="1800" dirty="0" err="1">
                <a:solidFill>
                  <a:srgbClr val="140185"/>
                </a:solidFill>
                <a:effectLst/>
                <a:latin typeface="Times New Roman" panose="02020603050405020304" pitchFamily="18" charset="0"/>
                <a:ea typeface="Times New Roman" panose="02020603050405020304" pitchFamily="18" charset="0"/>
              </a:rPr>
              <a:t>Đà</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huyện</a:t>
            </a:r>
            <a:r>
              <a:rPr lang="en-US" sz="1800" dirty="0">
                <a:solidFill>
                  <a:srgbClr val="140185"/>
                </a:solidFill>
                <a:effectLst/>
                <a:latin typeface="Times New Roman" panose="02020603050405020304" pitchFamily="18" charset="0"/>
                <a:ea typeface="Times New Roman" panose="02020603050405020304" pitchFamily="18" charset="0"/>
              </a:rPr>
              <a:t> Nam Sang)</a:t>
            </a:r>
            <a:endParaRPr lang="en-US" sz="1600" dirty="0">
              <a:solidFill>
                <a:srgbClr val="140185"/>
              </a:solidFill>
              <a:effectLst/>
              <a:latin typeface="Calibri" panose="020F0502020204030204" pitchFamily="34" charset="0"/>
              <a:ea typeface="Calibri" panose="020F0502020204030204" pitchFamily="34" charset="0"/>
            </a:endParaRPr>
          </a:p>
        </p:txBody>
      </p:sp>
      <p:sp>
        <p:nvSpPr>
          <p:cNvPr id="12" name="Rectangle: Rounded Corners 11">
            <a:extLst>
              <a:ext uri="{FF2B5EF4-FFF2-40B4-BE49-F238E27FC236}">
                <a16:creationId xmlns:a16="http://schemas.microsoft.com/office/drawing/2014/main" id="{49ACC8D3-0C89-C8BB-1843-3750F8EA63B6}"/>
              </a:ext>
            </a:extLst>
          </p:cNvPr>
          <p:cNvSpPr/>
          <p:nvPr/>
        </p:nvSpPr>
        <p:spPr>
          <a:xfrm>
            <a:off x="3330067" y="1784096"/>
            <a:ext cx="5424551" cy="1293114"/>
          </a:xfrm>
          <a:prstGeom prst="roundRect">
            <a:avLst/>
          </a:prstGeom>
          <a:solidFill>
            <a:schemeClr val="tx2">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2000" b="1" dirty="0">
                <a:solidFill>
                  <a:schemeClr val="tx2"/>
                </a:solidFill>
                <a:latin typeface="Times New Roman" panose="02020603050405020304" pitchFamily="18" charset="0"/>
                <a:ea typeface="Times New Roman" panose="02020603050405020304" pitchFamily="18" charset="0"/>
              </a:rPr>
              <a:t>Quan </a:t>
            </a:r>
            <a:r>
              <a:rPr lang="en-US" sz="2000" b="1" dirty="0" err="1">
                <a:solidFill>
                  <a:schemeClr val="tx2"/>
                </a:solidFill>
                <a:latin typeface="Times New Roman" panose="02020603050405020304" pitchFamily="18" charset="0"/>
                <a:ea typeface="Times New Roman" panose="02020603050405020304" pitchFamily="18" charset="0"/>
              </a:rPr>
              <a:t>điểm</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sáng</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tác</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Nghệ</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thuật</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vị</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nhân</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latin typeface="Times New Roman" panose="02020603050405020304" pitchFamily="18" charset="0"/>
                <a:ea typeface="Times New Roman" panose="02020603050405020304" pitchFamily="18" charset="0"/>
              </a:rPr>
              <a:t>sinh</a:t>
            </a:r>
            <a:r>
              <a:rPr lang="en-US" sz="2000" b="1" dirty="0">
                <a:solidFill>
                  <a:schemeClr val="tx2"/>
                </a:solidFill>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văn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học</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phải</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phản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ánh</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hiện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thực</a:t>
            </a:r>
            <a:r>
              <a:rPr lang="en-US" sz="2000" dirty="0">
                <a:solidFill>
                  <a:schemeClr val="tx2"/>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phải</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dựa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trên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tinh</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thần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nhân</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đạo</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chủ</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nghĩa</a:t>
            </a:r>
            <a:r>
              <a:rPr lang="en-US" sz="2000" dirty="0">
                <a:solidFill>
                  <a:srgbClr val="140185"/>
                </a:solidFill>
                <a:effectLst/>
                <a:latin typeface="Times New Roman" panose="02020603050405020304" pitchFamily="18" charset="0"/>
                <a:ea typeface="Times New Roman" panose="02020603050405020304" pitchFamily="18" charset="0"/>
              </a:rPr>
              <a:t>, </a:t>
            </a:r>
            <a:r>
              <a:rPr lang="en-US" sz="2000" dirty="0" err="1">
                <a:solidFill>
                  <a:srgbClr val="140185"/>
                </a:solidFill>
                <a:effectLst/>
                <a:latin typeface="Times New Roman" panose="02020603050405020304" pitchFamily="18" charset="0"/>
                <a:ea typeface="Times New Roman" panose="02020603050405020304" pitchFamily="18" charset="0"/>
              </a:rPr>
              <a:t>phải</a:t>
            </a:r>
            <a:r>
              <a:rPr lang="en-US" sz="2000"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phản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ánh</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nỗi</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khốn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khổ</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cùng</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quẫn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của</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nhân</a:t>
            </a:r>
            <a:r>
              <a:rPr lang="en-US" sz="2000" b="1" dirty="0">
                <a:solidFill>
                  <a:schemeClr val="tx2"/>
                </a:solidFill>
                <a:effectLst/>
                <a:latin typeface="Times New Roman" panose="02020603050405020304" pitchFamily="18" charset="0"/>
                <a:ea typeface="Times New Roman" panose="02020603050405020304" pitchFamily="18" charset="0"/>
              </a:rPr>
              <a:t> </a:t>
            </a:r>
            <a:r>
              <a:rPr lang="en-US" sz="2000" b="1" dirty="0" err="1">
                <a:solidFill>
                  <a:schemeClr val="tx2"/>
                </a:solidFill>
                <a:effectLst/>
                <a:latin typeface="Times New Roman" panose="02020603050405020304" pitchFamily="18" charset="0"/>
                <a:ea typeface="Times New Roman" panose="02020603050405020304" pitchFamily="18" charset="0"/>
              </a:rPr>
              <a:t>dân</a:t>
            </a:r>
            <a:endParaRPr lang="en-US" sz="2000" b="1" dirty="0">
              <a:solidFill>
                <a:schemeClr val="tx2"/>
              </a:solidFill>
              <a:effectLst/>
              <a:latin typeface="Calibri" panose="020F0502020204030204" pitchFamily="34" charset="0"/>
              <a:ea typeface="Calibri" panose="020F0502020204030204" pitchFamily="34" charset="0"/>
            </a:endParaRPr>
          </a:p>
        </p:txBody>
      </p:sp>
      <p:sp>
        <p:nvSpPr>
          <p:cNvPr id="13" name="Rectangle: Rounded Corners 12">
            <a:extLst>
              <a:ext uri="{FF2B5EF4-FFF2-40B4-BE49-F238E27FC236}">
                <a16:creationId xmlns:a16="http://schemas.microsoft.com/office/drawing/2014/main" id="{D6C1218A-8A2A-CAA6-9537-AAA061B29711}"/>
              </a:ext>
            </a:extLst>
          </p:cNvPr>
          <p:cNvSpPr/>
          <p:nvPr/>
        </p:nvSpPr>
        <p:spPr>
          <a:xfrm>
            <a:off x="3330068" y="3279385"/>
            <a:ext cx="5424551" cy="704104"/>
          </a:xfrm>
          <a:prstGeom prst="roundRect">
            <a:avLst/>
          </a:prstGeom>
          <a:solidFill>
            <a:schemeClr val="tx2">
              <a:lumMod val="40000"/>
              <a:lumOff val="60000"/>
              <a:alpha val="50000"/>
            </a:schemeClr>
          </a:solidFill>
          <a:ln>
            <a:noFill/>
          </a:ln>
        </p:spPr>
        <p:style>
          <a:lnRef idx="0">
            <a:scrgbClr r="0" g="0" b="0"/>
          </a:lnRef>
          <a:fillRef idx="0">
            <a:scrgbClr r="0" g="0" b="0"/>
          </a:fillRef>
          <a:effectRef idx="0">
            <a:scrgbClr r="0" g="0" b="0"/>
          </a:effectRef>
          <a:fontRef idx="minor">
            <a:schemeClr val="lt1"/>
          </a:fontRef>
        </p:style>
        <p:txBody>
          <a:bodyPr rtlCol="0" anchor="ctr"/>
          <a:lstStyle/>
          <a:p>
            <a:pPr algn="just"/>
            <a:r>
              <a:rPr lang="en-US" sz="1800" dirty="0">
                <a:solidFill>
                  <a:srgbClr val="140185"/>
                </a:solidFill>
                <a:effectLst/>
                <a:latin typeface="Times New Roman" panose="02020603050405020304" pitchFamily="18" charset="0"/>
                <a:ea typeface="Times New Roman" panose="02020603050405020304" pitchFamily="18" charset="0"/>
              </a:rPr>
              <a:t>Trong </a:t>
            </a:r>
            <a:r>
              <a:rPr lang="en-US" sz="1800" dirty="0" err="1">
                <a:solidFill>
                  <a:srgbClr val="140185"/>
                </a:solidFill>
                <a:effectLst/>
                <a:latin typeface="Times New Roman" panose="02020603050405020304" pitchFamily="18" charset="0"/>
                <a:ea typeface="Times New Roman" panose="02020603050405020304" pitchFamily="18" charset="0"/>
              </a:rPr>
              <a:t>sáng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tác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ông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thường</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đặt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ra</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các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vấn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đề</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xã</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hội</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có</a:t>
            </a:r>
            <a:r>
              <a:rPr lang="en-US" sz="1800" dirty="0">
                <a:solidFill>
                  <a:srgbClr val="140185"/>
                </a:solidFill>
                <a:effectLst/>
                <a:latin typeface="Times New Roman" panose="02020603050405020304" pitchFamily="18" charset="0"/>
                <a:ea typeface="Times New Roman" panose="02020603050405020304" pitchFamily="18" charset="0"/>
              </a:rPr>
              <a:t> ý </a:t>
            </a:r>
            <a:r>
              <a:rPr lang="en-US" sz="1800" dirty="0" err="1">
                <a:solidFill>
                  <a:srgbClr val="140185"/>
                </a:solidFill>
                <a:effectLst/>
                <a:latin typeface="Times New Roman" panose="02020603050405020304" pitchFamily="18" charset="0"/>
                <a:ea typeface="Times New Roman" panose="02020603050405020304" pitchFamily="18" charset="0"/>
              </a:rPr>
              <a:t>nghĩa</a:t>
            </a:r>
            <a:r>
              <a:rPr lang="en-US" sz="1800" dirty="0">
                <a:solidFill>
                  <a:srgbClr val="140185"/>
                </a:solidFill>
                <a:effectLst/>
                <a:latin typeface="Times New Roman" panose="02020603050405020304" pitchFamily="18" charset="0"/>
                <a:ea typeface="Times New Roman" panose="02020603050405020304" pitchFamily="18" charset="0"/>
              </a:rPr>
              <a:t> to </a:t>
            </a:r>
            <a:r>
              <a:rPr lang="en-US" sz="1800" dirty="0" err="1">
                <a:solidFill>
                  <a:srgbClr val="140185"/>
                </a:solidFill>
                <a:effectLst/>
                <a:latin typeface="Times New Roman" panose="02020603050405020304" pitchFamily="18" charset="0"/>
                <a:ea typeface="Times New Roman" panose="02020603050405020304" pitchFamily="18" charset="0"/>
              </a:rPr>
              <a:t>lớn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thể</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hiện</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tính</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triết</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lý</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sâu</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sắc</a:t>
            </a:r>
            <a:r>
              <a:rPr lang="en-US" sz="1800" dirty="0">
                <a:solidFill>
                  <a:srgbClr val="140185"/>
                </a:solidFill>
                <a:effectLst/>
                <a:latin typeface="Times New Roman" panose="02020603050405020304" pitchFamily="18" charset="0"/>
                <a:ea typeface="Times New Roman" panose="02020603050405020304" pitchFamily="18" charset="0"/>
              </a:rPr>
              <a:t> </a:t>
            </a:r>
            <a:r>
              <a:rPr lang="en-US" sz="1800" dirty="0" err="1">
                <a:solidFill>
                  <a:srgbClr val="140185"/>
                </a:solidFill>
                <a:effectLst/>
                <a:latin typeface="Times New Roman" panose="02020603050405020304" pitchFamily="18" charset="0"/>
                <a:ea typeface="Times New Roman" panose="02020603050405020304" pitchFamily="18" charset="0"/>
              </a:rPr>
              <a:t>về</a:t>
            </a:r>
            <a:r>
              <a:rPr lang="en-US" sz="1800" dirty="0">
                <a:solidFill>
                  <a:srgbClr val="140185"/>
                </a:solidFill>
                <a:effectLst/>
                <a:latin typeface="Times New Roman" panose="02020603050405020304" pitchFamily="18" charset="0"/>
                <a:ea typeface="Times New Roman" panose="02020603050405020304" pitchFamily="18" charset="0"/>
              </a:rPr>
              <a:t> con </a:t>
            </a:r>
            <a:r>
              <a:rPr lang="en-US" sz="1800" dirty="0" err="1">
                <a:solidFill>
                  <a:srgbClr val="140185"/>
                </a:solidFill>
                <a:effectLst/>
                <a:latin typeface="Times New Roman" panose="02020603050405020304" pitchFamily="18" charset="0"/>
                <a:ea typeface="Times New Roman" panose="02020603050405020304" pitchFamily="18" charset="0"/>
              </a:rPr>
              <a:t>người</a:t>
            </a:r>
            <a:endParaRPr lang="en-US" sz="1600" dirty="0">
              <a:solidFill>
                <a:srgbClr val="140185"/>
              </a:solidFill>
              <a:effectLst/>
              <a:latin typeface="Calibri" panose="020F0502020204030204" pitchFamily="34" charset="0"/>
              <a:ea typeface="Calibri" panose="020F0502020204030204" pitchFamily="34" charset="0"/>
            </a:endParaRPr>
          </a:p>
        </p:txBody>
      </p:sp>
      <p:grpSp>
        <p:nvGrpSpPr>
          <p:cNvPr id="15" name="Group 19">
            <a:extLst>
              <a:ext uri="{FF2B5EF4-FFF2-40B4-BE49-F238E27FC236}">
                <a16:creationId xmlns:a16="http://schemas.microsoft.com/office/drawing/2014/main" id="{B9859B09-3EFB-A9ED-5A00-31EB79E3D2E8}"/>
              </a:ext>
            </a:extLst>
          </p:cNvPr>
          <p:cNvGrpSpPr/>
          <p:nvPr/>
        </p:nvGrpSpPr>
        <p:grpSpPr>
          <a:xfrm>
            <a:off x="199839" y="1122422"/>
            <a:ext cx="3116326" cy="3116326"/>
            <a:chOff x="0" y="0"/>
            <a:chExt cx="812800" cy="812800"/>
          </a:xfrm>
        </p:grpSpPr>
        <p:sp>
          <p:nvSpPr>
            <p:cNvPr id="16" name="Freeform 20">
              <a:extLst>
                <a:ext uri="{FF2B5EF4-FFF2-40B4-BE49-F238E27FC236}">
                  <a16:creationId xmlns:a16="http://schemas.microsoft.com/office/drawing/2014/main" id="{179BE73A-95CA-BBE8-467C-32B5BAEA9127}"/>
                </a:ext>
              </a:extLst>
            </p:cNvPr>
            <p:cNvSpPr/>
            <p:nvPr/>
          </p:nvSpPr>
          <p:spPr>
            <a:xfrm>
              <a:off x="1813" y="0"/>
              <a:ext cx="809173" cy="812800"/>
            </a:xfrm>
            <a:custGeom>
              <a:avLst/>
              <a:gdLst/>
              <a:ahLst/>
              <a:cxnLst/>
              <a:rect l="l" t="t" r="r" b="b"/>
              <a:pathLst>
                <a:path w="809173" h="812800">
                  <a:moveTo>
                    <a:pt x="404587" y="0"/>
                  </a:moveTo>
                  <a:cubicBezTo>
                    <a:pt x="628326" y="1001"/>
                    <a:pt x="809174" y="182659"/>
                    <a:pt x="809174" y="406400"/>
                  </a:cubicBezTo>
                  <a:cubicBezTo>
                    <a:pt x="809174" y="630141"/>
                    <a:pt x="628326" y="811799"/>
                    <a:pt x="404587" y="812800"/>
                  </a:cubicBezTo>
                  <a:cubicBezTo>
                    <a:pt x="180848" y="811799"/>
                    <a:pt x="0" y="630141"/>
                    <a:pt x="0" y="406400"/>
                  </a:cubicBezTo>
                  <a:cubicBezTo>
                    <a:pt x="0" y="182659"/>
                    <a:pt x="180848" y="1001"/>
                    <a:pt x="404587" y="0"/>
                  </a:cubicBezTo>
                  <a:close/>
                </a:path>
              </a:pathLst>
            </a:custGeom>
            <a:solidFill>
              <a:srgbClr val="FFFFFF">
                <a:alpha val="64706"/>
              </a:srgbClr>
            </a:solidFill>
            <a:ln w="152400">
              <a:solidFill>
                <a:srgbClr val="6E8417">
                  <a:alpha val="64706"/>
                </a:srgbClr>
              </a:solidFill>
            </a:ln>
          </p:spPr>
        </p:sp>
        <p:sp>
          <p:nvSpPr>
            <p:cNvPr id="17" name="TextBox 21">
              <a:extLst>
                <a:ext uri="{FF2B5EF4-FFF2-40B4-BE49-F238E27FC236}">
                  <a16:creationId xmlns:a16="http://schemas.microsoft.com/office/drawing/2014/main" id="{9A4AC490-1BEF-011E-7FB4-66C2345BF095}"/>
                </a:ext>
              </a:extLst>
            </p:cNvPr>
            <p:cNvSpPr txBox="1"/>
            <p:nvPr/>
          </p:nvSpPr>
          <p:spPr>
            <a:xfrm>
              <a:off x="76200" y="28575"/>
              <a:ext cx="660400" cy="708025"/>
            </a:xfrm>
            <a:prstGeom prst="rect">
              <a:avLst/>
            </a:prstGeom>
          </p:spPr>
          <p:txBody>
            <a:bodyPr lIns="50800" tIns="50800" rIns="50800" bIns="50800" rtlCol="0" anchor="ctr"/>
            <a:lstStyle/>
            <a:p>
              <a:pPr algn="ctr">
                <a:lnSpc>
                  <a:spcPts val="2239"/>
                </a:lnSpc>
              </a:pPr>
              <a:endParaRPr>
                <a:latin typeface="#9Slide04 Faustina" panose="00000500000000000000" pitchFamily="2" charset="0"/>
              </a:endParaRPr>
            </a:p>
          </p:txBody>
        </p:sp>
      </p:grpSp>
      <p:sp>
        <p:nvSpPr>
          <p:cNvPr id="18" name="Freeform 23">
            <a:extLst>
              <a:ext uri="{FF2B5EF4-FFF2-40B4-BE49-F238E27FC236}">
                <a16:creationId xmlns:a16="http://schemas.microsoft.com/office/drawing/2014/main" id="{BFA946FB-61D8-7B5E-2702-FACEEE1ACA4B}"/>
              </a:ext>
            </a:extLst>
          </p:cNvPr>
          <p:cNvSpPr/>
          <p:nvPr/>
        </p:nvSpPr>
        <p:spPr>
          <a:xfrm>
            <a:off x="199839" y="812066"/>
            <a:ext cx="3269140" cy="3269126"/>
          </a:xfrm>
          <a:custGeom>
            <a:avLst/>
            <a:gdLst/>
            <a:ahLst/>
            <a:cxnLst/>
            <a:rect l="l" t="t" r="r" b="b"/>
            <a:pathLst>
              <a:path w="6350000" h="6349974">
                <a:moveTo>
                  <a:pt x="6350000" y="3175025"/>
                </a:moveTo>
                <a:cubicBezTo>
                  <a:pt x="6350000" y="4928451"/>
                  <a:pt x="4928476" y="6349974"/>
                  <a:pt x="3175000" y="6349974"/>
                </a:cubicBezTo>
                <a:cubicBezTo>
                  <a:pt x="1421498" y="6349974"/>
                  <a:pt x="0" y="4928451"/>
                  <a:pt x="0" y="3175025"/>
                </a:cubicBezTo>
                <a:cubicBezTo>
                  <a:pt x="0" y="1421511"/>
                  <a:pt x="1421498" y="0"/>
                  <a:pt x="3175000" y="0"/>
                </a:cubicBezTo>
                <a:cubicBezTo>
                  <a:pt x="4928501" y="0"/>
                  <a:pt x="6350000" y="1421511"/>
                  <a:pt x="6350000" y="3175025"/>
                </a:cubicBezTo>
                <a:close/>
              </a:path>
            </a:pathLst>
          </a:custGeom>
          <a:blipFill>
            <a:blip r:embed="rId3"/>
            <a:stretch>
              <a:fillRect t="-17896" b="-22103"/>
            </a:stretch>
          </a:blipFill>
        </p:spPr>
      </p:sp>
      <p:sp>
        <p:nvSpPr>
          <p:cNvPr id="20" name="TextBox 19">
            <a:extLst>
              <a:ext uri="{FF2B5EF4-FFF2-40B4-BE49-F238E27FC236}">
                <a16:creationId xmlns:a16="http://schemas.microsoft.com/office/drawing/2014/main" id="{1FEC3BA3-FF4A-3ED8-CAA1-22A5B402D3A3}"/>
              </a:ext>
            </a:extLst>
          </p:cNvPr>
          <p:cNvSpPr txBox="1"/>
          <p:nvPr/>
        </p:nvSpPr>
        <p:spPr>
          <a:xfrm>
            <a:off x="257699" y="4426175"/>
            <a:ext cx="2766311" cy="463397"/>
          </a:xfrm>
          <a:prstGeom prst="rect">
            <a:avLst/>
          </a:prstGeom>
          <a:noFill/>
        </p:spPr>
        <p:txBody>
          <a:bodyPr wrap="square">
            <a:spAutoFit/>
          </a:bodyPr>
          <a:lstStyle/>
          <a:p>
            <a:pPr marL="0" marR="0" algn="ctr">
              <a:lnSpc>
                <a:spcPct val="150000"/>
              </a:lnSpc>
              <a:spcBef>
                <a:spcPts val="0"/>
              </a:spcBef>
              <a:spcAft>
                <a:spcPts val="800"/>
              </a:spcAft>
            </a:pPr>
            <a:r>
              <a:rPr lang="en-US" sz="1800" b="1" dirty="0">
                <a:effectLst/>
                <a:latin typeface="Times New Roman" panose="02020603050405020304" pitchFamily="18" charset="0"/>
                <a:ea typeface="Times New Roman" panose="02020603050405020304" pitchFamily="18" charset="0"/>
              </a:rPr>
              <a:t>Nam Cao (1917 – 1951)</a:t>
            </a:r>
            <a:endParaRPr lang="en-US" sz="1600" dirty="0">
              <a:effectLst/>
              <a:latin typeface="Calibri" panose="020F0502020204030204" pitchFamily="34" charset="0"/>
              <a:ea typeface="Calibri" panose="020F0502020204030204" pitchFamily="34" charset="0"/>
            </a:endParaRPr>
          </a:p>
        </p:txBody>
      </p:sp>
    </p:spTree>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6" presetClass="entr" presetSubtype="21" fill="hold" nodeType="click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barn(inVertical)">
                                      <p:cBhvr>
                                        <p:cTn id="7" dur="500"/>
                                        <p:tgtEl>
                                          <p:spTgt spid="15"/>
                                        </p:tgtEl>
                                      </p:cBhvr>
                                    </p:animEffect>
                                  </p:childTnLst>
                                </p:cTn>
                              </p:par>
                              <p:par>
                                <p:cTn id="8" presetID="16" presetClass="entr" presetSubtype="21" fill="hold" nodeType="withEffect">
                                  <p:stCondLst>
                                    <p:cond delay="0"/>
                                  </p:stCondLst>
                                  <p:childTnLst>
                                    <p:set>
                                      <p:cBhvr>
                                        <p:cTn id="9" dur="1" fill="hold">
                                          <p:stCondLst>
                                            <p:cond delay="0"/>
                                          </p:stCondLst>
                                        </p:cTn>
                                        <p:tgtEl>
                                          <p:spTgt spid="18"/>
                                        </p:tgtEl>
                                        <p:attrNameLst>
                                          <p:attrName>style.visibility</p:attrName>
                                        </p:attrNameLst>
                                      </p:cBhvr>
                                      <p:to>
                                        <p:strVal val="visible"/>
                                      </p:to>
                                    </p:set>
                                    <p:animEffect transition="in" filter="barn(inVertical)">
                                      <p:cBhvr>
                                        <p:cTn id="10" dur="500"/>
                                        <p:tgtEl>
                                          <p:spTgt spid="18"/>
                                        </p:tgtEl>
                                      </p:cBhvr>
                                    </p:animEffect>
                                  </p:childTnLst>
                                </p:cTn>
                              </p:par>
                              <p:par>
                                <p:cTn id="11" presetID="16" presetClass="entr" presetSubtype="21"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barn(inVertical)">
                                      <p:cBhvr>
                                        <p:cTn id="13" dur="500"/>
                                        <p:tgtEl>
                                          <p:spTgt spid="20"/>
                                        </p:tgtEl>
                                      </p:cBhvr>
                                    </p:animEffect>
                                  </p:childTnLst>
                                </p:cTn>
                              </p:par>
                            </p:childTnLst>
                          </p:cTn>
                        </p:par>
                      </p:childTnLst>
                    </p:cTn>
                  </p:par>
                  <p:par>
                    <p:cTn id="14" fill="hold">
                      <p:stCondLst>
                        <p:cond delay="indefinite"/>
                      </p:stCondLst>
                      <p:childTnLst>
                        <p:par>
                          <p:cTn id="15" fill="hold">
                            <p:stCondLst>
                              <p:cond delay="0"/>
                            </p:stCondLst>
                            <p:childTnLst>
                              <p:par>
                                <p:cTn id="16" presetID="22" presetClass="entr" presetSubtype="8" fill="hold" grpId="0" nodeType="clickEffect">
                                  <p:stCondLst>
                                    <p:cond delay="0"/>
                                  </p:stCondLst>
                                  <p:childTnLst>
                                    <p:set>
                                      <p:cBhvr>
                                        <p:cTn id="17" dur="1" fill="hold">
                                          <p:stCondLst>
                                            <p:cond delay="0"/>
                                          </p:stCondLst>
                                        </p:cTn>
                                        <p:tgtEl>
                                          <p:spTgt spid="11"/>
                                        </p:tgtEl>
                                        <p:attrNameLst>
                                          <p:attrName>style.visibility</p:attrName>
                                        </p:attrNameLst>
                                      </p:cBhvr>
                                      <p:to>
                                        <p:strVal val="visible"/>
                                      </p:to>
                                    </p:set>
                                    <p:animEffect transition="in" filter="wipe(left)">
                                      <p:cBhvr>
                                        <p:cTn id="18" dur="500"/>
                                        <p:tgtEl>
                                          <p:spTgt spid="11"/>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wipe(left)">
                                      <p:cBhvr>
                                        <p:cTn id="21" dur="500"/>
                                        <p:tgtEl>
                                          <p:spTgt spid="12"/>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
                                        </p:tgtEl>
                                        <p:attrNameLst>
                                          <p:attrName>style.visibility</p:attrName>
                                        </p:attrNameLst>
                                      </p:cBhvr>
                                      <p:to>
                                        <p:strVal val="visible"/>
                                      </p:to>
                                    </p:set>
                                    <p:animEffect transition="in" filter="wipe(left)">
                                      <p:cBhvr>
                                        <p:cTn id="24"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P spid="13" grpId="0" animBg="1"/>
      <p:bldP spid="2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Google Shape;4342;p63">
            <a:extLst>
              <a:ext uri="{FF2B5EF4-FFF2-40B4-BE49-F238E27FC236}">
                <a16:creationId xmlns:a16="http://schemas.microsoft.com/office/drawing/2014/main" id="{75CC6FB0-A2EF-2984-B836-F12587C4ED84}"/>
              </a:ext>
            </a:extLst>
          </p:cNvPr>
          <p:cNvSpPr txBox="1">
            <a:spLocks noGrp="1"/>
          </p:cNvSpPr>
          <p:nvPr>
            <p:ph type="title"/>
          </p:nvPr>
        </p:nvSpPr>
        <p:spPr>
          <a:xfrm>
            <a:off x="168181" y="235384"/>
            <a:ext cx="4073400" cy="673200"/>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 sz="2400" dirty="0">
                <a:solidFill>
                  <a:srgbClr val="FF0000"/>
                </a:solidFill>
              </a:rPr>
              <a:t>I. Tìm hiểu chung</a:t>
            </a:r>
            <a:br>
              <a:rPr lang="en" sz="2400" dirty="0">
                <a:solidFill>
                  <a:srgbClr val="FF0000"/>
                </a:solidFill>
              </a:rPr>
            </a:br>
            <a:r>
              <a:rPr lang="en" sz="2400" dirty="0">
                <a:solidFill>
                  <a:srgbClr val="FF0000"/>
                </a:solidFill>
              </a:rPr>
              <a:t>2. </a:t>
            </a:r>
            <a:r>
              <a:rPr lang="en-US" sz="2400" dirty="0">
                <a:solidFill>
                  <a:srgbClr val="FF0000"/>
                </a:solidFill>
              </a:rPr>
              <a:t>T</a:t>
            </a:r>
            <a:r>
              <a:rPr lang="en" sz="2400" dirty="0">
                <a:solidFill>
                  <a:srgbClr val="FF0000"/>
                </a:solidFill>
              </a:rPr>
              <a:t>ác phẩm</a:t>
            </a:r>
            <a:endParaRPr sz="2400" dirty="0">
              <a:solidFill>
                <a:srgbClr val="FF0000"/>
              </a:solidFill>
            </a:endParaRPr>
          </a:p>
        </p:txBody>
      </p:sp>
      <p:sp>
        <p:nvSpPr>
          <p:cNvPr id="11" name="Callout: Bent Line with Accent Bar 10">
            <a:extLst>
              <a:ext uri="{FF2B5EF4-FFF2-40B4-BE49-F238E27FC236}">
                <a16:creationId xmlns:a16="http://schemas.microsoft.com/office/drawing/2014/main" id="{ABDB0FD7-108E-E61A-F365-584EC59A083E}"/>
              </a:ext>
            </a:extLst>
          </p:cNvPr>
          <p:cNvSpPr/>
          <p:nvPr/>
        </p:nvSpPr>
        <p:spPr>
          <a:xfrm flipH="1">
            <a:off x="142425" y="1206710"/>
            <a:ext cx="2915735" cy="3065312"/>
          </a:xfrm>
          <a:prstGeom prst="accentCallout2">
            <a:avLst>
              <a:gd name="adj1" fmla="val 18750"/>
              <a:gd name="adj2" fmla="val -8333"/>
              <a:gd name="adj3" fmla="val 18750"/>
              <a:gd name="adj4" fmla="val -16667"/>
              <a:gd name="adj5" fmla="val 72132"/>
              <a:gd name="adj6" fmla="val -33448"/>
            </a:avLst>
          </a:prstGeom>
          <a:solidFill>
            <a:srgbClr val="FDF7C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800"/>
              </a:spcAft>
            </a:pPr>
            <a:r>
              <a:rPr lang="en-US" sz="1600" b="1" dirty="0">
                <a:solidFill>
                  <a:schemeClr val="accent1"/>
                </a:solidFill>
                <a:effectLst/>
                <a:latin typeface="Times New Roman" panose="02020603050405020304" pitchFamily="18" charset="0"/>
                <a:ea typeface="Times New Roman" panose="02020603050405020304" pitchFamily="18" charset="0"/>
              </a:rPr>
              <a:t>a. Hoàn </a:t>
            </a:r>
            <a:r>
              <a:rPr lang="en-US" sz="1600" b="1" dirty="0" err="1">
                <a:solidFill>
                  <a:schemeClr val="accent1"/>
                </a:solidFill>
                <a:effectLst/>
                <a:latin typeface="Times New Roman" panose="02020603050405020304" pitchFamily="18" charset="0"/>
                <a:ea typeface="Times New Roman" panose="02020603050405020304" pitchFamily="18" charset="0"/>
              </a:rPr>
              <a:t>cảnh</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ra</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đời</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và</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xuất</a:t>
            </a:r>
            <a:r>
              <a:rPr lang="en-US" sz="1600" b="1" dirty="0">
                <a:solidFill>
                  <a:schemeClr val="accent1"/>
                </a:solidFill>
                <a:effectLst/>
                <a:latin typeface="Times New Roman" panose="02020603050405020304" pitchFamily="18" charset="0"/>
                <a:ea typeface="Times New Roman" panose="02020603050405020304" pitchFamily="18" charset="0"/>
              </a:rPr>
              <a:t> </a:t>
            </a:r>
            <a:r>
              <a:rPr lang="en-US" sz="1600" b="1" dirty="0" err="1">
                <a:solidFill>
                  <a:schemeClr val="accent1"/>
                </a:solidFill>
                <a:effectLst/>
                <a:latin typeface="Times New Roman" panose="02020603050405020304" pitchFamily="18" charset="0"/>
                <a:ea typeface="Times New Roman" panose="02020603050405020304" pitchFamily="18" charset="0"/>
              </a:rPr>
              <a:t>xứ</a:t>
            </a:r>
            <a:endParaRPr lang="en-US" sz="1600" dirty="0">
              <a:solidFill>
                <a:schemeClr val="accent1"/>
              </a:solidFill>
              <a:effectLst/>
              <a:latin typeface="Calibri" panose="020F0502020204030204" pitchFamily="34" charset="0"/>
              <a:ea typeface="Calibri" panose="020F0502020204030204" pitchFamily="34" charset="0"/>
            </a:endParaRPr>
          </a:p>
          <a:p>
            <a:pPr marL="0" marR="0" algn="just">
              <a:lnSpc>
                <a:spcPct val="150000"/>
              </a:lnSpc>
              <a:spcBef>
                <a:spcPts val="0"/>
              </a:spcBef>
              <a:spcAft>
                <a:spcPts val="800"/>
              </a:spcAft>
            </a:pP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Bối</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cảnh</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nông</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thôn</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Việt</a:t>
            </a:r>
            <a:r>
              <a:rPr lang="en-US" sz="1600" dirty="0">
                <a:solidFill>
                  <a:schemeClr val="accent1"/>
                </a:solidFill>
                <a:effectLst/>
                <a:latin typeface="Times New Roman" panose="02020603050405020304" pitchFamily="18" charset="0"/>
                <a:ea typeface="Times New Roman" panose="02020603050405020304" pitchFamily="18" charset="0"/>
              </a:rPr>
              <a:t> Nam </a:t>
            </a:r>
            <a:r>
              <a:rPr lang="en-US" sz="1600" dirty="0" err="1">
                <a:solidFill>
                  <a:schemeClr val="accent1"/>
                </a:solidFill>
                <a:effectLst/>
                <a:latin typeface="Times New Roman" panose="02020603050405020304" pitchFamily="18" charset="0"/>
                <a:ea typeface="Times New Roman" panose="02020603050405020304" pitchFamily="18" charset="0"/>
              </a:rPr>
              <a:t>trước</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Cách</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mạng</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tháng</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Tám</a:t>
            </a:r>
            <a:r>
              <a:rPr lang="en-US" sz="1600" dirty="0">
                <a:solidFill>
                  <a:schemeClr val="accent1"/>
                </a:solidFill>
                <a:effectLst/>
                <a:latin typeface="Times New Roman" panose="02020603050405020304" pitchFamily="18" charset="0"/>
                <a:ea typeface="Times New Roman" panose="02020603050405020304" pitchFamily="18" charset="0"/>
              </a:rPr>
              <a:t> </a:t>
            </a:r>
            <a:r>
              <a:rPr lang="en-US" sz="1600" dirty="0" err="1">
                <a:solidFill>
                  <a:schemeClr val="accent1"/>
                </a:solidFill>
                <a:effectLst/>
                <a:latin typeface="Times New Roman" panose="02020603050405020304" pitchFamily="18" charset="0"/>
                <a:ea typeface="Times New Roman" panose="02020603050405020304" pitchFamily="18" charset="0"/>
              </a:rPr>
              <a:t>năm</a:t>
            </a:r>
            <a:r>
              <a:rPr lang="en-US" sz="1600" dirty="0">
                <a:solidFill>
                  <a:schemeClr val="accent1"/>
                </a:solidFill>
                <a:effectLst/>
                <a:latin typeface="Times New Roman" panose="02020603050405020304" pitchFamily="18" charset="0"/>
                <a:ea typeface="Times New Roman" panose="02020603050405020304" pitchFamily="18" charset="0"/>
              </a:rPr>
              <a:t> 1945. </a:t>
            </a:r>
            <a:r>
              <a:rPr lang="en-US" sz="1600" dirty="0">
                <a:solidFill>
                  <a:srgbClr val="140185"/>
                </a:solidFill>
                <a:effectLst/>
                <a:latin typeface="Times New Roman" panose="02020603050405020304" pitchFamily="18" charset="0"/>
                <a:ea typeface="Times New Roman" panose="02020603050405020304" pitchFamily="18" charset="0"/>
              </a:rPr>
              <a:t>Nam Cao </a:t>
            </a:r>
            <a:r>
              <a:rPr lang="en-US" sz="1600" dirty="0" err="1">
                <a:solidFill>
                  <a:srgbClr val="140185"/>
                </a:solidFill>
                <a:effectLst/>
                <a:latin typeface="Times New Roman" panose="02020603050405020304" pitchFamily="18" charset="0"/>
                <a:ea typeface="Times New Roman" panose="02020603050405020304" pitchFamily="18" charset="0"/>
              </a:rPr>
              <a:t>đã</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lấy</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nguyên</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mẫu</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nhân</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vật</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từ</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người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thật</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việc</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thật</a:t>
            </a:r>
            <a:r>
              <a:rPr lang="en-US" sz="1600" dirty="0">
                <a:solidFill>
                  <a:srgbClr val="140185"/>
                </a:solidFill>
                <a:effectLst/>
                <a:latin typeface="Times New Roman" panose="02020603050405020304" pitchFamily="18" charset="0"/>
                <a:ea typeface="Times New Roman" panose="02020603050405020304" pitchFamily="18" charset="0"/>
              </a:rPr>
              <a:t> ở </a:t>
            </a:r>
            <a:r>
              <a:rPr lang="en-US" sz="1600" dirty="0" err="1">
                <a:solidFill>
                  <a:srgbClr val="140185"/>
                </a:solidFill>
                <a:effectLst/>
                <a:latin typeface="Times New Roman" panose="02020603050405020304" pitchFamily="18" charset="0"/>
                <a:ea typeface="Times New Roman" panose="02020603050405020304" pitchFamily="18" charset="0"/>
              </a:rPr>
              <a:t>làng</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quê</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của</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chính</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ông</a:t>
            </a:r>
            <a:r>
              <a:rPr lang="en-US" sz="1600" dirty="0">
                <a:solidFill>
                  <a:srgbClr val="140185"/>
                </a:solidFill>
                <a:effectLst/>
                <a:latin typeface="Times New Roman" panose="02020603050405020304" pitchFamily="18" charset="0"/>
                <a:ea typeface="Times New Roman" panose="02020603050405020304" pitchFamily="18" charset="0"/>
              </a:rPr>
              <a:t>. </a:t>
            </a:r>
            <a:endParaRPr lang="en-US" sz="1600" dirty="0">
              <a:solidFill>
                <a:srgbClr val="140185"/>
              </a:solidFill>
              <a:effectLst/>
              <a:latin typeface="Calibri" panose="020F0502020204030204" pitchFamily="34" charset="0"/>
              <a:ea typeface="Calibri" panose="020F0502020204030204" pitchFamily="34" charset="0"/>
            </a:endParaRPr>
          </a:p>
        </p:txBody>
      </p:sp>
      <p:sp>
        <p:nvSpPr>
          <p:cNvPr id="12" name="Callout: Bent Line with Accent Bar 11">
            <a:extLst>
              <a:ext uri="{FF2B5EF4-FFF2-40B4-BE49-F238E27FC236}">
                <a16:creationId xmlns:a16="http://schemas.microsoft.com/office/drawing/2014/main" id="{EAD3B5F0-32FD-EADC-BF7D-C84C634B20D1}"/>
              </a:ext>
            </a:extLst>
          </p:cNvPr>
          <p:cNvSpPr/>
          <p:nvPr/>
        </p:nvSpPr>
        <p:spPr>
          <a:xfrm>
            <a:off x="6085840" y="1899920"/>
            <a:ext cx="2946399" cy="3065312"/>
          </a:xfrm>
          <a:prstGeom prst="accentCallout2">
            <a:avLst>
              <a:gd name="adj1" fmla="val 18750"/>
              <a:gd name="adj2" fmla="val -8333"/>
              <a:gd name="adj3" fmla="val 18750"/>
              <a:gd name="adj4" fmla="val -16667"/>
              <a:gd name="adj5" fmla="val 35935"/>
              <a:gd name="adj6" fmla="val -24381"/>
            </a:avLst>
          </a:prstGeom>
          <a:solidFill>
            <a:srgbClr val="FDF7CB"/>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marL="0" marR="0" algn="just">
              <a:lnSpc>
                <a:spcPct val="150000"/>
              </a:lnSpc>
              <a:spcBef>
                <a:spcPts val="0"/>
              </a:spcBef>
              <a:spcAft>
                <a:spcPts val="800"/>
              </a:spcAft>
            </a:pPr>
            <a:r>
              <a:rPr lang="en-US" sz="1600" b="1" dirty="0">
                <a:solidFill>
                  <a:schemeClr val="accent1"/>
                </a:solidFill>
                <a:effectLst/>
                <a:latin typeface="Times New Roman" panose="02020603050405020304" pitchFamily="18" charset="0"/>
                <a:ea typeface="Times New Roman" panose="02020603050405020304" pitchFamily="18" charset="0"/>
              </a:rPr>
              <a:t>b. Nhan </a:t>
            </a:r>
            <a:r>
              <a:rPr lang="en-US" sz="1600" b="1" dirty="0" err="1">
                <a:solidFill>
                  <a:schemeClr val="accent1"/>
                </a:solidFill>
                <a:effectLst/>
                <a:latin typeface="Times New Roman" panose="02020603050405020304" pitchFamily="18" charset="0"/>
                <a:ea typeface="Times New Roman" panose="02020603050405020304" pitchFamily="18" charset="0"/>
              </a:rPr>
              <a:t>đề</a:t>
            </a:r>
            <a:endParaRPr lang="en-US" sz="1600" dirty="0">
              <a:solidFill>
                <a:schemeClr val="accent1"/>
              </a:solidFill>
              <a:effectLst/>
              <a:latin typeface="Calibri" panose="020F0502020204030204" pitchFamily="34" charset="0"/>
              <a:ea typeface="Calibri" panose="020F0502020204030204" pitchFamily="34" charset="0"/>
            </a:endParaRPr>
          </a:p>
          <a:p>
            <a:pPr algn="just">
              <a:lnSpc>
                <a:spcPct val="150000"/>
              </a:lnSpc>
            </a:pPr>
            <a:r>
              <a:rPr lang="en-US" sz="1600" dirty="0">
                <a:solidFill>
                  <a:srgbClr val="140185"/>
                </a:solidFill>
                <a:effectLst/>
                <a:latin typeface="Times New Roman" panose="02020603050405020304" pitchFamily="18" charset="0"/>
                <a:ea typeface="Times New Roman" panose="02020603050405020304" pitchFamily="18" charset="0"/>
              </a:rPr>
              <a:t>Chí </a:t>
            </a:r>
            <a:r>
              <a:rPr lang="en-US" sz="1600" dirty="0" err="1">
                <a:solidFill>
                  <a:srgbClr val="140185"/>
                </a:solidFill>
                <a:effectLst/>
                <a:latin typeface="Times New Roman" panose="02020603050405020304" pitchFamily="18" charset="0"/>
                <a:ea typeface="Times New Roman" panose="02020603050405020304" pitchFamily="18" charset="0"/>
              </a:rPr>
              <a:t>Phèo</a:t>
            </a:r>
            <a:r>
              <a:rPr lang="en-US" sz="1600" dirty="0">
                <a:solidFill>
                  <a:srgbClr val="140185"/>
                </a:solidFill>
                <a:effectLst/>
                <a:latin typeface="Times New Roman" panose="02020603050405020304" pitchFamily="18" charset="0"/>
                <a:ea typeface="Times New Roman" panose="02020603050405020304" pitchFamily="18" charset="0"/>
              </a:rPr>
              <a:t> ban </a:t>
            </a:r>
            <a:r>
              <a:rPr lang="en-US" sz="1600" dirty="0" err="1">
                <a:solidFill>
                  <a:srgbClr val="140185"/>
                </a:solidFill>
                <a:effectLst/>
                <a:latin typeface="Times New Roman" panose="02020603050405020304" pitchFamily="18" charset="0"/>
                <a:ea typeface="Times New Roman" panose="02020603050405020304" pitchFamily="18" charset="0"/>
              </a:rPr>
              <a:t>đầu</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được</a:t>
            </a:r>
            <a:r>
              <a:rPr lang="en-US" sz="1600" dirty="0">
                <a:solidFill>
                  <a:srgbClr val="140185"/>
                </a:solidFill>
                <a:effectLst/>
                <a:latin typeface="Times New Roman" panose="02020603050405020304" pitchFamily="18" charset="0"/>
                <a:ea typeface="Times New Roman" panose="02020603050405020304" pitchFamily="18" charset="0"/>
              </a:rPr>
              <a:t> Nam Cao </a:t>
            </a:r>
            <a:r>
              <a:rPr lang="en-US" sz="1600" dirty="0" err="1">
                <a:solidFill>
                  <a:srgbClr val="140185"/>
                </a:solidFill>
                <a:effectLst/>
                <a:latin typeface="Times New Roman" panose="02020603050405020304" pitchFamily="18" charset="0"/>
                <a:ea typeface="Times New Roman" panose="02020603050405020304" pitchFamily="18" charset="0"/>
              </a:rPr>
              <a:t>đặt</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tên</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là</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Cái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lò</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gạch</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cũ</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khi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ra</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mắt</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độc</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giả</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lần</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đầu</a:t>
            </a:r>
            <a:r>
              <a:rPr lang="en-US" sz="1600" dirty="0">
                <a:solidFill>
                  <a:srgbClr val="140185"/>
                </a:solidFill>
                <a:effectLst/>
                <a:latin typeface="Times New Roman" panose="02020603050405020304" pitchFamily="18" charset="0"/>
                <a:ea typeface="Times New Roman" panose="02020603050405020304" pitchFamily="18" charset="0"/>
              </a:rPr>
              <a:t>, NXB </a:t>
            </a:r>
            <a:r>
              <a:rPr lang="en-US" sz="1600" dirty="0" err="1">
                <a:solidFill>
                  <a:srgbClr val="140185"/>
                </a:solidFill>
                <a:effectLst/>
                <a:latin typeface="Times New Roman" panose="02020603050405020304" pitchFamily="18" charset="0"/>
                <a:ea typeface="Times New Roman" panose="02020603050405020304" pitchFamily="18" charset="0"/>
              </a:rPr>
              <a:t>tự</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đổi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thành</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Đôi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lứa</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xứng</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đôi</a:t>
            </a:r>
            <a:r>
              <a:rPr lang="en-US" sz="1600" dirty="0">
                <a:solidFill>
                  <a:srgbClr val="140185"/>
                </a:solidFill>
                <a:effectLst/>
                <a:latin typeface="Times New Roman" panose="02020603050405020304" pitchFamily="18" charset="0"/>
                <a:ea typeface="Times New Roman" panose="02020603050405020304" pitchFamily="18" charset="0"/>
              </a:rPr>
              <a:t>”. Sau </a:t>
            </a:r>
            <a:r>
              <a:rPr lang="en-US" sz="1600" dirty="0" err="1">
                <a:solidFill>
                  <a:srgbClr val="140185"/>
                </a:solidFill>
                <a:effectLst/>
                <a:latin typeface="Times New Roman" panose="02020603050405020304" pitchFamily="18" charset="0"/>
                <a:ea typeface="Times New Roman" panose="02020603050405020304" pitchFamily="18" charset="0"/>
              </a:rPr>
              <a:t>này</a:t>
            </a:r>
            <a:r>
              <a:rPr lang="en-US" sz="1600" dirty="0">
                <a:solidFill>
                  <a:srgbClr val="140185"/>
                </a:solidFill>
                <a:effectLst/>
                <a:latin typeface="Times New Roman" panose="02020603050405020304" pitchFamily="18" charset="0"/>
                <a:ea typeface="Times New Roman" panose="02020603050405020304" pitchFamily="18" charset="0"/>
              </a:rPr>
              <a:t>, Nam Cao </a:t>
            </a:r>
            <a:r>
              <a:rPr lang="en-US" sz="1600" dirty="0" err="1">
                <a:solidFill>
                  <a:srgbClr val="140185"/>
                </a:solidFill>
                <a:effectLst/>
                <a:latin typeface="Times New Roman" panose="02020603050405020304" pitchFamily="18" charset="0"/>
                <a:ea typeface="Times New Roman" panose="02020603050405020304" pitchFamily="18" charset="0"/>
              </a:rPr>
              <a:t>đặt</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lại</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tên</a:t>
            </a:r>
            <a:r>
              <a:rPr lang="en-US" sz="1600" dirty="0">
                <a:solidFill>
                  <a:srgbClr val="140185"/>
                </a:solidFill>
                <a:effectLst/>
                <a:latin typeface="Times New Roman" panose="02020603050405020304" pitchFamily="18" charset="0"/>
                <a:ea typeface="Times New Roman" panose="02020603050405020304" pitchFamily="18" charset="0"/>
              </a:rPr>
              <a:t> </a:t>
            </a:r>
            <a:r>
              <a:rPr lang="en-US" sz="1600" dirty="0" err="1">
                <a:solidFill>
                  <a:srgbClr val="140185"/>
                </a:solidFill>
                <a:effectLst/>
                <a:latin typeface="Times New Roman" panose="02020603050405020304" pitchFamily="18" charset="0"/>
                <a:ea typeface="Times New Roman" panose="02020603050405020304" pitchFamily="18" charset="0"/>
              </a:rPr>
              <a:t>là</a:t>
            </a:r>
            <a:r>
              <a:rPr lang="en-US" sz="1600" dirty="0">
                <a:solidFill>
                  <a:srgbClr val="140185"/>
                </a:solidFill>
                <a:effectLst/>
                <a:latin typeface="Times New Roman" panose="02020603050405020304" pitchFamily="18" charset="0"/>
                <a:ea typeface="Times New Roman" panose="02020603050405020304" pitchFamily="18" charset="0"/>
              </a:rPr>
              <a:t> Chí </a:t>
            </a:r>
            <a:r>
              <a:rPr lang="en-US" sz="1600" dirty="0" err="1">
                <a:solidFill>
                  <a:srgbClr val="140185"/>
                </a:solidFill>
                <a:effectLst/>
                <a:latin typeface="Times New Roman" panose="02020603050405020304" pitchFamily="18" charset="0"/>
                <a:ea typeface="Times New Roman" panose="02020603050405020304" pitchFamily="18" charset="0"/>
              </a:rPr>
              <a:t>Phèo</a:t>
            </a:r>
            <a:r>
              <a:rPr lang="en-US" sz="1600" dirty="0">
                <a:solidFill>
                  <a:srgbClr val="140185"/>
                </a:solidFill>
                <a:effectLst/>
                <a:latin typeface="Times New Roman" panose="02020603050405020304" pitchFamily="18" charset="0"/>
                <a:ea typeface="Times New Roman" panose="02020603050405020304" pitchFamily="18" charset="0"/>
              </a:rPr>
              <a:t>.</a:t>
            </a:r>
            <a:endParaRPr lang="en-US" sz="1600" dirty="0">
              <a:solidFill>
                <a:srgbClr val="140185"/>
              </a:solidFill>
            </a:endParaRPr>
          </a:p>
        </p:txBody>
      </p:sp>
      <p:grpSp>
        <p:nvGrpSpPr>
          <p:cNvPr id="13" name="Group 24">
            <a:extLst>
              <a:ext uri="{FF2B5EF4-FFF2-40B4-BE49-F238E27FC236}">
                <a16:creationId xmlns:a16="http://schemas.microsoft.com/office/drawing/2014/main" id="{9260E556-6EFB-4729-1A77-B0FCA7B09E58}"/>
              </a:ext>
            </a:extLst>
          </p:cNvPr>
          <p:cNvGrpSpPr>
            <a:grpSpLocks noChangeAspect="1"/>
          </p:cNvGrpSpPr>
          <p:nvPr/>
        </p:nvGrpSpPr>
        <p:grpSpPr>
          <a:xfrm>
            <a:off x="3463894" y="2107105"/>
            <a:ext cx="2216212" cy="2164917"/>
            <a:chOff x="0" y="0"/>
            <a:chExt cx="4828540" cy="4716780"/>
          </a:xfrm>
        </p:grpSpPr>
        <p:sp>
          <p:nvSpPr>
            <p:cNvPr id="14" name="Freeform 25">
              <a:extLst>
                <a:ext uri="{FF2B5EF4-FFF2-40B4-BE49-F238E27FC236}">
                  <a16:creationId xmlns:a16="http://schemas.microsoft.com/office/drawing/2014/main" id="{D3F64772-E0FC-C1B4-5CE5-2D149139D7AC}"/>
                </a:ext>
              </a:extLst>
            </p:cNvPr>
            <p:cNvSpPr/>
            <p:nvPr/>
          </p:nvSpPr>
          <p:spPr>
            <a:xfrm>
              <a:off x="0" y="-7620"/>
              <a:ext cx="4833620" cy="4726940"/>
            </a:xfrm>
            <a:custGeom>
              <a:avLst/>
              <a:gdLst/>
              <a:ahLst/>
              <a:cxnLst/>
              <a:rect l="l" t="t" r="r" b="b"/>
              <a:pathLst>
                <a:path w="4833620" h="4726940">
                  <a:moveTo>
                    <a:pt x="3416300" y="4662170"/>
                  </a:moveTo>
                  <a:cubicBezTo>
                    <a:pt x="3388360" y="4669790"/>
                    <a:pt x="3366770" y="4679950"/>
                    <a:pt x="3345180" y="4682490"/>
                  </a:cubicBezTo>
                  <a:cubicBezTo>
                    <a:pt x="3223260" y="4692650"/>
                    <a:pt x="3102610" y="4702810"/>
                    <a:pt x="2980690" y="4711700"/>
                  </a:cubicBezTo>
                  <a:cubicBezTo>
                    <a:pt x="2918460" y="4715510"/>
                    <a:pt x="2856230" y="4719320"/>
                    <a:pt x="2794000" y="4720590"/>
                  </a:cubicBezTo>
                  <a:cubicBezTo>
                    <a:pt x="2726690" y="4723130"/>
                    <a:pt x="2659380" y="4726940"/>
                    <a:pt x="2593340" y="4724400"/>
                  </a:cubicBezTo>
                  <a:cubicBezTo>
                    <a:pt x="2529840" y="4723130"/>
                    <a:pt x="2466340" y="4719320"/>
                    <a:pt x="2405380" y="4707890"/>
                  </a:cubicBezTo>
                  <a:cubicBezTo>
                    <a:pt x="2326640" y="4693920"/>
                    <a:pt x="2246630" y="4693920"/>
                    <a:pt x="2169160" y="4681220"/>
                  </a:cubicBezTo>
                  <a:cubicBezTo>
                    <a:pt x="1967230" y="4648200"/>
                    <a:pt x="1761490" y="4657090"/>
                    <a:pt x="1558290" y="4643120"/>
                  </a:cubicBezTo>
                  <a:cubicBezTo>
                    <a:pt x="1443990" y="4635500"/>
                    <a:pt x="1329690" y="4617720"/>
                    <a:pt x="1215390" y="4602480"/>
                  </a:cubicBezTo>
                  <a:cubicBezTo>
                    <a:pt x="1085850" y="4585970"/>
                    <a:pt x="956310" y="4566920"/>
                    <a:pt x="825500" y="4549140"/>
                  </a:cubicBezTo>
                  <a:cubicBezTo>
                    <a:pt x="730250" y="4536440"/>
                    <a:pt x="633730" y="4523740"/>
                    <a:pt x="538480" y="4511040"/>
                  </a:cubicBezTo>
                  <a:cubicBezTo>
                    <a:pt x="535940" y="4511040"/>
                    <a:pt x="533400" y="4509770"/>
                    <a:pt x="530860" y="4509770"/>
                  </a:cubicBezTo>
                  <a:cubicBezTo>
                    <a:pt x="450850" y="4475479"/>
                    <a:pt x="365760" y="4448810"/>
                    <a:pt x="292100" y="4404360"/>
                  </a:cubicBezTo>
                  <a:cubicBezTo>
                    <a:pt x="167640" y="4328160"/>
                    <a:pt x="114300" y="4206240"/>
                    <a:pt x="109220" y="4062730"/>
                  </a:cubicBezTo>
                  <a:cubicBezTo>
                    <a:pt x="107950" y="4013200"/>
                    <a:pt x="101600" y="3964940"/>
                    <a:pt x="101600" y="3915410"/>
                  </a:cubicBezTo>
                  <a:cubicBezTo>
                    <a:pt x="102870" y="3846830"/>
                    <a:pt x="107950" y="3779520"/>
                    <a:pt x="111760" y="3712210"/>
                  </a:cubicBezTo>
                  <a:cubicBezTo>
                    <a:pt x="121920" y="3511550"/>
                    <a:pt x="127000" y="3310890"/>
                    <a:pt x="111760" y="3110230"/>
                  </a:cubicBezTo>
                  <a:cubicBezTo>
                    <a:pt x="97790" y="2929890"/>
                    <a:pt x="85090" y="2750820"/>
                    <a:pt x="71120" y="2570480"/>
                  </a:cubicBezTo>
                  <a:cubicBezTo>
                    <a:pt x="62230" y="2454910"/>
                    <a:pt x="50800" y="2340610"/>
                    <a:pt x="43180" y="2225040"/>
                  </a:cubicBezTo>
                  <a:cubicBezTo>
                    <a:pt x="38100" y="2148840"/>
                    <a:pt x="39370" y="2071370"/>
                    <a:pt x="34290" y="1995170"/>
                  </a:cubicBezTo>
                  <a:cubicBezTo>
                    <a:pt x="31750" y="1951990"/>
                    <a:pt x="17780" y="1910080"/>
                    <a:pt x="16510" y="1866900"/>
                  </a:cubicBezTo>
                  <a:cubicBezTo>
                    <a:pt x="11430" y="1762760"/>
                    <a:pt x="10160" y="1657350"/>
                    <a:pt x="7620" y="1551940"/>
                  </a:cubicBezTo>
                  <a:cubicBezTo>
                    <a:pt x="6350" y="1511300"/>
                    <a:pt x="0" y="1470660"/>
                    <a:pt x="1270" y="1430020"/>
                  </a:cubicBezTo>
                  <a:cubicBezTo>
                    <a:pt x="2540" y="1366520"/>
                    <a:pt x="10160" y="1303020"/>
                    <a:pt x="11430" y="1239520"/>
                  </a:cubicBezTo>
                  <a:cubicBezTo>
                    <a:pt x="12700" y="1165860"/>
                    <a:pt x="5080" y="1092200"/>
                    <a:pt x="7620" y="1019810"/>
                  </a:cubicBezTo>
                  <a:cubicBezTo>
                    <a:pt x="7620" y="949960"/>
                    <a:pt x="16510" y="881380"/>
                    <a:pt x="25400" y="811530"/>
                  </a:cubicBezTo>
                  <a:cubicBezTo>
                    <a:pt x="27940" y="787400"/>
                    <a:pt x="45720" y="765810"/>
                    <a:pt x="50800" y="741680"/>
                  </a:cubicBezTo>
                  <a:cubicBezTo>
                    <a:pt x="72390" y="622300"/>
                    <a:pt x="95250" y="502920"/>
                    <a:pt x="151130" y="392430"/>
                  </a:cubicBezTo>
                  <a:cubicBezTo>
                    <a:pt x="163830" y="368300"/>
                    <a:pt x="184150" y="346710"/>
                    <a:pt x="203200" y="327660"/>
                  </a:cubicBezTo>
                  <a:cubicBezTo>
                    <a:pt x="209550" y="321310"/>
                    <a:pt x="224790" y="325120"/>
                    <a:pt x="228600" y="325120"/>
                  </a:cubicBezTo>
                  <a:cubicBezTo>
                    <a:pt x="237490" y="308610"/>
                    <a:pt x="242570" y="292100"/>
                    <a:pt x="252730" y="284480"/>
                  </a:cubicBezTo>
                  <a:cubicBezTo>
                    <a:pt x="307340" y="242570"/>
                    <a:pt x="364490" y="212090"/>
                    <a:pt x="435610" y="204470"/>
                  </a:cubicBezTo>
                  <a:cubicBezTo>
                    <a:pt x="488950" y="198120"/>
                    <a:pt x="541020" y="175260"/>
                    <a:pt x="594360" y="162560"/>
                  </a:cubicBezTo>
                  <a:cubicBezTo>
                    <a:pt x="659130" y="147320"/>
                    <a:pt x="723900" y="129540"/>
                    <a:pt x="791210" y="120650"/>
                  </a:cubicBezTo>
                  <a:cubicBezTo>
                    <a:pt x="852170" y="113030"/>
                    <a:pt x="910590" y="96520"/>
                    <a:pt x="972820" y="91440"/>
                  </a:cubicBezTo>
                  <a:cubicBezTo>
                    <a:pt x="1036320" y="86360"/>
                    <a:pt x="1099820" y="71120"/>
                    <a:pt x="1164590" y="66040"/>
                  </a:cubicBezTo>
                  <a:cubicBezTo>
                    <a:pt x="1339850" y="53340"/>
                    <a:pt x="1516380" y="44450"/>
                    <a:pt x="1691640" y="34290"/>
                  </a:cubicBezTo>
                  <a:cubicBezTo>
                    <a:pt x="1734820" y="31750"/>
                    <a:pt x="1778000" y="34290"/>
                    <a:pt x="1821180" y="35560"/>
                  </a:cubicBezTo>
                  <a:cubicBezTo>
                    <a:pt x="1842770" y="36830"/>
                    <a:pt x="1864360" y="41910"/>
                    <a:pt x="1887220" y="44450"/>
                  </a:cubicBezTo>
                  <a:cubicBezTo>
                    <a:pt x="1897380" y="45720"/>
                    <a:pt x="1907540" y="41910"/>
                    <a:pt x="1917700" y="41910"/>
                  </a:cubicBezTo>
                  <a:cubicBezTo>
                    <a:pt x="1948180" y="41910"/>
                    <a:pt x="1979930" y="41910"/>
                    <a:pt x="2010410" y="40640"/>
                  </a:cubicBezTo>
                  <a:cubicBezTo>
                    <a:pt x="2068830" y="38100"/>
                    <a:pt x="2128520" y="31750"/>
                    <a:pt x="2186940" y="31750"/>
                  </a:cubicBezTo>
                  <a:cubicBezTo>
                    <a:pt x="2244090" y="31750"/>
                    <a:pt x="2301240" y="35560"/>
                    <a:pt x="2358390" y="38100"/>
                  </a:cubicBezTo>
                  <a:lnTo>
                    <a:pt x="2404110" y="38100"/>
                  </a:lnTo>
                  <a:cubicBezTo>
                    <a:pt x="2473960" y="35560"/>
                    <a:pt x="2542540" y="35560"/>
                    <a:pt x="2612390" y="31750"/>
                  </a:cubicBezTo>
                  <a:cubicBezTo>
                    <a:pt x="2679700" y="27940"/>
                    <a:pt x="2745740" y="19050"/>
                    <a:pt x="2813050" y="15240"/>
                  </a:cubicBezTo>
                  <a:cubicBezTo>
                    <a:pt x="2844800" y="12700"/>
                    <a:pt x="2877820" y="12700"/>
                    <a:pt x="2909570" y="19050"/>
                  </a:cubicBezTo>
                  <a:cubicBezTo>
                    <a:pt x="2957830" y="27940"/>
                    <a:pt x="3003550" y="33020"/>
                    <a:pt x="3051810" y="19050"/>
                  </a:cubicBezTo>
                  <a:cubicBezTo>
                    <a:pt x="3069590" y="13970"/>
                    <a:pt x="3092450" y="22860"/>
                    <a:pt x="3112770" y="25400"/>
                  </a:cubicBezTo>
                  <a:cubicBezTo>
                    <a:pt x="3121660" y="26670"/>
                    <a:pt x="3131820" y="29210"/>
                    <a:pt x="3136900" y="25400"/>
                  </a:cubicBezTo>
                  <a:cubicBezTo>
                    <a:pt x="3171190" y="0"/>
                    <a:pt x="3202940" y="6350"/>
                    <a:pt x="3235960" y="27940"/>
                  </a:cubicBezTo>
                  <a:cubicBezTo>
                    <a:pt x="3239770" y="30480"/>
                    <a:pt x="3249930" y="24130"/>
                    <a:pt x="3257550" y="24130"/>
                  </a:cubicBezTo>
                  <a:cubicBezTo>
                    <a:pt x="3288030" y="24130"/>
                    <a:pt x="3318510" y="24130"/>
                    <a:pt x="3350260" y="25400"/>
                  </a:cubicBezTo>
                  <a:cubicBezTo>
                    <a:pt x="3373120" y="26670"/>
                    <a:pt x="3394710" y="34290"/>
                    <a:pt x="3417570" y="36830"/>
                  </a:cubicBezTo>
                  <a:cubicBezTo>
                    <a:pt x="3467100" y="43180"/>
                    <a:pt x="3517900" y="53340"/>
                    <a:pt x="3568700" y="53340"/>
                  </a:cubicBezTo>
                  <a:cubicBezTo>
                    <a:pt x="3663950" y="54610"/>
                    <a:pt x="3759200" y="58420"/>
                    <a:pt x="3853180" y="78740"/>
                  </a:cubicBezTo>
                  <a:cubicBezTo>
                    <a:pt x="3940809" y="97790"/>
                    <a:pt x="4030980" y="97790"/>
                    <a:pt x="4119880" y="113030"/>
                  </a:cubicBezTo>
                  <a:cubicBezTo>
                    <a:pt x="4173220" y="121920"/>
                    <a:pt x="4227830" y="138430"/>
                    <a:pt x="4273550" y="165100"/>
                  </a:cubicBezTo>
                  <a:cubicBezTo>
                    <a:pt x="4323080" y="193040"/>
                    <a:pt x="4361180" y="238760"/>
                    <a:pt x="4405630" y="276860"/>
                  </a:cubicBezTo>
                  <a:cubicBezTo>
                    <a:pt x="4422139" y="290830"/>
                    <a:pt x="4446270" y="300990"/>
                    <a:pt x="4457700" y="318770"/>
                  </a:cubicBezTo>
                  <a:cubicBezTo>
                    <a:pt x="4490720" y="367030"/>
                    <a:pt x="4519930" y="417830"/>
                    <a:pt x="4549140" y="468630"/>
                  </a:cubicBezTo>
                  <a:cubicBezTo>
                    <a:pt x="4570730" y="505460"/>
                    <a:pt x="4592320" y="543560"/>
                    <a:pt x="4608830" y="581660"/>
                  </a:cubicBezTo>
                  <a:cubicBezTo>
                    <a:pt x="4626610" y="626110"/>
                    <a:pt x="4640580" y="671830"/>
                    <a:pt x="4654550" y="718820"/>
                  </a:cubicBezTo>
                  <a:cubicBezTo>
                    <a:pt x="4676140" y="792480"/>
                    <a:pt x="4701540" y="866140"/>
                    <a:pt x="4715510" y="942340"/>
                  </a:cubicBezTo>
                  <a:cubicBezTo>
                    <a:pt x="4735830" y="1049020"/>
                    <a:pt x="4745990" y="1158240"/>
                    <a:pt x="4761230" y="1266190"/>
                  </a:cubicBezTo>
                  <a:cubicBezTo>
                    <a:pt x="4766310" y="1301750"/>
                    <a:pt x="4772660" y="1337310"/>
                    <a:pt x="4775200" y="1372870"/>
                  </a:cubicBezTo>
                  <a:cubicBezTo>
                    <a:pt x="4782820" y="1474470"/>
                    <a:pt x="4787900" y="1574800"/>
                    <a:pt x="4794250" y="1676400"/>
                  </a:cubicBezTo>
                  <a:cubicBezTo>
                    <a:pt x="4803140" y="1802130"/>
                    <a:pt x="4815840" y="1926590"/>
                    <a:pt x="4822190" y="2052320"/>
                  </a:cubicBezTo>
                  <a:cubicBezTo>
                    <a:pt x="4828540" y="2172970"/>
                    <a:pt x="4833620" y="2294890"/>
                    <a:pt x="4831080" y="2416810"/>
                  </a:cubicBezTo>
                  <a:cubicBezTo>
                    <a:pt x="4827270" y="2620010"/>
                    <a:pt x="4817110" y="2821940"/>
                    <a:pt x="4806950" y="3025140"/>
                  </a:cubicBezTo>
                  <a:cubicBezTo>
                    <a:pt x="4800600" y="3150870"/>
                    <a:pt x="4791710" y="3275330"/>
                    <a:pt x="4779010" y="3399790"/>
                  </a:cubicBezTo>
                  <a:cubicBezTo>
                    <a:pt x="4766310" y="3524250"/>
                    <a:pt x="4747260" y="3647440"/>
                    <a:pt x="4733290" y="3771900"/>
                  </a:cubicBezTo>
                  <a:cubicBezTo>
                    <a:pt x="4723130" y="3858260"/>
                    <a:pt x="4720590" y="3944620"/>
                    <a:pt x="4709160" y="4029710"/>
                  </a:cubicBezTo>
                  <a:cubicBezTo>
                    <a:pt x="4699000" y="4107180"/>
                    <a:pt x="4660900" y="4175760"/>
                    <a:pt x="4610100" y="4232910"/>
                  </a:cubicBezTo>
                  <a:cubicBezTo>
                    <a:pt x="4568191" y="4281170"/>
                    <a:pt x="4535170" y="4335780"/>
                    <a:pt x="4491991" y="4382770"/>
                  </a:cubicBezTo>
                  <a:cubicBezTo>
                    <a:pt x="4453891" y="4424679"/>
                    <a:pt x="4411981" y="4466590"/>
                    <a:pt x="4345941" y="4467860"/>
                  </a:cubicBezTo>
                  <a:cubicBezTo>
                    <a:pt x="4330700" y="4467860"/>
                    <a:pt x="4316731" y="4483100"/>
                    <a:pt x="4301491" y="4490720"/>
                  </a:cubicBezTo>
                  <a:cubicBezTo>
                    <a:pt x="4236720" y="4518660"/>
                    <a:pt x="4169411" y="4542790"/>
                    <a:pt x="4105911" y="4573270"/>
                  </a:cubicBezTo>
                  <a:cubicBezTo>
                    <a:pt x="3989070" y="4629150"/>
                    <a:pt x="3863341" y="4638040"/>
                    <a:pt x="3737611" y="4643120"/>
                  </a:cubicBezTo>
                  <a:cubicBezTo>
                    <a:pt x="3689351" y="4645660"/>
                    <a:pt x="3639820" y="4641850"/>
                    <a:pt x="3591561" y="4645660"/>
                  </a:cubicBezTo>
                  <a:cubicBezTo>
                    <a:pt x="3567431" y="4646930"/>
                    <a:pt x="3544570" y="4658360"/>
                    <a:pt x="3521711" y="4663440"/>
                  </a:cubicBezTo>
                  <a:cubicBezTo>
                    <a:pt x="3511551" y="4665980"/>
                    <a:pt x="3501391" y="4664710"/>
                    <a:pt x="3489961" y="4665980"/>
                  </a:cubicBezTo>
                  <a:cubicBezTo>
                    <a:pt x="3474720" y="4667250"/>
                    <a:pt x="3459481" y="4671060"/>
                    <a:pt x="3444241" y="4669790"/>
                  </a:cubicBezTo>
                  <a:cubicBezTo>
                    <a:pt x="3429000" y="4667250"/>
                    <a:pt x="3418841" y="4662170"/>
                    <a:pt x="3416300" y="4662170"/>
                  </a:cubicBezTo>
                  <a:close/>
                </a:path>
              </a:pathLst>
            </a:custGeom>
            <a:blipFill>
              <a:blip r:embed="rId2"/>
              <a:stretch>
                <a:fillRect t="-26817" b="-26817"/>
              </a:stretch>
            </a:blipFill>
          </p:spPr>
        </p:sp>
      </p:grpSp>
    </p:spTree>
    <p:extLst>
      <p:ext uri="{BB962C8B-B14F-4D97-AF65-F5344CB8AC3E}">
        <p14:creationId xmlns:p14="http://schemas.microsoft.com/office/powerpoint/2010/main" val="130976688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wipe(up)">
                                      <p:cBhvr>
                                        <p:cTn id="7" dur="500"/>
                                        <p:tgtEl>
                                          <p:spTgt spid="11"/>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1" fill="hold" grpId="0" nodeType="clickEffect">
                                  <p:stCondLst>
                                    <p:cond delay="0"/>
                                  </p:stCondLst>
                                  <p:childTnLst>
                                    <p:set>
                                      <p:cBhvr>
                                        <p:cTn id="11" dur="1" fill="hold">
                                          <p:stCondLst>
                                            <p:cond delay="0"/>
                                          </p:stCondLst>
                                        </p:cTn>
                                        <p:tgtEl>
                                          <p:spTgt spid="12"/>
                                        </p:tgtEl>
                                        <p:attrNameLst>
                                          <p:attrName>style.visibility</p:attrName>
                                        </p:attrNameLst>
                                      </p:cBhvr>
                                      <p:to>
                                        <p:strVal val="visible"/>
                                      </p:to>
                                    </p:set>
                                    <p:animEffect transition="in" filter="wipe(up)">
                                      <p:cBhvr>
                                        <p:cTn id="12" dur="500"/>
                                        <p:tgtEl>
                                          <p:spTgt spid="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2"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466"/>
        <p:cNvGrpSpPr/>
        <p:nvPr/>
      </p:nvGrpSpPr>
      <p:grpSpPr>
        <a:xfrm>
          <a:off x="0" y="0"/>
          <a:ext cx="0" cy="0"/>
          <a:chOff x="0" y="0"/>
          <a:chExt cx="0" cy="0"/>
        </a:xfrm>
      </p:grpSpPr>
      <p:sp>
        <p:nvSpPr>
          <p:cNvPr id="6468" name="Google Shape;6468;p112"/>
          <p:cNvSpPr/>
          <p:nvPr/>
        </p:nvSpPr>
        <p:spPr>
          <a:xfrm>
            <a:off x="671134" y="1683915"/>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1</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69" name="Google Shape;6469;p112"/>
          <p:cNvSpPr/>
          <p:nvPr/>
        </p:nvSpPr>
        <p:spPr>
          <a:xfrm>
            <a:off x="3306280" y="13226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578A36"/>
                </a:solidFill>
                <a:effectLst/>
                <a:uLnTx/>
                <a:uFillTx/>
                <a:latin typeface="Denk One"/>
                <a:ea typeface="Denk One"/>
                <a:cs typeface="Denk One"/>
                <a:sym typeface="Denk One"/>
              </a:rPr>
              <a:t>2</a:t>
            </a:r>
            <a:endParaRPr kumimoji="0" sz="2000" b="0" i="0" u="none" strike="noStrike" kern="0" cap="none" spc="0" normalizeH="0" baseline="0" noProof="0">
              <a:ln>
                <a:noFill/>
              </a:ln>
              <a:solidFill>
                <a:srgbClr val="578A36"/>
              </a:solidFill>
              <a:effectLst/>
              <a:uLnTx/>
              <a:uFillTx/>
              <a:latin typeface="Denk One"/>
              <a:ea typeface="Denk One"/>
              <a:cs typeface="Denk One"/>
              <a:sym typeface="Denk One"/>
            </a:endParaRPr>
          </a:p>
        </p:txBody>
      </p:sp>
      <p:sp>
        <p:nvSpPr>
          <p:cNvPr id="6470" name="Google Shape;6470;p112"/>
          <p:cNvSpPr/>
          <p:nvPr/>
        </p:nvSpPr>
        <p:spPr>
          <a:xfrm>
            <a:off x="5147224" y="1659811"/>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a:ln>
                  <a:noFill/>
                </a:ln>
                <a:solidFill>
                  <a:srgbClr val="578A36"/>
                </a:solidFill>
                <a:effectLst/>
                <a:uLnTx/>
                <a:uFillTx/>
                <a:latin typeface="Denk One"/>
                <a:ea typeface="Denk One"/>
                <a:cs typeface="Denk One"/>
                <a:sym typeface="Denk One"/>
              </a:rPr>
              <a:t>3</a:t>
            </a:r>
            <a:endParaRPr kumimoji="0" sz="2000" b="0" i="0" u="none" strike="noStrike" kern="0" cap="none" spc="0" normalizeH="0" baseline="0" noProof="0">
              <a:ln>
                <a:noFill/>
              </a:ln>
              <a:solidFill>
                <a:srgbClr val="578A36"/>
              </a:solidFill>
              <a:effectLst/>
              <a:uLnTx/>
              <a:uFillTx/>
              <a:latin typeface="Denk One"/>
              <a:ea typeface="Denk One"/>
              <a:cs typeface="Denk One"/>
              <a:sym typeface="Denk One"/>
            </a:endParaRPr>
          </a:p>
        </p:txBody>
      </p:sp>
      <p:sp>
        <p:nvSpPr>
          <p:cNvPr id="6471" name="Google Shape;6471;p112"/>
          <p:cNvSpPr/>
          <p:nvPr/>
        </p:nvSpPr>
        <p:spPr>
          <a:xfrm>
            <a:off x="7158280" y="1017806"/>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4</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6473" name="Google Shape;6473;p112"/>
          <p:cNvSpPr txBox="1"/>
          <p:nvPr/>
        </p:nvSpPr>
        <p:spPr>
          <a:xfrm>
            <a:off x="73125" y="2513227"/>
            <a:ext cx="208064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Chí Phèo mồ côi sinh ra ở cái lò gạch cũ</a:t>
            </a:r>
            <a:endParaRPr kumimoji="0"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5" name="Google Shape;6475;p112"/>
          <p:cNvSpPr txBox="1"/>
          <p:nvPr/>
        </p:nvSpPr>
        <p:spPr>
          <a:xfrm>
            <a:off x="2653480" y="752679"/>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Lớn lên, Chí làm thuê cho bá Kiến</a:t>
            </a:r>
            <a:endParaRPr kumimoji="0"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7" name="Google Shape;6477;p112"/>
          <p:cNvSpPr txBox="1"/>
          <p:nvPr/>
        </p:nvSpPr>
        <p:spPr>
          <a:xfrm>
            <a:off x="6077398" y="545642"/>
            <a:ext cx="19260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rPr>
              <a:t>Ra tù Chí thay đổi nhân hình, nhân tính</a:t>
            </a:r>
            <a:endParaRPr kumimoji="0"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sp>
        <p:nvSpPr>
          <p:cNvPr id="6479" name="Google Shape;6479;p112"/>
          <p:cNvSpPr txBox="1"/>
          <p:nvPr/>
        </p:nvSpPr>
        <p:spPr>
          <a:xfrm>
            <a:off x="4063099" y="2427804"/>
            <a:ext cx="278652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Vợ</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bá</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dụ</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dỗ</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Chí, Bá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Kiến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ghen</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tuông</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đẩy</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Chí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vào</a:t>
            </a:r>
            <a:r>
              <a:rPr lang="en-US" sz="2000" dirty="0">
                <a:effectLst/>
                <a:latin typeface="Times New Roman" panose="02020603050405020304" pitchFamily="18" charset="0"/>
                <a:ea typeface="Times New Roman" panose="02020603050405020304" pitchFamily="18" charset="0"/>
                <a:cs typeface="Times New Roman" panose="02020603050405020304" pitchFamily="18" charset="0"/>
              </a:rPr>
              <a:t> </a:t>
            </a:r>
            <a:r>
              <a:rPr lang="en-US" sz="2000" dirty="0" err="1">
                <a:effectLst/>
                <a:latin typeface="Times New Roman" panose="02020603050405020304" pitchFamily="18" charset="0"/>
                <a:ea typeface="Times New Roman" panose="02020603050405020304" pitchFamily="18" charset="0"/>
                <a:cs typeface="Times New Roman" panose="02020603050405020304" pitchFamily="18" charset="0"/>
              </a:rPr>
              <a:t>tù</a:t>
            </a:r>
            <a:endParaRPr kumimoji="0" sz="2000" b="0" i="0" u="none" strike="noStrike" kern="0" cap="none" spc="0" normalizeH="0" baseline="0" noProof="0" dirty="0">
              <a:ln>
                <a:noFill/>
              </a:ln>
              <a:solidFill>
                <a:srgbClr val="4E4937"/>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6480" name="Google Shape;6480;p112"/>
          <p:cNvCxnSpPr>
            <a:stCxn id="6468" idx="6"/>
            <a:endCxn id="6469" idx="2"/>
          </p:cNvCxnSpPr>
          <p:nvPr/>
        </p:nvCxnSpPr>
        <p:spPr>
          <a:xfrm flipV="1">
            <a:off x="1291534" y="1632806"/>
            <a:ext cx="2014746" cy="361309"/>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1" name="Google Shape;6481;p112"/>
          <p:cNvCxnSpPr>
            <a:stCxn id="6469" idx="6"/>
            <a:endCxn id="6470" idx="2"/>
          </p:cNvCxnSpPr>
          <p:nvPr/>
        </p:nvCxnSpPr>
        <p:spPr>
          <a:xfrm>
            <a:off x="3926680" y="1632806"/>
            <a:ext cx="1220544" cy="337205"/>
          </a:xfrm>
          <a:prstGeom prst="curvedConnector3">
            <a:avLst>
              <a:gd name="adj1" fmla="val 50000"/>
            </a:avLst>
          </a:prstGeom>
          <a:noFill/>
          <a:ln w="19050" cap="flat" cmpd="sng">
            <a:solidFill>
              <a:schemeClr val="accent6"/>
            </a:solidFill>
            <a:prstDash val="solid"/>
            <a:round/>
            <a:headEnd type="none" w="med" len="med"/>
            <a:tailEnd type="none" w="med" len="med"/>
          </a:ln>
        </p:spPr>
      </p:cxnSp>
      <p:cxnSp>
        <p:nvCxnSpPr>
          <p:cNvPr id="6482" name="Google Shape;6482;p112"/>
          <p:cNvCxnSpPr>
            <a:stCxn id="6470" idx="6"/>
          </p:cNvCxnSpPr>
          <p:nvPr/>
        </p:nvCxnSpPr>
        <p:spPr>
          <a:xfrm>
            <a:off x="5767624" y="1970011"/>
            <a:ext cx="600" cy="600"/>
          </a:xfrm>
          <a:prstGeom prst="curvedConnector2">
            <a:avLst/>
          </a:prstGeom>
          <a:noFill/>
          <a:ln w="9525" cap="flat" cmpd="sng">
            <a:solidFill>
              <a:schemeClr val="accent6"/>
            </a:solidFill>
            <a:prstDash val="solid"/>
            <a:round/>
            <a:headEnd type="none" w="med" len="med"/>
            <a:tailEnd type="none" w="med" len="med"/>
          </a:ln>
        </p:spPr>
      </p:cxnSp>
      <p:cxnSp>
        <p:nvCxnSpPr>
          <p:cNvPr id="6483" name="Google Shape;6483;p112"/>
          <p:cNvCxnSpPr>
            <a:stCxn id="6470" idx="6"/>
            <a:endCxn id="6471" idx="2"/>
          </p:cNvCxnSpPr>
          <p:nvPr/>
        </p:nvCxnSpPr>
        <p:spPr>
          <a:xfrm flipV="1">
            <a:off x="5767624" y="1328006"/>
            <a:ext cx="1390656" cy="642005"/>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4" name="Google Shape;4342;p63">
            <a:extLst>
              <a:ext uri="{FF2B5EF4-FFF2-40B4-BE49-F238E27FC236}">
                <a16:creationId xmlns:a16="http://schemas.microsoft.com/office/drawing/2014/main" id="{65AC254C-6CEB-AE99-87D9-D99749EB3D6E}"/>
              </a:ext>
            </a:extLst>
          </p:cNvPr>
          <p:cNvSpPr txBox="1">
            <a:spLocks noGrp="1"/>
          </p:cNvSpPr>
          <p:nvPr>
            <p:ph type="title"/>
          </p:nvPr>
        </p:nvSpPr>
        <p:spPr>
          <a:xfrm>
            <a:off x="1266920" y="280972"/>
            <a:ext cx="4920800" cy="166068"/>
          </a:xfrm>
          <a:prstGeom prst="rect">
            <a:avLst/>
          </a:prstGeom>
        </p:spPr>
        <p:txBody>
          <a:bodyPr spcFirstLastPara="1" wrap="square" lIns="91425" tIns="91425" rIns="91425" bIns="91425" anchor="ctr" anchorCtr="0">
            <a:noAutofit/>
          </a:bodyPr>
          <a:lstStyle/>
          <a:p>
            <a:pPr marL="0" lvl="0" indent="0" algn="l" rtl="0">
              <a:spcBef>
                <a:spcPts val="0"/>
              </a:spcBef>
              <a:spcAft>
                <a:spcPts val="0"/>
              </a:spcAft>
              <a:buNone/>
            </a:pPr>
            <a:r>
              <a:rPr lang="en-US" dirty="0">
                <a:solidFill>
                  <a:srgbClr val="FF0000"/>
                </a:solidFill>
              </a:rPr>
              <a:t>II. </a:t>
            </a:r>
            <a:r>
              <a:rPr lang="en-US" dirty="0" err="1">
                <a:solidFill>
                  <a:srgbClr val="FF0000"/>
                </a:solidFill>
              </a:rPr>
              <a:t>Đọc</a:t>
            </a:r>
            <a:r>
              <a:rPr lang="en-US" dirty="0">
                <a:solidFill>
                  <a:srgbClr val="FF0000"/>
                </a:solidFill>
              </a:rPr>
              <a:t> </a:t>
            </a:r>
            <a:r>
              <a:rPr lang="en-US" dirty="0" err="1">
                <a:solidFill>
                  <a:srgbClr val="FF0000"/>
                </a:solidFill>
              </a:rPr>
              <a:t>hiểu</a:t>
            </a:r>
            <a:r>
              <a:rPr lang="en-US" dirty="0">
                <a:solidFill>
                  <a:srgbClr val="FF0000"/>
                </a:solidFill>
              </a:rPr>
              <a:t> </a:t>
            </a:r>
            <a:r>
              <a:rPr lang="en-US" dirty="0" err="1">
                <a:solidFill>
                  <a:srgbClr val="FF0000"/>
                </a:solidFill>
              </a:rPr>
              <a:t>văn</a:t>
            </a:r>
            <a:r>
              <a:rPr lang="en-US" dirty="0">
                <a:solidFill>
                  <a:srgbClr val="FF0000"/>
                </a:solidFill>
              </a:rPr>
              <a:t> </a:t>
            </a:r>
            <a:r>
              <a:rPr lang="en-US" dirty="0" err="1">
                <a:solidFill>
                  <a:srgbClr val="FF0000"/>
                </a:solidFill>
              </a:rPr>
              <a:t>bản</a:t>
            </a:r>
            <a:br>
              <a:rPr lang="en-US" dirty="0">
                <a:solidFill>
                  <a:srgbClr val="FF0000"/>
                </a:solidFill>
              </a:rPr>
            </a:br>
            <a:r>
              <a:rPr lang="en-US" dirty="0">
                <a:solidFill>
                  <a:srgbClr val="FF0000"/>
                </a:solidFill>
              </a:rPr>
              <a:t>1. </a:t>
            </a:r>
            <a:r>
              <a:rPr lang="en-US" dirty="0" err="1">
                <a:solidFill>
                  <a:srgbClr val="FF0000"/>
                </a:solidFill>
              </a:rPr>
              <a:t>Cốt</a:t>
            </a:r>
            <a:r>
              <a:rPr lang="en-US" dirty="0">
                <a:solidFill>
                  <a:srgbClr val="FF0000"/>
                </a:solidFill>
              </a:rPr>
              <a:t> </a:t>
            </a:r>
            <a:r>
              <a:rPr lang="en-US" dirty="0" err="1">
                <a:solidFill>
                  <a:srgbClr val="FF0000"/>
                </a:solidFill>
              </a:rPr>
              <a:t>truyện</a:t>
            </a:r>
            <a:r>
              <a:rPr lang="en-US" dirty="0">
                <a:solidFill>
                  <a:srgbClr val="FF0000"/>
                </a:solidFill>
              </a:rPr>
              <a:t> </a:t>
            </a:r>
            <a:r>
              <a:rPr lang="en-US" dirty="0" err="1">
                <a:solidFill>
                  <a:srgbClr val="FF0000"/>
                </a:solidFill>
              </a:rPr>
              <a:t>và</a:t>
            </a:r>
            <a:r>
              <a:rPr lang="en-US" dirty="0">
                <a:solidFill>
                  <a:srgbClr val="FF0000"/>
                </a:solidFill>
              </a:rPr>
              <a:t> </a:t>
            </a:r>
            <a:r>
              <a:rPr lang="en-US" dirty="0" err="1">
                <a:solidFill>
                  <a:srgbClr val="FF0000"/>
                </a:solidFill>
              </a:rPr>
              <a:t>trật</a:t>
            </a:r>
            <a:r>
              <a:rPr lang="en-US" dirty="0">
                <a:solidFill>
                  <a:srgbClr val="FF0000"/>
                </a:solidFill>
              </a:rPr>
              <a:t> </a:t>
            </a:r>
            <a:r>
              <a:rPr lang="en-US" dirty="0" err="1">
                <a:solidFill>
                  <a:srgbClr val="FF0000"/>
                </a:solidFill>
              </a:rPr>
              <a:t>tự</a:t>
            </a:r>
            <a:r>
              <a:rPr lang="en-US" dirty="0">
                <a:solidFill>
                  <a:srgbClr val="FF0000"/>
                </a:solidFill>
              </a:rPr>
              <a:t> </a:t>
            </a:r>
            <a:r>
              <a:rPr lang="en-US" dirty="0" err="1">
                <a:solidFill>
                  <a:srgbClr val="FF0000"/>
                </a:solidFill>
              </a:rPr>
              <a:t>kể</a:t>
            </a:r>
            <a:r>
              <a:rPr lang="en-US" dirty="0">
                <a:solidFill>
                  <a:srgbClr val="FF0000"/>
                </a:solidFill>
              </a:rPr>
              <a:t> </a:t>
            </a:r>
            <a:r>
              <a:rPr lang="en-US" dirty="0" err="1">
                <a:solidFill>
                  <a:srgbClr val="FF0000"/>
                </a:solidFill>
              </a:rPr>
              <a:t>chuyện</a:t>
            </a:r>
            <a:endParaRPr dirty="0">
              <a:solidFill>
                <a:srgbClr val="FF0000"/>
              </a:solidFill>
            </a:endParaRPr>
          </a:p>
        </p:txBody>
      </p:sp>
      <p:pic>
        <p:nvPicPr>
          <p:cNvPr id="12" name="Picture 11">
            <a:extLst>
              <a:ext uri="{FF2B5EF4-FFF2-40B4-BE49-F238E27FC236}">
                <a16:creationId xmlns:a16="http://schemas.microsoft.com/office/drawing/2014/main" id="{31F77A81-36FE-6119-6F6A-981A4E3CDDC2}"/>
              </a:ext>
            </a:extLst>
          </p:cNvPr>
          <p:cNvPicPr>
            <a:picLocks noChangeAspect="1"/>
          </p:cNvPicPr>
          <p:nvPr/>
        </p:nvPicPr>
        <p:blipFill>
          <a:blip r:embed="rId3"/>
          <a:stretch>
            <a:fillRect/>
          </a:stretch>
        </p:blipFill>
        <p:spPr>
          <a:xfrm>
            <a:off x="880814" y="996803"/>
            <a:ext cx="1619333" cy="1022403"/>
          </a:xfrm>
          <a:prstGeom prst="ellipse">
            <a:avLst/>
          </a:prstGeom>
          <a:ln>
            <a:noFill/>
          </a:ln>
          <a:effectLst>
            <a:softEdge rad="112500"/>
          </a:effectLst>
        </p:spPr>
      </p:pic>
      <p:pic>
        <p:nvPicPr>
          <p:cNvPr id="15" name="Picture 14">
            <a:extLst>
              <a:ext uri="{FF2B5EF4-FFF2-40B4-BE49-F238E27FC236}">
                <a16:creationId xmlns:a16="http://schemas.microsoft.com/office/drawing/2014/main" id="{B8DF938B-C56F-096C-FBBC-4E00F3BB9A28}"/>
              </a:ext>
            </a:extLst>
          </p:cNvPr>
          <p:cNvPicPr>
            <a:picLocks noChangeAspect="1"/>
          </p:cNvPicPr>
          <p:nvPr/>
        </p:nvPicPr>
        <p:blipFill>
          <a:blip r:embed="rId4"/>
          <a:srcRect t="25186" b="25186"/>
          <a:stretch/>
        </p:blipFill>
        <p:spPr>
          <a:xfrm>
            <a:off x="2799333" y="2039956"/>
            <a:ext cx="1619333" cy="1022403"/>
          </a:xfrm>
          <a:prstGeom prst="ellipse">
            <a:avLst/>
          </a:prstGeom>
          <a:ln>
            <a:noFill/>
          </a:ln>
          <a:effectLst>
            <a:softEdge rad="112500"/>
          </a:effectLst>
        </p:spPr>
      </p:pic>
      <p:pic>
        <p:nvPicPr>
          <p:cNvPr id="16" name="Picture 15">
            <a:extLst>
              <a:ext uri="{FF2B5EF4-FFF2-40B4-BE49-F238E27FC236}">
                <a16:creationId xmlns:a16="http://schemas.microsoft.com/office/drawing/2014/main" id="{9A4E1544-FE03-2668-65F4-BFC9AAB01FB6}"/>
              </a:ext>
            </a:extLst>
          </p:cNvPr>
          <p:cNvPicPr>
            <a:picLocks noChangeAspect="1"/>
          </p:cNvPicPr>
          <p:nvPr/>
        </p:nvPicPr>
        <p:blipFill>
          <a:blip r:embed="rId5"/>
          <a:srcRect l="8969" r="8969"/>
          <a:stretch/>
        </p:blipFill>
        <p:spPr>
          <a:xfrm>
            <a:off x="4676467" y="719677"/>
            <a:ext cx="1619333" cy="1022403"/>
          </a:xfrm>
          <a:prstGeom prst="ellipse">
            <a:avLst/>
          </a:prstGeom>
          <a:ln>
            <a:noFill/>
          </a:ln>
          <a:effectLst>
            <a:softEdge rad="112500"/>
          </a:effectLst>
        </p:spPr>
      </p:pic>
      <p:cxnSp>
        <p:nvCxnSpPr>
          <p:cNvPr id="50" name="Google Shape;6483;p112">
            <a:extLst>
              <a:ext uri="{FF2B5EF4-FFF2-40B4-BE49-F238E27FC236}">
                <a16:creationId xmlns:a16="http://schemas.microsoft.com/office/drawing/2014/main" id="{C8A249B8-4E50-A39F-02A8-DFCB0F8A73AA}"/>
              </a:ext>
            </a:extLst>
          </p:cNvPr>
          <p:cNvCxnSpPr>
            <a:cxnSpLocks/>
          </p:cNvCxnSpPr>
          <p:nvPr/>
        </p:nvCxnSpPr>
        <p:spPr>
          <a:xfrm rot="16200000" flipH="1">
            <a:off x="6768199" y="2580257"/>
            <a:ext cx="2724388" cy="603874"/>
          </a:xfrm>
          <a:prstGeom prst="curvedConnector3">
            <a:avLst>
              <a:gd name="adj1" fmla="val 50000"/>
            </a:avLst>
          </a:prstGeom>
          <a:noFill/>
          <a:ln w="19050" cap="flat" cmpd="sng">
            <a:solidFill>
              <a:schemeClr val="accent6"/>
            </a:solidFill>
            <a:prstDash val="solid"/>
            <a:round/>
            <a:headEnd type="none" w="med" len="med"/>
            <a:tailEnd type="none" w="med" len="med"/>
          </a:ln>
        </p:spPr>
      </p:cxnSp>
      <p:pic>
        <p:nvPicPr>
          <p:cNvPr id="52" name="Picture 51">
            <a:extLst>
              <a:ext uri="{FF2B5EF4-FFF2-40B4-BE49-F238E27FC236}">
                <a16:creationId xmlns:a16="http://schemas.microsoft.com/office/drawing/2014/main" id="{99CE918A-DB88-981E-0C27-6495D274699D}"/>
              </a:ext>
            </a:extLst>
          </p:cNvPr>
          <p:cNvPicPr>
            <a:picLocks noChangeAspect="1"/>
          </p:cNvPicPr>
          <p:nvPr/>
        </p:nvPicPr>
        <p:blipFill>
          <a:blip r:embed="rId6"/>
          <a:srcRect t="15160" b="15160"/>
          <a:stretch/>
        </p:blipFill>
        <p:spPr>
          <a:xfrm>
            <a:off x="6874507" y="1786155"/>
            <a:ext cx="1619333" cy="1022403"/>
          </a:xfrm>
          <a:prstGeom prst="ellipse">
            <a:avLst/>
          </a:prstGeom>
          <a:ln>
            <a:noFill/>
          </a:ln>
          <a:effectLst>
            <a:softEdge rad="112500"/>
          </a:effectLst>
        </p:spPr>
      </p:pic>
      <p:sp>
        <p:nvSpPr>
          <p:cNvPr id="54" name="Google Shape;6471;p112">
            <a:extLst>
              <a:ext uri="{FF2B5EF4-FFF2-40B4-BE49-F238E27FC236}">
                <a16:creationId xmlns:a16="http://schemas.microsoft.com/office/drawing/2014/main" id="{D3B18C34-BDB9-800D-3964-EC5E001D43E8}"/>
              </a:ext>
            </a:extLst>
          </p:cNvPr>
          <p:cNvSpPr/>
          <p:nvPr/>
        </p:nvSpPr>
        <p:spPr>
          <a:xfrm>
            <a:off x="8107977" y="3269567"/>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lang="en" sz="2000" dirty="0">
                <a:solidFill>
                  <a:srgbClr val="578A36"/>
                </a:solidFill>
                <a:latin typeface="Denk One"/>
                <a:ea typeface="Denk One"/>
                <a:cs typeface="Denk One"/>
                <a:sym typeface="Denk One"/>
              </a:rPr>
              <a:t>5</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sp>
        <p:nvSpPr>
          <p:cNvPr id="55" name="Google Shape;6477;p112">
            <a:extLst>
              <a:ext uri="{FF2B5EF4-FFF2-40B4-BE49-F238E27FC236}">
                <a16:creationId xmlns:a16="http://schemas.microsoft.com/office/drawing/2014/main" id="{25FE3E7F-EFE5-EEA2-145A-02A1589B9DEB}"/>
              </a:ext>
            </a:extLst>
          </p:cNvPr>
          <p:cNvSpPr txBox="1"/>
          <p:nvPr/>
        </p:nvSpPr>
        <p:spPr>
          <a:xfrm>
            <a:off x="6233503" y="3428747"/>
            <a:ext cx="2168500"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Chí gặp Thị Nở, nảy sinh tình cảm và khát khao làm người lương thiện</a:t>
            </a:r>
            <a:endParaRPr kumimoji="0" sz="20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cxnSp>
        <p:nvCxnSpPr>
          <p:cNvPr id="57" name="Google Shape;6483;p112">
            <a:extLst>
              <a:ext uri="{FF2B5EF4-FFF2-40B4-BE49-F238E27FC236}">
                <a16:creationId xmlns:a16="http://schemas.microsoft.com/office/drawing/2014/main" id="{23937864-1EAD-118E-63A9-4808730DD655}"/>
              </a:ext>
            </a:extLst>
          </p:cNvPr>
          <p:cNvCxnSpPr>
            <a:cxnSpLocks/>
          </p:cNvCxnSpPr>
          <p:nvPr/>
        </p:nvCxnSpPr>
        <p:spPr>
          <a:xfrm>
            <a:off x="4008818" y="4533207"/>
            <a:ext cx="3486851" cy="256924"/>
          </a:xfrm>
          <a:prstGeom prst="curvedConnector3">
            <a:avLst>
              <a:gd name="adj1" fmla="val 50000"/>
            </a:avLst>
          </a:prstGeom>
          <a:noFill/>
          <a:ln w="19050" cap="flat" cmpd="sng">
            <a:solidFill>
              <a:schemeClr val="accent6"/>
            </a:solidFill>
            <a:prstDash val="solid"/>
            <a:round/>
            <a:headEnd type="none" w="med" len="med"/>
            <a:tailEnd type="none" w="med" len="med"/>
          </a:ln>
        </p:spPr>
      </p:cxnSp>
      <p:sp>
        <p:nvSpPr>
          <p:cNvPr id="63" name="Google Shape;6471;p112">
            <a:extLst>
              <a:ext uri="{FF2B5EF4-FFF2-40B4-BE49-F238E27FC236}">
                <a16:creationId xmlns:a16="http://schemas.microsoft.com/office/drawing/2014/main" id="{597E7E92-7CA1-802B-A151-2E593D44FDF2}"/>
              </a:ext>
            </a:extLst>
          </p:cNvPr>
          <p:cNvSpPr/>
          <p:nvPr/>
        </p:nvSpPr>
        <p:spPr>
          <a:xfrm>
            <a:off x="5135183" y="4242128"/>
            <a:ext cx="620400" cy="620400"/>
          </a:xfrm>
          <a:prstGeom prst="ellipse">
            <a:avLst/>
          </a:prstGeom>
          <a:solidFill>
            <a:schemeClr val="accent6"/>
          </a:solid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rgbClr val="578A36"/>
                </a:solidFill>
                <a:effectLst/>
                <a:uLnTx/>
                <a:uFillTx/>
                <a:latin typeface="Denk One"/>
                <a:ea typeface="Denk One"/>
                <a:cs typeface="Denk One"/>
                <a:sym typeface="Denk One"/>
              </a:rPr>
              <a:t>6</a:t>
            </a:r>
            <a:endParaRPr kumimoji="0" sz="2000" b="0" i="0" u="none" strike="noStrike" kern="0" cap="none" spc="0" normalizeH="0" baseline="0" noProof="0" dirty="0">
              <a:ln>
                <a:noFill/>
              </a:ln>
              <a:solidFill>
                <a:srgbClr val="578A36"/>
              </a:solidFill>
              <a:effectLst/>
              <a:uLnTx/>
              <a:uFillTx/>
              <a:latin typeface="Denk One"/>
              <a:ea typeface="Denk One"/>
              <a:cs typeface="Denk One"/>
              <a:sym typeface="Denk One"/>
            </a:endParaRPr>
          </a:p>
        </p:txBody>
      </p:sp>
      <p:pic>
        <p:nvPicPr>
          <p:cNvPr id="6465" name="Picture 6464">
            <a:extLst>
              <a:ext uri="{FF2B5EF4-FFF2-40B4-BE49-F238E27FC236}">
                <a16:creationId xmlns:a16="http://schemas.microsoft.com/office/drawing/2014/main" id="{CEDE56F1-690B-5926-9562-046D6A572646}"/>
              </a:ext>
            </a:extLst>
          </p:cNvPr>
          <p:cNvPicPr>
            <a:picLocks noChangeAspect="1"/>
          </p:cNvPicPr>
          <p:nvPr/>
        </p:nvPicPr>
        <p:blipFill>
          <a:blip r:embed="rId7"/>
          <a:srcRect l="5800" r="5800"/>
          <a:stretch/>
        </p:blipFill>
        <p:spPr>
          <a:xfrm>
            <a:off x="7193732" y="4097952"/>
            <a:ext cx="1619333" cy="1022403"/>
          </a:xfrm>
          <a:prstGeom prst="ellipse">
            <a:avLst/>
          </a:prstGeom>
          <a:ln>
            <a:noFill/>
          </a:ln>
          <a:effectLst>
            <a:softEdge rad="112500"/>
          </a:effectLst>
        </p:spPr>
      </p:pic>
      <p:pic>
        <p:nvPicPr>
          <p:cNvPr id="6512" name="Picture 6511">
            <a:extLst>
              <a:ext uri="{FF2B5EF4-FFF2-40B4-BE49-F238E27FC236}">
                <a16:creationId xmlns:a16="http://schemas.microsoft.com/office/drawing/2014/main" id="{D70C4592-6C9E-FF99-7FE0-1D492396D057}"/>
              </a:ext>
            </a:extLst>
          </p:cNvPr>
          <p:cNvPicPr>
            <a:picLocks noChangeAspect="1"/>
          </p:cNvPicPr>
          <p:nvPr/>
        </p:nvPicPr>
        <p:blipFill>
          <a:blip r:embed="rId8"/>
          <a:srcRect l="2997" r="2997"/>
          <a:stretch/>
        </p:blipFill>
        <p:spPr>
          <a:xfrm>
            <a:off x="3311611" y="3847413"/>
            <a:ext cx="1619333" cy="1022403"/>
          </a:xfrm>
          <a:prstGeom prst="ellipse">
            <a:avLst/>
          </a:prstGeom>
          <a:ln>
            <a:noFill/>
          </a:ln>
          <a:effectLst>
            <a:softEdge rad="112500"/>
          </a:effectLst>
        </p:spPr>
      </p:pic>
      <p:sp>
        <p:nvSpPr>
          <p:cNvPr id="6515" name="Google Shape;6477;p112">
            <a:extLst>
              <a:ext uri="{FF2B5EF4-FFF2-40B4-BE49-F238E27FC236}">
                <a16:creationId xmlns:a16="http://schemas.microsoft.com/office/drawing/2014/main" id="{569BE1CC-6090-F2C6-69D9-FB2BBA50C9CC}"/>
              </a:ext>
            </a:extLst>
          </p:cNvPr>
          <p:cNvSpPr txBox="1"/>
          <p:nvPr/>
        </p:nvSpPr>
        <p:spPr>
          <a:xfrm>
            <a:off x="924802" y="4074128"/>
            <a:ext cx="2498411" cy="478200"/>
          </a:xfrm>
          <a:prstGeom prst="rect">
            <a:avLst/>
          </a:prstGeom>
          <a:noFill/>
          <a:ln>
            <a:noFill/>
          </a:ln>
        </p:spPr>
        <p:txBody>
          <a:bodyPr spcFirstLastPara="1" wrap="square" lIns="91425" tIns="91425" rIns="91425" bIns="91425" anchor="ctr" anchorCtr="0">
            <a:noAutofit/>
          </a:bodyPr>
          <a:lstStyle/>
          <a:p>
            <a:pPr marL="0" marR="0" lvl="0" indent="0" algn="ctr" defTabSz="914400" rtl="0" eaLnBrk="1" fontAlgn="auto" latinLnBrk="0" hangingPunct="1">
              <a:lnSpc>
                <a:spcPct val="100000"/>
              </a:lnSpc>
              <a:spcBef>
                <a:spcPts val="0"/>
              </a:spcBef>
              <a:spcAft>
                <a:spcPts val="0"/>
              </a:spcAft>
              <a:buClr>
                <a:srgbClr val="000000"/>
              </a:buClr>
              <a:buSzTx/>
              <a:buFont typeface="Arial"/>
              <a:buNone/>
              <a:tabLst/>
              <a:defRPr/>
            </a:pPr>
            <a:r>
              <a:rPr kumimoji="0" lang="en" sz="20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rPr>
              <a:t>Bị Thị Nở từ chối, Chí Phèo chìm trong hơi rượu, kết liễu Bá Kiến và chính mình</a:t>
            </a:r>
            <a:endParaRPr kumimoji="0" sz="2000" b="0" i="0" u="none" strike="noStrike" kern="0" cap="none" spc="0" normalizeH="0" baseline="0" noProof="0" dirty="0">
              <a:ln>
                <a:noFill/>
              </a:ln>
              <a:solidFill>
                <a:schemeClr val="tx2">
                  <a:lumMod val="50000"/>
                </a:schemeClr>
              </a:solidFill>
              <a:effectLst/>
              <a:uLnTx/>
              <a:uFillTx/>
              <a:latin typeface="Times New Roman" panose="02020603050405020304" pitchFamily="18" charset="0"/>
              <a:ea typeface="Poppins"/>
              <a:cs typeface="Times New Roman" panose="02020603050405020304" pitchFamily="18" charset="0"/>
              <a:sym typeface="Poppins"/>
            </a:endParaRPr>
          </a:p>
        </p:txBody>
      </p:sp>
    </p:spTree>
    <p:extLst>
      <p:ext uri="{BB962C8B-B14F-4D97-AF65-F5344CB8AC3E}">
        <p14:creationId xmlns:p14="http://schemas.microsoft.com/office/powerpoint/2010/main" val="166775549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6468"/>
                                        </p:tgtEl>
                                        <p:attrNameLst>
                                          <p:attrName>style.visibility</p:attrName>
                                        </p:attrNameLst>
                                      </p:cBhvr>
                                      <p:to>
                                        <p:strVal val="visible"/>
                                      </p:to>
                                    </p:set>
                                    <p:animEffect transition="in" filter="wipe(left)">
                                      <p:cBhvr>
                                        <p:cTn id="10" dur="500"/>
                                        <p:tgtEl>
                                          <p:spTgt spid="6468"/>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473"/>
                                        </p:tgtEl>
                                        <p:attrNameLst>
                                          <p:attrName>style.visibility</p:attrName>
                                        </p:attrNameLst>
                                      </p:cBhvr>
                                      <p:to>
                                        <p:strVal val="visible"/>
                                      </p:to>
                                    </p:set>
                                    <p:animEffect transition="in" filter="wipe(left)">
                                      <p:cBhvr>
                                        <p:cTn id="13" dur="500"/>
                                        <p:tgtEl>
                                          <p:spTgt spid="6473"/>
                                        </p:tgtEl>
                                      </p:cBhvr>
                                    </p:animEffect>
                                  </p:childTnLst>
                                </p:cTn>
                              </p:par>
                              <p:par>
                                <p:cTn id="14" presetID="22" presetClass="entr" presetSubtype="8" fill="hold" nodeType="withEffect">
                                  <p:stCondLst>
                                    <p:cond delay="0"/>
                                  </p:stCondLst>
                                  <p:childTnLst>
                                    <p:set>
                                      <p:cBhvr>
                                        <p:cTn id="15" dur="1" fill="hold">
                                          <p:stCondLst>
                                            <p:cond delay="0"/>
                                          </p:stCondLst>
                                        </p:cTn>
                                        <p:tgtEl>
                                          <p:spTgt spid="6480"/>
                                        </p:tgtEl>
                                        <p:attrNameLst>
                                          <p:attrName>style.visibility</p:attrName>
                                        </p:attrNameLst>
                                      </p:cBhvr>
                                      <p:to>
                                        <p:strVal val="visible"/>
                                      </p:to>
                                    </p:set>
                                    <p:animEffect transition="in" filter="wipe(left)">
                                      <p:cBhvr>
                                        <p:cTn id="16" dur="500"/>
                                        <p:tgtEl>
                                          <p:spTgt spid="6480"/>
                                        </p:tgtEl>
                                      </p:cBhvr>
                                    </p:animEffect>
                                  </p:childTnLst>
                                </p:cTn>
                              </p:par>
                            </p:childTnLst>
                          </p:cTn>
                        </p:par>
                      </p:childTnLst>
                    </p:cTn>
                  </p:par>
                  <p:par>
                    <p:cTn id="17" fill="hold">
                      <p:stCondLst>
                        <p:cond delay="indefinite"/>
                      </p:stCondLst>
                      <p:childTnLst>
                        <p:par>
                          <p:cTn id="18" fill="hold">
                            <p:stCondLst>
                              <p:cond delay="0"/>
                            </p:stCondLst>
                            <p:childTnLst>
                              <p:par>
                                <p:cTn id="19" presetID="22" presetClass="entr" presetSubtype="8" fill="hold" grpId="0" nodeType="clickEffect">
                                  <p:stCondLst>
                                    <p:cond delay="0"/>
                                  </p:stCondLst>
                                  <p:childTnLst>
                                    <p:set>
                                      <p:cBhvr>
                                        <p:cTn id="20" dur="1" fill="hold">
                                          <p:stCondLst>
                                            <p:cond delay="0"/>
                                          </p:stCondLst>
                                        </p:cTn>
                                        <p:tgtEl>
                                          <p:spTgt spid="6475"/>
                                        </p:tgtEl>
                                        <p:attrNameLst>
                                          <p:attrName>style.visibility</p:attrName>
                                        </p:attrNameLst>
                                      </p:cBhvr>
                                      <p:to>
                                        <p:strVal val="visible"/>
                                      </p:to>
                                    </p:set>
                                    <p:animEffect transition="in" filter="wipe(left)">
                                      <p:cBhvr>
                                        <p:cTn id="21" dur="500"/>
                                        <p:tgtEl>
                                          <p:spTgt spid="6475"/>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6469"/>
                                        </p:tgtEl>
                                        <p:attrNameLst>
                                          <p:attrName>style.visibility</p:attrName>
                                        </p:attrNameLst>
                                      </p:cBhvr>
                                      <p:to>
                                        <p:strVal val="visible"/>
                                      </p:to>
                                    </p:set>
                                    <p:animEffect transition="in" filter="wipe(left)">
                                      <p:cBhvr>
                                        <p:cTn id="24" dur="500"/>
                                        <p:tgtEl>
                                          <p:spTgt spid="6469"/>
                                        </p:tgtEl>
                                      </p:cBhvr>
                                    </p:animEffect>
                                  </p:childTnLst>
                                </p:cTn>
                              </p:par>
                              <p:par>
                                <p:cTn id="25" presetID="22" presetClass="entr" presetSubtype="8" fill="hold" nodeType="with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wipe(left)">
                                      <p:cBhvr>
                                        <p:cTn id="27" dur="500"/>
                                        <p:tgtEl>
                                          <p:spTgt spid="15"/>
                                        </p:tgtEl>
                                      </p:cBhvr>
                                    </p:animEffect>
                                  </p:childTnLst>
                                </p:cTn>
                              </p:par>
                              <p:par>
                                <p:cTn id="28" presetID="22" presetClass="entr" presetSubtype="8" fill="hold" nodeType="withEffect">
                                  <p:stCondLst>
                                    <p:cond delay="0"/>
                                  </p:stCondLst>
                                  <p:childTnLst>
                                    <p:set>
                                      <p:cBhvr>
                                        <p:cTn id="29" dur="1" fill="hold">
                                          <p:stCondLst>
                                            <p:cond delay="0"/>
                                          </p:stCondLst>
                                        </p:cTn>
                                        <p:tgtEl>
                                          <p:spTgt spid="6481"/>
                                        </p:tgtEl>
                                        <p:attrNameLst>
                                          <p:attrName>style.visibility</p:attrName>
                                        </p:attrNameLst>
                                      </p:cBhvr>
                                      <p:to>
                                        <p:strVal val="visible"/>
                                      </p:to>
                                    </p:set>
                                    <p:animEffect transition="in" filter="wipe(left)">
                                      <p:cBhvr>
                                        <p:cTn id="30" dur="500"/>
                                        <p:tgtEl>
                                          <p:spTgt spid="648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8" fill="hold" nodeType="clickEffect">
                                  <p:stCondLst>
                                    <p:cond delay="0"/>
                                  </p:stCondLst>
                                  <p:childTnLst>
                                    <p:set>
                                      <p:cBhvr>
                                        <p:cTn id="34" dur="1" fill="hold">
                                          <p:stCondLst>
                                            <p:cond delay="0"/>
                                          </p:stCondLst>
                                        </p:cTn>
                                        <p:tgtEl>
                                          <p:spTgt spid="16"/>
                                        </p:tgtEl>
                                        <p:attrNameLst>
                                          <p:attrName>style.visibility</p:attrName>
                                        </p:attrNameLst>
                                      </p:cBhvr>
                                      <p:to>
                                        <p:strVal val="visible"/>
                                      </p:to>
                                    </p:set>
                                    <p:animEffect transition="in" filter="wipe(left)">
                                      <p:cBhvr>
                                        <p:cTn id="35" dur="500"/>
                                        <p:tgtEl>
                                          <p:spTgt spid="16"/>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6470"/>
                                        </p:tgtEl>
                                        <p:attrNameLst>
                                          <p:attrName>style.visibility</p:attrName>
                                        </p:attrNameLst>
                                      </p:cBhvr>
                                      <p:to>
                                        <p:strVal val="visible"/>
                                      </p:to>
                                    </p:set>
                                    <p:animEffect transition="in" filter="wipe(left)">
                                      <p:cBhvr>
                                        <p:cTn id="38" dur="500"/>
                                        <p:tgtEl>
                                          <p:spTgt spid="6470"/>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6479"/>
                                        </p:tgtEl>
                                        <p:attrNameLst>
                                          <p:attrName>style.visibility</p:attrName>
                                        </p:attrNameLst>
                                      </p:cBhvr>
                                      <p:to>
                                        <p:strVal val="visible"/>
                                      </p:to>
                                    </p:set>
                                    <p:animEffect transition="in" filter="wipe(left)">
                                      <p:cBhvr>
                                        <p:cTn id="41" dur="500"/>
                                        <p:tgtEl>
                                          <p:spTgt spid="6479"/>
                                        </p:tgtEl>
                                      </p:cBhvr>
                                    </p:animEffect>
                                  </p:childTnLst>
                                </p:cTn>
                              </p:par>
                              <p:par>
                                <p:cTn id="42" presetID="22" presetClass="entr" presetSubtype="8" fill="hold" nodeType="withEffect">
                                  <p:stCondLst>
                                    <p:cond delay="0"/>
                                  </p:stCondLst>
                                  <p:childTnLst>
                                    <p:set>
                                      <p:cBhvr>
                                        <p:cTn id="43" dur="1" fill="hold">
                                          <p:stCondLst>
                                            <p:cond delay="0"/>
                                          </p:stCondLst>
                                        </p:cTn>
                                        <p:tgtEl>
                                          <p:spTgt spid="6483"/>
                                        </p:tgtEl>
                                        <p:attrNameLst>
                                          <p:attrName>style.visibility</p:attrName>
                                        </p:attrNameLst>
                                      </p:cBhvr>
                                      <p:to>
                                        <p:strVal val="visible"/>
                                      </p:to>
                                    </p:set>
                                    <p:animEffect transition="in" filter="wipe(left)">
                                      <p:cBhvr>
                                        <p:cTn id="44" dur="500"/>
                                        <p:tgtEl>
                                          <p:spTgt spid="6483"/>
                                        </p:tgtEl>
                                      </p:cBhvr>
                                    </p:animEffect>
                                  </p:childTnLst>
                                </p:cTn>
                              </p:par>
                            </p:childTnLst>
                          </p:cTn>
                        </p:par>
                      </p:childTnLst>
                    </p:cTn>
                  </p:par>
                  <p:par>
                    <p:cTn id="45" fill="hold">
                      <p:stCondLst>
                        <p:cond delay="indefinite"/>
                      </p:stCondLst>
                      <p:childTnLst>
                        <p:par>
                          <p:cTn id="46" fill="hold">
                            <p:stCondLst>
                              <p:cond delay="0"/>
                            </p:stCondLst>
                            <p:childTnLst>
                              <p:par>
                                <p:cTn id="47" presetID="22" presetClass="entr" presetSubtype="8" fill="hold" grpId="0" nodeType="clickEffect">
                                  <p:stCondLst>
                                    <p:cond delay="0"/>
                                  </p:stCondLst>
                                  <p:childTnLst>
                                    <p:set>
                                      <p:cBhvr>
                                        <p:cTn id="48" dur="1" fill="hold">
                                          <p:stCondLst>
                                            <p:cond delay="0"/>
                                          </p:stCondLst>
                                        </p:cTn>
                                        <p:tgtEl>
                                          <p:spTgt spid="6477"/>
                                        </p:tgtEl>
                                        <p:attrNameLst>
                                          <p:attrName>style.visibility</p:attrName>
                                        </p:attrNameLst>
                                      </p:cBhvr>
                                      <p:to>
                                        <p:strVal val="visible"/>
                                      </p:to>
                                    </p:set>
                                    <p:animEffect transition="in" filter="wipe(left)">
                                      <p:cBhvr>
                                        <p:cTn id="49" dur="500"/>
                                        <p:tgtEl>
                                          <p:spTgt spid="6477"/>
                                        </p:tgtEl>
                                      </p:cBhvr>
                                    </p:animEffect>
                                  </p:childTnLst>
                                </p:cTn>
                              </p:par>
                              <p:par>
                                <p:cTn id="50" presetID="22" presetClass="entr" presetSubtype="8" fill="hold" grpId="0" nodeType="withEffect">
                                  <p:stCondLst>
                                    <p:cond delay="0"/>
                                  </p:stCondLst>
                                  <p:childTnLst>
                                    <p:set>
                                      <p:cBhvr>
                                        <p:cTn id="51" dur="1" fill="hold">
                                          <p:stCondLst>
                                            <p:cond delay="0"/>
                                          </p:stCondLst>
                                        </p:cTn>
                                        <p:tgtEl>
                                          <p:spTgt spid="6471"/>
                                        </p:tgtEl>
                                        <p:attrNameLst>
                                          <p:attrName>style.visibility</p:attrName>
                                        </p:attrNameLst>
                                      </p:cBhvr>
                                      <p:to>
                                        <p:strVal val="visible"/>
                                      </p:to>
                                    </p:set>
                                    <p:animEffect transition="in" filter="wipe(left)">
                                      <p:cBhvr>
                                        <p:cTn id="52" dur="500"/>
                                        <p:tgtEl>
                                          <p:spTgt spid="6471"/>
                                        </p:tgtEl>
                                      </p:cBhvr>
                                    </p:animEffect>
                                  </p:childTnLst>
                                </p:cTn>
                              </p:par>
                              <p:par>
                                <p:cTn id="53" presetID="22" presetClass="entr" presetSubtype="8" fill="hold"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wipe(left)">
                                      <p:cBhvr>
                                        <p:cTn id="55" dur="500"/>
                                        <p:tgtEl>
                                          <p:spTgt spid="52"/>
                                        </p:tgtEl>
                                      </p:cBhvr>
                                    </p:animEffect>
                                  </p:childTnLst>
                                </p:cTn>
                              </p:par>
                              <p:par>
                                <p:cTn id="56" presetID="22" presetClass="entr" presetSubtype="8" fill="hold" nodeType="withEffect">
                                  <p:stCondLst>
                                    <p:cond delay="0"/>
                                  </p:stCondLst>
                                  <p:childTnLst>
                                    <p:set>
                                      <p:cBhvr>
                                        <p:cTn id="57" dur="1" fill="hold">
                                          <p:stCondLst>
                                            <p:cond delay="0"/>
                                          </p:stCondLst>
                                        </p:cTn>
                                        <p:tgtEl>
                                          <p:spTgt spid="50"/>
                                        </p:tgtEl>
                                        <p:attrNameLst>
                                          <p:attrName>style.visibility</p:attrName>
                                        </p:attrNameLst>
                                      </p:cBhvr>
                                      <p:to>
                                        <p:strVal val="visible"/>
                                      </p:to>
                                    </p:set>
                                    <p:animEffect transition="in" filter="wipe(left)">
                                      <p:cBhvr>
                                        <p:cTn id="58" dur="500"/>
                                        <p:tgtEl>
                                          <p:spTgt spid="50"/>
                                        </p:tgtEl>
                                      </p:cBhvr>
                                    </p:animEffec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grpId="0" nodeType="clickEffect">
                                  <p:stCondLst>
                                    <p:cond delay="0"/>
                                  </p:stCondLst>
                                  <p:childTnLst>
                                    <p:set>
                                      <p:cBhvr>
                                        <p:cTn id="62" dur="1" fill="hold">
                                          <p:stCondLst>
                                            <p:cond delay="0"/>
                                          </p:stCondLst>
                                        </p:cTn>
                                        <p:tgtEl>
                                          <p:spTgt spid="54"/>
                                        </p:tgtEl>
                                        <p:attrNameLst>
                                          <p:attrName>style.visibility</p:attrName>
                                        </p:attrNameLst>
                                      </p:cBhvr>
                                      <p:to>
                                        <p:strVal val="visible"/>
                                      </p:to>
                                    </p:set>
                                    <p:animEffect transition="in" filter="wipe(right)">
                                      <p:cBhvr>
                                        <p:cTn id="63" dur="500"/>
                                        <p:tgtEl>
                                          <p:spTgt spid="54"/>
                                        </p:tgtEl>
                                      </p:cBhvr>
                                    </p:animEffect>
                                  </p:childTnLst>
                                </p:cTn>
                              </p:par>
                              <p:par>
                                <p:cTn id="64" presetID="22" presetClass="entr" presetSubtype="2" fill="hold" nodeType="withEffect">
                                  <p:stCondLst>
                                    <p:cond delay="0"/>
                                  </p:stCondLst>
                                  <p:childTnLst>
                                    <p:set>
                                      <p:cBhvr>
                                        <p:cTn id="65" dur="1" fill="hold">
                                          <p:stCondLst>
                                            <p:cond delay="0"/>
                                          </p:stCondLst>
                                        </p:cTn>
                                        <p:tgtEl>
                                          <p:spTgt spid="6465"/>
                                        </p:tgtEl>
                                        <p:attrNameLst>
                                          <p:attrName>style.visibility</p:attrName>
                                        </p:attrNameLst>
                                      </p:cBhvr>
                                      <p:to>
                                        <p:strVal val="visible"/>
                                      </p:to>
                                    </p:set>
                                    <p:animEffect transition="in" filter="wipe(right)">
                                      <p:cBhvr>
                                        <p:cTn id="66" dur="500"/>
                                        <p:tgtEl>
                                          <p:spTgt spid="6465"/>
                                        </p:tgtEl>
                                      </p:cBhvr>
                                    </p:animEffect>
                                  </p:childTnLst>
                                </p:cTn>
                              </p:par>
                              <p:par>
                                <p:cTn id="67" presetID="22" presetClass="entr" presetSubtype="2"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wipe(right)">
                                      <p:cBhvr>
                                        <p:cTn id="69" dur="500"/>
                                        <p:tgtEl>
                                          <p:spTgt spid="55"/>
                                        </p:tgtEl>
                                      </p:cBhvr>
                                    </p:animEffect>
                                  </p:childTnLst>
                                </p:cTn>
                              </p:par>
                            </p:childTnLst>
                          </p:cTn>
                        </p:par>
                      </p:childTnLst>
                    </p:cTn>
                  </p:par>
                  <p:par>
                    <p:cTn id="70" fill="hold">
                      <p:stCondLst>
                        <p:cond delay="indefinite"/>
                      </p:stCondLst>
                      <p:childTnLst>
                        <p:par>
                          <p:cTn id="71" fill="hold">
                            <p:stCondLst>
                              <p:cond delay="0"/>
                            </p:stCondLst>
                            <p:childTnLst>
                              <p:par>
                                <p:cTn id="72" presetID="22" presetClass="entr" presetSubtype="2" fill="hold" nodeType="clickEffect">
                                  <p:stCondLst>
                                    <p:cond delay="0"/>
                                  </p:stCondLst>
                                  <p:childTnLst>
                                    <p:set>
                                      <p:cBhvr>
                                        <p:cTn id="73" dur="1" fill="hold">
                                          <p:stCondLst>
                                            <p:cond delay="0"/>
                                          </p:stCondLst>
                                        </p:cTn>
                                        <p:tgtEl>
                                          <p:spTgt spid="57"/>
                                        </p:tgtEl>
                                        <p:attrNameLst>
                                          <p:attrName>style.visibility</p:attrName>
                                        </p:attrNameLst>
                                      </p:cBhvr>
                                      <p:to>
                                        <p:strVal val="visible"/>
                                      </p:to>
                                    </p:set>
                                    <p:animEffect transition="in" filter="wipe(right)">
                                      <p:cBhvr>
                                        <p:cTn id="74" dur="500"/>
                                        <p:tgtEl>
                                          <p:spTgt spid="57"/>
                                        </p:tgtEl>
                                      </p:cBhvr>
                                    </p:animEffect>
                                  </p:childTnLst>
                                </p:cTn>
                              </p:par>
                              <p:par>
                                <p:cTn id="75" presetID="22" presetClass="entr" presetSubtype="2" fill="hold" grpId="0" nodeType="with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wipe(right)">
                                      <p:cBhvr>
                                        <p:cTn id="77" dur="500"/>
                                        <p:tgtEl>
                                          <p:spTgt spid="63"/>
                                        </p:tgtEl>
                                      </p:cBhvr>
                                    </p:animEffect>
                                  </p:childTnLst>
                                </p:cTn>
                              </p:par>
                              <p:par>
                                <p:cTn id="78" presetID="22" presetClass="entr" presetSubtype="2" fill="hold" nodeType="withEffect">
                                  <p:stCondLst>
                                    <p:cond delay="0"/>
                                  </p:stCondLst>
                                  <p:childTnLst>
                                    <p:set>
                                      <p:cBhvr>
                                        <p:cTn id="79" dur="1" fill="hold">
                                          <p:stCondLst>
                                            <p:cond delay="0"/>
                                          </p:stCondLst>
                                        </p:cTn>
                                        <p:tgtEl>
                                          <p:spTgt spid="6512"/>
                                        </p:tgtEl>
                                        <p:attrNameLst>
                                          <p:attrName>style.visibility</p:attrName>
                                        </p:attrNameLst>
                                      </p:cBhvr>
                                      <p:to>
                                        <p:strVal val="visible"/>
                                      </p:to>
                                    </p:set>
                                    <p:animEffect transition="in" filter="wipe(right)">
                                      <p:cBhvr>
                                        <p:cTn id="80" dur="500"/>
                                        <p:tgtEl>
                                          <p:spTgt spid="6512"/>
                                        </p:tgtEl>
                                      </p:cBhvr>
                                    </p:animEffect>
                                  </p:childTnLst>
                                </p:cTn>
                              </p:par>
                              <p:par>
                                <p:cTn id="81" presetID="22" presetClass="entr" presetSubtype="2" fill="hold" grpId="0" nodeType="withEffect">
                                  <p:stCondLst>
                                    <p:cond delay="0"/>
                                  </p:stCondLst>
                                  <p:childTnLst>
                                    <p:set>
                                      <p:cBhvr>
                                        <p:cTn id="82" dur="1" fill="hold">
                                          <p:stCondLst>
                                            <p:cond delay="0"/>
                                          </p:stCondLst>
                                        </p:cTn>
                                        <p:tgtEl>
                                          <p:spTgt spid="6515"/>
                                        </p:tgtEl>
                                        <p:attrNameLst>
                                          <p:attrName>style.visibility</p:attrName>
                                        </p:attrNameLst>
                                      </p:cBhvr>
                                      <p:to>
                                        <p:strVal val="visible"/>
                                      </p:to>
                                    </p:set>
                                    <p:animEffect transition="in" filter="wipe(right)">
                                      <p:cBhvr>
                                        <p:cTn id="83" dur="500"/>
                                        <p:tgtEl>
                                          <p:spTgt spid="65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68" grpId="0" animBg="1"/>
      <p:bldP spid="6469" grpId="0" animBg="1"/>
      <p:bldP spid="6470" grpId="0" animBg="1"/>
      <p:bldP spid="6471" grpId="0" animBg="1"/>
      <p:bldP spid="6473" grpId="0"/>
      <p:bldP spid="6475" grpId="0"/>
      <p:bldP spid="6477" grpId="0"/>
      <p:bldP spid="6479" grpId="0"/>
      <p:bldP spid="54" grpId="0" animBg="1"/>
      <p:bldP spid="55" grpId="0"/>
      <p:bldP spid="63" grpId="0" animBg="1"/>
      <p:bldP spid="6515"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Box 2"/>
          <p:cNvSpPr txBox="1"/>
          <p:nvPr/>
        </p:nvSpPr>
        <p:spPr>
          <a:xfrm>
            <a:off x="500063" y="1"/>
            <a:ext cx="8143875" cy="703911"/>
          </a:xfrm>
          <a:prstGeom prst="rect">
            <a:avLst/>
          </a:prstGeom>
          <a:noFill/>
        </p:spPr>
        <p:txBody>
          <a:bodyPr wrap="square">
            <a:spAutoFit/>
          </a:bodyPr>
          <a:lstStyle/>
          <a:p>
            <a:pPr algn="ctr">
              <a:lnSpc>
                <a:spcPct val="115000"/>
              </a:lnSpc>
            </a:pPr>
            <a:r>
              <a:rPr lang="vi-VN" sz="1800" b="1" dirty="0">
                <a:solidFill>
                  <a:srgbClr val="7030A0"/>
                </a:solidFill>
                <a:latin typeface="Times New Roman" panose="02020603050405020304" pitchFamily="18" charset="0"/>
                <a:ea typeface="Times New Roman" panose="02020603050405020304" pitchFamily="18" charset="0"/>
              </a:rPr>
              <a:t>BẢNG KIỂM ĐÁNH GIÁ SẢN PHẨM TÓM TẮT VĂN BẢN TỰ SỰ</a:t>
            </a:r>
            <a:endParaRPr lang="en-US" sz="1800" dirty="0">
              <a:latin typeface="Times New Roman" panose="02020603050405020304" pitchFamily="18" charset="0"/>
              <a:ea typeface="Times New Roman" panose="02020603050405020304" pitchFamily="18" charset="0"/>
            </a:endParaRPr>
          </a:p>
          <a:p>
            <a:pPr algn="ctr">
              <a:lnSpc>
                <a:spcPct val="115000"/>
              </a:lnSpc>
            </a:pPr>
            <a:r>
              <a:rPr lang="vi-VN" sz="1800" b="1" dirty="0">
                <a:solidFill>
                  <a:srgbClr val="7030A0"/>
                </a:solidFill>
                <a:latin typeface="Times New Roman" panose="02020603050405020304" pitchFamily="18" charset="0"/>
                <a:ea typeface="Times New Roman" panose="02020603050405020304" pitchFamily="18" charset="0"/>
              </a:rPr>
              <a:t>(THEO NHÂN VẬT CHÍNH)</a:t>
            </a:r>
            <a:endParaRPr lang="en-US" sz="1800" dirty="0">
              <a:latin typeface="Times New Roman" panose="02020603050405020304" pitchFamily="18" charset="0"/>
              <a:ea typeface="Times New Roman" panose="02020603050405020304" pitchFamily="18" charset="0"/>
            </a:endParaRPr>
          </a:p>
        </p:txBody>
      </p:sp>
      <p:graphicFrame>
        <p:nvGraphicFramePr>
          <p:cNvPr id="4" name="Table 3"/>
          <p:cNvGraphicFramePr>
            <a:graphicFrameLocks noGrp="1"/>
          </p:cNvGraphicFramePr>
          <p:nvPr/>
        </p:nvGraphicFramePr>
        <p:xfrm>
          <a:off x="495301" y="771525"/>
          <a:ext cx="8143875" cy="3932635"/>
        </p:xfrm>
        <a:graphic>
          <a:graphicData uri="http://schemas.openxmlformats.org/drawingml/2006/table">
            <a:tbl>
              <a:tblPr firstRow="1" firstCol="1" bandRow="1"/>
              <a:tblGrid>
                <a:gridCol w="635222">
                  <a:extLst>
                    <a:ext uri="{9D8B030D-6E8A-4147-A177-3AD203B41FA5}">
                      <a16:colId xmlns:a16="http://schemas.microsoft.com/office/drawing/2014/main" val="20000"/>
                    </a:ext>
                  </a:extLst>
                </a:gridCol>
                <a:gridCol w="5243027">
                  <a:extLst>
                    <a:ext uri="{9D8B030D-6E8A-4147-A177-3AD203B41FA5}">
                      <a16:colId xmlns:a16="http://schemas.microsoft.com/office/drawing/2014/main" val="20001"/>
                    </a:ext>
                  </a:extLst>
                </a:gridCol>
                <a:gridCol w="1084764">
                  <a:extLst>
                    <a:ext uri="{9D8B030D-6E8A-4147-A177-3AD203B41FA5}">
                      <a16:colId xmlns:a16="http://schemas.microsoft.com/office/drawing/2014/main" val="20002"/>
                    </a:ext>
                  </a:extLst>
                </a:gridCol>
                <a:gridCol w="1180862">
                  <a:extLst>
                    <a:ext uri="{9D8B030D-6E8A-4147-A177-3AD203B41FA5}">
                      <a16:colId xmlns:a16="http://schemas.microsoft.com/office/drawing/2014/main" val="20003"/>
                    </a:ext>
                  </a:extLst>
                </a:gridCol>
              </a:tblGrid>
              <a:tr h="921116">
                <a:tc>
                  <a:txBody>
                    <a:bodyPr/>
                    <a:lstStyle/>
                    <a:p>
                      <a:pPr algn="ctr">
                        <a:lnSpc>
                          <a:spcPct val="115000"/>
                        </a:lnSpc>
                      </a:pPr>
                      <a:r>
                        <a:rPr lang="vi-VN" sz="1800" b="1">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STT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pPr>
                      <a:r>
                        <a:rPr lang="vi-VN" sz="1800" b="1">
                          <a:solidFill>
                            <a:srgbClr val="000000"/>
                          </a:solidFill>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Tiêu chí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pPr>
                      <a:r>
                        <a:rPr lang="vi-VN" sz="1800" b="1">
                          <a:solidFill>
                            <a:srgbClr val="000000"/>
                          </a:solidFill>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Xuất hiện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tc>
                  <a:txBody>
                    <a:bodyPr/>
                    <a:lstStyle/>
                    <a:p>
                      <a:pPr algn="ctr">
                        <a:lnSpc>
                          <a:spcPct val="115000"/>
                        </a:lnSpc>
                      </a:pPr>
                      <a:r>
                        <a:rPr lang="vi-VN" sz="1800" b="1">
                          <a:solidFill>
                            <a:srgbClr val="000000"/>
                          </a:solidFill>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Không xuất</a:t>
                      </a:r>
                      <a:br>
                        <a:rPr lang="vi-VN" sz="1800" b="1">
                          <a:solidFill>
                            <a:srgbClr val="000000"/>
                          </a:solidFill>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br>
                      <a:r>
                        <a:rPr lang="vi-VN" sz="1800" b="1">
                          <a:solidFill>
                            <a:srgbClr val="000000"/>
                          </a:solidFill>
                          <a:effectLst/>
                          <a:highlight>
                            <a:srgbClr val="FFFF00"/>
                          </a:highlight>
                          <a:latin typeface="Times New Roman" panose="02020603050405020304" pitchFamily="18" charset="0"/>
                          <a:ea typeface="Calibri" panose="020F0502020204030204" pitchFamily="34" charset="0"/>
                          <a:cs typeface="Times New Roman" panose="02020603050405020304" pitchFamily="18" charset="0"/>
                        </a:rPr>
                        <a:t>hiện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solidFill>
                      <a:srgbClr val="FFFF00"/>
                    </a:solidFill>
                  </a:tcPr>
                </a:tc>
                <a:extLst>
                  <a:ext uri="{0D108BD9-81ED-4DB2-BD59-A6C34878D82A}">
                    <a16:rowId xmlns:a16="http://schemas.microsoft.com/office/drawing/2014/main" val="10000"/>
                  </a:ext>
                </a:extLst>
              </a:tr>
              <a:tr h="296942">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1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trung thành với văn bản gốc.</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1"/>
                  </a:ext>
                </a:extLst>
              </a:tr>
              <a:tr h="296942">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2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đảm bảo tính ngắn gọn.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2"/>
                  </a:ext>
                </a:extLst>
              </a:tr>
              <a:tr h="921116">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3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tập trung làm rõ các hành động, lời nói, tâm trạng của nhân vật chính theo diễn biến của các sự việc cơ bản.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3"/>
                  </a:ext>
                </a:extLst>
              </a:tr>
              <a:tr h="605648">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4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đảm bảo các yêu cầu về tính liên kết của văn bản.</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4"/>
                  </a:ext>
                </a:extLst>
              </a:tr>
              <a:tr h="296942">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5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đảm bảo các yêu cầu về sử dụng từ ngữ</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5"/>
                  </a:ext>
                </a:extLst>
              </a:tr>
              <a:tr h="296942">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6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đảm bảo các yêu cầu về ngữ pháp.</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6"/>
                  </a:ext>
                </a:extLst>
              </a:tr>
              <a:tr h="296942">
                <a:tc>
                  <a:txBody>
                    <a:bodyPr/>
                    <a:lstStyle/>
                    <a:p>
                      <a:pPr algn="ctr">
                        <a:lnSpc>
                          <a:spcPct val="115000"/>
                        </a:lnSpc>
                      </a:pPr>
                      <a:r>
                        <a:rPr lang="vi-VN" sz="1800" b="1">
                          <a:effectLst/>
                          <a:latin typeface="Times New Roman" panose="02020603050405020304" pitchFamily="18" charset="0"/>
                          <a:ea typeface="Calibri" panose="020F0502020204030204" pitchFamily="34" charset="0"/>
                          <a:cs typeface="Times New Roman" panose="02020603050405020304" pitchFamily="18" charset="0"/>
                        </a:rPr>
                        <a:t>7 </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gn="just">
                        <a:lnSpc>
                          <a:spcPct val="115000"/>
                        </a:lnSpc>
                      </a:pPr>
                      <a:r>
                        <a:rPr lang="vi-VN" sz="1800">
                          <a:effectLst/>
                          <a:latin typeface="Times New Roman" panose="02020603050405020304" pitchFamily="18" charset="0"/>
                          <a:ea typeface="Calibri" panose="020F0502020204030204" pitchFamily="34" charset="0"/>
                          <a:cs typeface="Times New Roman" panose="02020603050405020304" pitchFamily="18" charset="0"/>
                        </a:rPr>
                        <a:t>Bản tóm tắt đảm bảo các yêu cầu về chuẩn chính tả</a:t>
                      </a:r>
                      <a:endParaRPr lang="en-US" sz="1800">
                        <a:effectLst/>
                        <a:latin typeface="Times New Roman" panose="02020603050405020304" pitchFamily="18" charset="0"/>
                        <a:ea typeface="Times New Roman" panose="02020603050405020304" pitchFamily="18"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tc>
                  <a:txBody>
                    <a:bodyPr/>
                    <a:lstStyle/>
                    <a:p>
                      <a:pPr>
                        <a:lnSpc>
                          <a:spcPct val="115000"/>
                        </a:lnSpc>
                      </a:pPr>
                      <a:endParaRPr lang="en-US" sz="1800" dirty="0">
                        <a:effectLst/>
                        <a:latin typeface="Calibri" panose="020F0502020204030204" pitchFamily="34" charset="0"/>
                        <a:cs typeface="Times New Roman" panose="02020603050405020304" pitchFamily="18" charset="0"/>
                      </a:endParaRPr>
                    </a:p>
                  </a:txBody>
                  <a:tcPr marL="51435" marR="51435" marT="0" marB="0" anchor="ctr">
                    <a:lnL w="12700" cap="flat" cmpd="sng" algn="ctr">
                      <a:solidFill>
                        <a:srgbClr val="000000"/>
                      </a:solidFill>
                      <a:prstDash val="solid"/>
                      <a:round/>
                      <a:headEnd type="none" w="med" len="med"/>
                      <a:tailEnd type="none" w="med" len="med"/>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tcPr>
                </a:tc>
                <a:extLst>
                  <a:ext uri="{0D108BD9-81ED-4DB2-BD59-A6C34878D82A}">
                    <a16:rowId xmlns:a16="http://schemas.microsoft.com/office/drawing/2014/main" val="10007"/>
                  </a:ext>
                </a:extLst>
              </a:tr>
            </a:tbl>
          </a:graphicData>
        </a:graphic>
      </p:graphicFrame>
    </p:spTree>
  </p:cSld>
  <p:clrMapOvr>
    <a:masterClrMapping/>
  </p:clrMapOvr>
  <mc:AlternateContent xmlns:mc="http://schemas.openxmlformats.org/markup-compatibility/2006" xmlns:p14="http://schemas.microsoft.com/office/powerpoint/2010/main">
    <mc:Choice Requires="p14">
      <p:transition spd="slow" p14:dur="3400">
        <p14:reveal/>
      </p:transition>
    </mc:Choice>
    <mc:Fallback xmlns="">
      <p:transition spd="slow">
        <p:fade/>
      </p:transition>
    </mc:Fallback>
  </mc:AlternateContent>
</p:sld>
</file>

<file path=ppt/theme/theme1.xml><?xml version="1.0" encoding="utf-8"?>
<a:theme xmlns:a="http://schemas.openxmlformats.org/drawingml/2006/main" name="Language Arts Subject for Middle School - 6th Grade: Vocabulary Skills XL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1_Language Arts Subject for Middle School - 6th Grade: Vocabulary Skills XL by Slidesgo">
  <a:themeElements>
    <a:clrScheme name="Simple Light">
      <a:dk1>
        <a:srgbClr val="578A36"/>
      </a:dk1>
      <a:lt1>
        <a:srgbClr val="C8D9AD"/>
      </a:lt1>
      <a:dk2>
        <a:srgbClr val="8EB355"/>
      </a:dk2>
      <a:lt2>
        <a:srgbClr val="4E4937"/>
      </a:lt2>
      <a:accent1>
        <a:srgbClr val="1E3D28"/>
      </a:accent1>
      <a:accent2>
        <a:srgbClr val="3E6949"/>
      </a:accent2>
      <a:accent3>
        <a:srgbClr val="FFFFFF"/>
      </a:accent3>
      <a:accent4>
        <a:srgbClr val="F2B6B6"/>
      </a:accent4>
      <a:accent5>
        <a:srgbClr val="FFCFCA"/>
      </a:accent5>
      <a:accent6>
        <a:srgbClr val="FFE6B3"/>
      </a:accent6>
      <a:hlink>
        <a:srgbClr val="4E493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433</TotalTime>
  <Words>6070</Words>
  <Application>Microsoft Macintosh PowerPoint</Application>
  <PresentationFormat>On-screen Show (16:9)</PresentationFormat>
  <Paragraphs>418</Paragraphs>
  <Slides>57</Slides>
  <Notes>26</Notes>
  <HiddenSlides>0</HiddenSlides>
  <MMClips>0</MMClips>
  <ScaleCrop>false</ScaleCrop>
  <HeadingPairs>
    <vt:vector size="6" baseType="variant">
      <vt:variant>
        <vt:lpstr>Fonts Used</vt:lpstr>
      </vt:variant>
      <vt:variant>
        <vt:i4>9</vt:i4>
      </vt:variant>
      <vt:variant>
        <vt:lpstr>Theme</vt:lpstr>
      </vt:variant>
      <vt:variant>
        <vt:i4>2</vt:i4>
      </vt:variant>
      <vt:variant>
        <vt:lpstr>Slide Titles</vt:lpstr>
      </vt:variant>
      <vt:variant>
        <vt:i4>57</vt:i4>
      </vt:variant>
    </vt:vector>
  </HeadingPairs>
  <TitlesOfParts>
    <vt:vector size="68" baseType="lpstr">
      <vt:lpstr>Arial</vt:lpstr>
      <vt:lpstr>Fira Sans Extra Condensed</vt:lpstr>
      <vt:lpstr>Times New Roman</vt:lpstr>
      <vt:lpstr>Poppins</vt:lpstr>
      <vt:lpstr>Calibri</vt:lpstr>
      <vt:lpstr>#9Slide04 Faustina</vt:lpstr>
      <vt:lpstr>Wingdings</vt:lpstr>
      <vt:lpstr>Denk One</vt:lpstr>
      <vt:lpstr>Tahoma</vt:lpstr>
      <vt:lpstr>Language Arts Subject for Middle School - 6th Grade: Vocabulary Skills XL by Slidesgo</vt:lpstr>
      <vt:lpstr>1_Language Arts Subject for Middle School - 6th Grade: Vocabulary Skills XL by Slidesgo</vt:lpstr>
      <vt:lpstr>CHÍ PHÈO</vt:lpstr>
      <vt:lpstr>KHỞI ĐỘNG</vt:lpstr>
      <vt:lpstr>PowerPoint Presentation</vt:lpstr>
      <vt:lpstr>PowerPoint Presentation</vt:lpstr>
      <vt:lpstr>HÌNH THÀNH KIẾN THỨC MỚI</vt:lpstr>
      <vt:lpstr>I. Tìm hiểu chung 1. Tác giả</vt:lpstr>
      <vt:lpstr>I. Tìm hiểu chung 2. Tác phẩm</vt:lpstr>
      <vt:lpstr>II. Đọc hiểu văn bản 1. Cốt truyện và trật tự kể chuyện</vt:lpstr>
      <vt:lpstr>PowerPoint Presentation</vt:lpstr>
      <vt:lpstr>II. Đọc hiểu văn bản 1. Cốt truyện và trật tự kể chuyện</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II. Đọc hiểu văn bản 2. Đoạn mở đầu theo điểm nhìn trần thuật </vt:lpstr>
      <vt:lpstr>Điểm nhìn bên ngoài (Người kể chuyện)</vt:lpstr>
      <vt:lpstr>Nhận xét</vt:lpstr>
      <vt:lpstr>Cách mở đầu của Nam Cao</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II. Đọc hiểu văn bản 3. Nhân vật Chí Phèo </vt:lpstr>
      <vt:lpstr>PowerPoint Presentation</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II. Đọc hiểu văn bản 4. Đoạn kết truyện </vt:lpstr>
      <vt:lpstr>NHIỆM VỤ</vt:lpstr>
      <vt:lpstr>II. Đọc hiểu văn bản 5. Đặc sắc trong cách kể chuyện của Nam Cao</vt:lpstr>
      <vt:lpstr>LUYỆN TẬP</vt:lpstr>
      <vt:lpstr>VIẾT KẾT NỐI VỚI ĐỌC</vt:lpstr>
      <vt:lpstr>PowerPoint Presentation</vt:lpstr>
      <vt:lpstr>THAM KHẢO</vt:lpstr>
      <vt:lpstr>VẬN DỤNG LIÊN HỆ</vt:lpstr>
      <vt:lpstr>Lời bào chữa của CHÍ PHÈO</vt:lpstr>
      <vt:lpstr>GỢI Ý</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CHÍ PHÈO</dc:title>
  <dc:creator>Windows 10</dc:creator>
  <cp:lastModifiedBy>Nguyệt Lục</cp:lastModifiedBy>
  <cp:revision>18</cp:revision>
  <cp:lastPrinted>2025-09-08T01:19:59Z</cp:lastPrinted>
  <dcterms:modified xsi:type="dcterms:W3CDTF">2025-09-09T02:51:51Z</dcterms:modified>
</cp:coreProperties>
</file>